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29"/>
  </p:notesMasterIdLst>
  <p:handoutMasterIdLst>
    <p:handoutMasterId r:id="rId30"/>
  </p:handoutMasterIdLst>
  <p:sldIdLst>
    <p:sldId id="257" r:id="rId2"/>
    <p:sldId id="316" r:id="rId3"/>
    <p:sldId id="317" r:id="rId4"/>
    <p:sldId id="287" r:id="rId5"/>
    <p:sldId id="322" r:id="rId6"/>
    <p:sldId id="288" r:id="rId7"/>
    <p:sldId id="289" r:id="rId8"/>
    <p:sldId id="290" r:id="rId9"/>
    <p:sldId id="292" r:id="rId10"/>
    <p:sldId id="293" r:id="rId11"/>
    <p:sldId id="296" r:id="rId12"/>
    <p:sldId id="295" r:id="rId13"/>
    <p:sldId id="321" r:id="rId14"/>
    <p:sldId id="298" r:id="rId15"/>
    <p:sldId id="301" r:id="rId16"/>
    <p:sldId id="299" r:id="rId17"/>
    <p:sldId id="276" r:id="rId18"/>
    <p:sldId id="304" r:id="rId19"/>
    <p:sldId id="312" r:id="rId20"/>
    <p:sldId id="305" r:id="rId21"/>
    <p:sldId id="263" r:id="rId22"/>
    <p:sldId id="300" r:id="rId23"/>
    <p:sldId id="279" r:id="rId24"/>
    <p:sldId id="306" r:id="rId25"/>
    <p:sldId id="319" r:id="rId26"/>
    <p:sldId id="320" r:id="rId27"/>
    <p:sldId id="303" r:id="rId28"/>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yennt0412"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6600CC"/>
    <a:srgbClr val="FFFFFF"/>
    <a:srgbClr val="FF9933"/>
    <a:srgbClr val="FF9966"/>
    <a:srgbClr val="FF3300"/>
    <a:srgbClr val="CC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5229" autoAdjust="0"/>
  </p:normalViewPr>
  <p:slideViewPr>
    <p:cSldViewPr>
      <p:cViewPr varScale="1">
        <p:scale>
          <a:sx n="70" d="100"/>
          <a:sy n="70" d="100"/>
        </p:scale>
        <p:origin x="-13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vi-VN"/>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r>
              <a:rPr lang="en-US" altLang="vi-VN"/>
              <a:t>quyennt0412</a:t>
            </a:r>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vi-VN"/>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854E4A3-A08E-4B4E-85E1-7124C85CE2FD}" type="slidenum">
              <a:rPr lang="en-US" altLang="vi-VN"/>
              <a:pPr/>
              <a:t>‹#›</a:t>
            </a:fld>
            <a:endParaRPr lang="en-US" altLang="vi-VN"/>
          </a:p>
        </p:txBody>
      </p:sp>
    </p:spTree>
    <p:extLst>
      <p:ext uri="{BB962C8B-B14F-4D97-AF65-F5344CB8AC3E}">
        <p14:creationId xmlns:p14="http://schemas.microsoft.com/office/powerpoint/2010/main" val="231353939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720" units="cm"/>
        </inkml:traceFormat>
        <inkml:channelProperties>
          <inkml:channelProperty channel="X" name="resolution" value="40" units="1/cm"/>
          <inkml:channelProperty channel="Y" name="resolution" value="40" units="1/cm"/>
        </inkml:channelProperties>
      </inkml:inkSource>
      <inkml:timestamp xml:id="ts0" timeString="2010-12-25T07:39:02.312"/>
    </inkml:context>
    <inkml:brush xml:id="br0">
      <inkml:brushProperty name="width" value="0.09701" units="cm"/>
      <inkml:brushProperty name="height" value="0.09701" units="cm"/>
      <inkml:brushProperty name="fitToCurve" value="1"/>
    </inkml:brush>
  </inkml:definitions>
  <inkml:trace contextRef="#ctx0" brushRef="#br0">79 26,'27'0,"-1"27,0-27,27 0</inkml:trace>
  <inkml:trace contextRef="#ctx0" brushRef="#br0" timeOffset="4797">53 53,'0'-53,"26"53,1 0,-27 26,26-26</inkml:trace>
  <inkml:trace contextRef="#ctx0" brushRef="#br0" timeOffset="13109">0 79</inkml:trace>
  <inkml:trace contextRef="#ctx0" brushRef="#br0" timeOffset="14516">238 0,'-53'0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vi-VN"/>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r>
              <a:rPr lang="en-US" altLang="vi-VN"/>
              <a:t>quyennt0412</a:t>
            </a:r>
          </a:p>
        </p:txBody>
      </p:sp>
      <p:sp>
        <p:nvSpPr>
          <p:cNvPr id="92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vi-VN"/>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3F5050A-435A-4B2A-A043-B45F4360C26F}" type="slidenum">
              <a:rPr lang="en-US" altLang="vi-VN"/>
              <a:pPr/>
              <a:t>‹#›</a:t>
            </a:fld>
            <a:endParaRPr lang="en-US" altLang="vi-VN"/>
          </a:p>
        </p:txBody>
      </p:sp>
    </p:spTree>
    <p:extLst>
      <p:ext uri="{BB962C8B-B14F-4D97-AF65-F5344CB8AC3E}">
        <p14:creationId xmlns:p14="http://schemas.microsoft.com/office/powerpoint/2010/main" val="3629968227"/>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ltLang="vi-VN"/>
              <a:t>quyennt0412</a:t>
            </a:r>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vi-VN"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fld id="{A595FB46-8BD6-4A6D-B9CB-A6953150ABC7}" type="datetime1">
              <a:rPr lang="en-US" altLang="vi-VN"/>
              <a:pPr/>
              <a:t>1/22/2018</a:t>
            </a:fld>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24E55E5D-D7F9-4D95-8687-5550FC4CB2C6}" type="slidenum">
              <a:rPr lang="en-US" altLang="vi-VN"/>
              <a:pPr/>
              <a:t>‹#›</a:t>
            </a:fld>
            <a:endParaRPr lang="en-US" altLang="vi-VN"/>
          </a:p>
        </p:txBody>
      </p:sp>
    </p:spTree>
    <p:extLst>
      <p:ext uri="{BB962C8B-B14F-4D97-AF65-F5344CB8AC3E}">
        <p14:creationId xmlns:p14="http://schemas.microsoft.com/office/powerpoint/2010/main" val="2062126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89E2CD73-6E54-440E-8F2D-F5CA7D615FF7}" type="datetime1">
              <a:rPr lang="en-US" altLang="vi-VN"/>
              <a:pPr/>
              <a:t>1/22/2018</a:t>
            </a:fld>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3C5B2F00-7094-47A1-AAAD-429FA60D236F}" type="slidenum">
              <a:rPr lang="en-US" altLang="vi-VN"/>
              <a:pPr/>
              <a:t>‹#›</a:t>
            </a:fld>
            <a:endParaRPr lang="en-US" altLang="vi-VN"/>
          </a:p>
        </p:txBody>
      </p:sp>
    </p:spTree>
    <p:extLst>
      <p:ext uri="{BB962C8B-B14F-4D97-AF65-F5344CB8AC3E}">
        <p14:creationId xmlns:p14="http://schemas.microsoft.com/office/powerpoint/2010/main" val="329488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D9A7E2C3-9AB6-4512-ACF0-16F9822D4E20}" type="datetime1">
              <a:rPr lang="en-US" altLang="vi-VN"/>
              <a:pPr/>
              <a:t>1/22/2018</a:t>
            </a:fld>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21DC1E39-BDF5-4CAB-B06A-F56A68C1623A}" type="slidenum">
              <a:rPr lang="en-US" altLang="vi-VN"/>
              <a:pPr/>
              <a:t>‹#›</a:t>
            </a:fld>
            <a:endParaRPr lang="en-US" altLang="vi-VN"/>
          </a:p>
        </p:txBody>
      </p:sp>
    </p:spTree>
    <p:extLst>
      <p:ext uri="{BB962C8B-B14F-4D97-AF65-F5344CB8AC3E}">
        <p14:creationId xmlns:p14="http://schemas.microsoft.com/office/powerpoint/2010/main" val="3615168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20753AAE-04D7-447D-BD9C-16E1CD58F8AE}" type="datetime1">
              <a:rPr lang="en-US" altLang="vi-VN"/>
              <a:pPr/>
              <a:t>1/22/2018</a:t>
            </a:fld>
            <a:endParaRPr lang="en-US" altLang="vi-VN"/>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vi-VN"/>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1EA6875-5324-4775-87A8-E7163C571159}" type="slidenum">
              <a:rPr lang="en-US" altLang="vi-VN"/>
              <a:pPr/>
              <a:t>‹#›</a:t>
            </a:fld>
            <a:endParaRPr lang="en-US" altLang="vi-VN"/>
          </a:p>
        </p:txBody>
      </p:sp>
    </p:spTree>
    <p:extLst>
      <p:ext uri="{BB962C8B-B14F-4D97-AF65-F5344CB8AC3E}">
        <p14:creationId xmlns:p14="http://schemas.microsoft.com/office/powerpoint/2010/main" val="1362248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1EDE02CE-6EA7-4F80-8968-3586C25FEC91}" type="datetime1">
              <a:rPr lang="en-US" altLang="vi-VN"/>
              <a:pPr/>
              <a:t>1/22/2018</a:t>
            </a:fld>
            <a:endParaRPr lang="en-US" altLang="vi-VN"/>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vi-VN"/>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DD696BD-1121-4E5C-AC90-E32F4F594F37}" type="slidenum">
              <a:rPr lang="en-US" altLang="vi-VN"/>
              <a:pPr/>
              <a:t>‹#›</a:t>
            </a:fld>
            <a:endParaRPr lang="en-US" altLang="vi-VN"/>
          </a:p>
        </p:txBody>
      </p:sp>
    </p:spTree>
    <p:extLst>
      <p:ext uri="{BB962C8B-B14F-4D97-AF65-F5344CB8AC3E}">
        <p14:creationId xmlns:p14="http://schemas.microsoft.com/office/powerpoint/2010/main" val="169416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D4B9D24E-B72D-4A33-84DC-E6F6765D6E79}" type="datetime1">
              <a:rPr lang="en-US" altLang="vi-VN"/>
              <a:pPr/>
              <a:t>1/22/2018</a:t>
            </a:fld>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E4B6DD7C-37F2-4C2E-9912-7C8EB9F80731}" type="slidenum">
              <a:rPr lang="en-US" altLang="vi-VN"/>
              <a:pPr/>
              <a:t>‹#›</a:t>
            </a:fld>
            <a:endParaRPr lang="en-US" altLang="vi-VN"/>
          </a:p>
        </p:txBody>
      </p:sp>
    </p:spTree>
    <p:extLst>
      <p:ext uri="{BB962C8B-B14F-4D97-AF65-F5344CB8AC3E}">
        <p14:creationId xmlns:p14="http://schemas.microsoft.com/office/powerpoint/2010/main" val="280680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E8CF930-BEA8-4817-9315-5148734E3916}" type="datetime1">
              <a:rPr lang="en-US" altLang="vi-VN"/>
              <a:pPr/>
              <a:t>1/22/2018</a:t>
            </a:fld>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BBA87FDD-FD30-4F6D-8123-71760A1048B9}" type="slidenum">
              <a:rPr lang="en-US" altLang="vi-VN"/>
              <a:pPr/>
              <a:t>‹#›</a:t>
            </a:fld>
            <a:endParaRPr lang="en-US" altLang="vi-VN"/>
          </a:p>
        </p:txBody>
      </p:sp>
    </p:spTree>
    <p:extLst>
      <p:ext uri="{BB962C8B-B14F-4D97-AF65-F5344CB8AC3E}">
        <p14:creationId xmlns:p14="http://schemas.microsoft.com/office/powerpoint/2010/main" val="415496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fld id="{6B431F68-12AC-45D5-B1D5-C7C3A790BEC9}" type="datetime1">
              <a:rPr lang="en-US" altLang="vi-VN"/>
              <a:pPr/>
              <a:t>1/22/2018</a:t>
            </a:fld>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75006BB9-0F6C-4FBE-94BB-278FB8FC63A6}" type="slidenum">
              <a:rPr lang="en-US" altLang="vi-VN"/>
              <a:pPr/>
              <a:t>‹#›</a:t>
            </a:fld>
            <a:endParaRPr lang="en-US" altLang="vi-VN"/>
          </a:p>
        </p:txBody>
      </p:sp>
    </p:spTree>
    <p:extLst>
      <p:ext uri="{BB962C8B-B14F-4D97-AF65-F5344CB8AC3E}">
        <p14:creationId xmlns:p14="http://schemas.microsoft.com/office/powerpoint/2010/main" val="648499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fld id="{873E6783-FA49-45B8-AF96-2600F9112509}" type="datetime1">
              <a:rPr lang="en-US" altLang="vi-VN"/>
              <a:pPr/>
              <a:t>1/22/2018</a:t>
            </a:fld>
            <a:endParaRPr lang="en-US" altLang="vi-VN"/>
          </a:p>
        </p:txBody>
      </p:sp>
      <p:sp>
        <p:nvSpPr>
          <p:cNvPr id="8" name="Footer Placeholder 7"/>
          <p:cNvSpPr>
            <a:spLocks noGrp="1"/>
          </p:cNvSpPr>
          <p:nvPr>
            <p:ph type="ftr" sz="quarter" idx="11"/>
          </p:nvPr>
        </p:nvSpPr>
        <p:spPr/>
        <p:txBody>
          <a:bodyPr/>
          <a:lstStyle>
            <a:lvl1pPr>
              <a:defRPr/>
            </a:lvl1pPr>
          </a:lstStyle>
          <a:p>
            <a:endParaRPr lang="en-US" altLang="vi-VN"/>
          </a:p>
        </p:txBody>
      </p:sp>
      <p:sp>
        <p:nvSpPr>
          <p:cNvPr id="9" name="Slide Number Placeholder 8"/>
          <p:cNvSpPr>
            <a:spLocks noGrp="1"/>
          </p:cNvSpPr>
          <p:nvPr>
            <p:ph type="sldNum" sz="quarter" idx="12"/>
          </p:nvPr>
        </p:nvSpPr>
        <p:spPr/>
        <p:txBody>
          <a:bodyPr/>
          <a:lstStyle>
            <a:lvl1pPr>
              <a:defRPr/>
            </a:lvl1pPr>
          </a:lstStyle>
          <a:p>
            <a:fld id="{E5D72704-00DC-479E-B2B5-8622A1163CE3}" type="slidenum">
              <a:rPr lang="en-US" altLang="vi-VN"/>
              <a:pPr/>
              <a:t>‹#›</a:t>
            </a:fld>
            <a:endParaRPr lang="en-US" altLang="vi-VN"/>
          </a:p>
        </p:txBody>
      </p:sp>
    </p:spTree>
    <p:extLst>
      <p:ext uri="{BB962C8B-B14F-4D97-AF65-F5344CB8AC3E}">
        <p14:creationId xmlns:p14="http://schemas.microsoft.com/office/powerpoint/2010/main" val="389088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fld id="{D2514EB1-5A29-4416-9AE7-86B5E5C282C1}" type="datetime1">
              <a:rPr lang="en-US" altLang="vi-VN"/>
              <a:pPr/>
              <a:t>1/22/2018</a:t>
            </a:fld>
            <a:endParaRPr lang="en-US" altLang="vi-VN"/>
          </a:p>
        </p:txBody>
      </p:sp>
      <p:sp>
        <p:nvSpPr>
          <p:cNvPr id="4" name="Footer Placeholder 3"/>
          <p:cNvSpPr>
            <a:spLocks noGrp="1"/>
          </p:cNvSpPr>
          <p:nvPr>
            <p:ph type="ftr" sz="quarter" idx="11"/>
          </p:nvPr>
        </p:nvSpPr>
        <p:spPr/>
        <p:txBody>
          <a:bodyPr/>
          <a:lstStyle>
            <a:lvl1pPr>
              <a:defRPr/>
            </a:lvl1pPr>
          </a:lstStyle>
          <a:p>
            <a:endParaRPr lang="en-US" altLang="vi-VN"/>
          </a:p>
        </p:txBody>
      </p:sp>
      <p:sp>
        <p:nvSpPr>
          <p:cNvPr id="5" name="Slide Number Placeholder 4"/>
          <p:cNvSpPr>
            <a:spLocks noGrp="1"/>
          </p:cNvSpPr>
          <p:nvPr>
            <p:ph type="sldNum" sz="quarter" idx="12"/>
          </p:nvPr>
        </p:nvSpPr>
        <p:spPr/>
        <p:txBody>
          <a:bodyPr/>
          <a:lstStyle>
            <a:lvl1pPr>
              <a:defRPr/>
            </a:lvl1pPr>
          </a:lstStyle>
          <a:p>
            <a:fld id="{2E414E6E-58BE-47CA-A021-37DBE096CF98}" type="slidenum">
              <a:rPr lang="en-US" altLang="vi-VN"/>
              <a:pPr/>
              <a:t>‹#›</a:t>
            </a:fld>
            <a:endParaRPr lang="en-US" altLang="vi-VN"/>
          </a:p>
        </p:txBody>
      </p:sp>
    </p:spTree>
    <p:extLst>
      <p:ext uri="{BB962C8B-B14F-4D97-AF65-F5344CB8AC3E}">
        <p14:creationId xmlns:p14="http://schemas.microsoft.com/office/powerpoint/2010/main" val="237687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B3139BB-0EA3-45D2-83E0-FD79AC79BA32}" type="datetime1">
              <a:rPr lang="en-US" altLang="vi-VN"/>
              <a:pPr/>
              <a:t>1/22/2018</a:t>
            </a:fld>
            <a:endParaRPr lang="en-US" altLang="vi-VN"/>
          </a:p>
        </p:txBody>
      </p:sp>
      <p:sp>
        <p:nvSpPr>
          <p:cNvPr id="3" name="Footer Placeholder 2"/>
          <p:cNvSpPr>
            <a:spLocks noGrp="1"/>
          </p:cNvSpPr>
          <p:nvPr>
            <p:ph type="ftr" sz="quarter" idx="11"/>
          </p:nvPr>
        </p:nvSpPr>
        <p:spPr/>
        <p:txBody>
          <a:bodyPr/>
          <a:lstStyle>
            <a:lvl1pPr>
              <a:defRPr/>
            </a:lvl1pPr>
          </a:lstStyle>
          <a:p>
            <a:endParaRPr lang="en-US" altLang="vi-VN"/>
          </a:p>
        </p:txBody>
      </p:sp>
      <p:sp>
        <p:nvSpPr>
          <p:cNvPr id="4" name="Slide Number Placeholder 3"/>
          <p:cNvSpPr>
            <a:spLocks noGrp="1"/>
          </p:cNvSpPr>
          <p:nvPr>
            <p:ph type="sldNum" sz="quarter" idx="12"/>
          </p:nvPr>
        </p:nvSpPr>
        <p:spPr/>
        <p:txBody>
          <a:bodyPr/>
          <a:lstStyle>
            <a:lvl1pPr>
              <a:defRPr/>
            </a:lvl1pPr>
          </a:lstStyle>
          <a:p>
            <a:fld id="{4B13B4E5-773D-471E-A04D-04628E1C6B3D}" type="slidenum">
              <a:rPr lang="en-US" altLang="vi-VN"/>
              <a:pPr/>
              <a:t>‹#›</a:t>
            </a:fld>
            <a:endParaRPr lang="en-US" altLang="vi-VN"/>
          </a:p>
        </p:txBody>
      </p:sp>
    </p:spTree>
    <p:extLst>
      <p:ext uri="{BB962C8B-B14F-4D97-AF65-F5344CB8AC3E}">
        <p14:creationId xmlns:p14="http://schemas.microsoft.com/office/powerpoint/2010/main" val="618824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364D25B-AE1C-444E-85C2-2F104FF5FF38}" type="datetime1">
              <a:rPr lang="en-US" altLang="vi-VN"/>
              <a:pPr/>
              <a:t>1/22/2018</a:t>
            </a:fld>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9E3F8EA1-92DB-43BD-B794-42BFB648A51B}" type="slidenum">
              <a:rPr lang="en-US" altLang="vi-VN"/>
              <a:pPr/>
              <a:t>‹#›</a:t>
            </a:fld>
            <a:endParaRPr lang="en-US" altLang="vi-VN"/>
          </a:p>
        </p:txBody>
      </p:sp>
    </p:spTree>
    <p:extLst>
      <p:ext uri="{BB962C8B-B14F-4D97-AF65-F5344CB8AC3E}">
        <p14:creationId xmlns:p14="http://schemas.microsoft.com/office/powerpoint/2010/main" val="262562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1BE20E1-2106-4DCA-B6A5-559EA1205B5A}" type="datetime1">
              <a:rPr lang="en-US" altLang="vi-VN"/>
              <a:pPr/>
              <a:t>1/22/2018</a:t>
            </a:fld>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493340F8-4054-44E1-BEE7-FC1190F76A72}" type="slidenum">
              <a:rPr lang="en-US" altLang="vi-VN"/>
              <a:pPr/>
              <a:t>‹#›</a:t>
            </a:fld>
            <a:endParaRPr lang="en-US" altLang="vi-VN"/>
          </a:p>
        </p:txBody>
      </p:sp>
    </p:spTree>
    <p:extLst>
      <p:ext uri="{BB962C8B-B14F-4D97-AF65-F5344CB8AC3E}">
        <p14:creationId xmlns:p14="http://schemas.microsoft.com/office/powerpoint/2010/main" val="96167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rgbClr val="FF9966"/>
          </a:fgClr>
          <a:bgClr>
            <a:schemeClr val="bg1"/>
          </a:bgClr>
        </a:patt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136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136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365218FD-EAFE-4076-8F7B-76DDE06F83C1}" type="datetime1">
              <a:rPr lang="en-US" altLang="vi-VN"/>
              <a:pPr/>
              <a:t>1/22/2018</a:t>
            </a:fld>
            <a:endParaRPr lang="en-US" altLang="vi-VN"/>
          </a:p>
        </p:txBody>
      </p:sp>
      <p:sp>
        <p:nvSpPr>
          <p:cNvPr id="1136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vi-VN"/>
          </a:p>
        </p:txBody>
      </p:sp>
      <p:sp>
        <p:nvSpPr>
          <p:cNvPr id="1136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481E7F4-3C59-4A74-BD83-626BB80EEF5C}"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C:\Documents%20and%20Settings\Admin\Desktop\PhotoStory4t.wmv"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3.png"/><Relationship Id="rId7" Type="http://schemas.openxmlformats.org/officeDocument/2006/relationships/image" Target="../media/image27.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6.png"/><Relationship Id="rId11" Type="http://schemas.openxmlformats.org/officeDocument/2006/relationships/image" Target="../media/image30.gif"/><Relationship Id="rId5" Type="http://schemas.openxmlformats.org/officeDocument/2006/relationships/image" Target="../media/image25.png"/><Relationship Id="rId10" Type="http://schemas.openxmlformats.org/officeDocument/2006/relationships/image" Target="../media/image29.gif"/><Relationship Id="rId4" Type="http://schemas.openxmlformats.org/officeDocument/2006/relationships/image" Target="../media/image24.gif"/><Relationship Id="rId9" Type="http://schemas.openxmlformats.org/officeDocument/2006/relationships/image" Target="../media/image28.gif"/></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fld id="{75103A41-833A-4F47-820F-B6036376681F}" type="slidenum">
              <a:rPr lang="en-US" altLang="vi-VN"/>
              <a:pPr/>
              <a:t>1</a:t>
            </a:fld>
            <a:endParaRPr lang="en-US" altLang="vi-VN"/>
          </a:p>
        </p:txBody>
      </p:sp>
      <p:sp>
        <p:nvSpPr>
          <p:cNvPr id="6146" name="Rectangle 2"/>
          <p:cNvSpPr>
            <a:spLocks noChangeArrowheads="1"/>
          </p:cNvSpPr>
          <p:nvPr/>
        </p:nvSpPr>
        <p:spPr bwMode="auto">
          <a:xfrm>
            <a:off x="0" y="6400800"/>
            <a:ext cx="9372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147" name="Text Box 3"/>
          <p:cNvSpPr txBox="1">
            <a:spLocks noChangeArrowheads="1"/>
          </p:cNvSpPr>
          <p:nvPr/>
        </p:nvSpPr>
        <p:spPr bwMode="auto">
          <a:xfrm>
            <a:off x="-7467600" y="6278563"/>
            <a:ext cx="15449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vi-VN" altLang="vi-VN" sz="3200">
              <a:latin typeface=".VnAristote" pitchFamily="34" charset="0"/>
            </a:endParaRPr>
          </a:p>
        </p:txBody>
      </p:sp>
      <p:sp>
        <p:nvSpPr>
          <p:cNvPr id="6151" name="WordArt 7"/>
          <p:cNvSpPr>
            <a:spLocks noChangeArrowheads="1" noChangeShapeType="1" noTextEdit="1"/>
          </p:cNvSpPr>
          <p:nvPr/>
        </p:nvSpPr>
        <p:spPr bwMode="auto">
          <a:xfrm>
            <a:off x="990600" y="990600"/>
            <a:ext cx="7467600" cy="52578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39825"/>
              </a:avLst>
            </a:prstTxWarp>
          </a:bodyPr>
          <a:lstStyle/>
          <a:p>
            <a:pPr algn="dist"/>
            <a:r>
              <a:rPr lang="vi-VN" sz="4400" b="1" kern="10" spc="-440">
                <a:ln w="12700">
                  <a:solidFill>
                    <a:srgbClr val="00CC00"/>
                  </a:solidFill>
                  <a:round/>
                  <a:headEnd/>
                  <a:tailEnd/>
                </a:ln>
                <a:gradFill rotWithShape="1">
                  <a:gsLst>
                    <a:gs pos="0">
                      <a:srgbClr val="FF0000"/>
                    </a:gs>
                    <a:gs pos="100000">
                      <a:srgbClr val="FF0000">
                        <a:gamma/>
                        <a:tint val="47451"/>
                        <a:invGamma/>
                      </a:srgbClr>
                    </a:gs>
                  </a:gsLst>
                  <a:lin ang="5400000" scaled="1"/>
                </a:gradFill>
                <a:latin typeface="Arial"/>
                <a:cs typeface="Arial"/>
              </a:rPr>
              <a:t>CHÀO MỪNG CÁC THẦY GIÁO, CÔ GIÁO VỀ DỰ GIỜ</a:t>
            </a:r>
          </a:p>
        </p:txBody>
      </p:sp>
      <p:sp>
        <p:nvSpPr>
          <p:cNvPr id="6152" name="WordArt 8"/>
          <p:cNvSpPr>
            <a:spLocks noChangeArrowheads="1" noChangeShapeType="1" noTextEdit="1"/>
          </p:cNvSpPr>
          <p:nvPr/>
        </p:nvSpPr>
        <p:spPr bwMode="auto">
          <a:xfrm>
            <a:off x="2514600" y="3429000"/>
            <a:ext cx="4648200" cy="838200"/>
          </a:xfrm>
          <a:prstGeom prst="rect">
            <a:avLst/>
          </a:prstGeom>
        </p:spPr>
        <p:txBody>
          <a:bodyPr wrap="none" fromWordArt="1">
            <a:prstTxWarp prst="textPlain">
              <a:avLst>
                <a:gd name="adj" fmla="val 50000"/>
              </a:avLst>
            </a:prstTxWarp>
          </a:bodyPr>
          <a:lstStyle/>
          <a:p>
            <a:pPr algn="ctr"/>
            <a:r>
              <a:rPr lang="vi-VN" sz="3600" b="1" kern="10" dirty="0">
                <a:ln w="9525">
                  <a:solidFill>
                    <a:srgbClr val="FF0000"/>
                  </a:solidFill>
                  <a:round/>
                  <a:headEnd/>
                  <a:tailEnd/>
                </a:ln>
                <a:solidFill>
                  <a:srgbClr val="FF0000"/>
                </a:solidFill>
                <a:effectLst>
                  <a:outerShdw dist="45791" dir="3378596" algn="ctr" rotWithShape="0">
                    <a:srgbClr val="4D4D4D">
                      <a:alpha val="80000"/>
                    </a:srgbClr>
                  </a:outerShdw>
                </a:effectLst>
                <a:latin typeface="Times New Roman"/>
                <a:cs typeface="Times New Roman"/>
              </a:rPr>
              <a:t>Môn Đạo đức</a:t>
            </a:r>
          </a:p>
          <a:p>
            <a:pPr algn="ctr"/>
            <a:r>
              <a:rPr lang="vi-VN" sz="3600" b="1" kern="10" dirty="0">
                <a:ln w="9525">
                  <a:solidFill>
                    <a:srgbClr val="FF0000"/>
                  </a:solidFill>
                  <a:round/>
                  <a:headEnd/>
                  <a:tailEnd/>
                </a:ln>
                <a:solidFill>
                  <a:srgbClr val="FF0000"/>
                </a:solidFill>
                <a:effectLst>
                  <a:outerShdw dist="45791" dir="3378596" algn="ctr" rotWithShape="0">
                    <a:srgbClr val="4D4D4D">
                      <a:alpha val="80000"/>
                    </a:srgbClr>
                  </a:outerShdw>
                </a:effectLst>
                <a:latin typeface="Times New Roman"/>
                <a:cs typeface="Times New Roman"/>
              </a:rPr>
              <a:t> Lớp </a:t>
            </a:r>
            <a:r>
              <a:rPr lang="vi-VN" sz="3600" b="1" kern="10" dirty="0" smtClean="0">
                <a:ln w="9525">
                  <a:solidFill>
                    <a:srgbClr val="FF0000"/>
                  </a:solidFill>
                  <a:round/>
                  <a:headEnd/>
                  <a:tailEnd/>
                </a:ln>
                <a:solidFill>
                  <a:srgbClr val="FF0000"/>
                </a:solidFill>
                <a:effectLst>
                  <a:outerShdw dist="45791" dir="3378596" algn="ctr" rotWithShape="0">
                    <a:srgbClr val="4D4D4D">
                      <a:alpha val="80000"/>
                    </a:srgbClr>
                  </a:outerShdw>
                </a:effectLst>
                <a:latin typeface="Times New Roman"/>
                <a:cs typeface="Times New Roman"/>
              </a:rPr>
              <a:t>3</a:t>
            </a:r>
            <a:r>
              <a:rPr lang="vi-VN" sz="3600" b="1" kern="10" dirty="0">
                <a:ln w="9525">
                  <a:solidFill>
                    <a:srgbClr val="FF0000"/>
                  </a:solidFill>
                  <a:round/>
                  <a:headEnd/>
                  <a:tailEnd/>
                </a:ln>
                <a:solidFill>
                  <a:srgbClr val="FF0000"/>
                </a:solidFill>
                <a:effectLst>
                  <a:outerShdw dist="45791" dir="3378596" algn="ctr" rotWithShape="0">
                    <a:srgbClr val="4D4D4D">
                      <a:alpha val="80000"/>
                    </a:srgbClr>
                  </a:outerShdw>
                </a:effectLst>
                <a:latin typeface="Times New Roman"/>
                <a:cs typeface="Times New Roman"/>
              </a:rPr>
              <a:t>A</a:t>
            </a:r>
          </a:p>
        </p:txBody>
      </p:sp>
      <p:pic>
        <p:nvPicPr>
          <p:cNvPr id="6157" name="Picture 13" descr="1076442l03b3w328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81025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1076442l03b3w328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81025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15" descr="1076442l03b3w328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81025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1076442l03b3w328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810250"/>
            <a:ext cx="8191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724608s7aonrbep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124200"/>
            <a:ext cx="762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724608s7aonrbep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733800"/>
            <a:ext cx="762000" cy="1304925"/>
          </a:xfrm>
          <a:prstGeom prst="rect">
            <a:avLst/>
          </a:prstGeom>
          <a:noFill/>
          <a:extLst>
            <a:ext uri="{909E8E84-426E-40DD-AFC4-6F175D3DCCD1}">
              <a14:hiddenFill xmlns:a14="http://schemas.microsoft.com/office/drawing/2010/main">
                <a:solidFill>
                  <a:srgbClr val="FFFFFF"/>
                </a:solidFill>
              </a14:hiddenFill>
            </a:ext>
          </a:extLst>
        </p:spPr>
      </p:pic>
      <p:sp>
        <p:nvSpPr>
          <p:cNvPr id="6163" name="WordArt 19"/>
          <p:cNvSpPr>
            <a:spLocks noChangeArrowheads="1" noChangeShapeType="1" noTextEdit="1"/>
          </p:cNvSpPr>
          <p:nvPr/>
        </p:nvSpPr>
        <p:spPr bwMode="auto">
          <a:xfrm>
            <a:off x="1828800" y="4876800"/>
            <a:ext cx="6019800" cy="838200"/>
          </a:xfrm>
          <a:prstGeom prst="rect">
            <a:avLst/>
          </a:prstGeom>
        </p:spPr>
        <p:txBody>
          <a:bodyPr wrap="none" fromWordArt="1">
            <a:prstTxWarp prst="textPlain">
              <a:avLst>
                <a:gd name="adj" fmla="val 50000"/>
              </a:avLst>
            </a:prstTxWarp>
          </a:bodyPr>
          <a:lstStyle/>
          <a:p>
            <a:pPr algn="ctr"/>
            <a:r>
              <a:rPr lang="vi-VN" sz="3600" b="1" kern="10" dirty="0">
                <a:ln w="9525">
                  <a:solidFill>
                    <a:srgbClr val="0000FF"/>
                  </a:solidFill>
                  <a:round/>
                  <a:headEnd/>
                  <a:tailEnd/>
                </a:ln>
                <a:solidFill>
                  <a:srgbClr val="FF0000"/>
                </a:solidFill>
                <a:effectLst>
                  <a:outerShdw dist="45791" dir="3378596" algn="ctr" rotWithShape="0">
                    <a:srgbClr val="4D4D4D">
                      <a:alpha val="80000"/>
                    </a:srgbClr>
                  </a:outerShdw>
                </a:effectLst>
                <a:latin typeface="Times New Roman"/>
                <a:cs typeface="Times New Roman"/>
              </a:rPr>
              <a:t>GV: </a:t>
            </a:r>
            <a:r>
              <a:rPr lang="vi-VN" sz="3600" b="1" kern="10" dirty="0" smtClean="0">
                <a:ln w="9525">
                  <a:solidFill>
                    <a:srgbClr val="0000FF"/>
                  </a:solidFill>
                  <a:round/>
                  <a:headEnd/>
                  <a:tailEnd/>
                </a:ln>
                <a:solidFill>
                  <a:srgbClr val="FF0000"/>
                </a:solidFill>
                <a:effectLst>
                  <a:outerShdw dist="45791" dir="3378596" algn="ctr" rotWithShape="0">
                    <a:srgbClr val="4D4D4D">
                      <a:alpha val="80000"/>
                    </a:srgbClr>
                  </a:outerShdw>
                </a:effectLst>
                <a:latin typeface="Times New Roman"/>
                <a:cs typeface="Times New Roman"/>
              </a:rPr>
              <a:t>Đinh Hoàng Yến</a:t>
            </a:r>
            <a:endParaRPr lang="vi-VN" sz="3600" b="1" kern="10" dirty="0">
              <a:ln w="9525">
                <a:solidFill>
                  <a:srgbClr val="0000FF"/>
                </a:solidFill>
                <a:round/>
                <a:headEnd/>
                <a:tailEnd/>
              </a:ln>
              <a:solidFill>
                <a:srgbClr val="FF0000"/>
              </a:solidFill>
              <a:effectLst>
                <a:outerShdw dist="45791" dir="3378596" algn="ctr" rotWithShape="0">
                  <a:srgbClr val="4D4D4D">
                    <a:alpha val="80000"/>
                  </a:srgbClr>
                </a:outerShdw>
              </a:effectLst>
              <a:latin typeface="Times New Roman"/>
              <a:cs typeface="Times New Roman"/>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indefinite" fill="hold" grpId="0" nodeType="withEffect">
                                  <p:stCondLst>
                                    <p:cond delay="500"/>
                                  </p:stCondLst>
                                  <p:childTnLst>
                                    <p:animClr clrSpc="rgb" dir="cw">
                                      <p:cBhvr override="childStyle">
                                        <p:cTn id="6" dur="1000" autoRev="1" fill="hold"/>
                                        <p:tgtEl>
                                          <p:spTgt spid="6151"/>
                                        </p:tgtEl>
                                        <p:attrNameLst>
                                          <p:attrName>style.color</p:attrName>
                                        </p:attrNameLst>
                                      </p:cBhvr>
                                      <p:to>
                                        <a:schemeClr val="bg1"/>
                                      </p:to>
                                    </p:animClr>
                                    <p:animClr clrSpc="rgb" dir="cw">
                                      <p:cBhvr>
                                        <p:cTn id="7" dur="1000" autoRev="1" fill="hold"/>
                                        <p:tgtEl>
                                          <p:spTgt spid="6151"/>
                                        </p:tgtEl>
                                        <p:attrNameLst>
                                          <p:attrName>fillcolor</p:attrName>
                                        </p:attrNameLst>
                                      </p:cBhvr>
                                      <p:to>
                                        <a:schemeClr val="bg1"/>
                                      </p:to>
                                    </p:animClr>
                                    <p:set>
                                      <p:cBhvr>
                                        <p:cTn id="8" dur="1000" autoRev="1" fill="hold"/>
                                        <p:tgtEl>
                                          <p:spTgt spid="6151"/>
                                        </p:tgtEl>
                                        <p:attrNameLst>
                                          <p:attrName>fill.type</p:attrName>
                                        </p:attrNameLst>
                                      </p:cBhvr>
                                      <p:to>
                                        <p:strVal val="solid"/>
                                      </p:to>
                                    </p:set>
                                    <p:set>
                                      <p:cBhvr>
                                        <p:cTn id="9" dur="1000" autoRev="1" fill="hold"/>
                                        <p:tgtEl>
                                          <p:spTgt spid="6151"/>
                                        </p:tgtEl>
                                        <p:attrNameLst>
                                          <p:attrName>fill.on</p:attrName>
                                        </p:attrNameLst>
                                      </p:cBhvr>
                                      <p:to>
                                        <p:strVal val="true"/>
                                      </p:to>
                                    </p:set>
                                  </p:childTnLst>
                                </p:cTn>
                              </p:par>
                              <p:par>
                                <p:cTn id="10" presetID="27" presetClass="emph" presetSubtype="0" repeatCount="indefinite" fill="hold" grpId="0" nodeType="withEffect">
                                  <p:stCondLst>
                                    <p:cond delay="500"/>
                                  </p:stCondLst>
                                  <p:childTnLst>
                                    <p:animClr clrSpc="rgb" dir="cw">
                                      <p:cBhvr override="childStyle">
                                        <p:cTn id="11" dur="1000" autoRev="1" fill="hold"/>
                                        <p:tgtEl>
                                          <p:spTgt spid="6152"/>
                                        </p:tgtEl>
                                        <p:attrNameLst>
                                          <p:attrName>style.color</p:attrName>
                                        </p:attrNameLst>
                                      </p:cBhvr>
                                      <p:to>
                                        <a:schemeClr val="bg1"/>
                                      </p:to>
                                    </p:animClr>
                                    <p:animClr clrSpc="rgb" dir="cw">
                                      <p:cBhvr>
                                        <p:cTn id="12" dur="1000" autoRev="1" fill="hold"/>
                                        <p:tgtEl>
                                          <p:spTgt spid="6152"/>
                                        </p:tgtEl>
                                        <p:attrNameLst>
                                          <p:attrName>fillcolor</p:attrName>
                                        </p:attrNameLst>
                                      </p:cBhvr>
                                      <p:to>
                                        <a:schemeClr val="bg1"/>
                                      </p:to>
                                    </p:animClr>
                                    <p:set>
                                      <p:cBhvr>
                                        <p:cTn id="13" dur="1000" autoRev="1" fill="hold"/>
                                        <p:tgtEl>
                                          <p:spTgt spid="6152"/>
                                        </p:tgtEl>
                                        <p:attrNameLst>
                                          <p:attrName>fill.type</p:attrName>
                                        </p:attrNameLst>
                                      </p:cBhvr>
                                      <p:to>
                                        <p:strVal val="solid"/>
                                      </p:to>
                                    </p:set>
                                    <p:set>
                                      <p:cBhvr>
                                        <p:cTn id="14" dur="1000" autoRev="1" fill="hold"/>
                                        <p:tgtEl>
                                          <p:spTgt spid="6152"/>
                                        </p:tgtEl>
                                        <p:attrNameLst>
                                          <p:attrName>fill.on</p:attrName>
                                        </p:attrNameLst>
                                      </p:cBhvr>
                                      <p:to>
                                        <p:strVal val="true"/>
                                      </p:to>
                                    </p:set>
                                  </p:childTnLst>
                                </p:cTn>
                              </p:par>
                            </p:childTnLst>
                          </p:cTn>
                        </p:par>
                        <p:par>
                          <p:cTn id="15" fill="hold" nodeType="afterGroup">
                            <p:stCondLst>
                              <p:cond delay="2500"/>
                            </p:stCondLst>
                            <p:childTnLst>
                              <p:par>
                                <p:cTn id="16" presetID="2" presetClass="entr" presetSubtype="4" fill="hold" grpId="0" nodeType="afterEffect">
                                  <p:stCondLst>
                                    <p:cond delay="0"/>
                                  </p:stCondLst>
                                  <p:childTnLst>
                                    <p:set>
                                      <p:cBhvr>
                                        <p:cTn id="17" dur="1" fill="hold">
                                          <p:stCondLst>
                                            <p:cond delay="0"/>
                                          </p:stCondLst>
                                        </p:cTn>
                                        <p:tgtEl>
                                          <p:spTgt spid="6163"/>
                                        </p:tgtEl>
                                        <p:attrNameLst>
                                          <p:attrName>style.visibility</p:attrName>
                                        </p:attrNameLst>
                                      </p:cBhvr>
                                      <p:to>
                                        <p:strVal val="visible"/>
                                      </p:to>
                                    </p:set>
                                    <p:anim calcmode="lin" valueType="num">
                                      <p:cBhvr additive="base">
                                        <p:cTn id="18" dur="500" fill="hold"/>
                                        <p:tgtEl>
                                          <p:spTgt spid="6163"/>
                                        </p:tgtEl>
                                        <p:attrNameLst>
                                          <p:attrName>ppt_x</p:attrName>
                                        </p:attrNameLst>
                                      </p:cBhvr>
                                      <p:tavLst>
                                        <p:tav tm="0">
                                          <p:val>
                                            <p:strVal val="#ppt_x"/>
                                          </p:val>
                                        </p:tav>
                                        <p:tav tm="100000">
                                          <p:val>
                                            <p:strVal val="#ppt_x"/>
                                          </p:val>
                                        </p:tav>
                                      </p:tavLst>
                                    </p:anim>
                                    <p:anim calcmode="lin" valueType="num">
                                      <p:cBhvr additive="base">
                                        <p:cTn id="19" dur="500" fill="hold"/>
                                        <p:tgtEl>
                                          <p:spTgt spid="616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mph" presetSubtype="0" fill="hold" grpId="1" nodeType="clickEffect">
                                  <p:stCondLst>
                                    <p:cond delay="0"/>
                                  </p:stCondLst>
                                  <p:childTnLst>
                                    <p:animClr clrSpc="hsl" dir="cw">
                                      <p:cBhvr override="childStyle">
                                        <p:cTn id="23" dur="500" fill="hold"/>
                                        <p:tgtEl>
                                          <p:spTgt spid="6163"/>
                                        </p:tgtEl>
                                        <p:attrNameLst>
                                          <p:attrName>style.color</p:attrName>
                                        </p:attrNameLst>
                                      </p:cBhvr>
                                      <p:by>
                                        <p:hsl h="0" s="12549" l="25098"/>
                                      </p:by>
                                    </p:animClr>
                                    <p:animClr clrSpc="hsl" dir="cw">
                                      <p:cBhvr>
                                        <p:cTn id="24" dur="500" fill="hold"/>
                                        <p:tgtEl>
                                          <p:spTgt spid="6163"/>
                                        </p:tgtEl>
                                        <p:attrNameLst>
                                          <p:attrName>fillcolor</p:attrName>
                                        </p:attrNameLst>
                                      </p:cBhvr>
                                      <p:by>
                                        <p:hsl h="0" s="12549" l="25098"/>
                                      </p:by>
                                    </p:animClr>
                                    <p:animClr clrSpc="hsl" dir="cw">
                                      <p:cBhvr>
                                        <p:cTn id="25" dur="500" fill="hold"/>
                                        <p:tgtEl>
                                          <p:spTgt spid="6163"/>
                                        </p:tgtEl>
                                        <p:attrNameLst>
                                          <p:attrName>stroke.color</p:attrName>
                                        </p:attrNameLst>
                                      </p:cBhvr>
                                      <p:by>
                                        <p:hsl h="0" s="12549" l="25098"/>
                                      </p:by>
                                    </p:animClr>
                                    <p:set>
                                      <p:cBhvr>
                                        <p:cTn id="26" dur="500" fill="hold"/>
                                        <p:tgtEl>
                                          <p:spTgt spid="6163"/>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2" nodeType="clickEffect">
                                  <p:stCondLst>
                                    <p:cond delay="0"/>
                                  </p:stCondLst>
                                  <p:childTnLst>
                                    <p:set>
                                      <p:cBhvr>
                                        <p:cTn id="30" dur="1" fill="hold">
                                          <p:stCondLst>
                                            <p:cond delay="0"/>
                                          </p:stCondLst>
                                        </p:cTn>
                                        <p:tgtEl>
                                          <p:spTgt spid="6163"/>
                                        </p:tgtEl>
                                        <p:attrNameLst>
                                          <p:attrName>style.visibility</p:attrName>
                                        </p:attrNameLst>
                                      </p:cBhvr>
                                      <p:to>
                                        <p:strVal val="visible"/>
                                      </p:to>
                                    </p:set>
                                    <p:anim calcmode="lin" valueType="num">
                                      <p:cBhvr additive="base">
                                        <p:cTn id="31" dur="500" fill="hold"/>
                                        <p:tgtEl>
                                          <p:spTgt spid="6163"/>
                                        </p:tgtEl>
                                        <p:attrNameLst>
                                          <p:attrName>ppt_x</p:attrName>
                                        </p:attrNameLst>
                                      </p:cBhvr>
                                      <p:tavLst>
                                        <p:tav tm="0">
                                          <p:val>
                                            <p:strVal val="#ppt_x"/>
                                          </p:val>
                                        </p:tav>
                                        <p:tav tm="100000">
                                          <p:val>
                                            <p:strVal val="#ppt_x"/>
                                          </p:val>
                                        </p:tav>
                                      </p:tavLst>
                                    </p:anim>
                                    <p:anim calcmode="lin" valueType="num">
                                      <p:cBhvr additive="base">
                                        <p:cTn id="32" dur="500" fill="hold"/>
                                        <p:tgtEl>
                                          <p:spTgt spid="6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52" grpId="0" animBg="1"/>
      <p:bldP spid="6163" grpId="0" animBg="1"/>
      <p:bldP spid="6163" grpId="1" animBg="1"/>
      <p:bldP spid="6163"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E737126-B4CC-4A4A-8DF0-14516BF3940D}" type="slidenum">
              <a:rPr lang="en-US" altLang="vi-VN"/>
              <a:pPr/>
              <a:t>10</a:t>
            </a:fld>
            <a:endParaRPr lang="en-US" altLang="vi-VN"/>
          </a:p>
        </p:txBody>
      </p:sp>
      <p:sp>
        <p:nvSpPr>
          <p:cNvPr id="78850" name="Rectangle 2"/>
          <p:cNvSpPr>
            <a:spLocks noGrp="1" noChangeArrowheads="1"/>
          </p:cNvSpPr>
          <p:nvPr>
            <p:ph type="title"/>
          </p:nvPr>
        </p:nvSpPr>
        <p:spPr/>
        <p:txBody>
          <a:bodyPr/>
          <a:lstStyle/>
          <a:p>
            <a:endParaRPr lang="vi-VN" altLang="vi-VN"/>
          </a:p>
        </p:txBody>
      </p:sp>
      <p:sp>
        <p:nvSpPr>
          <p:cNvPr id="78851" name="Rectangle 3"/>
          <p:cNvSpPr>
            <a:spLocks noGrp="1" noChangeArrowheads="1"/>
          </p:cNvSpPr>
          <p:nvPr>
            <p:ph type="body" idx="1"/>
          </p:nvPr>
        </p:nvSpPr>
        <p:spPr/>
        <p:txBody>
          <a:bodyPr/>
          <a:lstStyle/>
          <a:p>
            <a:endParaRPr lang="vi-VN" altLang="vi-VN"/>
          </a:p>
        </p:txBody>
      </p:sp>
      <p:pic>
        <p:nvPicPr>
          <p:cNvPr id="78852" name="Picture 4" descr="ha-n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8853" name="Picture 5" descr="BD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13716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p:cTn id="7" dur="1000" fill="hold"/>
                                        <p:tgtEl>
                                          <p:spTgt spid="78852"/>
                                        </p:tgtEl>
                                        <p:attrNameLst>
                                          <p:attrName>ppt_w</p:attrName>
                                        </p:attrNameLst>
                                      </p:cBhvr>
                                      <p:tavLst>
                                        <p:tav tm="0">
                                          <p:val>
                                            <p:strVal val="#ppt_w+.3"/>
                                          </p:val>
                                        </p:tav>
                                        <p:tav tm="100000">
                                          <p:val>
                                            <p:strVal val="#ppt_w"/>
                                          </p:val>
                                        </p:tav>
                                      </p:tavLst>
                                    </p:anim>
                                    <p:anim calcmode="lin" valueType="num">
                                      <p:cBhvr>
                                        <p:cTn id="8" dur="1000" fill="hold"/>
                                        <p:tgtEl>
                                          <p:spTgt spid="78852"/>
                                        </p:tgtEl>
                                        <p:attrNameLst>
                                          <p:attrName>ppt_h</p:attrName>
                                        </p:attrNameLst>
                                      </p:cBhvr>
                                      <p:tavLst>
                                        <p:tav tm="0">
                                          <p:val>
                                            <p:strVal val="#ppt_h"/>
                                          </p:val>
                                        </p:tav>
                                        <p:tav tm="100000">
                                          <p:val>
                                            <p:strVal val="#ppt_h"/>
                                          </p:val>
                                        </p:tav>
                                      </p:tavLst>
                                    </p:anim>
                                    <p:animEffect transition="in" filter="fade">
                                      <p:cBhvr>
                                        <p:cTn id="9" dur="10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A43BE18-5E70-4762-8C08-D7F25107A88C}" type="slidenum">
              <a:rPr lang="en-US" altLang="vi-VN"/>
              <a:pPr/>
              <a:t>11</a:t>
            </a:fld>
            <a:endParaRPr lang="en-US" altLang="vi-VN"/>
          </a:p>
        </p:txBody>
      </p:sp>
      <p:sp>
        <p:nvSpPr>
          <p:cNvPr id="81922" name="Rectangle 2"/>
          <p:cNvSpPr>
            <a:spLocks noGrp="1" noChangeArrowheads="1"/>
          </p:cNvSpPr>
          <p:nvPr>
            <p:ph type="title"/>
          </p:nvPr>
        </p:nvSpPr>
        <p:spPr/>
        <p:txBody>
          <a:bodyPr/>
          <a:lstStyle/>
          <a:p>
            <a:endParaRPr lang="vi-VN" altLang="vi-VN"/>
          </a:p>
        </p:txBody>
      </p:sp>
      <p:sp>
        <p:nvSpPr>
          <p:cNvPr id="81923" name="Rectangle 3"/>
          <p:cNvSpPr>
            <a:spLocks noGrp="1" noChangeArrowheads="1"/>
          </p:cNvSpPr>
          <p:nvPr>
            <p:ph type="body" idx="1"/>
          </p:nvPr>
        </p:nvSpPr>
        <p:spPr/>
        <p:txBody>
          <a:bodyPr/>
          <a:lstStyle/>
          <a:p>
            <a:endParaRPr lang="vi-VN" altLang="vi-VN"/>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fade">
                                      <p:cBhvr>
                                        <p:cTn id="7" dur="1000"/>
                                        <p:tgtEl>
                                          <p:spTgt spid="81924"/>
                                        </p:tgtEl>
                                      </p:cBhvr>
                                    </p:animEffect>
                                    <p:anim calcmode="lin" valueType="num">
                                      <p:cBhvr>
                                        <p:cTn id="8" dur="1000" fill="hold"/>
                                        <p:tgtEl>
                                          <p:spTgt spid="81924"/>
                                        </p:tgtEl>
                                        <p:attrNameLst>
                                          <p:attrName>ppt_x</p:attrName>
                                        </p:attrNameLst>
                                      </p:cBhvr>
                                      <p:tavLst>
                                        <p:tav tm="0">
                                          <p:val>
                                            <p:strVal val="#ppt_x"/>
                                          </p:val>
                                        </p:tav>
                                        <p:tav tm="100000">
                                          <p:val>
                                            <p:strVal val="#ppt_x"/>
                                          </p:val>
                                        </p:tav>
                                      </p:tavLst>
                                    </p:anim>
                                    <p:anim calcmode="lin" valueType="num">
                                      <p:cBhvr>
                                        <p:cTn id="9" dur="1000" fill="hold"/>
                                        <p:tgtEl>
                                          <p:spTgt spid="819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D68B126-2517-4889-B249-A8BD3814A8DE}" type="slidenum">
              <a:rPr lang="en-US" altLang="vi-VN"/>
              <a:pPr/>
              <a:t>12</a:t>
            </a:fld>
            <a:endParaRPr lang="en-US" altLang="vi-VN"/>
          </a:p>
        </p:txBody>
      </p:sp>
      <p:sp>
        <p:nvSpPr>
          <p:cNvPr id="80898" name="Rectangle 2"/>
          <p:cNvSpPr>
            <a:spLocks noGrp="1" noChangeArrowheads="1"/>
          </p:cNvSpPr>
          <p:nvPr>
            <p:ph type="title"/>
          </p:nvPr>
        </p:nvSpPr>
        <p:spPr/>
        <p:txBody>
          <a:bodyPr/>
          <a:lstStyle/>
          <a:p>
            <a:endParaRPr lang="vi-VN" altLang="vi-VN"/>
          </a:p>
        </p:txBody>
      </p:sp>
      <p:sp>
        <p:nvSpPr>
          <p:cNvPr id="80899" name="Rectangle 3"/>
          <p:cNvSpPr>
            <a:spLocks noGrp="1" noChangeArrowheads="1"/>
          </p:cNvSpPr>
          <p:nvPr>
            <p:ph type="body" idx="1"/>
          </p:nvPr>
        </p:nvSpPr>
        <p:spPr/>
        <p:txBody>
          <a:bodyPr/>
          <a:lstStyle/>
          <a:p>
            <a:endParaRPr lang="vi-VN" altLang="vi-VN"/>
          </a:p>
        </p:txBody>
      </p:sp>
      <p:pic>
        <p:nvPicPr>
          <p:cNvPr id="809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678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nodeType="withEffect">
                                  <p:stCondLst>
                                    <p:cond delay="0"/>
                                  </p:stCondLst>
                                  <p:childTnLst>
                                    <p:set>
                                      <p:cBhvr>
                                        <p:cTn id="6" dur="1" fill="hold">
                                          <p:stCondLst>
                                            <p:cond delay="0"/>
                                          </p:stCondLst>
                                        </p:cTn>
                                        <p:tgtEl>
                                          <p:spTgt spid="80903"/>
                                        </p:tgtEl>
                                        <p:attrNameLst>
                                          <p:attrName>style.visibility</p:attrName>
                                        </p:attrNameLst>
                                      </p:cBhvr>
                                      <p:to>
                                        <p:strVal val="visible"/>
                                      </p:to>
                                    </p:set>
                                    <p:animEffect transition="in" filter="plus(out)">
                                      <p:cBhvr>
                                        <p:cTn id="7" dur="20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91AC585-A404-427D-943E-F63E8E4F8EE1}" type="slidenum">
              <a:rPr lang="en-US" altLang="vi-VN"/>
              <a:pPr/>
              <a:t>13</a:t>
            </a:fld>
            <a:endParaRPr lang="en-US" altLang="vi-VN"/>
          </a:p>
        </p:txBody>
      </p:sp>
      <p:sp>
        <p:nvSpPr>
          <p:cNvPr id="147458" name="WordArt 2"/>
          <p:cNvSpPr>
            <a:spLocks noChangeArrowheads="1" noChangeShapeType="1" noTextEdit="1"/>
          </p:cNvSpPr>
          <p:nvPr/>
        </p:nvSpPr>
        <p:spPr bwMode="auto">
          <a:xfrm>
            <a:off x="2562225" y="1079500"/>
            <a:ext cx="4191000" cy="1057275"/>
          </a:xfrm>
          <a:prstGeom prst="rect">
            <a:avLst/>
          </a:prstGeom>
        </p:spPr>
        <p:txBody>
          <a:bodyPr wrap="none" fromWordArt="1">
            <a:prstTxWarp prst="textPlain">
              <a:avLst>
                <a:gd name="adj" fmla="val 50000"/>
              </a:avLst>
            </a:prstTxWarp>
          </a:bodyPr>
          <a:lstStyle/>
          <a:p>
            <a:pPr algn="ctr"/>
            <a:r>
              <a:rPr lang="vi-VN" sz="4400" b="1" kern="10">
                <a:ln w="9525">
                  <a:solidFill>
                    <a:srgbClr val="FF0000"/>
                  </a:solidFill>
                  <a:round/>
                  <a:headEnd/>
                  <a:tailEnd/>
                </a:ln>
                <a:solidFill>
                  <a:srgbClr val="800080"/>
                </a:solidFill>
                <a:effectLst>
                  <a:prstShdw prst="shdw12">
                    <a:srgbClr val="9999FF">
                      <a:alpha val="50000"/>
                    </a:srgbClr>
                  </a:prstShdw>
                </a:effectLst>
                <a:latin typeface="Arial"/>
                <a:cs typeface="Arial"/>
              </a:rPr>
              <a:t>Cậu bé tốt bụng</a:t>
            </a:r>
          </a:p>
        </p:txBody>
      </p:sp>
      <p:pic>
        <p:nvPicPr>
          <p:cNvPr id="147459" name="Picture 3"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144713"/>
            <a:ext cx="8739188" cy="4713287"/>
          </a:xfrm>
          <a:prstGeom prst="rect">
            <a:avLst/>
          </a:prstGeom>
          <a:noFill/>
          <a:extLst>
            <a:ext uri="{909E8E84-426E-40DD-AFC4-6F175D3DCCD1}">
              <a14:hiddenFill xmlns:a14="http://schemas.microsoft.com/office/drawing/2010/main">
                <a:solidFill>
                  <a:srgbClr val="FFFFFF"/>
                </a:solidFill>
              </a14:hiddenFill>
            </a:ext>
          </a:extLst>
        </p:spPr>
      </p:pic>
      <p:sp>
        <p:nvSpPr>
          <p:cNvPr id="147461" name="Rectangle 5"/>
          <p:cNvSpPr>
            <a:spLocks noChangeArrowheads="1"/>
          </p:cNvSpPr>
          <p:nvPr/>
        </p:nvSpPr>
        <p:spPr bwMode="auto">
          <a:xfrm>
            <a:off x="228600" y="457200"/>
            <a:ext cx="2133600" cy="498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a:r>
              <a:rPr lang="en-US" altLang="vi-VN" sz="2800" b="1" u="sng">
                <a:solidFill>
                  <a:srgbClr val="0000FF"/>
                </a:solidFill>
                <a:effectLst>
                  <a:outerShdw blurRad="38100" dist="38100" dir="2700000" algn="tl">
                    <a:srgbClr val="000000"/>
                  </a:outerShdw>
                </a:effectLst>
              </a:rPr>
              <a:t>Đạo đức</a:t>
            </a:r>
            <a:r>
              <a:rPr lang="en-US" altLang="vi-VN" sz="2800" b="1">
                <a:solidFill>
                  <a:srgbClr val="0000FF"/>
                </a:solidFill>
                <a:effectLst>
                  <a:outerShdw blurRad="38100" dist="38100" dir="2700000" algn="tl">
                    <a:srgbClr val="000000"/>
                  </a:outerShdw>
                </a:effectLst>
              </a:rPr>
              <a:t>:</a:t>
            </a:r>
          </a:p>
        </p:txBody>
      </p:sp>
      <p:sp>
        <p:nvSpPr>
          <p:cNvPr id="147462" name="Rectangle 6"/>
          <p:cNvSpPr>
            <a:spLocks noChangeArrowheads="1"/>
          </p:cNvSpPr>
          <p:nvPr/>
        </p:nvSpPr>
        <p:spPr bwMode="auto">
          <a:xfrm>
            <a:off x="2025650" y="539750"/>
            <a:ext cx="6661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vi-VN" sz="2400" b="1">
                <a:solidFill>
                  <a:srgbClr val="FF0000"/>
                </a:solidFill>
                <a:effectLst>
                  <a:outerShdw blurRad="38100" dist="38100" dir="2700000" algn="tl">
                    <a:srgbClr val="C0C0C0"/>
                  </a:outerShdw>
                </a:effectLst>
                <a:latin typeface="Arial Black" pitchFamily="34" charset="0"/>
              </a:rPr>
              <a:t>TÔN TRỌNG KHÁCH NƯỚC NGOÀI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p:cTn id="7" dur="2000" fill="hold"/>
                                        <p:tgtEl>
                                          <p:spTgt spid="147458"/>
                                        </p:tgtEl>
                                        <p:attrNameLst>
                                          <p:attrName>ppt_w</p:attrName>
                                        </p:attrNameLst>
                                      </p:cBhvr>
                                      <p:tavLst>
                                        <p:tav tm="0">
                                          <p:val>
                                            <p:fltVal val="0"/>
                                          </p:val>
                                        </p:tav>
                                        <p:tav tm="100000">
                                          <p:val>
                                            <p:strVal val="#ppt_w"/>
                                          </p:val>
                                        </p:tav>
                                      </p:tavLst>
                                    </p:anim>
                                    <p:anim calcmode="lin" valueType="num">
                                      <p:cBhvr>
                                        <p:cTn id="8" dur="2000" fill="hold"/>
                                        <p:tgtEl>
                                          <p:spTgt spid="147458"/>
                                        </p:tgtEl>
                                        <p:attrNameLst>
                                          <p:attrName>ppt_h</p:attrName>
                                        </p:attrNameLst>
                                      </p:cBhvr>
                                      <p:tavLst>
                                        <p:tav tm="0">
                                          <p:val>
                                            <p:fltVal val="0"/>
                                          </p:val>
                                        </p:tav>
                                        <p:tav tm="100000">
                                          <p:val>
                                            <p:strVal val="#ppt_h"/>
                                          </p:val>
                                        </p:tav>
                                      </p:tavLst>
                                    </p:anim>
                                    <p:animEffect transition="in" filter="fade">
                                      <p:cBhvr>
                                        <p:cTn id="9" dur="2000"/>
                                        <p:tgtEl>
                                          <p:spTgt spid="147458"/>
                                        </p:tgtEl>
                                      </p:cBhvr>
                                    </p:animEffect>
                                  </p:childTnLst>
                                </p:cTn>
                              </p:par>
                              <p:par>
                                <p:cTn id="10" presetID="14" presetClass="entr" presetSubtype="10" fill="hold" nodeType="withEffect">
                                  <p:stCondLst>
                                    <p:cond delay="0"/>
                                  </p:stCondLst>
                                  <p:childTnLst>
                                    <p:set>
                                      <p:cBhvr>
                                        <p:cTn id="11" dur="1" fill="hold">
                                          <p:stCondLst>
                                            <p:cond delay="0"/>
                                          </p:stCondLst>
                                        </p:cTn>
                                        <p:tgtEl>
                                          <p:spTgt spid="147459"/>
                                        </p:tgtEl>
                                        <p:attrNameLst>
                                          <p:attrName>style.visibility</p:attrName>
                                        </p:attrNameLst>
                                      </p:cBhvr>
                                      <p:to>
                                        <p:strVal val="visible"/>
                                      </p:to>
                                    </p:set>
                                    <p:animEffect transition="in" filter="randombar(horizontal)">
                                      <p:cBhvr>
                                        <p:cTn id="12" dur="500"/>
                                        <p:tgtEl>
                                          <p:spTgt spid="147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4787DDA-C335-4353-B6E4-A0807A2968A6}" type="slidenum">
              <a:rPr lang="en-US" altLang="vi-VN"/>
              <a:pPr/>
              <a:t>14</a:t>
            </a:fld>
            <a:endParaRPr lang="en-US" altLang="vi-VN"/>
          </a:p>
        </p:txBody>
      </p:sp>
      <p:sp>
        <p:nvSpPr>
          <p:cNvPr id="83970" name="Rectangle 2"/>
          <p:cNvSpPr>
            <a:spLocks noGrp="1" noChangeArrowheads="1"/>
          </p:cNvSpPr>
          <p:nvPr>
            <p:ph type="title"/>
          </p:nvPr>
        </p:nvSpPr>
        <p:spPr/>
        <p:txBody>
          <a:bodyPr/>
          <a:lstStyle/>
          <a:p>
            <a:endParaRPr lang="vi-VN" altLang="vi-VN"/>
          </a:p>
        </p:txBody>
      </p:sp>
      <p:sp>
        <p:nvSpPr>
          <p:cNvPr id="83971" name="Rectangle 3"/>
          <p:cNvSpPr>
            <a:spLocks noGrp="1" noChangeArrowheads="1"/>
          </p:cNvSpPr>
          <p:nvPr>
            <p:ph type="body" idx="1"/>
          </p:nvPr>
        </p:nvSpPr>
        <p:spPr/>
        <p:txBody>
          <a:bodyPr/>
          <a:lstStyle/>
          <a:p>
            <a:endParaRPr lang="vi-VN" altLang="vi-VN"/>
          </a:p>
        </p:txBody>
      </p:sp>
      <p:pic>
        <p:nvPicPr>
          <p:cNvPr id="839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3973"/>
                                        </p:tgtEl>
                                        <p:attrNameLst>
                                          <p:attrName>style.visibility</p:attrName>
                                        </p:attrNameLst>
                                      </p:cBhvr>
                                      <p:to>
                                        <p:strVal val="visible"/>
                                      </p:to>
                                    </p:set>
                                    <p:anim calcmode="lin" valueType="num">
                                      <p:cBhvr>
                                        <p:cTn id="7" dur="1000" fill="hold"/>
                                        <p:tgtEl>
                                          <p:spTgt spid="83973"/>
                                        </p:tgtEl>
                                        <p:attrNameLst>
                                          <p:attrName>ppt_w</p:attrName>
                                        </p:attrNameLst>
                                      </p:cBhvr>
                                      <p:tavLst>
                                        <p:tav tm="0">
                                          <p:val>
                                            <p:strVal val="#ppt_w*0.70"/>
                                          </p:val>
                                        </p:tav>
                                        <p:tav tm="100000">
                                          <p:val>
                                            <p:strVal val="#ppt_w"/>
                                          </p:val>
                                        </p:tav>
                                      </p:tavLst>
                                    </p:anim>
                                    <p:anim calcmode="lin" valueType="num">
                                      <p:cBhvr>
                                        <p:cTn id="8" dur="1000" fill="hold"/>
                                        <p:tgtEl>
                                          <p:spTgt spid="83973"/>
                                        </p:tgtEl>
                                        <p:attrNameLst>
                                          <p:attrName>ppt_h</p:attrName>
                                        </p:attrNameLst>
                                      </p:cBhvr>
                                      <p:tavLst>
                                        <p:tav tm="0">
                                          <p:val>
                                            <p:strVal val="#ppt_h"/>
                                          </p:val>
                                        </p:tav>
                                        <p:tav tm="100000">
                                          <p:val>
                                            <p:strVal val="#ppt_h"/>
                                          </p:val>
                                        </p:tav>
                                      </p:tavLst>
                                    </p:anim>
                                    <p:animEffect transition="in" filter="fade">
                                      <p:cBhvr>
                                        <p:cTn id="9" dur="10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92F1B1F1-482B-4A33-ABE8-B8D6CBC74E9C}" type="slidenum">
              <a:rPr lang="en-US" altLang="vi-VN"/>
              <a:pPr/>
              <a:t>15</a:t>
            </a:fld>
            <a:endParaRPr lang="en-US" altLang="vi-VN"/>
          </a:p>
        </p:txBody>
      </p:sp>
      <p:sp>
        <p:nvSpPr>
          <p:cNvPr id="95234" name="Rectangle 2"/>
          <p:cNvSpPr>
            <a:spLocks noGrp="1" noChangeArrowheads="1"/>
          </p:cNvSpPr>
          <p:nvPr>
            <p:ph type="title"/>
          </p:nvPr>
        </p:nvSpPr>
        <p:spPr/>
        <p:txBody>
          <a:bodyPr/>
          <a:lstStyle/>
          <a:p>
            <a:endParaRPr lang="vi-VN" altLang="vi-VN"/>
          </a:p>
        </p:txBody>
      </p:sp>
      <p:sp>
        <p:nvSpPr>
          <p:cNvPr id="95235" name="Rectangle 3"/>
          <p:cNvSpPr>
            <a:spLocks noGrp="1" noChangeArrowheads="1"/>
          </p:cNvSpPr>
          <p:nvPr>
            <p:ph type="body" idx="1"/>
          </p:nvPr>
        </p:nvSpPr>
        <p:spPr/>
        <p:txBody>
          <a:bodyPr/>
          <a:lstStyle/>
          <a:p>
            <a:endParaRPr lang="vi-VN" altLang="vi-VN"/>
          </a:p>
        </p:txBody>
      </p:sp>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37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5240" name="Group 8"/>
          <p:cNvGrpSpPr>
            <a:grpSpLocks/>
          </p:cNvGrpSpPr>
          <p:nvPr/>
        </p:nvGrpSpPr>
        <p:grpSpPr bwMode="auto">
          <a:xfrm>
            <a:off x="5105400" y="0"/>
            <a:ext cx="1447800" cy="1219200"/>
            <a:chOff x="3216" y="0"/>
            <a:chExt cx="912" cy="768"/>
          </a:xfrm>
        </p:grpSpPr>
        <p:sp>
          <p:nvSpPr>
            <p:cNvPr id="95237" name="AutoShape 5"/>
            <p:cNvSpPr>
              <a:spLocks noChangeArrowheads="1"/>
            </p:cNvSpPr>
            <p:nvPr/>
          </p:nvSpPr>
          <p:spPr bwMode="auto">
            <a:xfrm>
              <a:off x="3216" y="0"/>
              <a:ext cx="912" cy="768"/>
            </a:xfrm>
            <a:prstGeom prst="cloudCallout">
              <a:avLst>
                <a:gd name="adj1" fmla="val 85088"/>
                <a:gd name="adj2" fmla="val -33463"/>
              </a:avLst>
            </a:prstGeom>
            <a:solidFill>
              <a:schemeClr val="bg1"/>
            </a:solidFill>
            <a:ln w="9525">
              <a:solidFill>
                <a:srgbClr val="00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vi-VN" altLang="vi-VN"/>
            </a:p>
          </p:txBody>
        </p:sp>
        <p:pic>
          <p:nvPicPr>
            <p:cNvPr id="952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133"/>
              <a:ext cx="624"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mc:Choice xmlns:p14="http://schemas.microsoft.com/office/powerpoint/2010/main" Requires="p14">
          <p:contentPart p14:bwMode="auto" r:id="rId4">
            <p14:nvContentPartPr>
              <p14:cNvPr id="95241" name="Ink 9"/>
              <p14:cNvContentPartPr>
                <a14:cpLocks xmlns:a14="http://schemas.microsoft.com/office/drawing/2010/main" noRot="1" noChangeAspect="1" noEditPoints="1" noChangeArrowheads="1" noChangeShapeType="1"/>
              </p14:cNvContentPartPr>
              <p14:nvPr/>
            </p14:nvContentPartPr>
            <p14:xfrm>
              <a:off x="7496175" y="495300"/>
              <a:ext cx="85725" cy="28575"/>
            </p14:xfrm>
          </p:contentPart>
        </mc:Choice>
        <mc:Fallback>
          <p:pic>
            <p:nvPicPr>
              <p:cNvPr id="95241" name="Ink 9"/>
              <p:cNvPicPr>
                <a:picLocks noRot="1" noChangeAspect="1" noEditPoints="1" noChangeArrowheads="1" noChangeShapeType="1"/>
              </p:cNvPicPr>
              <p:nvPr/>
            </p:nvPicPr>
            <p:blipFill>
              <a:blip r:embed="rId5"/>
              <a:stretch>
                <a:fillRect/>
              </a:stretch>
            </p:blipFill>
            <p:spPr>
              <a:xfrm>
                <a:off x="7478600" y="477798"/>
                <a:ext cx="120876" cy="6357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randombar(horizontal)">
                                      <p:cBhvr>
                                        <p:cTn id="7" dur="500"/>
                                        <p:tgtEl>
                                          <p:spTgt spid="9523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95240"/>
                                        </p:tgtEl>
                                        <p:attrNameLst>
                                          <p:attrName>style.visibility</p:attrName>
                                        </p:attrNameLst>
                                      </p:cBhvr>
                                      <p:to>
                                        <p:strVal val="visible"/>
                                      </p:to>
                                    </p:set>
                                    <p:animEffect transition="in" filter="fade">
                                      <p:cBhvr>
                                        <p:cTn id="11" dur="1000"/>
                                        <p:tgtEl>
                                          <p:spTgt spid="95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EA83FFC-8562-4F35-BEE4-1ACBB7DCB2B7}" type="slidenum">
              <a:rPr lang="en-US" altLang="vi-VN"/>
              <a:pPr/>
              <a:t>16</a:t>
            </a:fld>
            <a:endParaRPr lang="en-US" altLang="vi-VN"/>
          </a:p>
        </p:txBody>
      </p:sp>
      <p:sp>
        <p:nvSpPr>
          <p:cNvPr id="84994" name="Rectangle 2"/>
          <p:cNvSpPr>
            <a:spLocks noGrp="1" noChangeArrowheads="1"/>
          </p:cNvSpPr>
          <p:nvPr>
            <p:ph type="title"/>
          </p:nvPr>
        </p:nvSpPr>
        <p:spPr/>
        <p:txBody>
          <a:bodyPr/>
          <a:lstStyle/>
          <a:p>
            <a:endParaRPr lang="vi-VN" altLang="vi-VN"/>
          </a:p>
        </p:txBody>
      </p:sp>
      <p:sp>
        <p:nvSpPr>
          <p:cNvPr id="84995" name="Rectangle 3"/>
          <p:cNvSpPr>
            <a:spLocks noGrp="1" noChangeArrowheads="1"/>
          </p:cNvSpPr>
          <p:nvPr>
            <p:ph type="body" idx="1"/>
          </p:nvPr>
        </p:nvSpPr>
        <p:spPr/>
        <p:txBody>
          <a:bodyPr/>
          <a:lstStyle/>
          <a:p>
            <a:endParaRPr lang="vi-VN" altLang="vi-VN"/>
          </a:p>
        </p:txBody>
      </p:sp>
      <p:pic>
        <p:nvPicPr>
          <p:cNvPr id="849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44000"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fade">
                                      <p:cBhvr>
                                        <p:cTn id="7" dur="20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5"/>
          <p:cNvSpPr>
            <a:spLocks noGrp="1"/>
          </p:cNvSpPr>
          <p:nvPr>
            <p:ph type="sldNum" sz="quarter" idx="12"/>
          </p:nvPr>
        </p:nvSpPr>
        <p:spPr/>
        <p:txBody>
          <a:bodyPr/>
          <a:lstStyle/>
          <a:p>
            <a:fld id="{826EC856-261D-4FA9-80AD-EF34712ED802}" type="slidenum">
              <a:rPr lang="en-US" altLang="vi-VN"/>
              <a:pPr/>
              <a:t>17</a:t>
            </a:fld>
            <a:endParaRPr lang="en-US" altLang="vi-VN"/>
          </a:p>
        </p:txBody>
      </p:sp>
      <p:grpSp>
        <p:nvGrpSpPr>
          <p:cNvPr id="33857" name="Group 65"/>
          <p:cNvGrpSpPr>
            <a:grpSpLocks/>
          </p:cNvGrpSpPr>
          <p:nvPr/>
        </p:nvGrpSpPr>
        <p:grpSpPr bwMode="auto">
          <a:xfrm>
            <a:off x="457200" y="457200"/>
            <a:ext cx="8305800" cy="4648200"/>
            <a:chOff x="816" y="1344"/>
            <a:chExt cx="4272" cy="2256"/>
          </a:xfrm>
        </p:grpSpPr>
        <p:grpSp>
          <p:nvGrpSpPr>
            <p:cNvPr id="33797" name="Group 5"/>
            <p:cNvGrpSpPr>
              <a:grpSpLocks/>
            </p:cNvGrpSpPr>
            <p:nvPr/>
          </p:nvGrpSpPr>
          <p:grpSpPr bwMode="auto">
            <a:xfrm>
              <a:off x="842" y="1344"/>
              <a:ext cx="4246" cy="2198"/>
              <a:chOff x="624" y="672"/>
              <a:chExt cx="4656" cy="3024"/>
            </a:xfrm>
          </p:grpSpPr>
          <p:sp>
            <p:nvSpPr>
              <p:cNvPr id="33798" name="AutoShape 6" descr="Parchment"/>
              <p:cNvSpPr>
                <a:spLocks noChangeArrowheads="1"/>
              </p:cNvSpPr>
              <p:nvPr/>
            </p:nvSpPr>
            <p:spPr bwMode="auto">
              <a:xfrm>
                <a:off x="624" y="672"/>
                <a:ext cx="4656" cy="3024"/>
              </a:xfrm>
              <a:prstGeom prst="horizontalScroll">
                <a:avLst>
                  <a:gd name="adj" fmla="val 12500"/>
                </a:avLst>
              </a:prstGeom>
              <a:blipFill dpi="0" rotWithShape="0">
                <a:blip r:embed="rId2"/>
                <a:srcRect/>
                <a:tile tx="0" ty="0" sx="100000" sy="100000" flip="none" algn="tl"/>
              </a:blip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buFontTx/>
                  <a:buChar char="-"/>
                </a:pPr>
                <a:endParaRPr lang="vi-VN" altLang="vi-VN" sz="3200" b="1">
                  <a:latin typeface=".VnTime" pitchFamily="34" charset="0"/>
                  <a:cs typeface="Arial" charset="0"/>
                </a:endParaRPr>
              </a:p>
            </p:txBody>
          </p:sp>
          <p:sp>
            <p:nvSpPr>
              <p:cNvPr id="33799" name="Rectangle 7"/>
              <p:cNvSpPr>
                <a:spLocks noChangeArrowheads="1"/>
              </p:cNvSpPr>
              <p:nvPr/>
            </p:nvSpPr>
            <p:spPr bwMode="auto">
              <a:xfrm>
                <a:off x="1248" y="2099"/>
                <a:ext cx="3600"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0" hangingPunct="0"/>
                <a:endParaRPr lang="vi-VN" altLang="vi-VN" sz="2000" b="1" i="1">
                  <a:solidFill>
                    <a:schemeClr val="bg1"/>
                  </a:solidFill>
                  <a:latin typeface=".VnTime" pitchFamily="34" charset="0"/>
                  <a:cs typeface="Arial" charset="0"/>
                </a:endParaRPr>
              </a:p>
            </p:txBody>
          </p:sp>
        </p:grpSp>
        <p:grpSp>
          <p:nvGrpSpPr>
            <p:cNvPr id="33800" name="Group 8"/>
            <p:cNvGrpSpPr>
              <a:grpSpLocks/>
            </p:cNvGrpSpPr>
            <p:nvPr/>
          </p:nvGrpSpPr>
          <p:grpSpPr bwMode="auto">
            <a:xfrm>
              <a:off x="816" y="2832"/>
              <a:ext cx="768" cy="768"/>
              <a:chOff x="96" y="1536"/>
              <a:chExt cx="2352" cy="2712"/>
            </a:xfrm>
          </p:grpSpPr>
          <p:grpSp>
            <p:nvGrpSpPr>
              <p:cNvPr id="33801" name="Group 9"/>
              <p:cNvGrpSpPr>
                <a:grpSpLocks/>
              </p:cNvGrpSpPr>
              <p:nvPr/>
            </p:nvGrpSpPr>
            <p:grpSpPr bwMode="auto">
              <a:xfrm rot="4912446">
                <a:off x="156" y="1476"/>
                <a:ext cx="768" cy="888"/>
                <a:chOff x="144" y="504"/>
                <a:chExt cx="1512" cy="1488"/>
              </a:xfrm>
            </p:grpSpPr>
            <p:sp>
              <p:nvSpPr>
                <p:cNvPr id="33802" name="Freeform 1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03" name="Freeform 1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04" name="Freeform 1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05" name="Freeform 1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06" name="Freeform 14"/>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07" name="Oval 1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3808" name="Freeform 1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09" name="Freeform 17"/>
              <p:cNvSpPr>
                <a:spLocks/>
              </p:cNvSpPr>
              <p:nvPr/>
            </p:nvSpPr>
            <p:spPr bwMode="auto">
              <a:xfrm rot="-3514978">
                <a:off x="216" y="3072"/>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10" name="Freeform 18"/>
              <p:cNvSpPr>
                <a:spLocks/>
              </p:cNvSpPr>
              <p:nvPr/>
            </p:nvSpPr>
            <p:spPr bwMode="auto">
              <a:xfrm rot="-3514978">
                <a:off x="317" y="3081"/>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11" name="Freeform 19"/>
              <p:cNvSpPr>
                <a:spLocks/>
              </p:cNvSpPr>
              <p:nvPr/>
            </p:nvSpPr>
            <p:spPr bwMode="auto">
              <a:xfrm rot="-3514978">
                <a:off x="337" y="3157"/>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12" name="Freeform 20"/>
              <p:cNvSpPr>
                <a:spLocks/>
              </p:cNvSpPr>
              <p:nvPr/>
            </p:nvSpPr>
            <p:spPr bwMode="auto">
              <a:xfrm rot="-3514978">
                <a:off x="342" y="3244"/>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13" name="Freeform 21"/>
              <p:cNvSpPr>
                <a:spLocks/>
              </p:cNvSpPr>
              <p:nvPr/>
            </p:nvSpPr>
            <p:spPr bwMode="auto">
              <a:xfrm rot="-3514978">
                <a:off x="290" y="3164"/>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14" name="Freeform 22"/>
              <p:cNvSpPr>
                <a:spLocks/>
              </p:cNvSpPr>
              <p:nvPr/>
            </p:nvSpPr>
            <p:spPr bwMode="auto">
              <a:xfrm>
                <a:off x="504" y="3420"/>
                <a:ext cx="60" cy="96"/>
              </a:xfrm>
              <a:custGeom>
                <a:avLst/>
                <a:gdLst>
                  <a:gd name="T0" fmla="*/ 0 w 60"/>
                  <a:gd name="T1" fmla="*/ 0 h 96"/>
                  <a:gd name="T2" fmla="*/ 48 w 60"/>
                  <a:gd name="T3" fmla="*/ 96 h 96"/>
                </a:gdLst>
                <a:ahLst/>
                <a:cxnLst>
                  <a:cxn ang="0">
                    <a:pos x="T0" y="T1"/>
                  </a:cxn>
                  <a:cxn ang="0">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3815" name="Group 23"/>
              <p:cNvGrpSpPr>
                <a:grpSpLocks/>
              </p:cNvGrpSpPr>
              <p:nvPr/>
            </p:nvGrpSpPr>
            <p:grpSpPr bwMode="auto">
              <a:xfrm>
                <a:off x="480" y="2496"/>
                <a:ext cx="288" cy="528"/>
                <a:chOff x="480" y="2496"/>
                <a:chExt cx="288" cy="528"/>
              </a:xfrm>
            </p:grpSpPr>
            <p:sp>
              <p:nvSpPr>
                <p:cNvPr id="33816" name="Freeform 24"/>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17" name="Freeform 25"/>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18" name="Freeform 26"/>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19" name="Freeform 27"/>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20" name="Freeform 28"/>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21" name="Freeform 29"/>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3822" name="Group 30"/>
              <p:cNvGrpSpPr>
                <a:grpSpLocks/>
              </p:cNvGrpSpPr>
              <p:nvPr/>
            </p:nvGrpSpPr>
            <p:grpSpPr bwMode="auto">
              <a:xfrm rot="4680742">
                <a:off x="936" y="2808"/>
                <a:ext cx="624" cy="1536"/>
                <a:chOff x="144" y="2256"/>
                <a:chExt cx="624" cy="1536"/>
              </a:xfrm>
            </p:grpSpPr>
            <p:sp>
              <p:nvSpPr>
                <p:cNvPr id="33823" name="Freeform 3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24" name="Freeform 32"/>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25" name="Freeform 33"/>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26" name="Freeform 34"/>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27" name="Freeform 35"/>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28" name="Freeform 36"/>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29" name="Freeform 37"/>
                <p:cNvSpPr>
                  <a:spLocks/>
                </p:cNvSpPr>
                <p:nvPr/>
              </p:nvSpPr>
              <p:spPr bwMode="auto">
                <a:xfrm rot="-3514978">
                  <a:off x="216" y="3072"/>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30" name="Freeform 38"/>
                <p:cNvSpPr>
                  <a:spLocks/>
                </p:cNvSpPr>
                <p:nvPr/>
              </p:nvSpPr>
              <p:spPr bwMode="auto">
                <a:xfrm rot="-3514978">
                  <a:off x="317" y="3081"/>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31" name="Freeform 39"/>
                <p:cNvSpPr>
                  <a:spLocks/>
                </p:cNvSpPr>
                <p:nvPr/>
              </p:nvSpPr>
              <p:spPr bwMode="auto">
                <a:xfrm rot="-3514978">
                  <a:off x="337" y="3157"/>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32" name="Freeform 40"/>
                <p:cNvSpPr>
                  <a:spLocks/>
                </p:cNvSpPr>
                <p:nvPr/>
              </p:nvSpPr>
              <p:spPr bwMode="auto">
                <a:xfrm rot="-3514978">
                  <a:off x="342" y="3244"/>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33" name="Freeform 41"/>
                <p:cNvSpPr>
                  <a:spLocks/>
                </p:cNvSpPr>
                <p:nvPr/>
              </p:nvSpPr>
              <p:spPr bwMode="auto">
                <a:xfrm rot="-3514978">
                  <a:off x="290" y="3164"/>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34" name="Freeform 42"/>
                <p:cNvSpPr>
                  <a:spLocks/>
                </p:cNvSpPr>
                <p:nvPr/>
              </p:nvSpPr>
              <p:spPr bwMode="auto">
                <a:xfrm>
                  <a:off x="504" y="3420"/>
                  <a:ext cx="60" cy="96"/>
                </a:xfrm>
                <a:custGeom>
                  <a:avLst/>
                  <a:gdLst>
                    <a:gd name="T0" fmla="*/ 0 w 60"/>
                    <a:gd name="T1" fmla="*/ 0 h 96"/>
                    <a:gd name="T2" fmla="*/ 48 w 60"/>
                    <a:gd name="T3" fmla="*/ 96 h 96"/>
                  </a:gdLst>
                  <a:ahLst/>
                  <a:cxnLst>
                    <a:cxn ang="0">
                      <a:pos x="T0" y="T1"/>
                    </a:cxn>
                    <a:cxn ang="0">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35" name="Freeform 43"/>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3836" name="Group 44"/>
              <p:cNvGrpSpPr>
                <a:grpSpLocks/>
              </p:cNvGrpSpPr>
              <p:nvPr/>
            </p:nvGrpSpPr>
            <p:grpSpPr bwMode="auto">
              <a:xfrm rot="9942732">
                <a:off x="144" y="3360"/>
                <a:ext cx="768" cy="888"/>
                <a:chOff x="144" y="504"/>
                <a:chExt cx="1512" cy="1488"/>
              </a:xfrm>
            </p:grpSpPr>
            <p:sp>
              <p:nvSpPr>
                <p:cNvPr id="33837" name="Freeform 4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38" name="Freeform 4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39" name="Freeform 4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40" name="Freeform 4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41" name="Freeform 49"/>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42" name="Oval 5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33843" name="Group 51"/>
              <p:cNvGrpSpPr>
                <a:grpSpLocks/>
              </p:cNvGrpSpPr>
              <p:nvPr/>
            </p:nvGrpSpPr>
            <p:grpSpPr bwMode="auto">
              <a:xfrm rot="9942732">
                <a:off x="1680" y="2928"/>
                <a:ext cx="768" cy="888"/>
                <a:chOff x="144" y="504"/>
                <a:chExt cx="1512" cy="1488"/>
              </a:xfrm>
            </p:grpSpPr>
            <p:sp>
              <p:nvSpPr>
                <p:cNvPr id="33844" name="Freeform 52"/>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45" name="Freeform 53"/>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46" name="Freeform 54"/>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47" name="Freeform 55"/>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48" name="Freeform 56"/>
                <p:cNvSpPr>
                  <a:spLocks/>
                </p:cNvSpPr>
                <p:nvPr/>
              </p:nvSpPr>
              <p:spPr bwMode="auto">
                <a:xfrm rot="11574696">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49" name="Oval 57"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nvGrpSpPr>
              <p:cNvPr id="33850" name="Group 58"/>
              <p:cNvGrpSpPr>
                <a:grpSpLocks/>
              </p:cNvGrpSpPr>
              <p:nvPr/>
            </p:nvGrpSpPr>
            <p:grpSpPr bwMode="auto">
              <a:xfrm rot="20069967" flipH="1">
                <a:off x="153" y="2297"/>
                <a:ext cx="192" cy="528"/>
                <a:chOff x="480" y="2496"/>
                <a:chExt cx="288" cy="528"/>
              </a:xfrm>
            </p:grpSpPr>
            <p:sp>
              <p:nvSpPr>
                <p:cNvPr id="33851" name="Freeform 59"/>
                <p:cNvSpPr>
                  <a:spLocks/>
                </p:cNvSpPr>
                <p:nvPr/>
              </p:nvSpPr>
              <p:spPr bwMode="auto">
                <a:xfrm>
                  <a:off x="480" y="2496"/>
                  <a:ext cx="288" cy="432"/>
                </a:xfrm>
                <a:custGeom>
                  <a:avLst/>
                  <a:gdLst>
                    <a:gd name="T0" fmla="*/ 192 w 336"/>
                    <a:gd name="T1" fmla="*/ 816 h 816"/>
                    <a:gd name="T2" fmla="*/ 48 w 336"/>
                    <a:gd name="T3" fmla="*/ 768 h 816"/>
                    <a:gd name="T4" fmla="*/ 0 w 336"/>
                    <a:gd name="T5" fmla="*/ 624 h 816"/>
                    <a:gd name="T6" fmla="*/ 0 w 336"/>
                    <a:gd name="T7" fmla="*/ 480 h 816"/>
                    <a:gd name="T8" fmla="*/ 48 w 336"/>
                    <a:gd name="T9" fmla="*/ 336 h 816"/>
                    <a:gd name="T10" fmla="*/ 192 w 336"/>
                    <a:gd name="T11" fmla="*/ 96 h 816"/>
                    <a:gd name="T12" fmla="*/ 288 w 336"/>
                    <a:gd name="T13" fmla="*/ 0 h 816"/>
                    <a:gd name="T14" fmla="*/ 336 w 336"/>
                    <a:gd name="T15" fmla="*/ 192 h 816"/>
                    <a:gd name="T16" fmla="*/ 336 w 336"/>
                    <a:gd name="T17" fmla="*/ 336 h 816"/>
                    <a:gd name="T18" fmla="*/ 336 w 336"/>
                    <a:gd name="T19" fmla="*/ 480 h 816"/>
                    <a:gd name="T20" fmla="*/ 336 w 336"/>
                    <a:gd name="T21" fmla="*/ 576 h 816"/>
                    <a:gd name="T22" fmla="*/ 288 w 336"/>
                    <a:gd name="T23" fmla="*/ 720 h 816"/>
                    <a:gd name="T24" fmla="*/ 192 w 336"/>
                    <a:gd name="T2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52" name="Freeform 60"/>
                <p:cNvSpPr>
                  <a:spLocks/>
                </p:cNvSpPr>
                <p:nvPr/>
              </p:nvSpPr>
              <p:spPr bwMode="auto">
                <a:xfrm>
                  <a:off x="576" y="2527"/>
                  <a:ext cx="128" cy="401"/>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53" name="Freeform 61"/>
                <p:cNvSpPr>
                  <a:spLocks/>
                </p:cNvSpPr>
                <p:nvPr/>
              </p:nvSpPr>
              <p:spPr bwMode="auto">
                <a:xfrm>
                  <a:off x="640" y="2650"/>
                  <a:ext cx="128" cy="124"/>
                </a:xfrm>
                <a:custGeom>
                  <a:avLst/>
                  <a:gdLst>
                    <a:gd name="T0" fmla="*/ 0 w 96"/>
                    <a:gd name="T1" fmla="*/ 480 h 480"/>
                    <a:gd name="T2" fmla="*/ 48 w 96"/>
                    <a:gd name="T3" fmla="*/ 288 h 480"/>
                    <a:gd name="T4" fmla="*/ 48 w 96"/>
                    <a:gd name="T5" fmla="*/ 192 h 480"/>
                    <a:gd name="T6" fmla="*/ 96 w 96"/>
                    <a:gd name="T7" fmla="*/ 0 h 480"/>
                  </a:gdLst>
                  <a:ahLst/>
                  <a:cxnLst>
                    <a:cxn ang="0">
                      <a:pos x="T0" y="T1"/>
                    </a:cxn>
                    <a:cxn ang="0">
                      <a:pos x="T2" y="T3"/>
                    </a:cxn>
                    <a:cxn ang="0">
                      <a:pos x="T4" y="T5"/>
                    </a:cxn>
                    <a:cxn ang="0">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54" name="Freeform 62"/>
                <p:cNvSpPr>
                  <a:spLocks/>
                </p:cNvSpPr>
                <p:nvPr/>
              </p:nvSpPr>
              <p:spPr bwMode="auto">
                <a:xfrm>
                  <a:off x="544" y="2650"/>
                  <a:ext cx="64" cy="216"/>
                </a:xfrm>
                <a:custGeom>
                  <a:avLst/>
                  <a:gdLst>
                    <a:gd name="T0" fmla="*/ 96 w 96"/>
                    <a:gd name="T1" fmla="*/ 336 h 336"/>
                    <a:gd name="T2" fmla="*/ 12 w 96"/>
                    <a:gd name="T3" fmla="*/ 264 h 336"/>
                    <a:gd name="T4" fmla="*/ 72 w 96"/>
                    <a:gd name="T5" fmla="*/ 192 h 336"/>
                    <a:gd name="T6" fmla="*/ 0 w 96"/>
                    <a:gd name="T7" fmla="*/ 0 h 336"/>
                  </a:gdLst>
                  <a:ahLst/>
                  <a:cxnLst>
                    <a:cxn ang="0">
                      <a:pos x="T0" y="T1"/>
                    </a:cxn>
                    <a:cxn ang="0">
                      <a:pos x="T2" y="T3"/>
                    </a:cxn>
                    <a:cxn ang="0">
                      <a:pos x="T4" y="T5"/>
                    </a:cxn>
                    <a:cxn ang="0">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55" name="Freeform 63"/>
                <p:cNvSpPr>
                  <a:spLocks/>
                </p:cNvSpPr>
                <p:nvPr/>
              </p:nvSpPr>
              <p:spPr bwMode="auto">
                <a:xfrm>
                  <a:off x="624" y="2558"/>
                  <a:ext cx="16" cy="154"/>
                </a:xfrm>
                <a:custGeom>
                  <a:avLst/>
                  <a:gdLst>
                    <a:gd name="T0" fmla="*/ 24 w 24"/>
                    <a:gd name="T1" fmla="*/ 240 h 240"/>
                    <a:gd name="T2" fmla="*/ 0 w 24"/>
                    <a:gd name="T3" fmla="*/ 144 h 240"/>
                    <a:gd name="T4" fmla="*/ 0 w 24"/>
                    <a:gd name="T5" fmla="*/ 96 h 240"/>
                    <a:gd name="T6" fmla="*/ 24 w 24"/>
                    <a:gd name="T7" fmla="*/ 0 h 240"/>
                  </a:gdLst>
                  <a:ahLst/>
                  <a:cxnLst>
                    <a:cxn ang="0">
                      <a:pos x="T0" y="T1"/>
                    </a:cxn>
                    <a:cxn ang="0">
                      <a:pos x="T2" y="T3"/>
                    </a:cxn>
                    <a:cxn ang="0">
                      <a:pos x="T4" y="T5"/>
                    </a:cxn>
                    <a:cxn ang="0">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3856" name="Freeform 64"/>
                <p:cNvSpPr>
                  <a:spLocks/>
                </p:cNvSpPr>
                <p:nvPr/>
              </p:nvSpPr>
              <p:spPr bwMode="auto">
                <a:xfrm flipH="1">
                  <a:off x="528" y="2928"/>
                  <a:ext cx="47" cy="96"/>
                </a:xfrm>
                <a:custGeom>
                  <a:avLst/>
                  <a:gdLst>
                    <a:gd name="T0" fmla="*/ 12 w 72"/>
                    <a:gd name="T1" fmla="*/ 0 h 192"/>
                    <a:gd name="T2" fmla="*/ 0 w 72"/>
                    <a:gd name="T3" fmla="*/ 192 h 192"/>
                  </a:gdLst>
                  <a:ahLst/>
                  <a:cxnLst>
                    <a:cxn ang="0">
                      <a:pos x="T0" y="T1"/>
                    </a:cxn>
                    <a:cxn ang="0">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grpSp>
      <p:sp>
        <p:nvSpPr>
          <p:cNvPr id="33858" name="Text Box 66"/>
          <p:cNvSpPr txBox="1">
            <a:spLocks noChangeArrowheads="1"/>
          </p:cNvSpPr>
          <p:nvPr/>
        </p:nvSpPr>
        <p:spPr bwMode="auto">
          <a:xfrm>
            <a:off x="1143000" y="1752600"/>
            <a:ext cx="7543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vi-VN" sz="2400">
                <a:solidFill>
                  <a:srgbClr val="0000FF"/>
                </a:solidFill>
              </a:rPr>
              <a:t>1.Việc làm của bạn nhỏ thể hiện tình cảm gì với người khách nước ngoài?</a:t>
            </a:r>
          </a:p>
          <a:p>
            <a:pPr eaLnBrk="0" hangingPunct="0"/>
            <a:r>
              <a:rPr lang="en-US" altLang="vi-VN" sz="2400">
                <a:solidFill>
                  <a:srgbClr val="0000FF"/>
                </a:solidFill>
              </a:rPr>
              <a:t>2. Theo em, người khách nước ngoài sẽ nghĩ như thế nào về cậu bé Việt Nam?</a:t>
            </a:r>
          </a:p>
          <a:p>
            <a:pPr eaLnBrk="0" hangingPunct="0"/>
            <a:r>
              <a:rPr lang="en-US" altLang="vi-VN" sz="2400">
                <a:solidFill>
                  <a:srgbClr val="0000FF"/>
                </a:solidFill>
              </a:rPr>
              <a:t>3. Em có suy nghĩ gì về việc làm của bạn nhỏ trong truyện?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857"/>
                                        </p:tgtEl>
                                        <p:attrNameLst>
                                          <p:attrName>style.visibility</p:attrName>
                                        </p:attrNameLst>
                                      </p:cBhvr>
                                      <p:to>
                                        <p:strVal val="visible"/>
                                      </p:to>
                                    </p:set>
                                    <p:animEffect transition="in" filter="fade">
                                      <p:cBhvr>
                                        <p:cTn id="7" dur="500"/>
                                        <p:tgtEl>
                                          <p:spTgt spid="33857"/>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3858"/>
                                        </p:tgtEl>
                                        <p:attrNameLst>
                                          <p:attrName>style.visibility</p:attrName>
                                        </p:attrNameLst>
                                      </p:cBhvr>
                                      <p:to>
                                        <p:strVal val="visible"/>
                                      </p:to>
                                    </p:set>
                                    <p:anim calcmode="discrete" valueType="clr">
                                      <p:cBhvr override="childStyle">
                                        <p:cTn id="10" dur="80"/>
                                        <p:tgtEl>
                                          <p:spTgt spid="33858"/>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3858"/>
                                        </p:tgtEl>
                                        <p:attrNameLst>
                                          <p:attrName>fillcolor</p:attrName>
                                        </p:attrNameLst>
                                      </p:cBhvr>
                                      <p:tavLst>
                                        <p:tav tm="0">
                                          <p:val>
                                            <p:clrVal>
                                              <a:schemeClr val="accent2"/>
                                            </p:clrVal>
                                          </p:val>
                                        </p:tav>
                                        <p:tav tm="50000">
                                          <p:val>
                                            <p:clrVal>
                                              <a:schemeClr val="hlink"/>
                                            </p:clrVal>
                                          </p:val>
                                        </p:tav>
                                      </p:tavLst>
                                    </p:anim>
                                    <p:set>
                                      <p:cBhvr>
                                        <p:cTn id="12" dur="80"/>
                                        <p:tgtEl>
                                          <p:spTgt spid="338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1101A78-439C-4807-8B22-BB8FA37A8DAB}" type="slidenum">
              <a:rPr lang="en-US" altLang="vi-VN"/>
              <a:pPr/>
              <a:t>18</a:t>
            </a:fld>
            <a:endParaRPr lang="en-US" altLang="vi-VN"/>
          </a:p>
        </p:txBody>
      </p:sp>
      <p:sp>
        <p:nvSpPr>
          <p:cNvPr id="117765" name="Rectangle 5"/>
          <p:cNvSpPr>
            <a:spLocks noGrp="1" noChangeArrowheads="1"/>
          </p:cNvSpPr>
          <p:nvPr>
            <p:ph type="title"/>
          </p:nvPr>
        </p:nvSpPr>
        <p:spPr/>
        <p:txBody>
          <a:bodyPr/>
          <a:lstStyle/>
          <a:p>
            <a:endParaRPr lang="vi-VN" altLang="vi-VN"/>
          </a:p>
        </p:txBody>
      </p:sp>
      <p:pic>
        <p:nvPicPr>
          <p:cNvPr id="117764" name="PhotoStory4t.wmv">
            <a:hlinkClick r:id="" action="ppaction://media"/>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7786" fill="hold"/>
                                        <p:tgtEl>
                                          <p:spTgt spid="11776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7764"/>
                </p:tgtEl>
              </p:cMediaNode>
            </p:video>
            <p:seq concurrent="1" nextAc="seek">
              <p:cTn id="8" restart="whenNotActive" fill="hold" evtFilter="cancelBubble" nodeType="interactiveSeq">
                <p:stCondLst>
                  <p:cond evt="onClick" delay="0">
                    <p:tgtEl>
                      <p:spTgt spid="11776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17764"/>
                                        </p:tgtEl>
                                      </p:cBhvr>
                                    </p:cmd>
                                  </p:childTnLst>
                                </p:cTn>
                              </p:par>
                            </p:childTnLst>
                          </p:cTn>
                        </p:par>
                      </p:childTnLst>
                    </p:cTn>
                  </p:par>
                </p:childTnLst>
              </p:cTn>
              <p:nextCondLst>
                <p:cond evt="onClick" delay="0">
                  <p:tgtEl>
                    <p:spTgt spid="11776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1D100C5-95DD-4D1E-A836-FC8334D32CFD}" type="slidenum">
              <a:rPr lang="en-US" altLang="vi-VN"/>
              <a:pPr/>
              <a:t>19</a:t>
            </a:fld>
            <a:endParaRPr lang="en-US" altLang="vi-VN"/>
          </a:p>
        </p:txBody>
      </p:sp>
      <p:sp>
        <p:nvSpPr>
          <p:cNvPr id="135170" name="Rectangle 2"/>
          <p:cNvSpPr>
            <a:spLocks noGrp="1" noChangeArrowheads="1"/>
          </p:cNvSpPr>
          <p:nvPr>
            <p:ph type="title"/>
          </p:nvPr>
        </p:nvSpPr>
        <p:spPr/>
        <p:txBody>
          <a:bodyPr/>
          <a:lstStyle/>
          <a:p>
            <a:endParaRPr lang="vi-VN" altLang="vi-VN"/>
          </a:p>
        </p:txBody>
      </p:sp>
      <p:sp>
        <p:nvSpPr>
          <p:cNvPr id="135171" name="Rectangle 3"/>
          <p:cNvSpPr>
            <a:spLocks noGrp="1" noChangeArrowheads="1"/>
          </p:cNvSpPr>
          <p:nvPr>
            <p:ph type="body" idx="1"/>
          </p:nvPr>
        </p:nvSpPr>
        <p:spPr/>
        <p:txBody>
          <a:bodyPr/>
          <a:lstStyle/>
          <a:p>
            <a:endParaRPr lang="vi-VN" altLang="vi-VN"/>
          </a:p>
        </p:txBody>
      </p:sp>
      <p:pic>
        <p:nvPicPr>
          <p:cNvPr id="135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3"/>
            <a:ext cx="9144000"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D415D08-8A03-4AA2-B995-5A5EC08BE5C0}" type="slidenum">
              <a:rPr lang="en-US" altLang="vi-VN"/>
              <a:pPr/>
              <a:t>2</a:t>
            </a:fld>
            <a:endParaRPr lang="en-US" altLang="vi-VN"/>
          </a:p>
        </p:txBody>
      </p:sp>
      <p:sp>
        <p:nvSpPr>
          <p:cNvPr id="142338" name="Rectangle 2"/>
          <p:cNvSpPr>
            <a:spLocks noGrp="1" noChangeArrowheads="1"/>
          </p:cNvSpPr>
          <p:nvPr>
            <p:ph type="body" idx="1"/>
          </p:nvPr>
        </p:nvSpPr>
        <p:spPr>
          <a:xfrm>
            <a:off x="352425" y="2133600"/>
            <a:ext cx="8458200" cy="1524000"/>
          </a:xfrm>
        </p:spPr>
        <p:txBody>
          <a:bodyPr/>
          <a:lstStyle/>
          <a:p>
            <a:pPr marL="0" indent="0" algn="just">
              <a:lnSpc>
                <a:spcPct val="130000"/>
              </a:lnSpc>
              <a:spcBef>
                <a:spcPct val="0"/>
              </a:spcBef>
              <a:buFontTx/>
              <a:buNone/>
            </a:pPr>
            <a:r>
              <a:rPr lang="en-US" altLang="vi-VN" sz="3600" b="1" u="sng">
                <a:solidFill>
                  <a:srgbClr val="6600CC"/>
                </a:solidFill>
                <a:latin typeface=".VnAvant" pitchFamily="34" charset="0"/>
              </a:rPr>
              <a:t>C©u 1</a:t>
            </a:r>
            <a:r>
              <a:rPr lang="en-US" altLang="vi-VN" sz="3600" b="1">
                <a:solidFill>
                  <a:srgbClr val="6600CC"/>
                </a:solidFill>
                <a:latin typeface=".VnAvant" pitchFamily="34" charset="0"/>
              </a:rPr>
              <a:t>:  V× sao ph¶i ®oµn kÕt víi thiÕu nhi quèc tÕ?</a:t>
            </a:r>
            <a:endParaRPr lang="en-US" altLang="vi-VN" sz="3600" b="1" u="sng">
              <a:solidFill>
                <a:srgbClr val="6600CC"/>
              </a:solidFill>
              <a:latin typeface=".VnAvant" pitchFamily="34" charset="0"/>
            </a:endParaRPr>
          </a:p>
        </p:txBody>
      </p:sp>
      <p:sp>
        <p:nvSpPr>
          <p:cNvPr id="142339" name="WordArt 3"/>
          <p:cNvSpPr>
            <a:spLocks noChangeArrowheads="1" noChangeShapeType="1" noTextEdit="1"/>
          </p:cNvSpPr>
          <p:nvPr/>
        </p:nvSpPr>
        <p:spPr bwMode="auto">
          <a:xfrm>
            <a:off x="492125" y="381000"/>
            <a:ext cx="3200400" cy="1304925"/>
          </a:xfrm>
          <a:prstGeom prst="rect">
            <a:avLst/>
          </a:prstGeom>
        </p:spPr>
        <p:txBody>
          <a:bodyPr wrap="none" fromWordArt="1">
            <a:prstTxWarp prst="textPlain">
              <a:avLst>
                <a:gd name="adj" fmla="val 50000"/>
              </a:avLst>
            </a:prstTxWarp>
          </a:bodyPr>
          <a:lstStyle/>
          <a:p>
            <a:pPr algn="ctr"/>
            <a:r>
              <a:rPr lang="vi-VN" sz="4400" b="1" kern="10" dirty="0" smtClean="0">
                <a:ln w="9525">
                  <a:solidFill>
                    <a:srgbClr val="0000FF"/>
                  </a:solidFill>
                  <a:round/>
                  <a:headEnd/>
                  <a:tailEnd/>
                </a:ln>
                <a:solidFill>
                  <a:srgbClr val="FF0000"/>
                </a:solidFill>
                <a:effectLst>
                  <a:prstShdw prst="shdw12">
                    <a:srgbClr val="9999FF">
                      <a:alpha val="50000"/>
                    </a:srgbClr>
                  </a:prstShdw>
                </a:effectLst>
              </a:rPr>
              <a:t>Bài Cũ</a:t>
            </a:r>
            <a:endParaRPr lang="vi-VN" sz="4400" b="1" kern="10" dirty="0">
              <a:ln w="9525">
                <a:solidFill>
                  <a:srgbClr val="0000FF"/>
                </a:solidFill>
                <a:round/>
                <a:headEnd/>
                <a:tailEnd/>
              </a:ln>
              <a:solidFill>
                <a:srgbClr val="FF0000"/>
              </a:solidFill>
              <a:effectLst>
                <a:prstShdw prst="shdw12">
                  <a:srgbClr val="9999FF">
                    <a:alpha val="50000"/>
                  </a:srgbClr>
                </a:prstShdw>
              </a:effectLst>
            </a:endParaRPr>
          </a:p>
        </p:txBody>
      </p:sp>
      <p:sp>
        <p:nvSpPr>
          <p:cNvPr id="142340" name="Rectangle 4"/>
          <p:cNvSpPr>
            <a:spLocks noChangeArrowheads="1"/>
          </p:cNvSpPr>
          <p:nvPr/>
        </p:nvSpPr>
        <p:spPr bwMode="auto">
          <a:xfrm>
            <a:off x="352425" y="4114800"/>
            <a:ext cx="855186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gn="just">
              <a:lnSpc>
                <a:spcPct val="130000"/>
              </a:lnSpc>
              <a:buFontTx/>
              <a:buNone/>
            </a:pPr>
            <a:r>
              <a:rPr lang="en-US" altLang="vi-VN" sz="3600" b="1" u="sng">
                <a:solidFill>
                  <a:srgbClr val="6600CC"/>
                </a:solidFill>
                <a:latin typeface=".VnAvant" pitchFamily="34" charset="0"/>
              </a:rPr>
              <a:t>C©u 2</a:t>
            </a:r>
            <a:r>
              <a:rPr lang="en-US" altLang="vi-VN" sz="3600" b="1">
                <a:solidFill>
                  <a:srgbClr val="6600CC"/>
                </a:solidFill>
                <a:latin typeface=".VnAvant" pitchFamily="34" charset="0"/>
              </a:rPr>
              <a:t>:  Em h·y nªu nh÷ng viÖc cÇn lµm ®Ó thÓ hiÖn t×nh ®oµn kÕt, h÷u nghÞ víi thiÕu nhi quèc tÕ?</a:t>
            </a:r>
            <a:endParaRPr lang="en-US" altLang="vi-VN" sz="3600" b="1" u="sng">
              <a:solidFill>
                <a:srgbClr val="6600CC"/>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2339"/>
                                        </p:tgtEl>
                                        <p:attrNameLst>
                                          <p:attrName>style.visibility</p:attrName>
                                        </p:attrNameLst>
                                      </p:cBhvr>
                                      <p:to>
                                        <p:strVal val="visible"/>
                                      </p:to>
                                    </p:set>
                                    <p:animEffect transition="in" filter="blinds(horizontal)">
                                      <p:cBhvr>
                                        <p:cTn id="7" dur="500"/>
                                        <p:tgtEl>
                                          <p:spTgt spid="142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2338">
                                            <p:txEl>
                                              <p:pRg st="0" end="0"/>
                                            </p:txEl>
                                          </p:spTgt>
                                        </p:tgtEl>
                                        <p:attrNameLst>
                                          <p:attrName>style.visibility</p:attrName>
                                        </p:attrNameLst>
                                      </p:cBhvr>
                                      <p:to>
                                        <p:strVal val="visible"/>
                                      </p:to>
                                    </p:set>
                                    <p:anim calcmode="lin" valueType="num">
                                      <p:cBhvr additive="base">
                                        <p:cTn id="12" dur="500" fill="hold"/>
                                        <p:tgtEl>
                                          <p:spTgt spid="14233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2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42340"/>
                                        </p:tgtEl>
                                        <p:attrNameLst>
                                          <p:attrName>style.visibility</p:attrName>
                                        </p:attrNameLst>
                                      </p:cBhvr>
                                      <p:to>
                                        <p:strVal val="visible"/>
                                      </p:to>
                                    </p:set>
                                    <p:animEffect transition="in" filter="barn(inHorizontal)">
                                      <p:cBhvr>
                                        <p:cTn id="18" dur="5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build="p"/>
      <p:bldP spid="142339" grpId="0" animBg="1"/>
      <p:bldP spid="1423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7"/>
          <p:cNvSpPr>
            <a:spLocks noGrp="1"/>
          </p:cNvSpPr>
          <p:nvPr>
            <p:ph type="sldNum" sz="quarter" idx="12"/>
          </p:nvPr>
        </p:nvSpPr>
        <p:spPr/>
        <p:txBody>
          <a:bodyPr/>
          <a:lstStyle/>
          <a:p>
            <a:fld id="{0A369EDF-834D-49A3-8676-547D141D2F29}" type="slidenum">
              <a:rPr lang="en-US" altLang="vi-VN"/>
              <a:pPr/>
              <a:t>20</a:t>
            </a:fld>
            <a:endParaRPr lang="en-US" altLang="vi-VN"/>
          </a:p>
        </p:txBody>
      </p:sp>
      <p:sp>
        <p:nvSpPr>
          <p:cNvPr id="118786" name="Rectangle 2"/>
          <p:cNvSpPr>
            <a:spLocks noGrp="1" noChangeArrowheads="1"/>
          </p:cNvSpPr>
          <p:nvPr>
            <p:ph sz="quarter" idx="1"/>
          </p:nvPr>
        </p:nvSpPr>
        <p:spPr>
          <a:xfrm>
            <a:off x="457200" y="3657600"/>
            <a:ext cx="4038600" cy="2185988"/>
          </a:xfrm>
        </p:spPr>
        <p:txBody>
          <a:bodyPr/>
          <a:lstStyle/>
          <a:p>
            <a:endParaRPr lang="vi-VN" altLang="vi-VN" sz="2400"/>
          </a:p>
        </p:txBody>
      </p:sp>
      <p:sp>
        <p:nvSpPr>
          <p:cNvPr id="118787" name="Rectangle 3"/>
          <p:cNvSpPr>
            <a:spLocks noGrp="1" noChangeArrowheads="1"/>
          </p:cNvSpPr>
          <p:nvPr>
            <p:ph sz="quarter" idx="2"/>
          </p:nvPr>
        </p:nvSpPr>
        <p:spPr>
          <a:xfrm>
            <a:off x="4572000" y="3657600"/>
            <a:ext cx="4038600" cy="2185988"/>
          </a:xfrm>
        </p:spPr>
        <p:txBody>
          <a:bodyPr/>
          <a:lstStyle/>
          <a:p>
            <a:endParaRPr lang="vi-VN" altLang="vi-VN" sz="2400"/>
          </a:p>
        </p:txBody>
      </p:sp>
      <p:grpSp>
        <p:nvGrpSpPr>
          <p:cNvPr id="118788" name="Group 4"/>
          <p:cNvGrpSpPr>
            <a:grpSpLocks/>
          </p:cNvGrpSpPr>
          <p:nvPr/>
        </p:nvGrpSpPr>
        <p:grpSpPr bwMode="auto">
          <a:xfrm>
            <a:off x="4419600" y="0"/>
            <a:ext cx="4724400" cy="3352800"/>
            <a:chOff x="96" y="2160"/>
            <a:chExt cx="2880" cy="2160"/>
          </a:xfrm>
        </p:grpSpPr>
        <p:pic>
          <p:nvPicPr>
            <p:cNvPr id="118789" name="Picture 5"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160"/>
              <a:ext cx="2880" cy="2160"/>
            </a:xfrm>
            <a:prstGeom prst="rect">
              <a:avLst/>
            </a:prstGeom>
            <a:noFill/>
            <a:extLst>
              <a:ext uri="{909E8E84-426E-40DD-AFC4-6F175D3DCCD1}">
                <a14:hiddenFill xmlns:a14="http://schemas.microsoft.com/office/drawing/2010/main">
                  <a:solidFill>
                    <a:srgbClr val="FFFFFF"/>
                  </a:solidFill>
                </a14:hiddenFill>
              </a:ext>
            </a:extLst>
          </p:spPr>
        </p:pic>
        <p:sp>
          <p:nvSpPr>
            <p:cNvPr id="118790" name="Oval 6"/>
            <p:cNvSpPr>
              <a:spLocks noChangeArrowheads="1"/>
            </p:cNvSpPr>
            <p:nvPr/>
          </p:nvSpPr>
          <p:spPr bwMode="auto">
            <a:xfrm>
              <a:off x="240" y="220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a:t>2</a:t>
              </a:r>
            </a:p>
          </p:txBody>
        </p:sp>
      </p:grpSp>
      <p:grpSp>
        <p:nvGrpSpPr>
          <p:cNvPr id="118791" name="Group 7"/>
          <p:cNvGrpSpPr>
            <a:grpSpLocks/>
          </p:cNvGrpSpPr>
          <p:nvPr/>
        </p:nvGrpSpPr>
        <p:grpSpPr bwMode="auto">
          <a:xfrm>
            <a:off x="0" y="0"/>
            <a:ext cx="4419600" cy="3352800"/>
            <a:chOff x="1632" y="0"/>
            <a:chExt cx="2784" cy="2112"/>
          </a:xfrm>
        </p:grpSpPr>
        <p:pic>
          <p:nvPicPr>
            <p:cNvPr id="118792" name="Picture 8" descr="10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0"/>
              <a:ext cx="2784" cy="2112"/>
            </a:xfrm>
            <a:prstGeom prst="rect">
              <a:avLst/>
            </a:prstGeom>
            <a:noFill/>
            <a:extLst>
              <a:ext uri="{909E8E84-426E-40DD-AFC4-6F175D3DCCD1}">
                <a14:hiddenFill xmlns:a14="http://schemas.microsoft.com/office/drawing/2010/main">
                  <a:solidFill>
                    <a:srgbClr val="FFFFFF"/>
                  </a:solidFill>
                </a14:hiddenFill>
              </a:ext>
            </a:extLst>
          </p:spPr>
        </p:pic>
        <p:sp>
          <p:nvSpPr>
            <p:cNvPr id="118793" name="Oval 9"/>
            <p:cNvSpPr>
              <a:spLocks noChangeArrowheads="1"/>
            </p:cNvSpPr>
            <p:nvPr/>
          </p:nvSpPr>
          <p:spPr bwMode="auto">
            <a:xfrm>
              <a:off x="1728" y="4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a:t>1</a:t>
              </a:r>
            </a:p>
          </p:txBody>
        </p:sp>
      </p:grpSp>
      <p:grpSp>
        <p:nvGrpSpPr>
          <p:cNvPr id="118794" name="Group 10"/>
          <p:cNvGrpSpPr>
            <a:grpSpLocks/>
          </p:cNvGrpSpPr>
          <p:nvPr/>
        </p:nvGrpSpPr>
        <p:grpSpPr bwMode="auto">
          <a:xfrm>
            <a:off x="0" y="3429000"/>
            <a:ext cx="4495800" cy="3429000"/>
            <a:chOff x="3024" y="2160"/>
            <a:chExt cx="2736" cy="2160"/>
          </a:xfrm>
        </p:grpSpPr>
        <p:pic>
          <p:nvPicPr>
            <p:cNvPr id="118795" name="Picture 11" descr="11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160"/>
              <a:ext cx="2736" cy="2160"/>
            </a:xfrm>
            <a:prstGeom prst="rect">
              <a:avLst/>
            </a:prstGeom>
            <a:noFill/>
            <a:extLst>
              <a:ext uri="{909E8E84-426E-40DD-AFC4-6F175D3DCCD1}">
                <a14:hiddenFill xmlns:a14="http://schemas.microsoft.com/office/drawing/2010/main">
                  <a:solidFill>
                    <a:srgbClr val="FFFFFF"/>
                  </a:solidFill>
                </a14:hiddenFill>
              </a:ext>
            </a:extLst>
          </p:spPr>
        </p:pic>
        <p:sp>
          <p:nvSpPr>
            <p:cNvPr id="118796" name="Oval 12"/>
            <p:cNvSpPr>
              <a:spLocks noChangeArrowheads="1"/>
            </p:cNvSpPr>
            <p:nvPr/>
          </p:nvSpPr>
          <p:spPr bwMode="auto">
            <a:xfrm>
              <a:off x="3120" y="2208"/>
              <a:ext cx="240" cy="24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a:t>3</a:t>
              </a:r>
            </a:p>
          </p:txBody>
        </p:sp>
      </p:grpSp>
      <p:pic>
        <p:nvPicPr>
          <p:cNvPr id="11879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429000"/>
            <a:ext cx="4724400" cy="3429000"/>
          </a:xfrm>
          <a:prstGeom prst="rect">
            <a:avLst/>
          </a:prstGeom>
          <a:noFill/>
          <a:ln w="57150" cmpd="thinThick">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18791"/>
                                        </p:tgtEl>
                                        <p:attrNameLst>
                                          <p:attrName>style.visibility</p:attrName>
                                        </p:attrNameLst>
                                      </p:cBhvr>
                                      <p:to>
                                        <p:strVal val="visible"/>
                                      </p:to>
                                    </p:set>
                                    <p:anim calcmode="lin" valueType="num">
                                      <p:cBhvr>
                                        <p:cTn id="7" dur="1000" fill="hold"/>
                                        <p:tgtEl>
                                          <p:spTgt spid="118791"/>
                                        </p:tgtEl>
                                        <p:attrNameLst>
                                          <p:attrName>ppt_w</p:attrName>
                                        </p:attrNameLst>
                                      </p:cBhvr>
                                      <p:tavLst>
                                        <p:tav tm="0">
                                          <p:val>
                                            <p:strVal val="#ppt_w*0.70"/>
                                          </p:val>
                                        </p:tav>
                                        <p:tav tm="100000">
                                          <p:val>
                                            <p:strVal val="#ppt_w"/>
                                          </p:val>
                                        </p:tav>
                                      </p:tavLst>
                                    </p:anim>
                                    <p:anim calcmode="lin" valueType="num">
                                      <p:cBhvr>
                                        <p:cTn id="8" dur="1000" fill="hold"/>
                                        <p:tgtEl>
                                          <p:spTgt spid="118791"/>
                                        </p:tgtEl>
                                        <p:attrNameLst>
                                          <p:attrName>ppt_h</p:attrName>
                                        </p:attrNameLst>
                                      </p:cBhvr>
                                      <p:tavLst>
                                        <p:tav tm="0">
                                          <p:val>
                                            <p:strVal val="#ppt_h"/>
                                          </p:val>
                                        </p:tav>
                                        <p:tav tm="100000">
                                          <p:val>
                                            <p:strVal val="#ppt_h"/>
                                          </p:val>
                                        </p:tav>
                                      </p:tavLst>
                                    </p:anim>
                                    <p:animEffect transition="in" filter="fade">
                                      <p:cBhvr>
                                        <p:cTn id="9" dur="1000"/>
                                        <p:tgtEl>
                                          <p:spTgt spid="118791"/>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18788"/>
                                        </p:tgtEl>
                                        <p:attrNameLst>
                                          <p:attrName>style.visibility</p:attrName>
                                        </p:attrNameLst>
                                      </p:cBhvr>
                                      <p:to>
                                        <p:strVal val="visible"/>
                                      </p:to>
                                    </p:set>
                                    <p:anim calcmode="lin" valueType="num">
                                      <p:cBhvr>
                                        <p:cTn id="13" dur="500" fill="hold"/>
                                        <p:tgtEl>
                                          <p:spTgt spid="118788"/>
                                        </p:tgtEl>
                                        <p:attrNameLst>
                                          <p:attrName>ppt_w</p:attrName>
                                        </p:attrNameLst>
                                      </p:cBhvr>
                                      <p:tavLst>
                                        <p:tav tm="0">
                                          <p:val>
                                            <p:strVal val="#ppt_w*0.70"/>
                                          </p:val>
                                        </p:tav>
                                        <p:tav tm="100000">
                                          <p:val>
                                            <p:strVal val="#ppt_w"/>
                                          </p:val>
                                        </p:tav>
                                      </p:tavLst>
                                    </p:anim>
                                    <p:anim calcmode="lin" valueType="num">
                                      <p:cBhvr>
                                        <p:cTn id="14" dur="500" fill="hold"/>
                                        <p:tgtEl>
                                          <p:spTgt spid="118788"/>
                                        </p:tgtEl>
                                        <p:attrNameLst>
                                          <p:attrName>ppt_h</p:attrName>
                                        </p:attrNameLst>
                                      </p:cBhvr>
                                      <p:tavLst>
                                        <p:tav tm="0">
                                          <p:val>
                                            <p:strVal val="#ppt_h"/>
                                          </p:val>
                                        </p:tav>
                                        <p:tav tm="100000">
                                          <p:val>
                                            <p:strVal val="#ppt_h"/>
                                          </p:val>
                                        </p:tav>
                                      </p:tavLst>
                                    </p:anim>
                                    <p:animEffect transition="in" filter="fade">
                                      <p:cBhvr>
                                        <p:cTn id="15" dur="500"/>
                                        <p:tgtEl>
                                          <p:spTgt spid="118788"/>
                                        </p:tgtEl>
                                      </p:cBhvr>
                                    </p:animEffect>
                                  </p:childTnLst>
                                </p:cTn>
                              </p:par>
                            </p:childTnLst>
                          </p:cTn>
                        </p:par>
                        <p:par>
                          <p:cTn id="16" fill="hold" nodeType="afterGroup">
                            <p:stCondLst>
                              <p:cond delay="1500"/>
                            </p:stCondLst>
                            <p:childTnLst>
                              <p:par>
                                <p:cTn id="17" presetID="55" presetClass="entr" presetSubtype="0" fill="hold" nodeType="afterEffect">
                                  <p:stCondLst>
                                    <p:cond delay="0"/>
                                  </p:stCondLst>
                                  <p:childTnLst>
                                    <p:set>
                                      <p:cBhvr>
                                        <p:cTn id="18" dur="1" fill="hold">
                                          <p:stCondLst>
                                            <p:cond delay="0"/>
                                          </p:stCondLst>
                                        </p:cTn>
                                        <p:tgtEl>
                                          <p:spTgt spid="118794"/>
                                        </p:tgtEl>
                                        <p:attrNameLst>
                                          <p:attrName>style.visibility</p:attrName>
                                        </p:attrNameLst>
                                      </p:cBhvr>
                                      <p:to>
                                        <p:strVal val="visible"/>
                                      </p:to>
                                    </p:set>
                                    <p:anim calcmode="lin" valueType="num">
                                      <p:cBhvr>
                                        <p:cTn id="19" dur="500" fill="hold"/>
                                        <p:tgtEl>
                                          <p:spTgt spid="118794"/>
                                        </p:tgtEl>
                                        <p:attrNameLst>
                                          <p:attrName>ppt_w</p:attrName>
                                        </p:attrNameLst>
                                      </p:cBhvr>
                                      <p:tavLst>
                                        <p:tav tm="0">
                                          <p:val>
                                            <p:strVal val="#ppt_w*0.70"/>
                                          </p:val>
                                        </p:tav>
                                        <p:tav tm="100000">
                                          <p:val>
                                            <p:strVal val="#ppt_w"/>
                                          </p:val>
                                        </p:tav>
                                      </p:tavLst>
                                    </p:anim>
                                    <p:anim calcmode="lin" valueType="num">
                                      <p:cBhvr>
                                        <p:cTn id="20" dur="500" fill="hold"/>
                                        <p:tgtEl>
                                          <p:spTgt spid="118794"/>
                                        </p:tgtEl>
                                        <p:attrNameLst>
                                          <p:attrName>ppt_h</p:attrName>
                                        </p:attrNameLst>
                                      </p:cBhvr>
                                      <p:tavLst>
                                        <p:tav tm="0">
                                          <p:val>
                                            <p:strVal val="#ppt_h"/>
                                          </p:val>
                                        </p:tav>
                                        <p:tav tm="100000">
                                          <p:val>
                                            <p:strVal val="#ppt_h"/>
                                          </p:val>
                                        </p:tav>
                                      </p:tavLst>
                                    </p:anim>
                                    <p:animEffect transition="in" filter="fade">
                                      <p:cBhvr>
                                        <p:cTn id="21" dur="500"/>
                                        <p:tgtEl>
                                          <p:spTgt spid="118794"/>
                                        </p:tgtEl>
                                      </p:cBhvr>
                                    </p:animEffect>
                                  </p:childTnLst>
                                </p:cTn>
                              </p:par>
                              <p:par>
                                <p:cTn id="22" presetID="10" presetClass="entr" presetSubtype="0" fill="hold" nodeType="withEffect">
                                  <p:stCondLst>
                                    <p:cond delay="0"/>
                                  </p:stCondLst>
                                  <p:childTnLst>
                                    <p:set>
                                      <p:cBhvr>
                                        <p:cTn id="23" dur="1" fill="hold">
                                          <p:stCondLst>
                                            <p:cond delay="0"/>
                                          </p:stCondLst>
                                        </p:cTn>
                                        <p:tgtEl>
                                          <p:spTgt spid="118797"/>
                                        </p:tgtEl>
                                        <p:attrNameLst>
                                          <p:attrName>style.visibility</p:attrName>
                                        </p:attrNameLst>
                                      </p:cBhvr>
                                      <p:to>
                                        <p:strVal val="visible"/>
                                      </p:to>
                                    </p:set>
                                    <p:animEffect transition="in" filter="fade">
                                      <p:cBhvr>
                                        <p:cTn id="24" dur="2000"/>
                                        <p:tgtEl>
                                          <p:spTgt spid="118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1A055DE-E461-4B7A-9D88-E5F2C206B544}" type="slidenum">
              <a:rPr lang="en-US" altLang="vi-VN"/>
              <a:pPr/>
              <a:t>21</a:t>
            </a:fld>
            <a:endParaRPr lang="en-US" altLang="vi-VN"/>
          </a:p>
        </p:txBody>
      </p:sp>
      <p:grpSp>
        <p:nvGrpSpPr>
          <p:cNvPr id="18441" name="Group 9"/>
          <p:cNvGrpSpPr>
            <a:grpSpLocks/>
          </p:cNvGrpSpPr>
          <p:nvPr/>
        </p:nvGrpSpPr>
        <p:grpSpPr bwMode="auto">
          <a:xfrm>
            <a:off x="1143000" y="990600"/>
            <a:ext cx="7543800" cy="3505200"/>
            <a:chOff x="672" y="576"/>
            <a:chExt cx="4752" cy="2208"/>
          </a:xfrm>
        </p:grpSpPr>
        <p:sp>
          <p:nvSpPr>
            <p:cNvPr id="18442" name="AutoShape 10" descr="25%"/>
            <p:cNvSpPr>
              <a:spLocks noChangeArrowheads="1"/>
            </p:cNvSpPr>
            <p:nvPr/>
          </p:nvSpPr>
          <p:spPr bwMode="auto">
            <a:xfrm>
              <a:off x="672" y="576"/>
              <a:ext cx="4557" cy="2208"/>
            </a:xfrm>
            <a:prstGeom prst="horizontalScroll">
              <a:avLst>
                <a:gd name="adj" fmla="val 12500"/>
              </a:avLst>
            </a:prstGeom>
            <a:pattFill prst="pct25">
              <a:fgClr>
                <a:srgbClr val="F8A4FA"/>
              </a:fgClr>
              <a:bgClr>
                <a:schemeClr val="bg1"/>
              </a:bgClr>
            </a:patt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b="1" i="1">
                <a:solidFill>
                  <a:srgbClr val="0000CC"/>
                </a:solidFill>
                <a:cs typeface="Arial" charset="0"/>
              </a:endParaRPr>
            </a:p>
          </p:txBody>
        </p:sp>
        <p:sp>
          <p:nvSpPr>
            <p:cNvPr id="18443" name="Text Box 11"/>
            <p:cNvSpPr txBox="1">
              <a:spLocks noChangeArrowheads="1"/>
            </p:cNvSpPr>
            <p:nvPr/>
          </p:nvSpPr>
          <p:spPr bwMode="auto">
            <a:xfrm>
              <a:off x="1021" y="1199"/>
              <a:ext cx="4403"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lang="en-US" altLang="vi-VN" sz="2400" b="1">
                  <a:solidFill>
                    <a:srgbClr val="0000FF"/>
                  </a:solidFill>
                </a:rPr>
                <a:t>Tôn trọng khách nước ngoài và sẵn sàng giúp đỡ họ là thể hiện lòng mến khách, giúp họ có thêm những hiểu biết và quý trọng con người Việt Nam.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anim calcmode="lin" valueType="num">
                                      <p:cBhvr>
                                        <p:cTn id="7" dur="1000" fill="hold"/>
                                        <p:tgtEl>
                                          <p:spTgt spid="18441"/>
                                        </p:tgtEl>
                                        <p:attrNameLst>
                                          <p:attrName>ppt_w</p:attrName>
                                        </p:attrNameLst>
                                      </p:cBhvr>
                                      <p:tavLst>
                                        <p:tav tm="0">
                                          <p:val>
                                            <p:strVal val="#ppt_w*0.70"/>
                                          </p:val>
                                        </p:tav>
                                        <p:tav tm="100000">
                                          <p:val>
                                            <p:strVal val="#ppt_w"/>
                                          </p:val>
                                        </p:tav>
                                      </p:tavLst>
                                    </p:anim>
                                    <p:anim calcmode="lin" valueType="num">
                                      <p:cBhvr>
                                        <p:cTn id="8" dur="1000" fill="hold"/>
                                        <p:tgtEl>
                                          <p:spTgt spid="18441"/>
                                        </p:tgtEl>
                                        <p:attrNameLst>
                                          <p:attrName>ppt_h</p:attrName>
                                        </p:attrNameLst>
                                      </p:cBhvr>
                                      <p:tavLst>
                                        <p:tav tm="0">
                                          <p:val>
                                            <p:strVal val="#ppt_h"/>
                                          </p:val>
                                        </p:tav>
                                        <p:tav tm="100000">
                                          <p:val>
                                            <p:strVal val="#ppt_h"/>
                                          </p:val>
                                        </p:tav>
                                      </p:tavLst>
                                    </p:anim>
                                    <p:animEffect transition="in" filter="fade">
                                      <p:cBhvr>
                                        <p:cTn id="9" dur="10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p:txBody>
          <a:bodyPr/>
          <a:lstStyle/>
          <a:p>
            <a:fld id="{0806EDAF-FE3B-453B-B9AF-914078F4D874}" type="slidenum">
              <a:rPr lang="en-US" altLang="vi-VN"/>
              <a:pPr/>
              <a:t>22</a:t>
            </a:fld>
            <a:endParaRPr lang="en-US" altLang="vi-VN"/>
          </a:p>
        </p:txBody>
      </p:sp>
      <p:pic>
        <p:nvPicPr>
          <p:cNvPr id="86026" name="Picture 10"/>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066800" y="0"/>
            <a:ext cx="6553200" cy="6858000"/>
          </a:xfrm>
          <a:ln w="28575">
            <a:solidFill>
              <a:srgbClr val="0033CC"/>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6026"/>
                                        </p:tgtEl>
                                        <p:attrNameLst>
                                          <p:attrName>style.visibility</p:attrName>
                                        </p:attrNameLst>
                                      </p:cBhvr>
                                      <p:to>
                                        <p:strVal val="visible"/>
                                      </p:to>
                                    </p:set>
                                    <p:anim calcmode="lin" valueType="num">
                                      <p:cBhvr>
                                        <p:cTn id="7" dur="1000" fill="hold"/>
                                        <p:tgtEl>
                                          <p:spTgt spid="86026"/>
                                        </p:tgtEl>
                                        <p:attrNameLst>
                                          <p:attrName>ppt_w</p:attrName>
                                        </p:attrNameLst>
                                      </p:cBhvr>
                                      <p:tavLst>
                                        <p:tav tm="0">
                                          <p:val>
                                            <p:strVal val="#ppt_w+.3"/>
                                          </p:val>
                                        </p:tav>
                                        <p:tav tm="100000">
                                          <p:val>
                                            <p:strVal val="#ppt_w"/>
                                          </p:val>
                                        </p:tav>
                                      </p:tavLst>
                                    </p:anim>
                                    <p:anim calcmode="lin" valueType="num">
                                      <p:cBhvr>
                                        <p:cTn id="8" dur="1000" fill="hold"/>
                                        <p:tgtEl>
                                          <p:spTgt spid="86026"/>
                                        </p:tgtEl>
                                        <p:attrNameLst>
                                          <p:attrName>ppt_h</p:attrName>
                                        </p:attrNameLst>
                                      </p:cBhvr>
                                      <p:tavLst>
                                        <p:tav tm="0">
                                          <p:val>
                                            <p:strVal val="#ppt_h"/>
                                          </p:val>
                                        </p:tav>
                                        <p:tav tm="100000">
                                          <p:val>
                                            <p:strVal val="#ppt_h"/>
                                          </p:val>
                                        </p:tav>
                                      </p:tavLst>
                                    </p:anim>
                                    <p:animEffect transition="in" filter="fade">
                                      <p:cBhvr>
                                        <p:cTn id="9" dur="10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FC5BE817-5C2F-49AD-91B0-B85E7A7CD49B}" type="slidenum">
              <a:rPr lang="en-US" altLang="vi-VN"/>
              <a:pPr/>
              <a:t>23</a:t>
            </a:fld>
            <a:endParaRPr lang="en-US" altLang="vi-VN"/>
          </a:p>
        </p:txBody>
      </p:sp>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858000" cy="6858000"/>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checkerboard(across)">
                                      <p:cBhvr>
                                        <p:cTn id="7"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B456826-68C0-4B65-9051-EAC332408E1D}" type="slidenum">
              <a:rPr lang="en-US" altLang="vi-VN"/>
              <a:pPr/>
              <a:t>24</a:t>
            </a:fld>
            <a:endParaRPr lang="en-US" altLang="vi-VN"/>
          </a:p>
        </p:txBody>
      </p:sp>
      <p:sp>
        <p:nvSpPr>
          <p:cNvPr id="120834" name="Rectangle 2"/>
          <p:cNvSpPr>
            <a:spLocks noGrp="1" noChangeArrowheads="1"/>
          </p:cNvSpPr>
          <p:nvPr>
            <p:ph type="title"/>
          </p:nvPr>
        </p:nvSpPr>
        <p:spPr/>
        <p:txBody>
          <a:bodyPr/>
          <a:lstStyle/>
          <a:p>
            <a:endParaRPr lang="vi-VN" altLang="vi-VN"/>
          </a:p>
        </p:txBody>
      </p:sp>
      <p:pic>
        <p:nvPicPr>
          <p:cNvPr id="1208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5943600"/>
          </a:xfrm>
          <a:prstGeom prst="rect">
            <a:avLst/>
          </a:prstGeom>
          <a:noFill/>
          <a:ln w="28575">
            <a:solidFill>
              <a:srgbClr val="00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7" name="Picture 5"/>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724400" y="0"/>
            <a:ext cx="4419600" cy="5943600"/>
          </a:xfrm>
          <a:noFill/>
          <a:ln w="28575">
            <a:solidFill>
              <a:srgbClr val="0033CC"/>
            </a:solidFill>
            <a:miter lim="800000"/>
            <a:headEnd/>
            <a:tailEnd/>
          </a:ln>
        </p:spPr>
      </p:pic>
      <p:sp>
        <p:nvSpPr>
          <p:cNvPr id="120838" name="Text Box 6"/>
          <p:cNvSpPr txBox="1">
            <a:spLocks noChangeArrowheads="1"/>
          </p:cNvSpPr>
          <p:nvPr/>
        </p:nvSpPr>
        <p:spPr bwMode="auto">
          <a:xfrm>
            <a:off x="1584325" y="6056313"/>
            <a:ext cx="1298575" cy="3762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a:solidFill>
                  <a:srgbClr val="CC3300"/>
                </a:solidFill>
              </a:rPr>
              <a:t>Không nên</a:t>
            </a:r>
          </a:p>
        </p:txBody>
      </p:sp>
      <p:sp>
        <p:nvSpPr>
          <p:cNvPr id="120839" name="Text Box 7"/>
          <p:cNvSpPr txBox="1">
            <a:spLocks noChangeArrowheads="1"/>
          </p:cNvSpPr>
          <p:nvPr/>
        </p:nvSpPr>
        <p:spPr bwMode="auto">
          <a:xfrm>
            <a:off x="6473825" y="6019800"/>
            <a:ext cx="612775" cy="37623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a:solidFill>
                  <a:srgbClr val="CC3300"/>
                </a:solidFill>
              </a:rPr>
              <a:t>Nên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0836"/>
                                        </p:tgtEl>
                                        <p:attrNameLst>
                                          <p:attrName>style.visibility</p:attrName>
                                        </p:attrNameLst>
                                      </p:cBhvr>
                                      <p:to>
                                        <p:strVal val="visible"/>
                                      </p:to>
                                    </p:set>
                                    <p:anim calcmode="lin" valueType="num">
                                      <p:cBhvr>
                                        <p:cTn id="7" dur="1000" fill="hold"/>
                                        <p:tgtEl>
                                          <p:spTgt spid="120836"/>
                                        </p:tgtEl>
                                        <p:attrNameLst>
                                          <p:attrName>ppt_w</p:attrName>
                                        </p:attrNameLst>
                                      </p:cBhvr>
                                      <p:tavLst>
                                        <p:tav tm="0">
                                          <p:val>
                                            <p:strVal val="#ppt_w+.3"/>
                                          </p:val>
                                        </p:tav>
                                        <p:tav tm="100000">
                                          <p:val>
                                            <p:strVal val="#ppt_w"/>
                                          </p:val>
                                        </p:tav>
                                      </p:tavLst>
                                    </p:anim>
                                    <p:anim calcmode="lin" valueType="num">
                                      <p:cBhvr>
                                        <p:cTn id="8" dur="1000" fill="hold"/>
                                        <p:tgtEl>
                                          <p:spTgt spid="120836"/>
                                        </p:tgtEl>
                                        <p:attrNameLst>
                                          <p:attrName>ppt_h</p:attrName>
                                        </p:attrNameLst>
                                      </p:cBhvr>
                                      <p:tavLst>
                                        <p:tav tm="0">
                                          <p:val>
                                            <p:strVal val="#ppt_h"/>
                                          </p:val>
                                        </p:tav>
                                        <p:tav tm="100000">
                                          <p:val>
                                            <p:strVal val="#ppt_h"/>
                                          </p:val>
                                        </p:tav>
                                      </p:tavLst>
                                    </p:anim>
                                    <p:animEffect transition="in" filter="fade">
                                      <p:cBhvr>
                                        <p:cTn id="9" dur="1000"/>
                                        <p:tgtEl>
                                          <p:spTgt spid="1208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120837"/>
                                        </p:tgtEl>
                                        <p:attrNameLst>
                                          <p:attrName>style.visibility</p:attrName>
                                        </p:attrNameLst>
                                      </p:cBhvr>
                                      <p:to>
                                        <p:strVal val="visible"/>
                                      </p:to>
                                    </p:set>
                                    <p:animEffect transition="in" filter="checkerboard(across)">
                                      <p:cBhvr>
                                        <p:cTn id="14" dur="500"/>
                                        <p:tgtEl>
                                          <p:spTgt spid="12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D35581-C64A-4684-B8BB-7C8BD8F27014}" type="slidenum">
              <a:rPr lang="en-US" altLang="vi-VN"/>
              <a:pPr/>
              <a:t>25</a:t>
            </a:fld>
            <a:endParaRPr lang="en-US" altLang="vi-VN"/>
          </a:p>
        </p:txBody>
      </p:sp>
      <p:sp>
        <p:nvSpPr>
          <p:cNvPr id="145410" name="WordArt 2"/>
          <p:cNvSpPr>
            <a:spLocks noChangeArrowheads="1" noChangeShapeType="1" noTextEdit="1"/>
          </p:cNvSpPr>
          <p:nvPr/>
        </p:nvSpPr>
        <p:spPr bwMode="auto">
          <a:xfrm>
            <a:off x="131763" y="95250"/>
            <a:ext cx="3727450" cy="1606550"/>
          </a:xfrm>
          <a:prstGeom prst="rect">
            <a:avLst/>
          </a:prstGeom>
        </p:spPr>
        <p:txBody>
          <a:bodyPr wrap="none" fromWordArt="1">
            <a:prstTxWarp prst="textSlantUp">
              <a:avLst>
                <a:gd name="adj" fmla="val 32056"/>
              </a:avLst>
            </a:prstTxWarp>
          </a:bodyPr>
          <a:lstStyle/>
          <a:p>
            <a:pPr algn="ctr"/>
            <a:r>
              <a:rPr lang="vi-VN" sz="48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Arial"/>
                <a:cs typeface="Arial"/>
              </a:rPr>
              <a:t>CỦNG CỐ</a:t>
            </a:r>
          </a:p>
        </p:txBody>
      </p:sp>
      <p:sp>
        <p:nvSpPr>
          <p:cNvPr id="145411" name="AutoShape 3"/>
          <p:cNvSpPr>
            <a:spLocks noChangeArrowheads="1"/>
          </p:cNvSpPr>
          <p:nvPr/>
        </p:nvSpPr>
        <p:spPr bwMode="auto">
          <a:xfrm>
            <a:off x="1758950" y="2743200"/>
            <a:ext cx="6681788" cy="3429000"/>
          </a:xfrm>
          <a:prstGeom prst="cloudCallout">
            <a:avLst>
              <a:gd name="adj1" fmla="val -56208"/>
              <a:gd name="adj2" fmla="val -82824"/>
            </a:avLst>
          </a:prstGeom>
          <a:solidFill>
            <a:srgbClr val="FFFFEB"/>
          </a:solidFill>
          <a:ln w="9525">
            <a:solidFill>
              <a:srgbClr val="66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vi-VN" altLang="vi-VN" sz="1200">
              <a:solidFill>
                <a:srgbClr val="FF6600"/>
              </a:solidFill>
            </a:endParaRPr>
          </a:p>
        </p:txBody>
      </p:sp>
      <p:sp>
        <p:nvSpPr>
          <p:cNvPr id="145412" name="Text Box 4"/>
          <p:cNvSpPr txBox="1">
            <a:spLocks noChangeArrowheads="1"/>
          </p:cNvSpPr>
          <p:nvPr/>
        </p:nvSpPr>
        <p:spPr bwMode="auto">
          <a:xfrm>
            <a:off x="2444750" y="3733800"/>
            <a:ext cx="47672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vi-VN" sz="4000" b="1">
                <a:solidFill>
                  <a:srgbClr val="FF0000"/>
                </a:solidFill>
              </a:rPr>
              <a:t>Em đã gặp khách nước ngoài chưa?</a:t>
            </a:r>
          </a:p>
        </p:txBody>
      </p:sp>
      <p:sp>
        <p:nvSpPr>
          <p:cNvPr id="145413" name="Text Box 5"/>
          <p:cNvSpPr txBox="1">
            <a:spLocks noChangeArrowheads="1"/>
          </p:cNvSpPr>
          <p:nvPr/>
        </p:nvSpPr>
        <p:spPr bwMode="auto">
          <a:xfrm>
            <a:off x="2884488" y="3352800"/>
            <a:ext cx="47831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vi-VN" sz="4000" b="1">
                <a:solidFill>
                  <a:srgbClr val="FF0000"/>
                </a:solidFill>
              </a:rPr>
              <a:t>Khi gặp</a:t>
            </a:r>
            <a:r>
              <a:rPr lang="en-US" altLang="vi-VN" sz="4000" b="1">
                <a:solidFill>
                  <a:srgbClr val="FF0000"/>
                </a:solidFill>
                <a:latin typeface=".VnArial" pitchFamily="34" charset="0"/>
              </a:rPr>
              <a:t> kh¸ch n­íc ngoµi</a:t>
            </a:r>
            <a:r>
              <a:rPr lang="en-US" altLang="vi-VN" sz="4000" b="1">
                <a:solidFill>
                  <a:srgbClr val="FF0000"/>
                </a:solidFill>
              </a:rPr>
              <a:t>,em xử sự </a:t>
            </a:r>
            <a:r>
              <a:rPr lang="en-US" altLang="vi-VN" sz="4000" b="1">
                <a:solidFill>
                  <a:srgbClr val="FF0000"/>
                </a:solidFill>
                <a:latin typeface=".VnArial" pitchFamily="34" charset="0"/>
              </a:rPr>
              <a:t>nh­ thÕ nµo?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5411"/>
                                        </p:tgtEl>
                                        <p:attrNameLst>
                                          <p:attrName>style.visibility</p:attrName>
                                        </p:attrNameLst>
                                      </p:cBhvr>
                                      <p:to>
                                        <p:strVal val="visible"/>
                                      </p:to>
                                    </p:set>
                                    <p:anim calcmode="lin" valueType="num">
                                      <p:cBhvr>
                                        <p:cTn id="7" dur="1000" fill="hold"/>
                                        <p:tgtEl>
                                          <p:spTgt spid="145411"/>
                                        </p:tgtEl>
                                        <p:attrNameLst>
                                          <p:attrName>ppt_w</p:attrName>
                                        </p:attrNameLst>
                                      </p:cBhvr>
                                      <p:tavLst>
                                        <p:tav tm="0">
                                          <p:val>
                                            <p:strVal val="#ppt_w*0.70"/>
                                          </p:val>
                                        </p:tav>
                                        <p:tav tm="100000">
                                          <p:val>
                                            <p:strVal val="#ppt_w"/>
                                          </p:val>
                                        </p:tav>
                                      </p:tavLst>
                                    </p:anim>
                                    <p:anim calcmode="lin" valueType="num">
                                      <p:cBhvr>
                                        <p:cTn id="8" dur="1000" fill="hold"/>
                                        <p:tgtEl>
                                          <p:spTgt spid="145411"/>
                                        </p:tgtEl>
                                        <p:attrNameLst>
                                          <p:attrName>ppt_h</p:attrName>
                                        </p:attrNameLst>
                                      </p:cBhvr>
                                      <p:tavLst>
                                        <p:tav tm="0">
                                          <p:val>
                                            <p:strVal val="#ppt_h"/>
                                          </p:val>
                                        </p:tav>
                                        <p:tav tm="100000">
                                          <p:val>
                                            <p:strVal val="#ppt_h"/>
                                          </p:val>
                                        </p:tav>
                                      </p:tavLst>
                                    </p:anim>
                                    <p:animEffect transition="in" filter="fade">
                                      <p:cBhvr>
                                        <p:cTn id="9" dur="1000"/>
                                        <p:tgtEl>
                                          <p:spTgt spid="1454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5412"/>
                                        </p:tgtEl>
                                        <p:attrNameLst>
                                          <p:attrName>style.visibility</p:attrName>
                                        </p:attrNameLst>
                                      </p:cBhvr>
                                      <p:to>
                                        <p:strVal val="visible"/>
                                      </p:to>
                                    </p:set>
                                    <p:anim calcmode="lin" valueType="num">
                                      <p:cBhvr>
                                        <p:cTn id="12" dur="1000" fill="hold"/>
                                        <p:tgtEl>
                                          <p:spTgt spid="145412"/>
                                        </p:tgtEl>
                                        <p:attrNameLst>
                                          <p:attrName>ppt_w</p:attrName>
                                        </p:attrNameLst>
                                      </p:cBhvr>
                                      <p:tavLst>
                                        <p:tav tm="0">
                                          <p:val>
                                            <p:strVal val="#ppt_w*0.70"/>
                                          </p:val>
                                        </p:tav>
                                        <p:tav tm="100000">
                                          <p:val>
                                            <p:strVal val="#ppt_w"/>
                                          </p:val>
                                        </p:tav>
                                      </p:tavLst>
                                    </p:anim>
                                    <p:anim calcmode="lin" valueType="num">
                                      <p:cBhvr>
                                        <p:cTn id="13" dur="1000" fill="hold"/>
                                        <p:tgtEl>
                                          <p:spTgt spid="145412"/>
                                        </p:tgtEl>
                                        <p:attrNameLst>
                                          <p:attrName>ppt_h</p:attrName>
                                        </p:attrNameLst>
                                      </p:cBhvr>
                                      <p:tavLst>
                                        <p:tav tm="0">
                                          <p:val>
                                            <p:strVal val="#ppt_h"/>
                                          </p:val>
                                        </p:tav>
                                        <p:tav tm="100000">
                                          <p:val>
                                            <p:strVal val="#ppt_h"/>
                                          </p:val>
                                        </p:tav>
                                      </p:tavLst>
                                    </p:anim>
                                    <p:animEffect transition="in" filter="fade">
                                      <p:cBhvr>
                                        <p:cTn id="14" dur="1000"/>
                                        <p:tgtEl>
                                          <p:spTgt spid="1454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xit" presetSubtype="4" fill="hold" grpId="1" nodeType="clickEffect">
                                  <p:stCondLst>
                                    <p:cond delay="0"/>
                                  </p:stCondLst>
                                  <p:childTnLst>
                                    <p:animEffect transition="out" filter="slide(fromBottom)">
                                      <p:cBhvr>
                                        <p:cTn id="18" dur="500"/>
                                        <p:tgtEl>
                                          <p:spTgt spid="145412"/>
                                        </p:tgtEl>
                                      </p:cBhvr>
                                    </p:animEffect>
                                    <p:set>
                                      <p:cBhvr>
                                        <p:cTn id="19" dur="1" fill="hold">
                                          <p:stCondLst>
                                            <p:cond delay="499"/>
                                          </p:stCondLst>
                                        </p:cTn>
                                        <p:tgtEl>
                                          <p:spTgt spid="145412"/>
                                        </p:tgtEl>
                                        <p:attrNameLst>
                                          <p:attrName>style.visibility</p:attrName>
                                        </p:attrNameLst>
                                      </p:cBhvr>
                                      <p:to>
                                        <p:strVal val="hidden"/>
                                      </p:to>
                                    </p:set>
                                  </p:childTnLst>
                                </p:cTn>
                              </p:par>
                              <p:par>
                                <p:cTn id="20" presetID="2" presetClass="entr" presetSubtype="4" fill="hold" grpId="0" nodeType="withEffect">
                                  <p:stCondLst>
                                    <p:cond delay="0"/>
                                  </p:stCondLst>
                                  <p:childTnLst>
                                    <p:set>
                                      <p:cBhvr>
                                        <p:cTn id="21" dur="1" fill="hold">
                                          <p:stCondLst>
                                            <p:cond delay="0"/>
                                          </p:stCondLst>
                                        </p:cTn>
                                        <p:tgtEl>
                                          <p:spTgt spid="145413"/>
                                        </p:tgtEl>
                                        <p:attrNameLst>
                                          <p:attrName>style.visibility</p:attrName>
                                        </p:attrNameLst>
                                      </p:cBhvr>
                                      <p:to>
                                        <p:strVal val="visible"/>
                                      </p:to>
                                    </p:set>
                                    <p:anim calcmode="lin" valueType="num">
                                      <p:cBhvr additive="base">
                                        <p:cTn id="22" dur="500" fill="hold"/>
                                        <p:tgtEl>
                                          <p:spTgt spid="145413"/>
                                        </p:tgtEl>
                                        <p:attrNameLst>
                                          <p:attrName>ppt_x</p:attrName>
                                        </p:attrNameLst>
                                      </p:cBhvr>
                                      <p:tavLst>
                                        <p:tav tm="0">
                                          <p:val>
                                            <p:strVal val="#ppt_x"/>
                                          </p:val>
                                        </p:tav>
                                        <p:tav tm="100000">
                                          <p:val>
                                            <p:strVal val="#ppt_x"/>
                                          </p:val>
                                        </p:tav>
                                      </p:tavLst>
                                    </p:anim>
                                    <p:anim calcmode="lin" valueType="num">
                                      <p:cBhvr additive="base">
                                        <p:cTn id="23" dur="500" fill="hold"/>
                                        <p:tgtEl>
                                          <p:spTgt spid="145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nimBg="1"/>
      <p:bldP spid="145412" grpId="0"/>
      <p:bldP spid="145412" grpId="1"/>
      <p:bldP spid="1454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2CCF600-C1B2-4714-8E10-0E1A7002AF26}" type="slidenum">
              <a:rPr lang="en-US" altLang="vi-VN"/>
              <a:pPr/>
              <a:t>26</a:t>
            </a:fld>
            <a:endParaRPr lang="en-US" altLang="vi-VN"/>
          </a:p>
        </p:txBody>
      </p:sp>
      <p:sp>
        <p:nvSpPr>
          <p:cNvPr id="146434" name="WordArt 2"/>
          <p:cNvSpPr>
            <a:spLocks noChangeArrowheads="1" noChangeShapeType="1" noTextEdit="1"/>
          </p:cNvSpPr>
          <p:nvPr/>
        </p:nvSpPr>
        <p:spPr bwMode="auto">
          <a:xfrm>
            <a:off x="211138" y="228600"/>
            <a:ext cx="3727450" cy="1606550"/>
          </a:xfrm>
          <a:prstGeom prst="rect">
            <a:avLst/>
          </a:prstGeom>
        </p:spPr>
        <p:txBody>
          <a:bodyPr wrap="none" fromWordArt="1">
            <a:prstTxWarp prst="textSlantUp">
              <a:avLst>
                <a:gd name="adj" fmla="val 32056"/>
              </a:avLst>
            </a:prstTxWarp>
          </a:bodyPr>
          <a:lstStyle/>
          <a:p>
            <a:pPr algn="ctr"/>
            <a:r>
              <a:rPr lang="vi-VN" sz="4800" b="1" kern="10">
                <a:ln w="9525">
                  <a:solidFill>
                    <a:srgbClr val="CC99FF"/>
                  </a:solidFill>
                  <a:round/>
                  <a:headEnd/>
                  <a:tailEnd/>
                </a:ln>
                <a:solidFill>
                  <a:srgbClr val="FF6600"/>
                </a:solidFill>
                <a:effectLst>
                  <a:outerShdw dist="53882" dir="2700000" algn="ctr" rotWithShape="0">
                    <a:srgbClr val="9999FF">
                      <a:alpha val="80000"/>
                    </a:srgbClr>
                  </a:outerShdw>
                </a:effectLst>
                <a:latin typeface="Arial"/>
                <a:cs typeface="Arial"/>
              </a:rPr>
              <a:t>DẶN DÒ</a:t>
            </a:r>
          </a:p>
        </p:txBody>
      </p:sp>
      <p:sp>
        <p:nvSpPr>
          <p:cNvPr id="146435" name="Text Box 3"/>
          <p:cNvSpPr txBox="1">
            <a:spLocks noChangeArrowheads="1"/>
          </p:cNvSpPr>
          <p:nvPr/>
        </p:nvSpPr>
        <p:spPr bwMode="auto">
          <a:xfrm>
            <a:off x="422275" y="2432050"/>
            <a:ext cx="83693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vi-VN" sz="4000" b="1">
                <a:solidFill>
                  <a:srgbClr val="D60093"/>
                </a:solidFill>
                <a:effectLst>
                  <a:outerShdw blurRad="38100" dist="38100" dir="2700000" algn="tl">
                    <a:srgbClr val="C0C0C0"/>
                  </a:outerShdw>
                </a:effectLst>
              </a:rPr>
              <a:t>- Vận dụng những hành vi đó vào trong cuộc sống.</a:t>
            </a:r>
          </a:p>
        </p:txBody>
      </p:sp>
      <p:sp>
        <p:nvSpPr>
          <p:cNvPr id="146436" name="Text Box 4"/>
          <p:cNvSpPr txBox="1">
            <a:spLocks noChangeArrowheads="1"/>
          </p:cNvSpPr>
          <p:nvPr/>
        </p:nvSpPr>
        <p:spPr bwMode="auto">
          <a:xfrm>
            <a:off x="422275" y="4191000"/>
            <a:ext cx="83693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vi-VN" sz="4000" b="1">
                <a:solidFill>
                  <a:srgbClr val="D60093"/>
                </a:solidFill>
                <a:effectLst>
                  <a:outerShdw blurRad="38100" dist="38100" dir="2700000" algn="tl">
                    <a:srgbClr val="C0C0C0"/>
                  </a:outerShdw>
                </a:effectLst>
              </a:rPr>
              <a:t>- Sưu tầm những </a:t>
            </a:r>
            <a:r>
              <a:rPr lang="en-US" altLang="vi-VN" sz="4000" b="1">
                <a:solidFill>
                  <a:srgbClr val="D60093"/>
                </a:solidFill>
                <a:effectLst>
                  <a:outerShdw blurRad="38100" dist="38100" dir="2700000" algn="tl">
                    <a:srgbClr val="C0C0C0"/>
                  </a:outerShdw>
                </a:effectLst>
                <a:latin typeface=".VnArial" pitchFamily="34" charset="0"/>
              </a:rPr>
              <a:t>mÈu</a:t>
            </a:r>
            <a:r>
              <a:rPr lang="en-US" altLang="vi-VN" sz="4000" b="1">
                <a:solidFill>
                  <a:srgbClr val="D60093"/>
                </a:solidFill>
                <a:effectLst>
                  <a:outerShdw blurRad="38100" dist="38100" dir="2700000" algn="tl">
                    <a:srgbClr val="C0C0C0"/>
                  </a:outerShdw>
                </a:effectLst>
              </a:rPr>
              <a:t> chuyện, tranh nói về việc cư xử niềm nở với người nước ngoài.</a:t>
            </a:r>
          </a:p>
        </p:txBody>
      </p:sp>
      <p:pic>
        <p:nvPicPr>
          <p:cNvPr id="146437" name="Picture 5" descr="image09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34213" y="304800"/>
            <a:ext cx="189865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wipe(down)">
                                      <p:cBhvr>
                                        <p:cTn id="7" dur="580">
                                          <p:stCondLst>
                                            <p:cond delay="0"/>
                                          </p:stCondLst>
                                        </p:cTn>
                                        <p:tgtEl>
                                          <p:spTgt spid="146437"/>
                                        </p:tgtEl>
                                      </p:cBhvr>
                                    </p:animEffect>
                                    <p:anim calcmode="lin" valueType="num">
                                      <p:cBhvr>
                                        <p:cTn id="8" dur="1822" tmFilter="0,0; 0.14,0.36; 0.43,0.73; 0.71,0.91; 1.0,1.0">
                                          <p:stCondLst>
                                            <p:cond delay="0"/>
                                          </p:stCondLst>
                                        </p:cTn>
                                        <p:tgtEl>
                                          <p:spTgt spid="1464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64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64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64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6437"/>
                                        </p:tgtEl>
                                        <p:attrNameLst>
                                          <p:attrName>ppt_y</p:attrName>
                                        </p:attrNameLst>
                                      </p:cBhvr>
                                      <p:tavLst>
                                        <p:tav tm="0" fmla="#ppt_y-sin(pi*$)/81">
                                          <p:val>
                                            <p:fltVal val="0"/>
                                          </p:val>
                                        </p:tav>
                                        <p:tav tm="100000">
                                          <p:val>
                                            <p:fltVal val="1"/>
                                          </p:val>
                                        </p:tav>
                                      </p:tavLst>
                                    </p:anim>
                                    <p:animScale>
                                      <p:cBhvr>
                                        <p:cTn id="13" dur="26">
                                          <p:stCondLst>
                                            <p:cond delay="650"/>
                                          </p:stCondLst>
                                        </p:cTn>
                                        <p:tgtEl>
                                          <p:spTgt spid="146437"/>
                                        </p:tgtEl>
                                      </p:cBhvr>
                                      <p:to x="100000" y="60000"/>
                                    </p:animScale>
                                    <p:animScale>
                                      <p:cBhvr>
                                        <p:cTn id="14" dur="166" decel="50000">
                                          <p:stCondLst>
                                            <p:cond delay="676"/>
                                          </p:stCondLst>
                                        </p:cTn>
                                        <p:tgtEl>
                                          <p:spTgt spid="146437"/>
                                        </p:tgtEl>
                                      </p:cBhvr>
                                      <p:to x="100000" y="100000"/>
                                    </p:animScale>
                                    <p:animScale>
                                      <p:cBhvr>
                                        <p:cTn id="15" dur="26">
                                          <p:stCondLst>
                                            <p:cond delay="1312"/>
                                          </p:stCondLst>
                                        </p:cTn>
                                        <p:tgtEl>
                                          <p:spTgt spid="146437"/>
                                        </p:tgtEl>
                                      </p:cBhvr>
                                      <p:to x="100000" y="80000"/>
                                    </p:animScale>
                                    <p:animScale>
                                      <p:cBhvr>
                                        <p:cTn id="16" dur="166" decel="50000">
                                          <p:stCondLst>
                                            <p:cond delay="1338"/>
                                          </p:stCondLst>
                                        </p:cTn>
                                        <p:tgtEl>
                                          <p:spTgt spid="146437"/>
                                        </p:tgtEl>
                                      </p:cBhvr>
                                      <p:to x="100000" y="100000"/>
                                    </p:animScale>
                                    <p:animScale>
                                      <p:cBhvr>
                                        <p:cTn id="17" dur="26">
                                          <p:stCondLst>
                                            <p:cond delay="1642"/>
                                          </p:stCondLst>
                                        </p:cTn>
                                        <p:tgtEl>
                                          <p:spTgt spid="146437"/>
                                        </p:tgtEl>
                                      </p:cBhvr>
                                      <p:to x="100000" y="90000"/>
                                    </p:animScale>
                                    <p:animScale>
                                      <p:cBhvr>
                                        <p:cTn id="18" dur="166" decel="50000">
                                          <p:stCondLst>
                                            <p:cond delay="1668"/>
                                          </p:stCondLst>
                                        </p:cTn>
                                        <p:tgtEl>
                                          <p:spTgt spid="146437"/>
                                        </p:tgtEl>
                                      </p:cBhvr>
                                      <p:to x="100000" y="100000"/>
                                    </p:animScale>
                                    <p:animScale>
                                      <p:cBhvr>
                                        <p:cTn id="19" dur="26">
                                          <p:stCondLst>
                                            <p:cond delay="1808"/>
                                          </p:stCondLst>
                                        </p:cTn>
                                        <p:tgtEl>
                                          <p:spTgt spid="146437"/>
                                        </p:tgtEl>
                                      </p:cBhvr>
                                      <p:to x="100000" y="95000"/>
                                    </p:animScale>
                                    <p:animScale>
                                      <p:cBhvr>
                                        <p:cTn id="20" dur="166" decel="50000">
                                          <p:stCondLst>
                                            <p:cond delay="1834"/>
                                          </p:stCondLst>
                                        </p:cTn>
                                        <p:tgtEl>
                                          <p:spTgt spid="146437"/>
                                        </p:tgtEl>
                                      </p:cBhvr>
                                      <p:to x="100000" y="100000"/>
                                    </p:animScale>
                                  </p:childTnLst>
                                </p:cTn>
                              </p:par>
                              <p:par>
                                <p:cTn id="21" presetID="22" presetClass="entr" presetSubtype="4" fill="hold" grpId="0" nodeType="withEffect">
                                  <p:stCondLst>
                                    <p:cond delay="0"/>
                                  </p:stCondLst>
                                  <p:childTnLst>
                                    <p:set>
                                      <p:cBhvr>
                                        <p:cTn id="22" dur="1" fill="hold">
                                          <p:stCondLst>
                                            <p:cond delay="0"/>
                                          </p:stCondLst>
                                        </p:cTn>
                                        <p:tgtEl>
                                          <p:spTgt spid="146434"/>
                                        </p:tgtEl>
                                        <p:attrNameLst>
                                          <p:attrName>style.visibility</p:attrName>
                                        </p:attrNameLst>
                                      </p:cBhvr>
                                      <p:to>
                                        <p:strVal val="visible"/>
                                      </p:to>
                                    </p:set>
                                    <p:animEffect transition="in" filter="wipe(down)">
                                      <p:cBhvr>
                                        <p:cTn id="23" dur="500"/>
                                        <p:tgtEl>
                                          <p:spTgt spid="1464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46435"/>
                                        </p:tgtEl>
                                        <p:attrNameLst>
                                          <p:attrName>style.visibility</p:attrName>
                                        </p:attrNameLst>
                                      </p:cBhvr>
                                      <p:to>
                                        <p:strVal val="visible"/>
                                      </p:to>
                                    </p:set>
                                    <p:anim calcmode="lin" valueType="num">
                                      <p:cBhvr>
                                        <p:cTn id="28" dur="500" fill="hold"/>
                                        <p:tgtEl>
                                          <p:spTgt spid="146435"/>
                                        </p:tgtEl>
                                        <p:attrNameLst>
                                          <p:attrName>ppt_w</p:attrName>
                                        </p:attrNameLst>
                                      </p:cBhvr>
                                      <p:tavLst>
                                        <p:tav tm="0">
                                          <p:val>
                                            <p:fltVal val="0"/>
                                          </p:val>
                                        </p:tav>
                                        <p:tav tm="100000">
                                          <p:val>
                                            <p:strVal val="#ppt_w"/>
                                          </p:val>
                                        </p:tav>
                                      </p:tavLst>
                                    </p:anim>
                                    <p:anim calcmode="lin" valueType="num">
                                      <p:cBhvr>
                                        <p:cTn id="29" dur="500" fill="hold"/>
                                        <p:tgtEl>
                                          <p:spTgt spid="146435"/>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146436"/>
                                        </p:tgtEl>
                                        <p:attrNameLst>
                                          <p:attrName>style.visibility</p:attrName>
                                        </p:attrNameLst>
                                      </p:cBhvr>
                                      <p:to>
                                        <p:strVal val="visible"/>
                                      </p:to>
                                    </p:set>
                                    <p:animEffect transition="in" filter="fade">
                                      <p:cBhvr>
                                        <p:cTn id="34" dur="800" decel="100000"/>
                                        <p:tgtEl>
                                          <p:spTgt spid="146436"/>
                                        </p:tgtEl>
                                      </p:cBhvr>
                                    </p:animEffect>
                                    <p:anim calcmode="lin" valueType="num">
                                      <p:cBhvr>
                                        <p:cTn id="35" dur="800" decel="100000" fill="hold"/>
                                        <p:tgtEl>
                                          <p:spTgt spid="146436"/>
                                        </p:tgtEl>
                                        <p:attrNameLst>
                                          <p:attrName>style.rotation</p:attrName>
                                        </p:attrNameLst>
                                      </p:cBhvr>
                                      <p:tavLst>
                                        <p:tav tm="0">
                                          <p:val>
                                            <p:fltVal val="-90"/>
                                          </p:val>
                                        </p:tav>
                                        <p:tav tm="100000">
                                          <p:val>
                                            <p:fltVal val="0"/>
                                          </p:val>
                                        </p:tav>
                                      </p:tavLst>
                                    </p:anim>
                                    <p:anim calcmode="lin" valueType="num">
                                      <p:cBhvr>
                                        <p:cTn id="36" dur="800" decel="100000" fill="hold"/>
                                        <p:tgtEl>
                                          <p:spTgt spid="146436"/>
                                        </p:tgtEl>
                                        <p:attrNameLst>
                                          <p:attrName>ppt_x</p:attrName>
                                        </p:attrNameLst>
                                      </p:cBhvr>
                                      <p:tavLst>
                                        <p:tav tm="0">
                                          <p:val>
                                            <p:strVal val="#ppt_x+0.4"/>
                                          </p:val>
                                        </p:tav>
                                        <p:tav tm="100000">
                                          <p:val>
                                            <p:strVal val="#ppt_x-0.05"/>
                                          </p:val>
                                        </p:tav>
                                      </p:tavLst>
                                    </p:anim>
                                    <p:anim calcmode="lin" valueType="num">
                                      <p:cBhvr>
                                        <p:cTn id="37" dur="800" decel="100000" fill="hold"/>
                                        <p:tgtEl>
                                          <p:spTgt spid="14643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4643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464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p:bldP spid="146435" grpId="0"/>
      <p:bldP spid="1464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FF8311A8-4C67-4B2F-876B-F92ACDB2B675}" type="slidenum">
              <a:rPr lang="en-US" altLang="vi-VN"/>
              <a:pPr/>
              <a:t>27</a:t>
            </a:fld>
            <a:endParaRPr lang="en-US" altLang="vi-VN"/>
          </a:p>
        </p:txBody>
      </p:sp>
      <p:pic>
        <p:nvPicPr>
          <p:cNvPr id="5" name="Picture 4" descr="HOA_D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61722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2" name="Picture 6"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0" y="0"/>
            <a:ext cx="91440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3" name="Picture 7" descr="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0" y="6684963"/>
            <a:ext cx="914400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4" name="Picture 5" descr="untitled ho"/>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0"/>
            <a:ext cx="133191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5" name="Picture 5" descr="untitled ho"/>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350" y="152400"/>
            <a:ext cx="10858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6" name="Picture 10" descr="smalborg[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005931" y="3615531"/>
            <a:ext cx="60960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7" name="Picture 11" descr="smalborg[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6057900" y="3771900"/>
            <a:ext cx="6096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8" name="Picture 1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rot="16200000">
            <a:off x="15875" y="5470525"/>
            <a:ext cx="1189038"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6749" name="Object 13"/>
          <p:cNvGraphicFramePr>
            <a:graphicFrameLocks noChangeAspect="1"/>
          </p:cNvGraphicFramePr>
          <p:nvPr/>
        </p:nvGraphicFramePr>
        <p:xfrm>
          <a:off x="6729413" y="5170488"/>
          <a:ext cx="2414587" cy="1687512"/>
        </p:xfrm>
        <a:graphic>
          <a:graphicData uri="http://schemas.openxmlformats.org/presentationml/2006/ole">
            <mc:AlternateContent xmlns:mc="http://schemas.openxmlformats.org/markup-compatibility/2006">
              <mc:Choice xmlns:v="urn:schemas-microsoft-com:vml" Requires="v">
                <p:oleObj spid="_x0000_s116759" r:id="rId8" imgW="1999440" imgH="1831320" progId="">
                  <p:embed/>
                </p:oleObj>
              </mc:Choice>
              <mc:Fallback>
                <p:oleObj r:id="rId8" imgW="1999440" imgH="1831320" progId="">
                  <p:embed/>
                  <p:pic>
                    <p:nvPicPr>
                      <p:cNvPr id="0" name="Object 13"/>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729413" y="5170488"/>
                        <a:ext cx="2414587"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6751" name="Picture 15" descr="image004"/>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81000" y="381000"/>
            <a:ext cx="1219200" cy="1046163"/>
          </a:xfrm>
          <a:prstGeom prst="rect">
            <a:avLst/>
          </a:prstGeom>
          <a:noFill/>
          <a:extLst>
            <a:ext uri="{909E8E84-426E-40DD-AFC4-6F175D3DCCD1}">
              <a14:hiddenFill xmlns:a14="http://schemas.microsoft.com/office/drawing/2010/main">
                <a:solidFill>
                  <a:srgbClr val="FFFFFF"/>
                </a:solidFill>
              </a14:hiddenFill>
            </a:ext>
          </a:extLst>
        </p:spPr>
      </p:pic>
      <p:sp>
        <p:nvSpPr>
          <p:cNvPr id="116752" name="WordArt 16"/>
          <p:cNvSpPr>
            <a:spLocks noChangeArrowheads="1" noChangeShapeType="1" noTextEdit="1"/>
          </p:cNvSpPr>
          <p:nvPr/>
        </p:nvSpPr>
        <p:spPr bwMode="auto">
          <a:xfrm>
            <a:off x="1143000" y="2514600"/>
            <a:ext cx="7162800" cy="1743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a:solidFill>
                  <a:schemeClr val="hlink"/>
                </a:solidFill>
                <a:effectLst>
                  <a:outerShdw dist="45791" dir="2021404" algn="ctr" rotWithShape="0">
                    <a:srgbClr val="B2B2B2">
                      <a:alpha val="80000"/>
                    </a:srgbClr>
                  </a:outerShdw>
                </a:effectLst>
                <a:latin typeface="Times New Roman"/>
                <a:cs typeface="Times New Roman"/>
              </a:rPr>
              <a:t>Kính chúc các thầy giáo, cô giáo luôn mạnh khỏe!</a:t>
            </a:r>
          </a:p>
          <a:p>
            <a:pPr algn="ctr"/>
            <a:r>
              <a:rPr lang="vi-VN" sz="3600" b="1" kern="10">
                <a:solidFill>
                  <a:schemeClr val="hlink"/>
                </a:solidFill>
                <a:effectLst>
                  <a:outerShdw dist="45791" dir="2021404" algn="ctr" rotWithShape="0">
                    <a:srgbClr val="B2B2B2">
                      <a:alpha val="80000"/>
                    </a:srgbClr>
                  </a:outerShdw>
                </a:effectLst>
                <a:latin typeface="Times New Roman"/>
                <a:cs typeface="Times New Roman"/>
              </a:rPr>
              <a:t>Chúc các em học sinh luôn chăm ngoan, học giỏi!</a:t>
            </a:r>
          </a:p>
        </p:txBody>
      </p:sp>
      <p:pic>
        <p:nvPicPr>
          <p:cNvPr id="116755" name="Picture 19" descr="1019602enqsikq4tv"/>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694611">
            <a:off x="4297363" y="382588"/>
            <a:ext cx="857250" cy="3162300"/>
          </a:xfrm>
          <a:prstGeom prst="rect">
            <a:avLst/>
          </a:prstGeom>
          <a:noFill/>
          <a:extLst>
            <a:ext uri="{909E8E84-426E-40DD-AFC4-6F175D3DCCD1}">
              <a14:hiddenFill xmlns:a14="http://schemas.microsoft.com/office/drawing/2010/main">
                <a:solidFill>
                  <a:srgbClr val="FFFFFF"/>
                </a:solidFill>
              </a14:hiddenFill>
            </a:ext>
          </a:extLst>
        </p:spPr>
      </p:pic>
      <p:pic>
        <p:nvPicPr>
          <p:cNvPr id="116756" name="Picture 20" descr="1019602enqsikq4tv"/>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205208">
            <a:off x="4114800" y="762000"/>
            <a:ext cx="857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6757" name="Picture 21" descr="1019602enqsikq4tv"/>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1534370">
            <a:off x="4572000" y="762000"/>
            <a:ext cx="857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6758" name="Picture 22" descr="1064982z6po9vz212"/>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6200000">
            <a:off x="4476750" y="4438650"/>
            <a:ext cx="762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16752"/>
                                        </p:tgtEl>
                                        <p:attrNameLst>
                                          <p:attrName>style.visibility</p:attrName>
                                        </p:attrNameLst>
                                      </p:cBhvr>
                                      <p:to>
                                        <p:strVal val="visible"/>
                                      </p:to>
                                    </p:set>
                                    <p:anim calcmode="lin" valueType="num">
                                      <p:cBhvr>
                                        <p:cTn id="7" dur="1000" decel="50000" fill="hold">
                                          <p:stCondLst>
                                            <p:cond delay="0"/>
                                          </p:stCondLst>
                                        </p:cTn>
                                        <p:tgtEl>
                                          <p:spTgt spid="11675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1675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16752"/>
                                        </p:tgtEl>
                                        <p:attrNameLst>
                                          <p:attrName>ppt_w</p:attrName>
                                        </p:attrNameLst>
                                      </p:cBhvr>
                                      <p:tavLst>
                                        <p:tav tm="0">
                                          <p:val>
                                            <p:strVal val="#ppt_w*.05"/>
                                          </p:val>
                                        </p:tav>
                                        <p:tav tm="100000">
                                          <p:val>
                                            <p:strVal val="#ppt_w"/>
                                          </p:val>
                                        </p:tav>
                                      </p:tavLst>
                                    </p:anim>
                                    <p:anim calcmode="lin" valueType="num">
                                      <p:cBhvr>
                                        <p:cTn id="10" dur="2000" fill="hold"/>
                                        <p:tgtEl>
                                          <p:spTgt spid="11675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1675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1675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1675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16752"/>
                                        </p:tgtEl>
                                      </p:cBhvr>
                                    </p:animEffect>
                                  </p:childTnLst>
                                </p:cTn>
                              </p:par>
                            </p:childTnLst>
                          </p:cTn>
                        </p:par>
                        <p:par>
                          <p:cTn id="15" fill="hold" nodeType="afterGroup">
                            <p:stCondLst>
                              <p:cond delay="2000"/>
                            </p:stCondLst>
                            <p:childTnLst>
                              <p:par>
                                <p:cTn id="16" presetID="22" presetClass="emph" presetSubtype="0" fill="hold" grpId="1" nodeType="afterEffect">
                                  <p:stCondLst>
                                    <p:cond delay="0"/>
                                  </p:stCondLst>
                                  <p:childTnLst>
                                    <p:animClr clrSpc="hsl" dir="cw">
                                      <p:cBhvr override="childStyle">
                                        <p:cTn id="17" dur="500" fill="hold"/>
                                        <p:tgtEl>
                                          <p:spTgt spid="116752"/>
                                        </p:tgtEl>
                                        <p:attrNameLst>
                                          <p:attrName>style.color</p:attrName>
                                        </p:attrNameLst>
                                      </p:cBhvr>
                                      <p:by>
                                        <p:hsl h="-7200000" s="0" l="0"/>
                                      </p:by>
                                    </p:animClr>
                                    <p:animClr clrSpc="hsl" dir="cw">
                                      <p:cBhvr>
                                        <p:cTn id="18" dur="500" fill="hold"/>
                                        <p:tgtEl>
                                          <p:spTgt spid="116752"/>
                                        </p:tgtEl>
                                        <p:attrNameLst>
                                          <p:attrName>fillcolor</p:attrName>
                                        </p:attrNameLst>
                                      </p:cBhvr>
                                      <p:by>
                                        <p:hsl h="-7200000" s="0" l="0"/>
                                      </p:by>
                                    </p:animClr>
                                    <p:animClr clrSpc="hsl" dir="cw">
                                      <p:cBhvr>
                                        <p:cTn id="19" dur="500" fill="hold"/>
                                        <p:tgtEl>
                                          <p:spTgt spid="116752"/>
                                        </p:tgtEl>
                                        <p:attrNameLst>
                                          <p:attrName>stroke.color</p:attrName>
                                        </p:attrNameLst>
                                      </p:cBhvr>
                                      <p:by>
                                        <p:hsl h="-7200000" s="0" l="0"/>
                                      </p:by>
                                    </p:animClr>
                                    <p:set>
                                      <p:cBhvr>
                                        <p:cTn id="20" dur="500" fill="hold"/>
                                        <p:tgtEl>
                                          <p:spTgt spid="1167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2" grpId="0" animBg="1"/>
      <p:bldP spid="11675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fld id="{31C5B115-2F02-4873-A46E-9FB60797FA23}" type="slidenum">
              <a:rPr lang="en-US" altLang="vi-VN"/>
              <a:pPr/>
              <a:t>3</a:t>
            </a:fld>
            <a:endParaRPr lang="en-US" altLang="vi-VN"/>
          </a:p>
        </p:txBody>
      </p:sp>
      <p:sp>
        <p:nvSpPr>
          <p:cNvPr id="143363" name="Rectangle 3"/>
          <p:cNvSpPr>
            <a:spLocks noChangeArrowheads="1"/>
          </p:cNvSpPr>
          <p:nvPr/>
        </p:nvSpPr>
        <p:spPr bwMode="auto">
          <a:xfrm>
            <a:off x="2819400" y="1828800"/>
            <a:ext cx="3124200" cy="990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a:r>
              <a:rPr lang="en-US" altLang="vi-VN" sz="4000" b="1" u="sng">
                <a:solidFill>
                  <a:srgbClr val="0000FF"/>
                </a:solidFill>
                <a:effectLst>
                  <a:outerShdw blurRad="38100" dist="38100" dir="2700000" algn="tl">
                    <a:srgbClr val="000000"/>
                  </a:outerShdw>
                </a:effectLst>
              </a:rPr>
              <a:t>ĐẠO ĐỨC</a:t>
            </a:r>
            <a:r>
              <a:rPr lang="en-US" altLang="vi-VN" sz="4000" b="1">
                <a:solidFill>
                  <a:srgbClr val="0000FF"/>
                </a:solidFill>
                <a:effectLst>
                  <a:outerShdw blurRad="38100" dist="38100" dir="2700000" algn="tl">
                    <a:srgbClr val="000000"/>
                  </a:outerShdw>
                </a:effectLst>
              </a:rPr>
              <a:t>:</a:t>
            </a:r>
          </a:p>
        </p:txBody>
      </p:sp>
      <p:sp>
        <p:nvSpPr>
          <p:cNvPr id="143364" name="Rectangle 4"/>
          <p:cNvSpPr>
            <a:spLocks noChangeArrowheads="1"/>
          </p:cNvSpPr>
          <p:nvPr/>
        </p:nvSpPr>
        <p:spPr bwMode="auto">
          <a:xfrm>
            <a:off x="582613" y="3067050"/>
            <a:ext cx="8370887"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vi-VN" sz="5400" b="1">
                <a:solidFill>
                  <a:srgbClr val="FF0000"/>
                </a:solidFill>
                <a:effectLst>
                  <a:outerShdw blurRad="38100" dist="38100" dir="2700000" algn="tl">
                    <a:srgbClr val="C0C0C0"/>
                  </a:outerShdw>
                </a:effectLst>
                <a:latin typeface="Arial Black" pitchFamily="34" charset="0"/>
              </a:rPr>
              <a:t>TÔN TRỌNG </a:t>
            </a:r>
            <a:br>
              <a:rPr lang="en-US" altLang="vi-VN" sz="5400" b="1">
                <a:solidFill>
                  <a:srgbClr val="FF0000"/>
                </a:solidFill>
                <a:effectLst>
                  <a:outerShdw blurRad="38100" dist="38100" dir="2700000" algn="tl">
                    <a:srgbClr val="C0C0C0"/>
                  </a:outerShdw>
                </a:effectLst>
                <a:latin typeface="Arial Black" pitchFamily="34" charset="0"/>
              </a:rPr>
            </a:br>
            <a:r>
              <a:rPr lang="en-US" altLang="vi-VN" sz="5400" b="1">
                <a:solidFill>
                  <a:srgbClr val="FF0000"/>
                </a:solidFill>
                <a:effectLst>
                  <a:outerShdw blurRad="38100" dist="38100" dir="2700000" algn="tl">
                    <a:srgbClr val="C0C0C0"/>
                  </a:outerShdw>
                </a:effectLst>
                <a:latin typeface="Arial Black" pitchFamily="34" charset="0"/>
              </a:rPr>
              <a:t>KHÁCH NƯỚC NGOÀI</a:t>
            </a:r>
          </a:p>
        </p:txBody>
      </p:sp>
      <p:pic>
        <p:nvPicPr>
          <p:cNvPr id="143365" name="Picture 5"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3038" y="6248400"/>
            <a:ext cx="636587" cy="990600"/>
          </a:xfrm>
          <a:prstGeom prst="rect">
            <a:avLst/>
          </a:prstGeom>
          <a:noFill/>
          <a:extLst>
            <a:ext uri="{909E8E84-426E-40DD-AFC4-6F175D3DCCD1}">
              <a14:hiddenFill xmlns:a14="http://schemas.microsoft.com/office/drawing/2010/main">
                <a:solidFill>
                  <a:srgbClr val="FFFFFF"/>
                </a:solidFill>
              </a14:hiddenFill>
            </a:ext>
          </a:extLst>
        </p:spPr>
      </p:pic>
      <p:pic>
        <p:nvPicPr>
          <p:cNvPr id="143366" name="Picture 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4250" y="54102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67" name="Picture 7"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2425" y="42672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68" name="Picture 8"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0988" y="30480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69" name="Picture 9"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844550" cy="808038"/>
          </a:xfrm>
          <a:prstGeom prst="rect">
            <a:avLst/>
          </a:prstGeom>
          <a:noFill/>
          <a:extLst>
            <a:ext uri="{909E8E84-426E-40DD-AFC4-6F175D3DCCD1}">
              <a14:hiddenFill xmlns:a14="http://schemas.microsoft.com/office/drawing/2010/main">
                <a:solidFill>
                  <a:srgbClr val="FFFFFF"/>
                </a:solidFill>
              </a14:hiddenFill>
            </a:ext>
          </a:extLst>
        </p:spPr>
      </p:pic>
      <p:pic>
        <p:nvPicPr>
          <p:cNvPr id="143370" name="Picture 10"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3505200"/>
            <a:ext cx="914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43371" name="Picture 11"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85050" y="838200"/>
            <a:ext cx="633413" cy="606425"/>
          </a:xfrm>
          <a:prstGeom prst="rect">
            <a:avLst/>
          </a:prstGeom>
          <a:noFill/>
          <a:extLst>
            <a:ext uri="{909E8E84-426E-40DD-AFC4-6F175D3DCCD1}">
              <a14:hiddenFill xmlns:a14="http://schemas.microsoft.com/office/drawing/2010/main">
                <a:solidFill>
                  <a:srgbClr val="FFFFFF"/>
                </a:solidFill>
              </a14:hiddenFill>
            </a:ext>
          </a:extLst>
        </p:spPr>
      </p:pic>
      <p:pic>
        <p:nvPicPr>
          <p:cNvPr id="143372" name="Picture 12"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48375" y="18288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3" name="Picture 13"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82025" y="1425575"/>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4" name="Picture 14"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48613" y="2416175"/>
            <a:ext cx="280987"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5" name="Picture 15"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70088" y="1066800"/>
            <a:ext cx="280987"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6" name="Picture 1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01913" y="3733800"/>
            <a:ext cx="282575"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7" name="Picture 17"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78525" y="5943600"/>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78" name="Picture 18"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7104063" y="6083300"/>
            <a:ext cx="809625" cy="774700"/>
          </a:xfrm>
          <a:prstGeom prst="rect">
            <a:avLst/>
          </a:prstGeom>
          <a:noFill/>
          <a:extLst>
            <a:ext uri="{909E8E84-426E-40DD-AFC4-6F175D3DCCD1}">
              <a14:hiddenFill xmlns:a14="http://schemas.microsoft.com/office/drawing/2010/main">
                <a:solidFill>
                  <a:srgbClr val="FFFFFF"/>
                </a:solidFill>
              </a14:hiddenFill>
            </a:ext>
          </a:extLst>
        </p:spPr>
      </p:pic>
      <p:pic>
        <p:nvPicPr>
          <p:cNvPr id="143379" name="Picture 19"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6400800" y="4267200"/>
            <a:ext cx="738188" cy="708025"/>
          </a:xfrm>
          <a:prstGeom prst="rect">
            <a:avLst/>
          </a:prstGeom>
          <a:noFill/>
          <a:extLst>
            <a:ext uri="{909E8E84-426E-40DD-AFC4-6F175D3DCCD1}">
              <a14:hiddenFill xmlns:a14="http://schemas.microsoft.com/office/drawing/2010/main">
                <a:solidFill>
                  <a:srgbClr val="FFFFFF"/>
                </a:solidFill>
              </a14:hiddenFill>
            </a:ext>
          </a:extLst>
        </p:spPr>
      </p:pic>
      <p:pic>
        <p:nvPicPr>
          <p:cNvPr id="143380" name="Picture 20"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5762625"/>
            <a:ext cx="45720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43381" name="Picture 21"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84488" y="5105400"/>
            <a:ext cx="6350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43382" name="Picture 22"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20925" y="2362200"/>
            <a:ext cx="774700" cy="741363"/>
          </a:xfrm>
          <a:prstGeom prst="rect">
            <a:avLst/>
          </a:prstGeom>
          <a:noFill/>
          <a:extLst>
            <a:ext uri="{909E8E84-426E-40DD-AFC4-6F175D3DCCD1}">
              <a14:hiddenFill xmlns:a14="http://schemas.microsoft.com/office/drawing/2010/main">
                <a:solidFill>
                  <a:srgbClr val="FFFFFF"/>
                </a:solidFill>
              </a14:hiddenFill>
            </a:ext>
          </a:extLst>
        </p:spPr>
      </p:pic>
      <p:pic>
        <p:nvPicPr>
          <p:cNvPr id="143383" name="Picture 23"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91013" y="6324600"/>
            <a:ext cx="6350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43384" name="Picture 24"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62213" y="6248400"/>
            <a:ext cx="6350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3385" name="Picture 25"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02150" y="2743200"/>
            <a:ext cx="6350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3386" name="Picture 26"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3938588" y="914400"/>
            <a:ext cx="563562" cy="538163"/>
          </a:xfrm>
          <a:prstGeom prst="rect">
            <a:avLst/>
          </a:prstGeom>
          <a:noFill/>
          <a:extLst>
            <a:ext uri="{909E8E84-426E-40DD-AFC4-6F175D3DCCD1}">
              <a14:hiddenFill xmlns:a14="http://schemas.microsoft.com/office/drawing/2010/main">
                <a:solidFill>
                  <a:srgbClr val="FFFFFF"/>
                </a:solidFill>
              </a14:hiddenFill>
            </a:ext>
          </a:extLst>
        </p:spPr>
      </p:pic>
      <p:pic>
        <p:nvPicPr>
          <p:cNvPr id="143387" name="Picture 27" descr="Picture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4572000" y="4960938"/>
            <a:ext cx="561975" cy="5381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strips(downLeft)">
                                      <p:cBhvr>
                                        <p:cTn id="7" dur="500"/>
                                        <p:tgtEl>
                                          <p:spTgt spid="143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43364"/>
                                        </p:tgtEl>
                                        <p:attrNameLst>
                                          <p:attrName>style.visibility</p:attrName>
                                        </p:attrNameLst>
                                      </p:cBhvr>
                                      <p:to>
                                        <p:strVal val="visible"/>
                                      </p:to>
                                    </p:set>
                                    <p:animEffect transition="in" filter="wheel(4)">
                                      <p:cBhvr>
                                        <p:cTn id="12" dur="20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nimBg="1"/>
      <p:bldP spid="1433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p:txBody>
          <a:bodyPr/>
          <a:lstStyle/>
          <a:p>
            <a:fld id="{13425A8C-AB9C-42CF-B276-314561D207FF}" type="slidenum">
              <a:rPr lang="en-US" altLang="vi-VN"/>
              <a:pPr/>
              <a:t>4</a:t>
            </a:fld>
            <a:endParaRPr lang="en-US" altLang="vi-VN"/>
          </a:p>
        </p:txBody>
      </p:sp>
      <p:sp>
        <p:nvSpPr>
          <p:cNvPr id="70663" name="Rectangle 7"/>
          <p:cNvSpPr>
            <a:spLocks noGrp="1" noChangeArrowheads="1"/>
          </p:cNvSpPr>
          <p:nvPr>
            <p:ph sz="quarter" idx="1"/>
          </p:nvPr>
        </p:nvSpPr>
        <p:spPr>
          <a:xfrm>
            <a:off x="457200" y="3657600"/>
            <a:ext cx="4038600" cy="2185988"/>
          </a:xfrm>
        </p:spPr>
        <p:txBody>
          <a:bodyPr/>
          <a:lstStyle/>
          <a:p>
            <a:endParaRPr lang="vi-VN" altLang="vi-VN" sz="2400"/>
          </a:p>
        </p:txBody>
      </p:sp>
      <p:sp>
        <p:nvSpPr>
          <p:cNvPr id="70664" name="Rectangle 8"/>
          <p:cNvSpPr>
            <a:spLocks noGrp="1" noChangeArrowheads="1"/>
          </p:cNvSpPr>
          <p:nvPr>
            <p:ph sz="quarter" idx="2"/>
          </p:nvPr>
        </p:nvSpPr>
        <p:spPr>
          <a:xfrm>
            <a:off x="4572000" y="3657600"/>
            <a:ext cx="4038600" cy="2185988"/>
          </a:xfrm>
        </p:spPr>
        <p:txBody>
          <a:bodyPr/>
          <a:lstStyle/>
          <a:p>
            <a:endParaRPr lang="vi-VN" altLang="vi-VN" sz="2400"/>
          </a:p>
        </p:txBody>
      </p:sp>
      <p:pic>
        <p:nvPicPr>
          <p:cNvPr id="70666" name="Picture 10" descr="11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352800"/>
            <a:ext cx="4419600" cy="3505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0667" name="Picture 11" descr="12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1213"/>
            <a:ext cx="4724400" cy="35067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0668" name="Picture 12" descr="10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0"/>
            <a:ext cx="4419600" cy="3352800"/>
          </a:xfrm>
          <a:prstGeom prst="rect">
            <a:avLst/>
          </a:prstGeom>
          <a:solidFill>
            <a:schemeClr val="bg1"/>
          </a:solidFill>
          <a:ln w="9525">
            <a:solidFill>
              <a:srgbClr val="0000FF"/>
            </a:solidFill>
            <a:miter lim="800000"/>
            <a:headEnd/>
            <a:tailEnd/>
          </a:ln>
        </p:spPr>
      </p:pic>
      <p:sp>
        <p:nvSpPr>
          <p:cNvPr id="70669" name="Oval 13"/>
          <p:cNvSpPr>
            <a:spLocks noChangeArrowheads="1"/>
          </p:cNvSpPr>
          <p:nvPr/>
        </p:nvSpPr>
        <p:spPr bwMode="auto">
          <a:xfrm>
            <a:off x="4876800" y="3505200"/>
            <a:ext cx="381000" cy="38100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a:t>3</a:t>
            </a:r>
          </a:p>
        </p:txBody>
      </p:sp>
      <p:sp>
        <p:nvSpPr>
          <p:cNvPr id="70670" name="Oval 14"/>
          <p:cNvSpPr>
            <a:spLocks noChangeArrowheads="1"/>
          </p:cNvSpPr>
          <p:nvPr/>
        </p:nvSpPr>
        <p:spPr bwMode="auto">
          <a:xfrm>
            <a:off x="2743200" y="76200"/>
            <a:ext cx="381000" cy="38100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a:t>1</a:t>
            </a:r>
          </a:p>
        </p:txBody>
      </p:sp>
      <p:sp>
        <p:nvSpPr>
          <p:cNvPr id="70671" name="Oval 15"/>
          <p:cNvSpPr>
            <a:spLocks noChangeArrowheads="1"/>
          </p:cNvSpPr>
          <p:nvPr/>
        </p:nvSpPr>
        <p:spPr bwMode="auto">
          <a:xfrm>
            <a:off x="381000" y="3505200"/>
            <a:ext cx="381000" cy="38100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a:t>2</a:t>
            </a:r>
          </a:p>
        </p:txBody>
      </p:sp>
      <p:sp>
        <p:nvSpPr>
          <p:cNvPr id="70673" name="Oval 17"/>
          <p:cNvSpPr>
            <a:spLocks noChangeArrowheads="1"/>
          </p:cNvSpPr>
          <p:nvPr/>
        </p:nvSpPr>
        <p:spPr bwMode="auto">
          <a:xfrm>
            <a:off x="2743200" y="76200"/>
            <a:ext cx="381000" cy="381000"/>
          </a:xfrm>
          <a:prstGeom prst="ellipse">
            <a:avLst/>
          </a:prstGeom>
          <a:solidFill>
            <a:schemeClr val="bg1"/>
          </a:solid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0668"/>
                                        </p:tgtEl>
                                        <p:attrNameLst>
                                          <p:attrName>style.visibility</p:attrName>
                                        </p:attrNameLst>
                                      </p:cBhvr>
                                      <p:to>
                                        <p:strVal val="visible"/>
                                      </p:to>
                                    </p:set>
                                    <p:anim calcmode="lin" valueType="num">
                                      <p:cBhvr>
                                        <p:cTn id="7" dur="1000" fill="hold"/>
                                        <p:tgtEl>
                                          <p:spTgt spid="70668"/>
                                        </p:tgtEl>
                                        <p:attrNameLst>
                                          <p:attrName>ppt_w</p:attrName>
                                        </p:attrNameLst>
                                      </p:cBhvr>
                                      <p:tavLst>
                                        <p:tav tm="0">
                                          <p:val>
                                            <p:strVal val="#ppt_w*0.70"/>
                                          </p:val>
                                        </p:tav>
                                        <p:tav tm="100000">
                                          <p:val>
                                            <p:strVal val="#ppt_w"/>
                                          </p:val>
                                        </p:tav>
                                      </p:tavLst>
                                    </p:anim>
                                    <p:anim calcmode="lin" valueType="num">
                                      <p:cBhvr>
                                        <p:cTn id="8" dur="1000" fill="hold"/>
                                        <p:tgtEl>
                                          <p:spTgt spid="70668"/>
                                        </p:tgtEl>
                                        <p:attrNameLst>
                                          <p:attrName>ppt_h</p:attrName>
                                        </p:attrNameLst>
                                      </p:cBhvr>
                                      <p:tavLst>
                                        <p:tav tm="0">
                                          <p:val>
                                            <p:strVal val="#ppt_h"/>
                                          </p:val>
                                        </p:tav>
                                        <p:tav tm="100000">
                                          <p:val>
                                            <p:strVal val="#ppt_h"/>
                                          </p:val>
                                        </p:tav>
                                      </p:tavLst>
                                    </p:anim>
                                    <p:animEffect transition="in" filter="fade">
                                      <p:cBhvr>
                                        <p:cTn id="9" dur="1000"/>
                                        <p:tgtEl>
                                          <p:spTgt spid="70668"/>
                                        </p:tgtEl>
                                      </p:cBhvr>
                                    </p:animEffect>
                                  </p:childTnLst>
                                </p:cTn>
                              </p:par>
                              <p:par>
                                <p:cTn id="10" presetID="55" presetClass="entr" presetSubtype="0" fill="hold" nodeType="withEffect">
                                  <p:stCondLst>
                                    <p:cond delay="0"/>
                                  </p:stCondLst>
                                  <p:childTnLst>
                                    <p:set>
                                      <p:cBhvr>
                                        <p:cTn id="11" dur="1" fill="hold">
                                          <p:stCondLst>
                                            <p:cond delay="0"/>
                                          </p:stCondLst>
                                        </p:cTn>
                                        <p:tgtEl>
                                          <p:spTgt spid="70667"/>
                                        </p:tgtEl>
                                        <p:attrNameLst>
                                          <p:attrName>style.visibility</p:attrName>
                                        </p:attrNameLst>
                                      </p:cBhvr>
                                      <p:to>
                                        <p:strVal val="visible"/>
                                      </p:to>
                                    </p:set>
                                    <p:anim calcmode="lin" valueType="num">
                                      <p:cBhvr>
                                        <p:cTn id="12" dur="1000" fill="hold"/>
                                        <p:tgtEl>
                                          <p:spTgt spid="70667"/>
                                        </p:tgtEl>
                                        <p:attrNameLst>
                                          <p:attrName>ppt_w</p:attrName>
                                        </p:attrNameLst>
                                      </p:cBhvr>
                                      <p:tavLst>
                                        <p:tav tm="0">
                                          <p:val>
                                            <p:strVal val="#ppt_w*0.70"/>
                                          </p:val>
                                        </p:tav>
                                        <p:tav tm="100000">
                                          <p:val>
                                            <p:strVal val="#ppt_w"/>
                                          </p:val>
                                        </p:tav>
                                      </p:tavLst>
                                    </p:anim>
                                    <p:anim calcmode="lin" valueType="num">
                                      <p:cBhvr>
                                        <p:cTn id="13" dur="1000" fill="hold"/>
                                        <p:tgtEl>
                                          <p:spTgt spid="70667"/>
                                        </p:tgtEl>
                                        <p:attrNameLst>
                                          <p:attrName>ppt_h</p:attrName>
                                        </p:attrNameLst>
                                      </p:cBhvr>
                                      <p:tavLst>
                                        <p:tav tm="0">
                                          <p:val>
                                            <p:strVal val="#ppt_h"/>
                                          </p:val>
                                        </p:tav>
                                        <p:tav tm="100000">
                                          <p:val>
                                            <p:strVal val="#ppt_h"/>
                                          </p:val>
                                        </p:tav>
                                      </p:tavLst>
                                    </p:anim>
                                    <p:animEffect transition="in" filter="fade">
                                      <p:cBhvr>
                                        <p:cTn id="14" dur="1000"/>
                                        <p:tgtEl>
                                          <p:spTgt spid="70667"/>
                                        </p:tgtEl>
                                      </p:cBhvr>
                                    </p:animEffect>
                                  </p:childTnLst>
                                </p:cTn>
                              </p:par>
                              <p:par>
                                <p:cTn id="15" presetID="55" presetClass="entr" presetSubtype="0" fill="hold" nodeType="withEffect">
                                  <p:stCondLst>
                                    <p:cond delay="0"/>
                                  </p:stCondLst>
                                  <p:childTnLst>
                                    <p:set>
                                      <p:cBhvr>
                                        <p:cTn id="16" dur="1" fill="hold">
                                          <p:stCondLst>
                                            <p:cond delay="0"/>
                                          </p:stCondLst>
                                        </p:cTn>
                                        <p:tgtEl>
                                          <p:spTgt spid="70666"/>
                                        </p:tgtEl>
                                        <p:attrNameLst>
                                          <p:attrName>style.visibility</p:attrName>
                                        </p:attrNameLst>
                                      </p:cBhvr>
                                      <p:to>
                                        <p:strVal val="visible"/>
                                      </p:to>
                                    </p:set>
                                    <p:anim calcmode="lin" valueType="num">
                                      <p:cBhvr>
                                        <p:cTn id="17" dur="1000" fill="hold"/>
                                        <p:tgtEl>
                                          <p:spTgt spid="70666"/>
                                        </p:tgtEl>
                                        <p:attrNameLst>
                                          <p:attrName>ppt_w</p:attrName>
                                        </p:attrNameLst>
                                      </p:cBhvr>
                                      <p:tavLst>
                                        <p:tav tm="0">
                                          <p:val>
                                            <p:strVal val="#ppt_w*0.70"/>
                                          </p:val>
                                        </p:tav>
                                        <p:tav tm="100000">
                                          <p:val>
                                            <p:strVal val="#ppt_w"/>
                                          </p:val>
                                        </p:tav>
                                      </p:tavLst>
                                    </p:anim>
                                    <p:anim calcmode="lin" valueType="num">
                                      <p:cBhvr>
                                        <p:cTn id="18" dur="1000" fill="hold"/>
                                        <p:tgtEl>
                                          <p:spTgt spid="70666"/>
                                        </p:tgtEl>
                                        <p:attrNameLst>
                                          <p:attrName>ppt_h</p:attrName>
                                        </p:attrNameLst>
                                      </p:cBhvr>
                                      <p:tavLst>
                                        <p:tav tm="0">
                                          <p:val>
                                            <p:strVal val="#ppt_h"/>
                                          </p:val>
                                        </p:tav>
                                        <p:tav tm="100000">
                                          <p:val>
                                            <p:strVal val="#ppt_h"/>
                                          </p:val>
                                        </p:tav>
                                      </p:tavLst>
                                    </p:anim>
                                    <p:animEffect transition="in" filter="fade">
                                      <p:cBhvr>
                                        <p:cTn id="19" dur="1000"/>
                                        <p:tgtEl>
                                          <p:spTgt spid="7066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0670"/>
                                        </p:tgtEl>
                                        <p:attrNameLst>
                                          <p:attrName>style.visibility</p:attrName>
                                        </p:attrNameLst>
                                      </p:cBhvr>
                                      <p:to>
                                        <p:strVal val="visible"/>
                                      </p:to>
                                    </p:set>
                                    <p:animEffect transition="in" filter="blinds(horizontal)">
                                      <p:cBhvr>
                                        <p:cTn id="24" dur="500"/>
                                        <p:tgtEl>
                                          <p:spTgt spid="70670"/>
                                        </p:tgtEl>
                                      </p:cBhvr>
                                    </p:animEffect>
                                  </p:childTnLst>
                                </p:cTn>
                              </p:par>
                            </p:childTnLst>
                          </p:cTn>
                        </p:par>
                        <p:par>
                          <p:cTn id="25" fill="hold" nodeType="afterGroup">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70671"/>
                                        </p:tgtEl>
                                        <p:attrNameLst>
                                          <p:attrName>style.visibility</p:attrName>
                                        </p:attrNameLst>
                                      </p:cBhvr>
                                      <p:to>
                                        <p:strVal val="visible"/>
                                      </p:to>
                                    </p:set>
                                    <p:animEffect transition="in" filter="blinds(horizontal)">
                                      <p:cBhvr>
                                        <p:cTn id="28" dur="500"/>
                                        <p:tgtEl>
                                          <p:spTgt spid="70671"/>
                                        </p:tgtEl>
                                      </p:cBhvr>
                                    </p:animEffect>
                                  </p:childTnLst>
                                </p:cTn>
                              </p:par>
                            </p:childTnLst>
                          </p:cTn>
                        </p:par>
                        <p:par>
                          <p:cTn id="29" fill="hold" nodeType="afterGroup">
                            <p:stCondLst>
                              <p:cond delay="1000"/>
                            </p:stCondLst>
                            <p:childTnLst>
                              <p:par>
                                <p:cTn id="30" presetID="3" presetClass="entr" presetSubtype="10" fill="hold" grpId="0" nodeType="afterEffect">
                                  <p:stCondLst>
                                    <p:cond delay="0"/>
                                  </p:stCondLst>
                                  <p:childTnLst>
                                    <p:set>
                                      <p:cBhvr>
                                        <p:cTn id="31" dur="1" fill="hold">
                                          <p:stCondLst>
                                            <p:cond delay="0"/>
                                          </p:stCondLst>
                                        </p:cTn>
                                        <p:tgtEl>
                                          <p:spTgt spid="70669"/>
                                        </p:tgtEl>
                                        <p:attrNameLst>
                                          <p:attrName>style.visibility</p:attrName>
                                        </p:attrNameLst>
                                      </p:cBhvr>
                                      <p:to>
                                        <p:strVal val="visible"/>
                                      </p:to>
                                    </p:set>
                                    <p:animEffect transition="in" filter="blinds(horizontal)">
                                      <p:cBhvr>
                                        <p:cTn id="32" dur="500"/>
                                        <p:tgtEl>
                                          <p:spTgt spid="706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0673"/>
                                        </p:tgtEl>
                                        <p:attrNameLst>
                                          <p:attrName>style.visibility</p:attrName>
                                        </p:attrNameLst>
                                      </p:cBhvr>
                                      <p:to>
                                        <p:strVal val="visible"/>
                                      </p:to>
                                    </p:set>
                                    <p:animEffect transition="in" filter="blinds(horizontal)">
                                      <p:cBhvr>
                                        <p:cTn id="37" dur="500"/>
                                        <p:tgtEl>
                                          <p:spTgt spid="70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9" grpId="0" animBg="1"/>
      <p:bldP spid="70670" grpId="0" animBg="1"/>
      <p:bldP spid="70671" grpId="0" animBg="1"/>
      <p:bldP spid="706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F44496C6-35BA-4277-ACB9-603B7104A2CD}" type="slidenum">
              <a:rPr lang="en-US" altLang="vi-VN"/>
              <a:pPr/>
              <a:t>5</a:t>
            </a:fld>
            <a:endParaRPr lang="en-US" altLang="vi-VN"/>
          </a:p>
        </p:txBody>
      </p:sp>
      <p:sp>
        <p:nvSpPr>
          <p:cNvPr id="148482" name="Text Box 2"/>
          <p:cNvSpPr txBox="1">
            <a:spLocks noChangeArrowheads="1"/>
          </p:cNvSpPr>
          <p:nvPr/>
        </p:nvSpPr>
        <p:spPr bwMode="auto">
          <a:xfrm>
            <a:off x="2039938" y="1676400"/>
            <a:ext cx="49228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914400">
              <a:defRPr>
                <a:solidFill>
                  <a:schemeClr val="tx1"/>
                </a:solidFill>
                <a:latin typeface="Arial" charset="0"/>
              </a:defRPr>
            </a:lvl2pPr>
            <a:lvl3pPr marL="10287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a:spcBef>
                <a:spcPct val="50000"/>
              </a:spcBef>
            </a:pPr>
            <a:r>
              <a:rPr lang="en-US" altLang="vi-VN" sz="3600" b="1" u="sng">
                <a:solidFill>
                  <a:srgbClr val="006600"/>
                </a:solidFill>
              </a:rPr>
              <a:t>Thảo luận nhóm đôi:</a:t>
            </a:r>
            <a:endParaRPr lang="en-US" altLang="vi-VN" sz="3600">
              <a:solidFill>
                <a:srgbClr val="006600"/>
              </a:solidFill>
            </a:endParaRPr>
          </a:p>
        </p:txBody>
      </p:sp>
      <p:sp>
        <p:nvSpPr>
          <p:cNvPr id="148483" name="Text Box 3"/>
          <p:cNvSpPr txBox="1">
            <a:spLocks noChangeArrowheads="1"/>
          </p:cNvSpPr>
          <p:nvPr/>
        </p:nvSpPr>
        <p:spPr bwMode="auto">
          <a:xfrm>
            <a:off x="298450" y="2451100"/>
            <a:ext cx="858202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914400">
              <a:defRPr>
                <a:solidFill>
                  <a:schemeClr val="tx1"/>
                </a:solidFill>
                <a:latin typeface="Arial" charset="0"/>
              </a:defRPr>
            </a:lvl2pPr>
            <a:lvl3pPr marL="10287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50000"/>
              </a:spcBef>
            </a:pPr>
            <a:r>
              <a:rPr lang="en-US" altLang="vi-VN" sz="3600" b="1">
                <a:solidFill>
                  <a:srgbClr val="990099"/>
                </a:solidFill>
              </a:rPr>
              <a:t>1. Các bạn nhỏ trong mỗi tranh đang làm gì với khách nước ngoài?</a:t>
            </a:r>
            <a:endParaRPr lang="en-US" altLang="vi-VN" sz="3600">
              <a:solidFill>
                <a:srgbClr val="990099"/>
              </a:solidFill>
            </a:endParaRPr>
          </a:p>
        </p:txBody>
      </p:sp>
      <p:sp>
        <p:nvSpPr>
          <p:cNvPr id="148484" name="Text Box 4"/>
          <p:cNvSpPr txBox="1">
            <a:spLocks noChangeArrowheads="1"/>
          </p:cNvSpPr>
          <p:nvPr/>
        </p:nvSpPr>
        <p:spPr bwMode="auto">
          <a:xfrm>
            <a:off x="304800" y="3733800"/>
            <a:ext cx="8580438"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914400">
              <a:defRPr>
                <a:solidFill>
                  <a:schemeClr val="tx1"/>
                </a:solidFill>
                <a:latin typeface="Arial" charset="0"/>
              </a:defRPr>
            </a:lvl2pPr>
            <a:lvl3pPr marL="10287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50000"/>
              </a:spcBef>
            </a:pPr>
            <a:r>
              <a:rPr lang="en-US" altLang="vi-VN" sz="3600" b="1">
                <a:solidFill>
                  <a:srgbClr val="990099"/>
                </a:solidFill>
              </a:rPr>
              <a:t>2. Em thấy nét mặt, cử chỉ của các bạn nhỏ khi tiếp xúc với người khách nước ngoài như thế nào?</a:t>
            </a:r>
            <a:endParaRPr lang="en-US" altLang="vi-VN" sz="3600">
              <a:solidFill>
                <a:srgbClr val="990099"/>
              </a:solidFill>
            </a:endParaRPr>
          </a:p>
        </p:txBody>
      </p:sp>
      <p:sp>
        <p:nvSpPr>
          <p:cNvPr id="148485" name="Text Box 5"/>
          <p:cNvSpPr txBox="1">
            <a:spLocks noChangeArrowheads="1"/>
          </p:cNvSpPr>
          <p:nvPr/>
        </p:nvSpPr>
        <p:spPr bwMode="auto">
          <a:xfrm>
            <a:off x="381000" y="5486400"/>
            <a:ext cx="858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914400">
              <a:defRPr>
                <a:solidFill>
                  <a:schemeClr val="tx1"/>
                </a:solidFill>
                <a:latin typeface="Arial" charset="0"/>
              </a:defRPr>
            </a:lvl2pPr>
            <a:lvl3pPr marL="1028700">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50000"/>
              </a:spcBef>
            </a:pPr>
            <a:r>
              <a:rPr lang="en-US" altLang="vi-VN" sz="3600" b="1">
                <a:solidFill>
                  <a:srgbClr val="990099"/>
                </a:solidFill>
              </a:rPr>
              <a:t>3. Em hãy đặt tên cho mỗi bức tranh.</a:t>
            </a:r>
            <a:endParaRPr lang="en-US" altLang="vi-VN" sz="3600">
              <a:solidFill>
                <a:srgbClr val="990099"/>
              </a:solidFill>
            </a:endParaRPr>
          </a:p>
        </p:txBody>
      </p:sp>
      <p:sp>
        <p:nvSpPr>
          <p:cNvPr id="148487" name="Rectangle 7"/>
          <p:cNvSpPr>
            <a:spLocks noChangeArrowheads="1"/>
          </p:cNvSpPr>
          <p:nvPr/>
        </p:nvSpPr>
        <p:spPr bwMode="auto">
          <a:xfrm>
            <a:off x="228600" y="609600"/>
            <a:ext cx="2057400" cy="4984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l"/>
            <a:r>
              <a:rPr lang="en-US" altLang="vi-VN" sz="2800" b="1" u="sng">
                <a:solidFill>
                  <a:srgbClr val="0000FF"/>
                </a:solidFill>
                <a:effectLst>
                  <a:outerShdw blurRad="38100" dist="38100" dir="2700000" algn="tl">
                    <a:srgbClr val="000000"/>
                  </a:outerShdw>
                </a:effectLst>
              </a:rPr>
              <a:t>Đạo đức</a:t>
            </a:r>
            <a:r>
              <a:rPr lang="en-US" altLang="vi-VN" sz="2800" b="1">
                <a:solidFill>
                  <a:srgbClr val="0000FF"/>
                </a:solidFill>
                <a:effectLst>
                  <a:outerShdw blurRad="38100" dist="38100" dir="2700000" algn="tl">
                    <a:srgbClr val="000000"/>
                  </a:outerShdw>
                </a:effectLst>
              </a:rPr>
              <a:t>:</a:t>
            </a:r>
          </a:p>
        </p:txBody>
      </p:sp>
      <p:sp>
        <p:nvSpPr>
          <p:cNvPr id="148488" name="Rectangle 8"/>
          <p:cNvSpPr>
            <a:spLocks noChangeArrowheads="1"/>
          </p:cNvSpPr>
          <p:nvPr/>
        </p:nvSpPr>
        <p:spPr bwMode="auto">
          <a:xfrm>
            <a:off x="2025650" y="714375"/>
            <a:ext cx="5761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vi-VN" sz="2400" b="1">
                <a:solidFill>
                  <a:srgbClr val="FF0000"/>
                </a:solidFill>
                <a:effectLst>
                  <a:outerShdw blurRad="38100" dist="38100" dir="2700000" algn="tl">
                    <a:srgbClr val="C0C0C0"/>
                  </a:outerShdw>
                </a:effectLst>
                <a:latin typeface="Arial Black" pitchFamily="34" charset="0"/>
              </a:rPr>
              <a:t>TÔN TRỌNG KHÁCH NƯỚC NGOÀI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8482"/>
                                        </p:tgtEl>
                                        <p:attrNameLst>
                                          <p:attrName>style.visibility</p:attrName>
                                        </p:attrNameLst>
                                      </p:cBhvr>
                                      <p:to>
                                        <p:strVal val="visible"/>
                                      </p:to>
                                    </p:set>
                                    <p:anim calcmode="lin" valueType="num">
                                      <p:cBhvr>
                                        <p:cTn id="7" dur="500" fill="hold"/>
                                        <p:tgtEl>
                                          <p:spTgt spid="148482"/>
                                        </p:tgtEl>
                                        <p:attrNameLst>
                                          <p:attrName>ppt_w</p:attrName>
                                        </p:attrNameLst>
                                      </p:cBhvr>
                                      <p:tavLst>
                                        <p:tav tm="0">
                                          <p:val>
                                            <p:fltVal val="0"/>
                                          </p:val>
                                        </p:tav>
                                        <p:tav tm="100000">
                                          <p:val>
                                            <p:strVal val="#ppt_w"/>
                                          </p:val>
                                        </p:tav>
                                      </p:tavLst>
                                    </p:anim>
                                    <p:anim calcmode="lin" valueType="num">
                                      <p:cBhvr>
                                        <p:cTn id="8" dur="500" fill="hold"/>
                                        <p:tgtEl>
                                          <p:spTgt spid="148482"/>
                                        </p:tgtEl>
                                        <p:attrNameLst>
                                          <p:attrName>ppt_h</p:attrName>
                                        </p:attrNameLst>
                                      </p:cBhvr>
                                      <p:tavLst>
                                        <p:tav tm="0">
                                          <p:val>
                                            <p:fltVal val="0"/>
                                          </p:val>
                                        </p:tav>
                                        <p:tav tm="100000">
                                          <p:val>
                                            <p:strVal val="#ppt_h"/>
                                          </p:val>
                                        </p:tav>
                                      </p:tavLst>
                                    </p:anim>
                                    <p:animEffect transition="in" filter="fade">
                                      <p:cBhvr>
                                        <p:cTn id="9" dur="500"/>
                                        <p:tgtEl>
                                          <p:spTgt spid="14848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48483"/>
                                        </p:tgtEl>
                                        <p:attrNameLst>
                                          <p:attrName>style.visibility</p:attrName>
                                        </p:attrNameLst>
                                      </p:cBhvr>
                                      <p:to>
                                        <p:strVal val="visible"/>
                                      </p:to>
                                    </p:set>
                                    <p:anim calcmode="lin" valueType="num">
                                      <p:cBhvr>
                                        <p:cTn id="12" dur="500" fill="hold"/>
                                        <p:tgtEl>
                                          <p:spTgt spid="148483"/>
                                        </p:tgtEl>
                                        <p:attrNameLst>
                                          <p:attrName>ppt_w</p:attrName>
                                        </p:attrNameLst>
                                      </p:cBhvr>
                                      <p:tavLst>
                                        <p:tav tm="0">
                                          <p:val>
                                            <p:fltVal val="0"/>
                                          </p:val>
                                        </p:tav>
                                        <p:tav tm="100000">
                                          <p:val>
                                            <p:strVal val="#ppt_w"/>
                                          </p:val>
                                        </p:tav>
                                      </p:tavLst>
                                    </p:anim>
                                    <p:anim calcmode="lin" valueType="num">
                                      <p:cBhvr>
                                        <p:cTn id="13" dur="500" fill="hold"/>
                                        <p:tgtEl>
                                          <p:spTgt spid="148483"/>
                                        </p:tgtEl>
                                        <p:attrNameLst>
                                          <p:attrName>ppt_h</p:attrName>
                                        </p:attrNameLst>
                                      </p:cBhvr>
                                      <p:tavLst>
                                        <p:tav tm="0">
                                          <p:val>
                                            <p:fltVal val="0"/>
                                          </p:val>
                                        </p:tav>
                                        <p:tav tm="100000">
                                          <p:val>
                                            <p:strVal val="#ppt_h"/>
                                          </p:val>
                                        </p:tav>
                                      </p:tavLst>
                                    </p:anim>
                                    <p:animEffect transition="in" filter="fade">
                                      <p:cBhvr>
                                        <p:cTn id="14" dur="500"/>
                                        <p:tgtEl>
                                          <p:spTgt spid="14848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48484"/>
                                        </p:tgtEl>
                                        <p:attrNameLst>
                                          <p:attrName>style.visibility</p:attrName>
                                        </p:attrNameLst>
                                      </p:cBhvr>
                                      <p:to>
                                        <p:strVal val="visible"/>
                                      </p:to>
                                    </p:set>
                                    <p:anim calcmode="lin" valueType="num">
                                      <p:cBhvr>
                                        <p:cTn id="17" dur="500" fill="hold"/>
                                        <p:tgtEl>
                                          <p:spTgt spid="148484"/>
                                        </p:tgtEl>
                                        <p:attrNameLst>
                                          <p:attrName>ppt_w</p:attrName>
                                        </p:attrNameLst>
                                      </p:cBhvr>
                                      <p:tavLst>
                                        <p:tav tm="0">
                                          <p:val>
                                            <p:fltVal val="0"/>
                                          </p:val>
                                        </p:tav>
                                        <p:tav tm="100000">
                                          <p:val>
                                            <p:strVal val="#ppt_w"/>
                                          </p:val>
                                        </p:tav>
                                      </p:tavLst>
                                    </p:anim>
                                    <p:anim calcmode="lin" valueType="num">
                                      <p:cBhvr>
                                        <p:cTn id="18" dur="500" fill="hold"/>
                                        <p:tgtEl>
                                          <p:spTgt spid="148484"/>
                                        </p:tgtEl>
                                        <p:attrNameLst>
                                          <p:attrName>ppt_h</p:attrName>
                                        </p:attrNameLst>
                                      </p:cBhvr>
                                      <p:tavLst>
                                        <p:tav tm="0">
                                          <p:val>
                                            <p:fltVal val="0"/>
                                          </p:val>
                                        </p:tav>
                                        <p:tav tm="100000">
                                          <p:val>
                                            <p:strVal val="#ppt_h"/>
                                          </p:val>
                                        </p:tav>
                                      </p:tavLst>
                                    </p:anim>
                                    <p:animEffect transition="in" filter="fade">
                                      <p:cBhvr>
                                        <p:cTn id="19" dur="500"/>
                                        <p:tgtEl>
                                          <p:spTgt spid="14848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48485"/>
                                        </p:tgtEl>
                                        <p:attrNameLst>
                                          <p:attrName>style.visibility</p:attrName>
                                        </p:attrNameLst>
                                      </p:cBhvr>
                                      <p:to>
                                        <p:strVal val="visible"/>
                                      </p:to>
                                    </p:set>
                                    <p:anim calcmode="lin" valueType="num">
                                      <p:cBhvr>
                                        <p:cTn id="22" dur="500" fill="hold"/>
                                        <p:tgtEl>
                                          <p:spTgt spid="148485"/>
                                        </p:tgtEl>
                                        <p:attrNameLst>
                                          <p:attrName>ppt_w</p:attrName>
                                        </p:attrNameLst>
                                      </p:cBhvr>
                                      <p:tavLst>
                                        <p:tav tm="0">
                                          <p:val>
                                            <p:fltVal val="0"/>
                                          </p:val>
                                        </p:tav>
                                        <p:tav tm="100000">
                                          <p:val>
                                            <p:strVal val="#ppt_w"/>
                                          </p:val>
                                        </p:tav>
                                      </p:tavLst>
                                    </p:anim>
                                    <p:anim calcmode="lin" valueType="num">
                                      <p:cBhvr>
                                        <p:cTn id="23" dur="500" fill="hold"/>
                                        <p:tgtEl>
                                          <p:spTgt spid="148485"/>
                                        </p:tgtEl>
                                        <p:attrNameLst>
                                          <p:attrName>ppt_h</p:attrName>
                                        </p:attrNameLst>
                                      </p:cBhvr>
                                      <p:tavLst>
                                        <p:tav tm="0">
                                          <p:val>
                                            <p:fltVal val="0"/>
                                          </p:val>
                                        </p:tav>
                                        <p:tav tm="100000">
                                          <p:val>
                                            <p:strVal val="#ppt_h"/>
                                          </p:val>
                                        </p:tav>
                                      </p:tavLst>
                                    </p:anim>
                                    <p:animEffect transition="in" filter="fade">
                                      <p:cBhvr>
                                        <p:cTn id="24" dur="500"/>
                                        <p:tgtEl>
                                          <p:spTgt spid="148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P spid="148483" grpId="0"/>
      <p:bldP spid="148484" grpId="0"/>
      <p:bldP spid="1484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A16E220-C591-4D16-B266-D5DB2A6634E8}" type="slidenum">
              <a:rPr lang="en-US" altLang="vi-VN"/>
              <a:pPr/>
              <a:t>6</a:t>
            </a:fld>
            <a:endParaRPr lang="en-US" altLang="vi-VN"/>
          </a:p>
        </p:txBody>
      </p:sp>
      <p:sp>
        <p:nvSpPr>
          <p:cNvPr id="73730" name="Rectangle 2"/>
          <p:cNvSpPr>
            <a:spLocks noGrp="1" noChangeArrowheads="1"/>
          </p:cNvSpPr>
          <p:nvPr>
            <p:ph type="title"/>
          </p:nvPr>
        </p:nvSpPr>
        <p:spPr/>
        <p:txBody>
          <a:bodyPr/>
          <a:lstStyle/>
          <a:p>
            <a:endParaRPr lang="vi-VN" altLang="vi-VN"/>
          </a:p>
        </p:txBody>
      </p:sp>
      <p:sp>
        <p:nvSpPr>
          <p:cNvPr id="73731" name="Rectangle 3"/>
          <p:cNvSpPr>
            <a:spLocks noGrp="1" noChangeArrowheads="1"/>
          </p:cNvSpPr>
          <p:nvPr>
            <p:ph type="body" idx="1"/>
          </p:nvPr>
        </p:nvSpPr>
        <p:spPr/>
        <p:txBody>
          <a:bodyPr/>
          <a:lstStyle/>
          <a:p>
            <a:endParaRPr lang="vi-VN" altLang="vi-VN"/>
          </a:p>
        </p:txBody>
      </p:sp>
      <p:grpSp>
        <p:nvGrpSpPr>
          <p:cNvPr id="73734" name="Group 6"/>
          <p:cNvGrpSpPr>
            <a:grpSpLocks/>
          </p:cNvGrpSpPr>
          <p:nvPr/>
        </p:nvGrpSpPr>
        <p:grpSpPr bwMode="auto">
          <a:xfrm>
            <a:off x="0" y="36513"/>
            <a:ext cx="9067800" cy="6821487"/>
            <a:chOff x="48" y="23"/>
            <a:chExt cx="5664" cy="4297"/>
          </a:xfrm>
        </p:grpSpPr>
        <p:pic>
          <p:nvPicPr>
            <p:cNvPr id="73732" name="Picture 4" descr="10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23"/>
              <a:ext cx="5664" cy="429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733" name="Oval 5"/>
            <p:cNvSpPr>
              <a:spLocks noChangeArrowheads="1"/>
            </p:cNvSpPr>
            <p:nvPr/>
          </p:nvSpPr>
          <p:spPr bwMode="auto">
            <a:xfrm>
              <a:off x="288" y="144"/>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a:t>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3734"/>
                                        </p:tgtEl>
                                        <p:attrNameLst>
                                          <p:attrName>style.visibility</p:attrName>
                                        </p:attrNameLst>
                                      </p:cBhvr>
                                      <p:to>
                                        <p:strVal val="visible"/>
                                      </p:to>
                                    </p:set>
                                    <p:anim calcmode="lin" valueType="num">
                                      <p:cBhvr>
                                        <p:cTn id="7" dur="1000" fill="hold"/>
                                        <p:tgtEl>
                                          <p:spTgt spid="73734"/>
                                        </p:tgtEl>
                                        <p:attrNameLst>
                                          <p:attrName>ppt_w</p:attrName>
                                        </p:attrNameLst>
                                      </p:cBhvr>
                                      <p:tavLst>
                                        <p:tav tm="0">
                                          <p:val>
                                            <p:strVal val="#ppt_w*0.70"/>
                                          </p:val>
                                        </p:tav>
                                        <p:tav tm="100000">
                                          <p:val>
                                            <p:strVal val="#ppt_w"/>
                                          </p:val>
                                        </p:tav>
                                      </p:tavLst>
                                    </p:anim>
                                    <p:anim calcmode="lin" valueType="num">
                                      <p:cBhvr>
                                        <p:cTn id="8" dur="1000" fill="hold"/>
                                        <p:tgtEl>
                                          <p:spTgt spid="73734"/>
                                        </p:tgtEl>
                                        <p:attrNameLst>
                                          <p:attrName>ppt_h</p:attrName>
                                        </p:attrNameLst>
                                      </p:cBhvr>
                                      <p:tavLst>
                                        <p:tav tm="0">
                                          <p:val>
                                            <p:strVal val="#ppt_h"/>
                                          </p:val>
                                        </p:tav>
                                        <p:tav tm="100000">
                                          <p:val>
                                            <p:strVal val="#ppt_h"/>
                                          </p:val>
                                        </p:tav>
                                      </p:tavLst>
                                    </p:anim>
                                    <p:animEffect transition="in" filter="fade">
                                      <p:cBhvr>
                                        <p:cTn id="9" dur="10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814CEB2-F171-4948-B585-53D406AFF679}" type="slidenum">
              <a:rPr lang="en-US" altLang="vi-VN"/>
              <a:pPr/>
              <a:t>7</a:t>
            </a:fld>
            <a:endParaRPr lang="en-US" altLang="vi-VN"/>
          </a:p>
        </p:txBody>
      </p:sp>
      <p:sp>
        <p:nvSpPr>
          <p:cNvPr id="74754" name="Rectangle 2"/>
          <p:cNvSpPr>
            <a:spLocks noGrp="1" noChangeArrowheads="1"/>
          </p:cNvSpPr>
          <p:nvPr>
            <p:ph type="title"/>
          </p:nvPr>
        </p:nvSpPr>
        <p:spPr/>
        <p:txBody>
          <a:bodyPr/>
          <a:lstStyle/>
          <a:p>
            <a:endParaRPr lang="vi-VN" altLang="vi-VN"/>
          </a:p>
        </p:txBody>
      </p:sp>
      <p:sp>
        <p:nvSpPr>
          <p:cNvPr id="74755" name="Rectangle 3"/>
          <p:cNvSpPr>
            <a:spLocks noGrp="1" noChangeArrowheads="1"/>
          </p:cNvSpPr>
          <p:nvPr>
            <p:ph type="body" idx="1"/>
          </p:nvPr>
        </p:nvSpPr>
        <p:spPr/>
        <p:txBody>
          <a:bodyPr/>
          <a:lstStyle/>
          <a:p>
            <a:endParaRPr lang="vi-VN" altLang="vi-VN"/>
          </a:p>
        </p:txBody>
      </p:sp>
      <p:sp>
        <p:nvSpPr>
          <p:cNvPr id="74756" name="AutoShape 4" descr="12_resize"/>
          <p:cNvSpPr>
            <a:spLocks noChangeAspect="1" noChangeArrowheads="1"/>
          </p:cNvSpPr>
          <p:nvPr/>
        </p:nvSpPr>
        <p:spPr bwMode="auto">
          <a:xfrm>
            <a:off x="0" y="0"/>
            <a:ext cx="9144000" cy="6858000"/>
          </a:xfrm>
          <a:prstGeom prst="rect">
            <a:avLst/>
          </a:prstGeom>
          <a:noFill/>
          <a:ln w="28575">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nvGrpSpPr>
          <p:cNvPr id="74762" name="Group 10"/>
          <p:cNvGrpSpPr>
            <a:grpSpLocks/>
          </p:cNvGrpSpPr>
          <p:nvPr/>
        </p:nvGrpSpPr>
        <p:grpSpPr bwMode="auto">
          <a:xfrm>
            <a:off x="0" y="0"/>
            <a:ext cx="9144000" cy="6858000"/>
            <a:chOff x="0" y="0"/>
            <a:chExt cx="5760" cy="4320"/>
          </a:xfrm>
        </p:grpSpPr>
        <p:pic>
          <p:nvPicPr>
            <p:cNvPr id="74760" name="Picture 8"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4761" name="Oval 9"/>
            <p:cNvSpPr>
              <a:spLocks noChangeArrowheads="1"/>
            </p:cNvSpPr>
            <p:nvPr/>
          </p:nvSpPr>
          <p:spPr bwMode="auto">
            <a:xfrm>
              <a:off x="288" y="240"/>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4762"/>
                                        </p:tgtEl>
                                        <p:attrNameLst>
                                          <p:attrName>style.visibility</p:attrName>
                                        </p:attrNameLst>
                                      </p:cBhvr>
                                      <p:to>
                                        <p:strVal val="visible"/>
                                      </p:to>
                                    </p:set>
                                    <p:anim calcmode="lin" valueType="num">
                                      <p:cBhvr>
                                        <p:cTn id="7" dur="1000" fill="hold"/>
                                        <p:tgtEl>
                                          <p:spTgt spid="74762"/>
                                        </p:tgtEl>
                                        <p:attrNameLst>
                                          <p:attrName>ppt_w</p:attrName>
                                        </p:attrNameLst>
                                      </p:cBhvr>
                                      <p:tavLst>
                                        <p:tav tm="0">
                                          <p:val>
                                            <p:strVal val="#ppt_w*0.70"/>
                                          </p:val>
                                        </p:tav>
                                        <p:tav tm="100000">
                                          <p:val>
                                            <p:strVal val="#ppt_w"/>
                                          </p:val>
                                        </p:tav>
                                      </p:tavLst>
                                    </p:anim>
                                    <p:anim calcmode="lin" valueType="num">
                                      <p:cBhvr>
                                        <p:cTn id="8" dur="1000" fill="hold"/>
                                        <p:tgtEl>
                                          <p:spTgt spid="74762"/>
                                        </p:tgtEl>
                                        <p:attrNameLst>
                                          <p:attrName>ppt_h</p:attrName>
                                        </p:attrNameLst>
                                      </p:cBhvr>
                                      <p:tavLst>
                                        <p:tav tm="0">
                                          <p:val>
                                            <p:strVal val="#ppt_h"/>
                                          </p:val>
                                        </p:tav>
                                        <p:tav tm="100000">
                                          <p:val>
                                            <p:strVal val="#ppt_h"/>
                                          </p:val>
                                        </p:tav>
                                      </p:tavLst>
                                    </p:anim>
                                    <p:animEffect transition="in" filter="fade">
                                      <p:cBhvr>
                                        <p:cTn id="9" dur="1000"/>
                                        <p:tgtEl>
                                          <p:spTgt spid="74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BEF2286-32FD-4A8B-AABA-B7AE36885A4A}" type="slidenum">
              <a:rPr lang="en-US" altLang="vi-VN"/>
              <a:pPr/>
              <a:t>8</a:t>
            </a:fld>
            <a:endParaRPr lang="en-US" altLang="vi-VN"/>
          </a:p>
        </p:txBody>
      </p:sp>
      <p:sp>
        <p:nvSpPr>
          <p:cNvPr id="75778" name="Rectangle 2"/>
          <p:cNvSpPr>
            <a:spLocks noGrp="1" noChangeArrowheads="1"/>
          </p:cNvSpPr>
          <p:nvPr>
            <p:ph type="title"/>
          </p:nvPr>
        </p:nvSpPr>
        <p:spPr/>
        <p:txBody>
          <a:bodyPr/>
          <a:lstStyle/>
          <a:p>
            <a:endParaRPr lang="vi-VN" altLang="vi-VN"/>
          </a:p>
        </p:txBody>
      </p:sp>
      <p:sp>
        <p:nvSpPr>
          <p:cNvPr id="75779" name="Rectangle 3"/>
          <p:cNvSpPr>
            <a:spLocks noGrp="1" noChangeArrowheads="1"/>
          </p:cNvSpPr>
          <p:nvPr>
            <p:ph type="body" idx="1"/>
          </p:nvPr>
        </p:nvSpPr>
        <p:spPr/>
        <p:txBody>
          <a:bodyPr/>
          <a:lstStyle/>
          <a:p>
            <a:endParaRPr lang="vi-VN" altLang="vi-VN"/>
          </a:p>
        </p:txBody>
      </p:sp>
      <p:grpSp>
        <p:nvGrpSpPr>
          <p:cNvPr id="75782" name="Group 6"/>
          <p:cNvGrpSpPr>
            <a:grpSpLocks/>
          </p:cNvGrpSpPr>
          <p:nvPr/>
        </p:nvGrpSpPr>
        <p:grpSpPr bwMode="auto">
          <a:xfrm>
            <a:off x="0" y="17463"/>
            <a:ext cx="9144000" cy="6840537"/>
            <a:chOff x="0" y="11"/>
            <a:chExt cx="5760" cy="4261"/>
          </a:xfrm>
        </p:grpSpPr>
        <p:pic>
          <p:nvPicPr>
            <p:cNvPr id="75780" name="Picture 4" descr="11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
              <a:ext cx="5760" cy="4261"/>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5781" name="Oval 5"/>
            <p:cNvSpPr>
              <a:spLocks noChangeArrowheads="1"/>
            </p:cNvSpPr>
            <p:nvPr/>
          </p:nvSpPr>
          <p:spPr bwMode="auto">
            <a:xfrm>
              <a:off x="240" y="144"/>
              <a:ext cx="336" cy="336"/>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5782"/>
                                        </p:tgtEl>
                                        <p:attrNameLst>
                                          <p:attrName>style.visibility</p:attrName>
                                        </p:attrNameLst>
                                      </p:cBhvr>
                                      <p:to>
                                        <p:strVal val="visible"/>
                                      </p:to>
                                    </p:set>
                                    <p:anim calcmode="lin" valueType="num">
                                      <p:cBhvr>
                                        <p:cTn id="7" dur="1000" fill="hold"/>
                                        <p:tgtEl>
                                          <p:spTgt spid="75782"/>
                                        </p:tgtEl>
                                        <p:attrNameLst>
                                          <p:attrName>ppt_w</p:attrName>
                                        </p:attrNameLst>
                                      </p:cBhvr>
                                      <p:tavLst>
                                        <p:tav tm="0">
                                          <p:val>
                                            <p:strVal val="#ppt_w*0.70"/>
                                          </p:val>
                                        </p:tav>
                                        <p:tav tm="100000">
                                          <p:val>
                                            <p:strVal val="#ppt_w"/>
                                          </p:val>
                                        </p:tav>
                                      </p:tavLst>
                                    </p:anim>
                                    <p:anim calcmode="lin" valueType="num">
                                      <p:cBhvr>
                                        <p:cTn id="8" dur="1000" fill="hold"/>
                                        <p:tgtEl>
                                          <p:spTgt spid="75782"/>
                                        </p:tgtEl>
                                        <p:attrNameLst>
                                          <p:attrName>ppt_h</p:attrName>
                                        </p:attrNameLst>
                                      </p:cBhvr>
                                      <p:tavLst>
                                        <p:tav tm="0">
                                          <p:val>
                                            <p:strVal val="#ppt_h"/>
                                          </p:val>
                                        </p:tav>
                                        <p:tav tm="100000">
                                          <p:val>
                                            <p:strVal val="#ppt_h"/>
                                          </p:val>
                                        </p:tav>
                                      </p:tavLst>
                                    </p:anim>
                                    <p:animEffect transition="in" filter="fade">
                                      <p:cBhvr>
                                        <p:cTn id="9" dur="10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7"/>
          <p:cNvSpPr>
            <a:spLocks noGrp="1"/>
          </p:cNvSpPr>
          <p:nvPr>
            <p:ph type="sldNum" sz="quarter" idx="12"/>
          </p:nvPr>
        </p:nvSpPr>
        <p:spPr/>
        <p:txBody>
          <a:bodyPr/>
          <a:lstStyle/>
          <a:p>
            <a:fld id="{067B151A-4734-41B4-BCBF-887D71707897}" type="slidenum">
              <a:rPr lang="en-US" altLang="vi-VN"/>
              <a:pPr/>
              <a:t>9</a:t>
            </a:fld>
            <a:endParaRPr lang="en-US" altLang="vi-VN"/>
          </a:p>
        </p:txBody>
      </p:sp>
      <p:sp>
        <p:nvSpPr>
          <p:cNvPr id="77826" name="Rectangle 2"/>
          <p:cNvSpPr>
            <a:spLocks noGrp="1" noChangeArrowheads="1"/>
          </p:cNvSpPr>
          <p:nvPr>
            <p:ph sz="quarter" idx="1"/>
          </p:nvPr>
        </p:nvSpPr>
        <p:spPr>
          <a:xfrm>
            <a:off x="457200" y="3657600"/>
            <a:ext cx="4038600" cy="2185988"/>
          </a:xfrm>
        </p:spPr>
        <p:txBody>
          <a:bodyPr/>
          <a:lstStyle/>
          <a:p>
            <a:endParaRPr lang="vi-VN" altLang="vi-VN" sz="2400"/>
          </a:p>
        </p:txBody>
      </p:sp>
      <p:sp>
        <p:nvSpPr>
          <p:cNvPr id="77827" name="Rectangle 3"/>
          <p:cNvSpPr>
            <a:spLocks noGrp="1" noChangeArrowheads="1"/>
          </p:cNvSpPr>
          <p:nvPr>
            <p:ph sz="quarter" idx="2"/>
          </p:nvPr>
        </p:nvSpPr>
        <p:spPr>
          <a:xfrm>
            <a:off x="4572000" y="3657600"/>
            <a:ext cx="4038600" cy="2185988"/>
          </a:xfrm>
        </p:spPr>
        <p:txBody>
          <a:bodyPr/>
          <a:lstStyle/>
          <a:p>
            <a:endParaRPr lang="vi-VN" altLang="vi-VN" sz="2400"/>
          </a:p>
        </p:txBody>
      </p:sp>
      <p:grpSp>
        <p:nvGrpSpPr>
          <p:cNvPr id="77838" name="Group 14"/>
          <p:cNvGrpSpPr>
            <a:grpSpLocks/>
          </p:cNvGrpSpPr>
          <p:nvPr/>
        </p:nvGrpSpPr>
        <p:grpSpPr bwMode="auto">
          <a:xfrm>
            <a:off x="0" y="3352800"/>
            <a:ext cx="4724400" cy="3505200"/>
            <a:chOff x="96" y="2160"/>
            <a:chExt cx="2880" cy="2160"/>
          </a:xfrm>
        </p:grpSpPr>
        <p:pic>
          <p:nvPicPr>
            <p:cNvPr id="77829" name="Picture 5" descr="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2160"/>
              <a:ext cx="2880" cy="216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7833" name="Oval 9"/>
            <p:cNvSpPr>
              <a:spLocks noChangeArrowheads="1"/>
            </p:cNvSpPr>
            <p:nvPr/>
          </p:nvSpPr>
          <p:spPr bwMode="auto">
            <a:xfrm>
              <a:off x="240" y="2208"/>
              <a:ext cx="240" cy="240"/>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a:t>2</a:t>
              </a:r>
            </a:p>
          </p:txBody>
        </p:sp>
      </p:grpSp>
      <p:grpSp>
        <p:nvGrpSpPr>
          <p:cNvPr id="77841" name="Group 17"/>
          <p:cNvGrpSpPr>
            <a:grpSpLocks/>
          </p:cNvGrpSpPr>
          <p:nvPr/>
        </p:nvGrpSpPr>
        <p:grpSpPr bwMode="auto">
          <a:xfrm>
            <a:off x="2438400" y="0"/>
            <a:ext cx="4419600" cy="3352800"/>
            <a:chOff x="1632" y="0"/>
            <a:chExt cx="2784" cy="2112"/>
          </a:xfrm>
        </p:grpSpPr>
        <p:pic>
          <p:nvPicPr>
            <p:cNvPr id="77835" name="Picture 11" descr="10_re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 y="0"/>
              <a:ext cx="2784" cy="211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7836" name="Oval 12"/>
            <p:cNvSpPr>
              <a:spLocks noChangeArrowheads="1"/>
            </p:cNvSpPr>
            <p:nvPr/>
          </p:nvSpPr>
          <p:spPr bwMode="auto">
            <a:xfrm>
              <a:off x="1728" y="48"/>
              <a:ext cx="240" cy="240"/>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a:t>1</a:t>
              </a:r>
            </a:p>
          </p:txBody>
        </p:sp>
      </p:grpSp>
      <p:grpSp>
        <p:nvGrpSpPr>
          <p:cNvPr id="77840" name="Group 16"/>
          <p:cNvGrpSpPr>
            <a:grpSpLocks/>
          </p:cNvGrpSpPr>
          <p:nvPr/>
        </p:nvGrpSpPr>
        <p:grpSpPr bwMode="auto">
          <a:xfrm>
            <a:off x="4724400" y="3352800"/>
            <a:ext cx="4419600" cy="3505200"/>
            <a:chOff x="3024" y="2160"/>
            <a:chExt cx="2736" cy="2160"/>
          </a:xfrm>
        </p:grpSpPr>
        <p:pic>
          <p:nvPicPr>
            <p:cNvPr id="77828" name="Picture 4" descr="11_res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2160"/>
              <a:ext cx="2736" cy="216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7839" name="Oval 15"/>
            <p:cNvSpPr>
              <a:spLocks noChangeArrowheads="1"/>
            </p:cNvSpPr>
            <p:nvPr/>
          </p:nvSpPr>
          <p:spPr bwMode="auto">
            <a:xfrm>
              <a:off x="3120" y="2208"/>
              <a:ext cx="240" cy="240"/>
            </a:xfrm>
            <a:prstGeom prst="ellipse">
              <a:avLst/>
            </a:prstGeom>
            <a:solidFill>
              <a:schemeClr val="bg1"/>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a:t>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7841"/>
                                        </p:tgtEl>
                                        <p:attrNameLst>
                                          <p:attrName>style.visibility</p:attrName>
                                        </p:attrNameLst>
                                      </p:cBhvr>
                                      <p:to>
                                        <p:strVal val="visible"/>
                                      </p:to>
                                    </p:set>
                                    <p:anim calcmode="lin" valueType="num">
                                      <p:cBhvr>
                                        <p:cTn id="7" dur="1000" fill="hold"/>
                                        <p:tgtEl>
                                          <p:spTgt spid="77841"/>
                                        </p:tgtEl>
                                        <p:attrNameLst>
                                          <p:attrName>ppt_w</p:attrName>
                                        </p:attrNameLst>
                                      </p:cBhvr>
                                      <p:tavLst>
                                        <p:tav tm="0">
                                          <p:val>
                                            <p:strVal val="#ppt_w*0.70"/>
                                          </p:val>
                                        </p:tav>
                                        <p:tav tm="100000">
                                          <p:val>
                                            <p:strVal val="#ppt_w"/>
                                          </p:val>
                                        </p:tav>
                                      </p:tavLst>
                                    </p:anim>
                                    <p:anim calcmode="lin" valueType="num">
                                      <p:cBhvr>
                                        <p:cTn id="8" dur="1000" fill="hold"/>
                                        <p:tgtEl>
                                          <p:spTgt spid="77841"/>
                                        </p:tgtEl>
                                        <p:attrNameLst>
                                          <p:attrName>ppt_h</p:attrName>
                                        </p:attrNameLst>
                                      </p:cBhvr>
                                      <p:tavLst>
                                        <p:tav tm="0">
                                          <p:val>
                                            <p:strVal val="#ppt_h"/>
                                          </p:val>
                                        </p:tav>
                                        <p:tav tm="100000">
                                          <p:val>
                                            <p:strVal val="#ppt_h"/>
                                          </p:val>
                                        </p:tav>
                                      </p:tavLst>
                                    </p:anim>
                                    <p:animEffect transition="in" filter="fade">
                                      <p:cBhvr>
                                        <p:cTn id="9" dur="1000"/>
                                        <p:tgtEl>
                                          <p:spTgt spid="77841"/>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77838"/>
                                        </p:tgtEl>
                                        <p:attrNameLst>
                                          <p:attrName>style.visibility</p:attrName>
                                        </p:attrNameLst>
                                      </p:cBhvr>
                                      <p:to>
                                        <p:strVal val="visible"/>
                                      </p:to>
                                    </p:set>
                                    <p:anim calcmode="lin" valueType="num">
                                      <p:cBhvr>
                                        <p:cTn id="13" dur="500" fill="hold"/>
                                        <p:tgtEl>
                                          <p:spTgt spid="77838"/>
                                        </p:tgtEl>
                                        <p:attrNameLst>
                                          <p:attrName>ppt_w</p:attrName>
                                        </p:attrNameLst>
                                      </p:cBhvr>
                                      <p:tavLst>
                                        <p:tav tm="0">
                                          <p:val>
                                            <p:strVal val="#ppt_w*0.70"/>
                                          </p:val>
                                        </p:tav>
                                        <p:tav tm="100000">
                                          <p:val>
                                            <p:strVal val="#ppt_w"/>
                                          </p:val>
                                        </p:tav>
                                      </p:tavLst>
                                    </p:anim>
                                    <p:anim calcmode="lin" valueType="num">
                                      <p:cBhvr>
                                        <p:cTn id="14" dur="500" fill="hold"/>
                                        <p:tgtEl>
                                          <p:spTgt spid="77838"/>
                                        </p:tgtEl>
                                        <p:attrNameLst>
                                          <p:attrName>ppt_h</p:attrName>
                                        </p:attrNameLst>
                                      </p:cBhvr>
                                      <p:tavLst>
                                        <p:tav tm="0">
                                          <p:val>
                                            <p:strVal val="#ppt_h"/>
                                          </p:val>
                                        </p:tav>
                                        <p:tav tm="100000">
                                          <p:val>
                                            <p:strVal val="#ppt_h"/>
                                          </p:val>
                                        </p:tav>
                                      </p:tavLst>
                                    </p:anim>
                                    <p:animEffect transition="in" filter="fade">
                                      <p:cBhvr>
                                        <p:cTn id="15" dur="500"/>
                                        <p:tgtEl>
                                          <p:spTgt spid="77838"/>
                                        </p:tgtEl>
                                      </p:cBhvr>
                                    </p:animEffect>
                                  </p:childTnLst>
                                </p:cTn>
                              </p:par>
                            </p:childTnLst>
                          </p:cTn>
                        </p:par>
                        <p:par>
                          <p:cTn id="16" fill="hold" nodeType="afterGroup">
                            <p:stCondLst>
                              <p:cond delay="1500"/>
                            </p:stCondLst>
                            <p:childTnLst>
                              <p:par>
                                <p:cTn id="17" presetID="55" presetClass="entr" presetSubtype="0" fill="hold" nodeType="afterEffect">
                                  <p:stCondLst>
                                    <p:cond delay="0"/>
                                  </p:stCondLst>
                                  <p:childTnLst>
                                    <p:set>
                                      <p:cBhvr>
                                        <p:cTn id="18" dur="1" fill="hold">
                                          <p:stCondLst>
                                            <p:cond delay="0"/>
                                          </p:stCondLst>
                                        </p:cTn>
                                        <p:tgtEl>
                                          <p:spTgt spid="77840"/>
                                        </p:tgtEl>
                                        <p:attrNameLst>
                                          <p:attrName>style.visibility</p:attrName>
                                        </p:attrNameLst>
                                      </p:cBhvr>
                                      <p:to>
                                        <p:strVal val="visible"/>
                                      </p:to>
                                    </p:set>
                                    <p:anim calcmode="lin" valueType="num">
                                      <p:cBhvr>
                                        <p:cTn id="19" dur="500" fill="hold"/>
                                        <p:tgtEl>
                                          <p:spTgt spid="77840"/>
                                        </p:tgtEl>
                                        <p:attrNameLst>
                                          <p:attrName>ppt_w</p:attrName>
                                        </p:attrNameLst>
                                      </p:cBhvr>
                                      <p:tavLst>
                                        <p:tav tm="0">
                                          <p:val>
                                            <p:strVal val="#ppt_w*0.70"/>
                                          </p:val>
                                        </p:tav>
                                        <p:tav tm="100000">
                                          <p:val>
                                            <p:strVal val="#ppt_w"/>
                                          </p:val>
                                        </p:tav>
                                      </p:tavLst>
                                    </p:anim>
                                    <p:anim calcmode="lin" valueType="num">
                                      <p:cBhvr>
                                        <p:cTn id="20" dur="500" fill="hold"/>
                                        <p:tgtEl>
                                          <p:spTgt spid="77840"/>
                                        </p:tgtEl>
                                        <p:attrNameLst>
                                          <p:attrName>ppt_h</p:attrName>
                                        </p:attrNameLst>
                                      </p:cBhvr>
                                      <p:tavLst>
                                        <p:tav tm="0">
                                          <p:val>
                                            <p:strVal val="#ppt_h"/>
                                          </p:val>
                                        </p:tav>
                                        <p:tav tm="100000">
                                          <p:val>
                                            <p:strVal val="#ppt_h"/>
                                          </p:val>
                                        </p:tav>
                                      </p:tavLst>
                                    </p:anim>
                                    <p:animEffect transition="in" filter="fade">
                                      <p:cBhvr>
                                        <p:cTn id="21" dur="500"/>
                                        <p:tgtEl>
                                          <p:spTgt spid="77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1171"/>
  <p:tag name="VIOLETTITLE" val="Tôn trọng khách nuoc ngoai"/>
  <p:tag name="VIOLETLESSON" val="10"/>
  <p:tag name="VIOLETCATID" val="8048910"/>
  <p:tag name="VIOLETSUBJECT" val="Đạo đức"/>
  <p:tag name="VIOLETAUTHORID" val="3055968"/>
  <p:tag name="VIOLETAUTHORNAME" val="Nguyễn Trúc Quyên"/>
  <p:tag name="VIOLETAUTHORAVATAR" val="no_avatar.jpg"/>
  <p:tag name="VIOLETAUTHORADDRESS" val="trandanhlam - tphcm"/>
  <p:tag name="VIOLETDATE" val="2013-01-26 10:55:14"/>
  <p:tag name="VIOLETHIT" val="536"/>
  <p:tag name="VIOLETLIKE"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1351</TotalTime>
  <Words>358</Words>
  <Application>Microsoft Office PowerPoint</Application>
  <PresentationFormat>On-screen Show (4:3)</PresentationFormat>
  <Paragraphs>73</Paragraphs>
  <Slides>27</Slides>
  <Notes>1</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0</vt:i4>
      </vt:variant>
      <vt:variant>
        <vt:lpstr>Slide Titles</vt:lpstr>
      </vt:variant>
      <vt:variant>
        <vt:i4>27</vt:i4>
      </vt:variant>
    </vt:vector>
  </HeadingPairs>
  <TitlesOfParts>
    <vt:vector size="34" baseType="lpstr">
      <vt:lpstr>Arial</vt:lpstr>
      <vt:lpstr>.VnAristote</vt:lpstr>
      <vt:lpstr>.VnTime</vt:lpstr>
      <vt:lpstr>.VnAvant</vt:lpstr>
      <vt:lpstr>Arial Black</vt:lpstr>
      <vt:lpstr>.VnArial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quyennt0412</dc:creator>
  <cp:lastModifiedBy>MyPC</cp:lastModifiedBy>
  <cp:revision>93</cp:revision>
  <cp:lastPrinted>1601-01-01T00:00:00Z</cp:lastPrinted>
  <dcterms:created xsi:type="dcterms:W3CDTF">1601-01-01T00:00:00Z</dcterms:created>
  <dcterms:modified xsi:type="dcterms:W3CDTF">2018-01-21T17:27:14Z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