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66" r:id="rId2"/>
    <p:sldId id="316" r:id="rId3"/>
    <p:sldId id="31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303" r:id="rId22"/>
    <p:sldId id="265" r:id="rId23"/>
    <p:sldId id="330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307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18" r:id="rId43"/>
    <p:sldId id="319" r:id="rId44"/>
    <p:sldId id="320" r:id="rId45"/>
    <p:sldId id="321" r:id="rId46"/>
    <p:sldId id="322" r:id="rId47"/>
    <p:sldId id="323" r:id="rId48"/>
    <p:sldId id="324" r:id="rId49"/>
    <p:sldId id="325" r:id="rId50"/>
    <p:sldId id="326" r:id="rId51"/>
    <p:sldId id="327" r:id="rId52"/>
    <p:sldId id="328" r:id="rId53"/>
    <p:sldId id="329" r:id="rId54"/>
    <p:sldId id="300" r:id="rId55"/>
    <p:sldId id="301" r:id="rId56"/>
    <p:sldId id="302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. Ổn định lớp" id="{084BD89D-41F1-4065-B08D-D01EE3F0C596}">
          <p14:sldIdLst>
            <p14:sldId id="266"/>
            <p14:sldId id="316"/>
          </p14:sldIdLst>
        </p14:section>
        <p14:section name="II. Kiểm tra  dụng cụ" id="{71201BC2-DA29-412A-A5E7-50B1863C977B}">
          <p14:sldIdLst>
            <p14:sldId id="317"/>
          </p14:sldIdLst>
        </p14:section>
        <p14:section name="III.Khởi động" id="{069801E4-85CD-4A0C-9699-D315ED039C25}">
          <p14:sldIdLst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</p14:sldIdLst>
        </p14:section>
        <p14:section name="IV. Dạy bài mới" id="{124F59CB-133B-449C-B0FD-D8759A8E7A70}">
          <p14:sldIdLst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303"/>
            <p14:sldId id="265"/>
            <p14:sldId id="330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307"/>
            <p14:sldId id="292"/>
            <p14:sldId id="293"/>
            <p14:sldId id="294"/>
            <p14:sldId id="295"/>
            <p14:sldId id="296"/>
            <p14:sldId id="297"/>
            <p14:sldId id="298"/>
          </p14:sldIdLst>
        </p14:section>
        <p14:section name="V. Củng cố" id="{42C58185-5FCC-45EC-A1C0-F8C2A377E556}">
          <p14:sldIdLst>
            <p14:sldId id="299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00"/>
            <p14:sldId id="301"/>
            <p14:sldId id="30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94671" autoAdjust="0"/>
  </p:normalViewPr>
  <p:slideViewPr>
    <p:cSldViewPr>
      <p:cViewPr>
        <p:scale>
          <a:sx n="70" d="100"/>
          <a:sy n="70" d="100"/>
        </p:scale>
        <p:origin x="-14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4AD51-74D2-4043-9995-B2341F09DA7E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1A1DF-730B-48C8-A7C4-C961CB5A2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99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1A1DF-730B-48C8-A7C4-C961CB5A2C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08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C62EB-4779-475C-9341-8AF14161BCF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24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73D2-BE98-4420-AB96-7E2269E9DB86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58E1-19DD-414C-AA4F-3C0B0C27A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15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73D2-BE98-4420-AB96-7E2269E9DB86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58E1-19DD-414C-AA4F-3C0B0C27A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48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73D2-BE98-4420-AB96-7E2269E9DB86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58E1-19DD-414C-AA4F-3C0B0C27A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23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1676400" cy="3651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/>
          <a:lstStyle>
            <a:lvl1pPr>
              <a:defRPr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Nhóm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76400" y="6416675"/>
            <a:ext cx="762000" cy="365125"/>
          </a:xfrm>
        </p:spPr>
        <p:txBody>
          <a:bodyPr/>
          <a:lstStyle>
            <a:lvl1pPr>
              <a:defRPr sz="14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B147EF8-AD33-475B-8F0C-213DB4891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27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1676400" cy="3651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/>
          <a:lstStyle>
            <a:lvl1pPr>
              <a:defRPr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Nhóm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76400" y="6416675"/>
            <a:ext cx="762000" cy="365125"/>
          </a:xfrm>
        </p:spPr>
        <p:txBody>
          <a:bodyPr/>
          <a:lstStyle>
            <a:lvl1pPr>
              <a:defRPr sz="14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B147EF8-AD33-475B-8F0C-213DB4891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27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1676400" cy="3651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/>
          <a:lstStyle>
            <a:lvl1pPr>
              <a:defRPr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Nhóm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76400" y="6416675"/>
            <a:ext cx="762000" cy="365125"/>
          </a:xfrm>
        </p:spPr>
        <p:txBody>
          <a:bodyPr/>
          <a:lstStyle>
            <a:lvl1pPr>
              <a:defRPr sz="14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B147EF8-AD33-475B-8F0C-213DB4891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27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1676400" cy="3651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/>
          <a:lstStyle>
            <a:lvl1pPr>
              <a:defRPr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Nhóm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76400" y="6416675"/>
            <a:ext cx="762000" cy="365125"/>
          </a:xfrm>
        </p:spPr>
        <p:txBody>
          <a:bodyPr/>
          <a:lstStyle>
            <a:lvl1pPr>
              <a:defRPr sz="14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B147EF8-AD33-475B-8F0C-213DB4891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27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1676400" cy="3651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/>
          <a:lstStyle>
            <a:lvl1pPr>
              <a:defRPr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Nhóm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76400" y="6416675"/>
            <a:ext cx="762000" cy="365125"/>
          </a:xfrm>
        </p:spPr>
        <p:txBody>
          <a:bodyPr/>
          <a:lstStyle>
            <a:lvl1pPr>
              <a:defRPr sz="14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B147EF8-AD33-475B-8F0C-213DB4891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27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1676400" cy="3651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/>
          <a:lstStyle>
            <a:lvl1pPr>
              <a:defRPr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Nhóm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76400" y="6416675"/>
            <a:ext cx="762000" cy="365125"/>
          </a:xfrm>
        </p:spPr>
        <p:txBody>
          <a:bodyPr/>
          <a:lstStyle>
            <a:lvl1pPr>
              <a:defRPr sz="14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B147EF8-AD33-475B-8F0C-213DB4891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27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1676400" cy="3651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/>
          <a:lstStyle>
            <a:lvl1pPr>
              <a:defRPr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Nhóm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76400" y="6416675"/>
            <a:ext cx="762000" cy="365125"/>
          </a:xfrm>
        </p:spPr>
        <p:txBody>
          <a:bodyPr/>
          <a:lstStyle>
            <a:lvl1pPr>
              <a:defRPr sz="14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B147EF8-AD33-475B-8F0C-213DB4891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27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1676400" cy="3651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/>
          <a:lstStyle>
            <a:lvl1pPr>
              <a:defRPr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Nhóm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76400" y="6416675"/>
            <a:ext cx="762000" cy="365125"/>
          </a:xfrm>
        </p:spPr>
        <p:txBody>
          <a:bodyPr/>
          <a:lstStyle>
            <a:lvl1pPr>
              <a:defRPr sz="14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B147EF8-AD33-475B-8F0C-213DB4891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27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73D2-BE98-4420-AB96-7E2269E9DB86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58E1-19DD-414C-AA4F-3C0B0C27A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26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1676400" cy="3651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/>
          <a:lstStyle>
            <a:lvl1pPr>
              <a:defRPr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Nhóm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76400" y="6416675"/>
            <a:ext cx="762000" cy="365125"/>
          </a:xfrm>
        </p:spPr>
        <p:txBody>
          <a:bodyPr/>
          <a:lstStyle>
            <a:lvl1pPr>
              <a:defRPr sz="14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B147EF8-AD33-475B-8F0C-213DB4891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27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1676400" cy="3651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/>
          <a:lstStyle>
            <a:lvl1pPr>
              <a:defRPr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Nhóm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76400" y="6416675"/>
            <a:ext cx="762000" cy="365125"/>
          </a:xfrm>
        </p:spPr>
        <p:txBody>
          <a:bodyPr/>
          <a:lstStyle>
            <a:lvl1pPr>
              <a:defRPr sz="14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B147EF8-AD33-475B-8F0C-213DB4891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27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1676400" cy="3651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/>
          <a:lstStyle>
            <a:lvl1pPr>
              <a:defRPr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Nhóm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76400" y="6416675"/>
            <a:ext cx="762000" cy="365125"/>
          </a:xfrm>
        </p:spPr>
        <p:txBody>
          <a:bodyPr/>
          <a:lstStyle>
            <a:lvl1pPr>
              <a:defRPr sz="14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B147EF8-AD33-475B-8F0C-213DB4891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27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73D2-BE98-4420-AB96-7E2269E9DB86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58E1-19DD-414C-AA4F-3C0B0C27A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73D2-BE98-4420-AB96-7E2269E9DB86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58E1-19DD-414C-AA4F-3C0B0C27A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55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73D2-BE98-4420-AB96-7E2269E9DB86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58E1-19DD-414C-AA4F-3C0B0C27A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10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73D2-BE98-4420-AB96-7E2269E9DB86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58E1-19DD-414C-AA4F-3C0B0C27A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95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73D2-BE98-4420-AB96-7E2269E9DB86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58E1-19DD-414C-AA4F-3C0B0C27A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73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73D2-BE98-4420-AB96-7E2269E9DB86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58E1-19DD-414C-AA4F-3C0B0C27A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2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73D2-BE98-4420-AB96-7E2269E9DB86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58E1-19DD-414C-AA4F-3C0B0C27A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3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F73D2-BE98-4420-AB96-7E2269E9DB86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D58E1-19DD-414C-AA4F-3C0B0C27A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73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13" Type="http://schemas.openxmlformats.org/officeDocument/2006/relationships/slide" Target="slide53.xml"/><Relationship Id="rId3" Type="http://schemas.openxmlformats.org/officeDocument/2006/relationships/slide" Target="slide44.xml"/><Relationship Id="rId7" Type="http://schemas.openxmlformats.org/officeDocument/2006/relationships/slide" Target="slide47.xml"/><Relationship Id="rId12" Type="http://schemas.openxmlformats.org/officeDocument/2006/relationships/slide" Target="slide5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6.xml"/><Relationship Id="rId11" Type="http://schemas.openxmlformats.org/officeDocument/2006/relationships/slide" Target="slide51.xml"/><Relationship Id="rId5" Type="http://schemas.openxmlformats.org/officeDocument/2006/relationships/slide" Target="slide45.xml"/><Relationship Id="rId10" Type="http://schemas.openxmlformats.org/officeDocument/2006/relationships/slide" Target="slide50.xml"/><Relationship Id="rId4" Type="http://schemas.openxmlformats.org/officeDocument/2006/relationships/image" Target="../media/image39.gif"/><Relationship Id="rId9" Type="http://schemas.openxmlformats.org/officeDocument/2006/relationships/slide" Target="slide4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5" Type="http://schemas.openxmlformats.org/officeDocument/2006/relationships/slide" Target="slide43.xml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4" Type="http://schemas.openxmlformats.org/officeDocument/2006/relationships/slide" Target="slide4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5.xml"/><Relationship Id="rId5" Type="http://schemas.openxmlformats.org/officeDocument/2006/relationships/slide" Target="slide43.xml"/><Relationship Id="rId4" Type="http://schemas.openxmlformats.org/officeDocument/2006/relationships/image" Target="../media/image41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6.xml"/><Relationship Id="rId5" Type="http://schemas.openxmlformats.org/officeDocument/2006/relationships/slide" Target="slide43.xml"/><Relationship Id="rId4" Type="http://schemas.openxmlformats.org/officeDocument/2006/relationships/image" Target="../media/image33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7.xml"/><Relationship Id="rId5" Type="http://schemas.openxmlformats.org/officeDocument/2006/relationships/slide" Target="slide43.xml"/><Relationship Id="rId4" Type="http://schemas.openxmlformats.org/officeDocument/2006/relationships/image" Target="../media/image4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4" Type="http://schemas.openxmlformats.org/officeDocument/2006/relationships/slide" Target="slide4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slide" Target="slide7.xml"/><Relationship Id="rId3" Type="http://schemas.openxmlformats.org/officeDocument/2006/relationships/slide" Target="slide11.xml"/><Relationship Id="rId7" Type="http://schemas.openxmlformats.org/officeDocument/2006/relationships/slide" Target="slide9.xml"/><Relationship Id="rId12" Type="http://schemas.openxmlformats.org/officeDocument/2006/relationships/image" Target="../media/image16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11" Type="http://schemas.openxmlformats.org/officeDocument/2006/relationships/slide" Target="slide10.xml"/><Relationship Id="rId5" Type="http://schemas.openxmlformats.org/officeDocument/2006/relationships/slide" Target="slide8.xml"/><Relationship Id="rId15" Type="http://schemas.openxmlformats.org/officeDocument/2006/relationships/image" Target="../media/image18.gif"/><Relationship Id="rId10" Type="http://schemas.openxmlformats.org/officeDocument/2006/relationships/image" Target="../media/image15.jpg"/><Relationship Id="rId4" Type="http://schemas.openxmlformats.org/officeDocument/2006/relationships/image" Target="../media/image12.png"/><Relationship Id="rId9" Type="http://schemas.openxmlformats.org/officeDocument/2006/relationships/slide" Target="slide6.xml"/><Relationship Id="rId14" Type="http://schemas.openxmlformats.org/officeDocument/2006/relationships/image" Target="../media/image17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9.xml"/><Relationship Id="rId5" Type="http://schemas.openxmlformats.org/officeDocument/2006/relationships/slide" Target="slide43.xml"/><Relationship Id="rId4" Type="http://schemas.openxmlformats.org/officeDocument/2006/relationships/image" Target="../media/image4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4" Type="http://schemas.openxmlformats.org/officeDocument/2006/relationships/slide" Target="slide4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1.xml"/><Relationship Id="rId4" Type="http://schemas.openxmlformats.org/officeDocument/2006/relationships/slide" Target="slide4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2.xml"/><Relationship Id="rId4" Type="http://schemas.openxmlformats.org/officeDocument/2006/relationships/slide" Target="slide4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gif"/><Relationship Id="rId5" Type="http://schemas.openxmlformats.org/officeDocument/2006/relationships/slide" Target="slide12.xml"/><Relationship Id="rId4" Type="http://schemas.openxmlformats.org/officeDocument/2006/relationships/image" Target="../media/image47.gi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gif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audio" Target="../media/audio1.wav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21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22.gif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7526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ctr">
              <a:buAutoNum type="romanUcPeriod"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Ổn định lớp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3523107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Kiểm tra sĩ số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82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Câu 5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Trong bài gấp tàu thủy hai ống khói, bước “Gấp, cắt tờ giấy hình vuông” là bước mấy?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ction Button: Home 3">
            <a:hlinkClick r:id="rId3" action="ppaction://hlinksldjump" highlightClick="1">
              <a:snd r:embed="rId4" name="bomb.wav"/>
            </a:hlinkClick>
          </p:cNvPr>
          <p:cNvSpPr/>
          <p:nvPr/>
        </p:nvSpPr>
        <p:spPr>
          <a:xfrm>
            <a:off x="8229600" y="5943600"/>
            <a:ext cx="762000" cy="6858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95600" y="4038600"/>
            <a:ext cx="2667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Bước 3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95600" y="2219980"/>
            <a:ext cx="2667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Bước 1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95600" y="3124200"/>
            <a:ext cx="2667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Bước 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057400" y="4056853"/>
            <a:ext cx="60960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57400" y="2196643"/>
            <a:ext cx="60960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57400" y="3163907"/>
            <a:ext cx="60960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B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7" hidden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581400"/>
            <a:ext cx="1219200" cy="12192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497139"/>
            <a:ext cx="1554402" cy="149736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7162800" y="1674674"/>
            <a:ext cx="16995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Đúng</a:t>
            </a:r>
          </a:p>
          <a:p>
            <a:pPr algn="ctr"/>
            <a:r>
              <a:rPr lang="en-US"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rồi!</a:t>
            </a:r>
            <a:endParaRPr lang="en-US" sz="5400" b="1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1" name="Rectangle 30" hidden="1"/>
          <p:cNvSpPr/>
          <p:nvPr/>
        </p:nvSpPr>
        <p:spPr>
          <a:xfrm>
            <a:off x="7391400" y="1750874"/>
            <a:ext cx="11909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Sai </a:t>
            </a:r>
          </a:p>
          <a:p>
            <a:pPr algn="ctr"/>
            <a:r>
              <a:rPr lang="en-US" sz="54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rồi!</a:t>
            </a:r>
            <a:endParaRPr lang="en-US" sz="5400" b="1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53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3" grpId="0" animBg="1"/>
      <p:bldP spid="23" grpId="1" animBg="1"/>
      <p:bldP spid="24" grpId="0" animBg="1"/>
      <p:bldP spid="25" grpId="0" animBg="1"/>
      <p:bldP spid="26" grpId="0" animBg="1"/>
      <p:bldP spid="27" grpId="0" animBg="1"/>
      <p:bldP spid="30" grpId="0"/>
      <p:bldP spid="30" grpId="1"/>
      <p:bldP spid="30" grpId="2"/>
      <p:bldP spid="30" grpId="3"/>
      <p:bldP spid="30" grpId="4"/>
      <p:bldP spid="31" grpId="2"/>
      <p:bldP spid="31" grpId="3"/>
      <p:bldP spid="31" grpId="4"/>
      <p:bldP spid="31" grpId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Câu 6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Trong bài cắt, dán chữ I, T; bước 2 là gì?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ction Button: Home 3">
            <a:hlinkClick r:id="rId3" action="ppaction://hlinksldjump" highlightClick="1">
              <a:snd r:embed="rId4" name="bomb.wav"/>
            </a:hlinkClick>
          </p:cNvPr>
          <p:cNvSpPr/>
          <p:nvPr/>
        </p:nvSpPr>
        <p:spPr>
          <a:xfrm>
            <a:off x="8229600" y="5943600"/>
            <a:ext cx="762000" cy="6858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4038600"/>
            <a:ext cx="2667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Cắt chữ 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5600" y="2219980"/>
            <a:ext cx="2667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Cắt chữ I, T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3124200"/>
            <a:ext cx="2667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Cắt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chữ I.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57400" y="4056853"/>
            <a:ext cx="60960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57400" y="2196643"/>
            <a:ext cx="60960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57400" y="3163907"/>
            <a:ext cx="60960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B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581400"/>
            <a:ext cx="1219200" cy="1219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497139"/>
            <a:ext cx="1554402" cy="149736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553200" y="1674674"/>
            <a:ext cx="16995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Đúng</a:t>
            </a:r>
          </a:p>
          <a:p>
            <a:pPr algn="ctr"/>
            <a:r>
              <a:rPr lang="en-US"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rồi!</a:t>
            </a:r>
            <a:endParaRPr lang="en-US" sz="5400" b="1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91400" y="1750874"/>
            <a:ext cx="11909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Sai </a:t>
            </a:r>
          </a:p>
          <a:p>
            <a:pPr algn="ctr"/>
            <a:r>
              <a:rPr lang="en-US" sz="54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rồi!</a:t>
            </a:r>
            <a:endParaRPr lang="en-US" sz="5400" b="1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157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5" grpId="0"/>
      <p:bldP spid="15" grpId="1"/>
      <p:bldP spid="16" grpId="0"/>
      <p:bldP spid="16" grpId="1"/>
      <p:bldP spid="16" grpId="2"/>
      <p:bldP spid="16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253425"/>
            <a:ext cx="6195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III. Dạy bài mới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1512498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Đây là vật gì?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400" y="262134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Đồ dùng này được làm bằng vật liệu gì?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BACKROUND\0089a-785381-1368793125_500x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72" y="1265265"/>
            <a:ext cx="5308600" cy="453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4800600" y="2097273"/>
            <a:ext cx="1066800" cy="874527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41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62000" y="335354"/>
            <a:ext cx="8077200" cy="6391172"/>
            <a:chOff x="762000" y="335354"/>
            <a:chExt cx="8077200" cy="639117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335354"/>
              <a:ext cx="8077200" cy="562173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828800" y="5957085"/>
              <a:ext cx="5943600" cy="76944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latin typeface="Times New Roman" pitchFamily="18" charset="0"/>
                  <a:cs typeface="Times New Roman" pitchFamily="18" charset="0"/>
                </a:rPr>
                <a:t>Cái thúng</a:t>
              </a:r>
              <a:endParaRPr lang="en-US" sz="4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76912" y="324844"/>
            <a:ext cx="8241267" cy="6361676"/>
            <a:chOff x="-8915400" y="-1354382"/>
            <a:chExt cx="8241267" cy="636167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8915400" y="-1354382"/>
              <a:ext cx="8241267" cy="559223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-7766567" y="4237853"/>
              <a:ext cx="5943600" cy="76944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latin typeface="Times New Roman" pitchFamily="18" charset="0"/>
                  <a:cs typeface="Times New Roman" pitchFamily="18" charset="0"/>
                </a:rPr>
                <a:t>Cái nong, nia</a:t>
              </a:r>
              <a:endParaRPr lang="en-US" sz="4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53151" y="609600"/>
            <a:ext cx="7239001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MỘT SỐ SẢN PHẨM KHÁC ỨNG DỤNG CÁCH ĐAN NONG MỐT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55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3400"/>
            <a:ext cx="6248400" cy="5105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96200" y="757297"/>
            <a:ext cx="1219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Cách đan nong mốt ?</a:t>
            </a:r>
            <a:endParaRPr lang="en-US" sz="32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6" descr="questionmark_w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95400"/>
            <a:ext cx="9763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29400" y="3163431"/>
            <a:ext cx="2286000" cy="22467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Để biết được cách đan nong mốt chúng ta cùng vào bài học hôm nay.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59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69182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smtClean="0">
                <a:latin typeface="Times New Roman" pitchFamily="18" charset="0"/>
                <a:cs typeface="Times New Roman" pitchFamily="18" charset="0"/>
              </a:rPr>
              <a:t>Thủ công</a:t>
            </a:r>
            <a:endParaRPr lang="en-US" sz="32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682425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12: Đan nong mốt (Tiết 1)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16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58"/>
          <p:cNvGrpSpPr>
            <a:grpSpLocks/>
          </p:cNvGrpSpPr>
          <p:nvPr/>
        </p:nvGrpSpPr>
        <p:grpSpPr bwMode="auto">
          <a:xfrm>
            <a:off x="119281" y="1339907"/>
            <a:ext cx="4433856" cy="4263069"/>
            <a:chOff x="288" y="1152"/>
            <a:chExt cx="2592" cy="2592"/>
          </a:xfrm>
        </p:grpSpPr>
        <p:grpSp>
          <p:nvGrpSpPr>
            <p:cNvPr id="5" name="Group 659"/>
            <p:cNvGrpSpPr>
              <a:grpSpLocks/>
            </p:cNvGrpSpPr>
            <p:nvPr/>
          </p:nvGrpSpPr>
          <p:grpSpPr bwMode="auto">
            <a:xfrm rot="5400000">
              <a:off x="1440" y="1728"/>
              <a:ext cx="288" cy="2592"/>
              <a:chOff x="4704" y="1440"/>
              <a:chExt cx="288" cy="2592"/>
            </a:xfrm>
          </p:grpSpPr>
          <p:sp>
            <p:nvSpPr>
              <p:cNvPr id="161" name="Rectangle 660"/>
              <p:cNvSpPr>
                <a:spLocks noChangeArrowheads="1"/>
              </p:cNvSpPr>
              <p:nvPr/>
            </p:nvSpPr>
            <p:spPr bwMode="auto">
              <a:xfrm>
                <a:off x="4704" y="2880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2" name="Rectangle 661"/>
              <p:cNvSpPr>
                <a:spLocks noChangeArrowheads="1"/>
              </p:cNvSpPr>
              <p:nvPr/>
            </p:nvSpPr>
            <p:spPr bwMode="auto">
              <a:xfrm>
                <a:off x="4704" y="3168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3" name="Rectangle 662"/>
              <p:cNvSpPr>
                <a:spLocks noChangeArrowheads="1"/>
              </p:cNvSpPr>
              <p:nvPr/>
            </p:nvSpPr>
            <p:spPr bwMode="auto">
              <a:xfrm>
                <a:off x="4704" y="3456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" name="Rectangle 663"/>
              <p:cNvSpPr>
                <a:spLocks noChangeArrowheads="1"/>
              </p:cNvSpPr>
              <p:nvPr/>
            </p:nvSpPr>
            <p:spPr bwMode="auto">
              <a:xfrm>
                <a:off x="4704" y="3744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5" name="Rectangle 664"/>
              <p:cNvSpPr>
                <a:spLocks noChangeArrowheads="1"/>
              </p:cNvSpPr>
              <p:nvPr/>
            </p:nvSpPr>
            <p:spPr bwMode="auto">
              <a:xfrm>
                <a:off x="4704" y="2016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6" name="Rectangle 665"/>
              <p:cNvSpPr>
                <a:spLocks noChangeArrowheads="1"/>
              </p:cNvSpPr>
              <p:nvPr/>
            </p:nvSpPr>
            <p:spPr bwMode="auto">
              <a:xfrm>
                <a:off x="4704" y="1440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7" name="Rectangle 666"/>
              <p:cNvSpPr>
                <a:spLocks noChangeArrowheads="1"/>
              </p:cNvSpPr>
              <p:nvPr/>
            </p:nvSpPr>
            <p:spPr bwMode="auto">
              <a:xfrm>
                <a:off x="4704" y="1728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8" name="Rectangle 667"/>
              <p:cNvSpPr>
                <a:spLocks noChangeArrowheads="1"/>
              </p:cNvSpPr>
              <p:nvPr/>
            </p:nvSpPr>
            <p:spPr bwMode="auto">
              <a:xfrm>
                <a:off x="4704" y="2304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9" name="Rectangle 668"/>
              <p:cNvSpPr>
                <a:spLocks noChangeArrowheads="1"/>
              </p:cNvSpPr>
              <p:nvPr/>
            </p:nvSpPr>
            <p:spPr bwMode="auto">
              <a:xfrm>
                <a:off x="4704" y="25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" name="Group 669"/>
            <p:cNvGrpSpPr>
              <a:grpSpLocks/>
            </p:cNvGrpSpPr>
            <p:nvPr/>
          </p:nvGrpSpPr>
          <p:grpSpPr bwMode="auto">
            <a:xfrm>
              <a:off x="288" y="2304"/>
              <a:ext cx="2592" cy="288"/>
              <a:chOff x="1728" y="432"/>
              <a:chExt cx="2592" cy="288"/>
            </a:xfrm>
          </p:grpSpPr>
          <p:sp>
            <p:nvSpPr>
              <p:cNvPr id="152" name="Rectangle 670"/>
              <p:cNvSpPr>
                <a:spLocks noChangeArrowheads="1"/>
              </p:cNvSpPr>
              <p:nvPr/>
            </p:nvSpPr>
            <p:spPr bwMode="auto">
              <a:xfrm>
                <a:off x="2304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3" name="Rectangle 671"/>
              <p:cNvSpPr>
                <a:spLocks noChangeArrowheads="1"/>
              </p:cNvSpPr>
              <p:nvPr/>
            </p:nvSpPr>
            <p:spPr bwMode="auto">
              <a:xfrm>
                <a:off x="2016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4" name="Rectangle 672"/>
              <p:cNvSpPr>
                <a:spLocks noChangeArrowheads="1"/>
              </p:cNvSpPr>
              <p:nvPr/>
            </p:nvSpPr>
            <p:spPr bwMode="auto">
              <a:xfrm>
                <a:off x="1728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5" name="Rectangle 673"/>
              <p:cNvSpPr>
                <a:spLocks noChangeArrowheads="1"/>
              </p:cNvSpPr>
              <p:nvPr/>
            </p:nvSpPr>
            <p:spPr bwMode="auto">
              <a:xfrm>
                <a:off x="3744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6" name="Rectangle 674"/>
              <p:cNvSpPr>
                <a:spLocks noChangeArrowheads="1"/>
              </p:cNvSpPr>
              <p:nvPr/>
            </p:nvSpPr>
            <p:spPr bwMode="auto">
              <a:xfrm>
                <a:off x="3456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7" name="Rectangle 675"/>
              <p:cNvSpPr>
                <a:spLocks noChangeArrowheads="1"/>
              </p:cNvSpPr>
              <p:nvPr/>
            </p:nvSpPr>
            <p:spPr bwMode="auto">
              <a:xfrm>
                <a:off x="3168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8" name="Rectangle 676"/>
              <p:cNvSpPr>
                <a:spLocks noChangeArrowheads="1"/>
              </p:cNvSpPr>
              <p:nvPr/>
            </p:nvSpPr>
            <p:spPr bwMode="auto">
              <a:xfrm>
                <a:off x="2880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9" name="Rectangle 677"/>
              <p:cNvSpPr>
                <a:spLocks noChangeArrowheads="1"/>
              </p:cNvSpPr>
              <p:nvPr/>
            </p:nvSpPr>
            <p:spPr bwMode="auto">
              <a:xfrm>
                <a:off x="2592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0" name="Rectangle 678"/>
              <p:cNvSpPr>
                <a:spLocks noChangeArrowheads="1"/>
              </p:cNvSpPr>
              <p:nvPr/>
            </p:nvSpPr>
            <p:spPr bwMode="auto">
              <a:xfrm>
                <a:off x="4032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7" name="Group 679"/>
            <p:cNvGrpSpPr>
              <a:grpSpLocks/>
            </p:cNvGrpSpPr>
            <p:nvPr/>
          </p:nvGrpSpPr>
          <p:grpSpPr bwMode="auto">
            <a:xfrm>
              <a:off x="288" y="1728"/>
              <a:ext cx="2592" cy="288"/>
              <a:chOff x="1728" y="432"/>
              <a:chExt cx="2592" cy="288"/>
            </a:xfrm>
          </p:grpSpPr>
          <p:sp>
            <p:nvSpPr>
              <p:cNvPr id="143" name="Rectangle 680"/>
              <p:cNvSpPr>
                <a:spLocks noChangeArrowheads="1"/>
              </p:cNvSpPr>
              <p:nvPr/>
            </p:nvSpPr>
            <p:spPr bwMode="auto">
              <a:xfrm>
                <a:off x="2304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4" name="Rectangle 681"/>
              <p:cNvSpPr>
                <a:spLocks noChangeArrowheads="1"/>
              </p:cNvSpPr>
              <p:nvPr/>
            </p:nvSpPr>
            <p:spPr bwMode="auto">
              <a:xfrm>
                <a:off x="2016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5" name="Rectangle 682"/>
              <p:cNvSpPr>
                <a:spLocks noChangeArrowheads="1"/>
              </p:cNvSpPr>
              <p:nvPr/>
            </p:nvSpPr>
            <p:spPr bwMode="auto">
              <a:xfrm>
                <a:off x="1728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6" name="Rectangle 683"/>
              <p:cNvSpPr>
                <a:spLocks noChangeArrowheads="1"/>
              </p:cNvSpPr>
              <p:nvPr/>
            </p:nvSpPr>
            <p:spPr bwMode="auto">
              <a:xfrm>
                <a:off x="3744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7" name="Rectangle 684"/>
              <p:cNvSpPr>
                <a:spLocks noChangeArrowheads="1"/>
              </p:cNvSpPr>
              <p:nvPr/>
            </p:nvSpPr>
            <p:spPr bwMode="auto">
              <a:xfrm>
                <a:off x="3456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8" name="Rectangle 685"/>
              <p:cNvSpPr>
                <a:spLocks noChangeArrowheads="1"/>
              </p:cNvSpPr>
              <p:nvPr/>
            </p:nvSpPr>
            <p:spPr bwMode="auto">
              <a:xfrm>
                <a:off x="3168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9" name="Rectangle 686"/>
              <p:cNvSpPr>
                <a:spLocks noChangeArrowheads="1"/>
              </p:cNvSpPr>
              <p:nvPr/>
            </p:nvSpPr>
            <p:spPr bwMode="auto">
              <a:xfrm>
                <a:off x="2880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" name="Rectangle 687"/>
              <p:cNvSpPr>
                <a:spLocks noChangeArrowheads="1"/>
              </p:cNvSpPr>
              <p:nvPr/>
            </p:nvSpPr>
            <p:spPr bwMode="auto">
              <a:xfrm>
                <a:off x="2592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1" name="Rectangle 688"/>
              <p:cNvSpPr>
                <a:spLocks noChangeArrowheads="1"/>
              </p:cNvSpPr>
              <p:nvPr/>
            </p:nvSpPr>
            <p:spPr bwMode="auto">
              <a:xfrm>
                <a:off x="4032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8" name="Group 689"/>
            <p:cNvGrpSpPr>
              <a:grpSpLocks/>
            </p:cNvGrpSpPr>
            <p:nvPr/>
          </p:nvGrpSpPr>
          <p:grpSpPr bwMode="auto">
            <a:xfrm>
              <a:off x="288" y="1152"/>
              <a:ext cx="2592" cy="288"/>
              <a:chOff x="1728" y="432"/>
              <a:chExt cx="2592" cy="288"/>
            </a:xfrm>
          </p:grpSpPr>
          <p:sp>
            <p:nvSpPr>
              <p:cNvPr id="134" name="Rectangle 690"/>
              <p:cNvSpPr>
                <a:spLocks noChangeArrowheads="1"/>
              </p:cNvSpPr>
              <p:nvPr/>
            </p:nvSpPr>
            <p:spPr bwMode="auto">
              <a:xfrm>
                <a:off x="2304" y="432"/>
                <a:ext cx="288" cy="288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5" name="Rectangle 691"/>
              <p:cNvSpPr>
                <a:spLocks noChangeArrowheads="1"/>
              </p:cNvSpPr>
              <p:nvPr/>
            </p:nvSpPr>
            <p:spPr bwMode="auto">
              <a:xfrm>
                <a:off x="2016" y="432"/>
                <a:ext cx="288" cy="288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6" name="Rectangle 692"/>
              <p:cNvSpPr>
                <a:spLocks noChangeArrowheads="1"/>
              </p:cNvSpPr>
              <p:nvPr/>
            </p:nvSpPr>
            <p:spPr bwMode="auto">
              <a:xfrm>
                <a:off x="1728" y="432"/>
                <a:ext cx="288" cy="288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" name="Rectangle 693"/>
              <p:cNvSpPr>
                <a:spLocks noChangeArrowheads="1"/>
              </p:cNvSpPr>
              <p:nvPr/>
            </p:nvSpPr>
            <p:spPr bwMode="auto">
              <a:xfrm>
                <a:off x="3744" y="432"/>
                <a:ext cx="288" cy="288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8" name="Rectangle 694"/>
              <p:cNvSpPr>
                <a:spLocks noChangeArrowheads="1"/>
              </p:cNvSpPr>
              <p:nvPr/>
            </p:nvSpPr>
            <p:spPr bwMode="auto">
              <a:xfrm>
                <a:off x="3456" y="432"/>
                <a:ext cx="288" cy="288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9" name="Rectangle 695"/>
              <p:cNvSpPr>
                <a:spLocks noChangeArrowheads="1"/>
              </p:cNvSpPr>
              <p:nvPr/>
            </p:nvSpPr>
            <p:spPr bwMode="auto">
              <a:xfrm>
                <a:off x="3168" y="432"/>
                <a:ext cx="288" cy="288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0" name="Rectangle 696"/>
              <p:cNvSpPr>
                <a:spLocks noChangeArrowheads="1"/>
              </p:cNvSpPr>
              <p:nvPr/>
            </p:nvSpPr>
            <p:spPr bwMode="auto">
              <a:xfrm>
                <a:off x="2880" y="432"/>
                <a:ext cx="288" cy="288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1" name="Rectangle 697"/>
              <p:cNvSpPr>
                <a:spLocks noChangeArrowheads="1"/>
              </p:cNvSpPr>
              <p:nvPr/>
            </p:nvSpPr>
            <p:spPr bwMode="auto">
              <a:xfrm>
                <a:off x="2592" y="432"/>
                <a:ext cx="288" cy="288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2" name="Rectangle 698"/>
              <p:cNvSpPr>
                <a:spLocks noChangeArrowheads="1"/>
              </p:cNvSpPr>
              <p:nvPr/>
            </p:nvSpPr>
            <p:spPr bwMode="auto">
              <a:xfrm>
                <a:off x="4032" y="432"/>
                <a:ext cx="288" cy="288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9" name="Group 699"/>
            <p:cNvGrpSpPr>
              <a:grpSpLocks/>
            </p:cNvGrpSpPr>
            <p:nvPr/>
          </p:nvGrpSpPr>
          <p:grpSpPr bwMode="auto">
            <a:xfrm rot="5400000">
              <a:off x="1440" y="1728"/>
              <a:ext cx="288" cy="2592"/>
              <a:chOff x="4704" y="1440"/>
              <a:chExt cx="288" cy="2592"/>
            </a:xfrm>
          </p:grpSpPr>
          <p:sp>
            <p:nvSpPr>
              <p:cNvPr id="125" name="Rectangle 700"/>
              <p:cNvSpPr>
                <a:spLocks noChangeArrowheads="1"/>
              </p:cNvSpPr>
              <p:nvPr/>
            </p:nvSpPr>
            <p:spPr bwMode="auto">
              <a:xfrm>
                <a:off x="4704" y="2880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6" name="Rectangle 701"/>
              <p:cNvSpPr>
                <a:spLocks noChangeArrowheads="1"/>
              </p:cNvSpPr>
              <p:nvPr/>
            </p:nvSpPr>
            <p:spPr bwMode="auto">
              <a:xfrm>
                <a:off x="4704" y="3168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7" name="Rectangle 702"/>
              <p:cNvSpPr>
                <a:spLocks noChangeArrowheads="1"/>
              </p:cNvSpPr>
              <p:nvPr/>
            </p:nvSpPr>
            <p:spPr bwMode="auto">
              <a:xfrm>
                <a:off x="4704" y="3456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8" name="Rectangle 703"/>
              <p:cNvSpPr>
                <a:spLocks noChangeArrowheads="1"/>
              </p:cNvSpPr>
              <p:nvPr/>
            </p:nvSpPr>
            <p:spPr bwMode="auto">
              <a:xfrm>
                <a:off x="4704" y="3744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9" name="Rectangle 704"/>
              <p:cNvSpPr>
                <a:spLocks noChangeArrowheads="1"/>
              </p:cNvSpPr>
              <p:nvPr/>
            </p:nvSpPr>
            <p:spPr bwMode="auto">
              <a:xfrm>
                <a:off x="4704" y="2016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0" name="Rectangle 705"/>
              <p:cNvSpPr>
                <a:spLocks noChangeArrowheads="1"/>
              </p:cNvSpPr>
              <p:nvPr/>
            </p:nvSpPr>
            <p:spPr bwMode="auto">
              <a:xfrm>
                <a:off x="4704" y="1440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1" name="Rectangle 706"/>
              <p:cNvSpPr>
                <a:spLocks noChangeArrowheads="1"/>
              </p:cNvSpPr>
              <p:nvPr/>
            </p:nvSpPr>
            <p:spPr bwMode="auto">
              <a:xfrm>
                <a:off x="4704" y="1728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2" name="Rectangle 707"/>
              <p:cNvSpPr>
                <a:spLocks noChangeArrowheads="1"/>
              </p:cNvSpPr>
              <p:nvPr/>
            </p:nvSpPr>
            <p:spPr bwMode="auto">
              <a:xfrm>
                <a:off x="4704" y="2304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3" name="Rectangle 708"/>
              <p:cNvSpPr>
                <a:spLocks noChangeArrowheads="1"/>
              </p:cNvSpPr>
              <p:nvPr/>
            </p:nvSpPr>
            <p:spPr bwMode="auto">
              <a:xfrm>
                <a:off x="4704" y="25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0" name="Group 709"/>
            <p:cNvGrpSpPr>
              <a:grpSpLocks/>
            </p:cNvGrpSpPr>
            <p:nvPr/>
          </p:nvGrpSpPr>
          <p:grpSpPr bwMode="auto">
            <a:xfrm>
              <a:off x="288" y="2304"/>
              <a:ext cx="2592" cy="288"/>
              <a:chOff x="1728" y="432"/>
              <a:chExt cx="2592" cy="288"/>
            </a:xfrm>
          </p:grpSpPr>
          <p:sp>
            <p:nvSpPr>
              <p:cNvPr id="116" name="Rectangle 710"/>
              <p:cNvSpPr>
                <a:spLocks noChangeArrowheads="1"/>
              </p:cNvSpPr>
              <p:nvPr/>
            </p:nvSpPr>
            <p:spPr bwMode="auto">
              <a:xfrm>
                <a:off x="2304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7" name="Rectangle 711"/>
              <p:cNvSpPr>
                <a:spLocks noChangeArrowheads="1"/>
              </p:cNvSpPr>
              <p:nvPr/>
            </p:nvSpPr>
            <p:spPr bwMode="auto">
              <a:xfrm>
                <a:off x="2016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8" name="Rectangle 712"/>
              <p:cNvSpPr>
                <a:spLocks noChangeArrowheads="1"/>
              </p:cNvSpPr>
              <p:nvPr/>
            </p:nvSpPr>
            <p:spPr bwMode="auto">
              <a:xfrm>
                <a:off x="1728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9" name="Rectangle 713"/>
              <p:cNvSpPr>
                <a:spLocks noChangeArrowheads="1"/>
              </p:cNvSpPr>
              <p:nvPr/>
            </p:nvSpPr>
            <p:spPr bwMode="auto">
              <a:xfrm>
                <a:off x="3744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0" name="Rectangle 714"/>
              <p:cNvSpPr>
                <a:spLocks noChangeArrowheads="1"/>
              </p:cNvSpPr>
              <p:nvPr/>
            </p:nvSpPr>
            <p:spPr bwMode="auto">
              <a:xfrm>
                <a:off x="3456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1" name="Rectangle 715"/>
              <p:cNvSpPr>
                <a:spLocks noChangeArrowheads="1"/>
              </p:cNvSpPr>
              <p:nvPr/>
            </p:nvSpPr>
            <p:spPr bwMode="auto">
              <a:xfrm>
                <a:off x="3168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2" name="Rectangle 716"/>
              <p:cNvSpPr>
                <a:spLocks noChangeArrowheads="1"/>
              </p:cNvSpPr>
              <p:nvPr/>
            </p:nvSpPr>
            <p:spPr bwMode="auto">
              <a:xfrm>
                <a:off x="2880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" name="Rectangle 717"/>
              <p:cNvSpPr>
                <a:spLocks noChangeArrowheads="1"/>
              </p:cNvSpPr>
              <p:nvPr/>
            </p:nvSpPr>
            <p:spPr bwMode="auto">
              <a:xfrm>
                <a:off x="2592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Rectangle 718"/>
              <p:cNvSpPr>
                <a:spLocks noChangeArrowheads="1"/>
              </p:cNvSpPr>
              <p:nvPr/>
            </p:nvSpPr>
            <p:spPr bwMode="auto">
              <a:xfrm>
                <a:off x="4032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" name="Group 719"/>
            <p:cNvGrpSpPr>
              <a:grpSpLocks/>
            </p:cNvGrpSpPr>
            <p:nvPr/>
          </p:nvGrpSpPr>
          <p:grpSpPr bwMode="auto">
            <a:xfrm>
              <a:off x="288" y="1728"/>
              <a:ext cx="2592" cy="288"/>
              <a:chOff x="1728" y="432"/>
              <a:chExt cx="2592" cy="288"/>
            </a:xfrm>
          </p:grpSpPr>
          <p:sp>
            <p:nvSpPr>
              <p:cNvPr id="107" name="Rectangle 720"/>
              <p:cNvSpPr>
                <a:spLocks noChangeArrowheads="1"/>
              </p:cNvSpPr>
              <p:nvPr/>
            </p:nvSpPr>
            <p:spPr bwMode="auto">
              <a:xfrm>
                <a:off x="2304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8" name="Rectangle 721"/>
              <p:cNvSpPr>
                <a:spLocks noChangeArrowheads="1"/>
              </p:cNvSpPr>
              <p:nvPr/>
            </p:nvSpPr>
            <p:spPr bwMode="auto">
              <a:xfrm>
                <a:off x="2016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9" name="Rectangle 722"/>
              <p:cNvSpPr>
                <a:spLocks noChangeArrowheads="1"/>
              </p:cNvSpPr>
              <p:nvPr/>
            </p:nvSpPr>
            <p:spPr bwMode="auto">
              <a:xfrm>
                <a:off x="1728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0" name="Rectangle 723"/>
              <p:cNvSpPr>
                <a:spLocks noChangeArrowheads="1"/>
              </p:cNvSpPr>
              <p:nvPr/>
            </p:nvSpPr>
            <p:spPr bwMode="auto">
              <a:xfrm>
                <a:off x="3744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1" name="Rectangle 724"/>
              <p:cNvSpPr>
                <a:spLocks noChangeArrowheads="1"/>
              </p:cNvSpPr>
              <p:nvPr/>
            </p:nvSpPr>
            <p:spPr bwMode="auto">
              <a:xfrm>
                <a:off x="3456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2" name="Rectangle 725"/>
              <p:cNvSpPr>
                <a:spLocks noChangeArrowheads="1"/>
              </p:cNvSpPr>
              <p:nvPr/>
            </p:nvSpPr>
            <p:spPr bwMode="auto">
              <a:xfrm>
                <a:off x="3168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" name="Rectangle 726"/>
              <p:cNvSpPr>
                <a:spLocks noChangeArrowheads="1"/>
              </p:cNvSpPr>
              <p:nvPr/>
            </p:nvSpPr>
            <p:spPr bwMode="auto">
              <a:xfrm>
                <a:off x="2880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4" name="Rectangle 727"/>
              <p:cNvSpPr>
                <a:spLocks noChangeArrowheads="1"/>
              </p:cNvSpPr>
              <p:nvPr/>
            </p:nvSpPr>
            <p:spPr bwMode="auto">
              <a:xfrm>
                <a:off x="2592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" name="Rectangle 728"/>
              <p:cNvSpPr>
                <a:spLocks noChangeArrowheads="1"/>
              </p:cNvSpPr>
              <p:nvPr/>
            </p:nvSpPr>
            <p:spPr bwMode="auto">
              <a:xfrm>
                <a:off x="4032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2" name="Group 729"/>
            <p:cNvGrpSpPr>
              <a:grpSpLocks/>
            </p:cNvGrpSpPr>
            <p:nvPr/>
          </p:nvGrpSpPr>
          <p:grpSpPr bwMode="auto">
            <a:xfrm>
              <a:off x="288" y="1152"/>
              <a:ext cx="2592" cy="2592"/>
              <a:chOff x="288" y="1152"/>
              <a:chExt cx="2592" cy="2592"/>
            </a:xfrm>
          </p:grpSpPr>
          <p:grpSp>
            <p:nvGrpSpPr>
              <p:cNvPr id="13" name="Group 730"/>
              <p:cNvGrpSpPr>
                <a:grpSpLocks/>
              </p:cNvGrpSpPr>
              <p:nvPr/>
            </p:nvGrpSpPr>
            <p:grpSpPr bwMode="auto">
              <a:xfrm rot="5400000">
                <a:off x="1440" y="2016"/>
                <a:ext cx="288" cy="2592"/>
                <a:chOff x="4704" y="1440"/>
                <a:chExt cx="288" cy="2592"/>
              </a:xfrm>
            </p:grpSpPr>
            <p:sp>
              <p:nvSpPr>
                <p:cNvPr id="98" name="Rectangle 731"/>
                <p:cNvSpPr>
                  <a:spLocks noChangeArrowheads="1"/>
                </p:cNvSpPr>
                <p:nvPr/>
              </p:nvSpPr>
              <p:spPr bwMode="auto">
                <a:xfrm>
                  <a:off x="4704" y="2880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9" name="Rectangle 732"/>
                <p:cNvSpPr>
                  <a:spLocks noChangeArrowheads="1"/>
                </p:cNvSpPr>
                <p:nvPr/>
              </p:nvSpPr>
              <p:spPr bwMode="auto">
                <a:xfrm>
                  <a:off x="4704" y="3168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0" name="Rectangle 733"/>
                <p:cNvSpPr>
                  <a:spLocks noChangeArrowheads="1"/>
                </p:cNvSpPr>
                <p:nvPr/>
              </p:nvSpPr>
              <p:spPr bwMode="auto">
                <a:xfrm>
                  <a:off x="4704" y="3456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1" name="Rectangle 734"/>
                <p:cNvSpPr>
                  <a:spLocks noChangeArrowheads="1"/>
                </p:cNvSpPr>
                <p:nvPr/>
              </p:nvSpPr>
              <p:spPr bwMode="auto">
                <a:xfrm>
                  <a:off x="4704" y="3744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2" name="Rectangle 735"/>
                <p:cNvSpPr>
                  <a:spLocks noChangeArrowheads="1"/>
                </p:cNvSpPr>
                <p:nvPr/>
              </p:nvSpPr>
              <p:spPr bwMode="auto">
                <a:xfrm>
                  <a:off x="4704" y="2016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3" name="Rectangle 736"/>
                <p:cNvSpPr>
                  <a:spLocks noChangeArrowheads="1"/>
                </p:cNvSpPr>
                <p:nvPr/>
              </p:nvSpPr>
              <p:spPr bwMode="auto">
                <a:xfrm>
                  <a:off x="4704" y="1440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4" name="Rectangle 737"/>
                <p:cNvSpPr>
                  <a:spLocks noChangeArrowheads="1"/>
                </p:cNvSpPr>
                <p:nvPr/>
              </p:nvSpPr>
              <p:spPr bwMode="auto">
                <a:xfrm>
                  <a:off x="4704" y="1728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5" name="Rectangle 738"/>
                <p:cNvSpPr>
                  <a:spLocks noChangeArrowheads="1"/>
                </p:cNvSpPr>
                <p:nvPr/>
              </p:nvSpPr>
              <p:spPr bwMode="auto">
                <a:xfrm>
                  <a:off x="4704" y="2304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6" name="Rectangle 739"/>
                <p:cNvSpPr>
                  <a:spLocks noChangeArrowheads="1"/>
                </p:cNvSpPr>
                <p:nvPr/>
              </p:nvSpPr>
              <p:spPr bwMode="auto">
                <a:xfrm>
                  <a:off x="4704" y="259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4" name="Rectangle 740"/>
              <p:cNvSpPr>
                <a:spLocks noChangeArrowheads="1"/>
              </p:cNvSpPr>
              <p:nvPr/>
            </p:nvSpPr>
            <p:spPr bwMode="auto">
              <a:xfrm>
                <a:off x="2016" y="3168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Rectangle 741"/>
              <p:cNvSpPr>
                <a:spLocks noChangeArrowheads="1"/>
              </p:cNvSpPr>
              <p:nvPr/>
            </p:nvSpPr>
            <p:spPr bwMode="auto">
              <a:xfrm>
                <a:off x="1440" y="3168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Rectangle 742"/>
              <p:cNvSpPr>
                <a:spLocks noChangeArrowheads="1"/>
              </p:cNvSpPr>
              <p:nvPr/>
            </p:nvSpPr>
            <p:spPr bwMode="auto">
              <a:xfrm>
                <a:off x="864" y="3168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Rectangle 743"/>
              <p:cNvSpPr>
                <a:spLocks noChangeArrowheads="1"/>
              </p:cNvSpPr>
              <p:nvPr/>
            </p:nvSpPr>
            <p:spPr bwMode="auto">
              <a:xfrm>
                <a:off x="1152" y="2880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Rectangle 744"/>
              <p:cNvSpPr>
                <a:spLocks noChangeArrowheads="1"/>
              </p:cNvSpPr>
              <p:nvPr/>
            </p:nvSpPr>
            <p:spPr bwMode="auto">
              <a:xfrm>
                <a:off x="576" y="2880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Rectangle 745"/>
              <p:cNvSpPr>
                <a:spLocks noChangeArrowheads="1"/>
              </p:cNvSpPr>
              <p:nvPr/>
            </p:nvSpPr>
            <p:spPr bwMode="auto">
              <a:xfrm>
                <a:off x="1728" y="2880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Rectangle 746"/>
              <p:cNvSpPr>
                <a:spLocks noChangeArrowheads="1"/>
              </p:cNvSpPr>
              <p:nvPr/>
            </p:nvSpPr>
            <p:spPr bwMode="auto">
              <a:xfrm>
                <a:off x="2304" y="2880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1" name="Group 747"/>
              <p:cNvGrpSpPr>
                <a:grpSpLocks/>
              </p:cNvGrpSpPr>
              <p:nvPr/>
            </p:nvGrpSpPr>
            <p:grpSpPr bwMode="auto">
              <a:xfrm>
                <a:off x="288" y="2592"/>
                <a:ext cx="2592" cy="288"/>
                <a:chOff x="1728" y="432"/>
                <a:chExt cx="2592" cy="288"/>
              </a:xfrm>
            </p:grpSpPr>
            <p:sp>
              <p:nvSpPr>
                <p:cNvPr id="89" name="Rectangle 748"/>
                <p:cNvSpPr>
                  <a:spLocks noChangeArrowheads="1"/>
                </p:cNvSpPr>
                <p:nvPr/>
              </p:nvSpPr>
              <p:spPr bwMode="auto">
                <a:xfrm>
                  <a:off x="2304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0" name="Rectangle 749"/>
                <p:cNvSpPr>
                  <a:spLocks noChangeArrowheads="1"/>
                </p:cNvSpPr>
                <p:nvPr/>
              </p:nvSpPr>
              <p:spPr bwMode="auto">
                <a:xfrm>
                  <a:off x="2016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1" name="Rectangle 750"/>
                <p:cNvSpPr>
                  <a:spLocks noChangeArrowheads="1"/>
                </p:cNvSpPr>
                <p:nvPr/>
              </p:nvSpPr>
              <p:spPr bwMode="auto">
                <a:xfrm>
                  <a:off x="1728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2" name="Rectangle 751"/>
                <p:cNvSpPr>
                  <a:spLocks noChangeArrowheads="1"/>
                </p:cNvSpPr>
                <p:nvPr/>
              </p:nvSpPr>
              <p:spPr bwMode="auto">
                <a:xfrm>
                  <a:off x="3744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3" name="Rectangle 752"/>
                <p:cNvSpPr>
                  <a:spLocks noChangeArrowheads="1"/>
                </p:cNvSpPr>
                <p:nvPr/>
              </p:nvSpPr>
              <p:spPr bwMode="auto">
                <a:xfrm>
                  <a:off x="3456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4" name="Rectangle 753"/>
                <p:cNvSpPr>
                  <a:spLocks noChangeArrowheads="1"/>
                </p:cNvSpPr>
                <p:nvPr/>
              </p:nvSpPr>
              <p:spPr bwMode="auto">
                <a:xfrm>
                  <a:off x="3168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5" name="Rectangle 754"/>
                <p:cNvSpPr>
                  <a:spLocks noChangeArrowheads="1"/>
                </p:cNvSpPr>
                <p:nvPr/>
              </p:nvSpPr>
              <p:spPr bwMode="auto">
                <a:xfrm>
                  <a:off x="2880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6" name="Rectangle 755"/>
                <p:cNvSpPr>
                  <a:spLocks noChangeArrowheads="1"/>
                </p:cNvSpPr>
                <p:nvPr/>
              </p:nvSpPr>
              <p:spPr bwMode="auto">
                <a:xfrm>
                  <a:off x="2592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7" name="Rectangle 756"/>
                <p:cNvSpPr>
                  <a:spLocks noChangeArrowheads="1"/>
                </p:cNvSpPr>
                <p:nvPr/>
              </p:nvSpPr>
              <p:spPr bwMode="auto">
                <a:xfrm>
                  <a:off x="4032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2" name="Rectangle 757"/>
              <p:cNvSpPr>
                <a:spLocks noChangeArrowheads="1"/>
              </p:cNvSpPr>
              <p:nvPr/>
            </p:nvSpPr>
            <p:spPr bwMode="auto">
              <a:xfrm>
                <a:off x="1440" y="2592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Rectangle 758"/>
              <p:cNvSpPr>
                <a:spLocks noChangeArrowheads="1"/>
              </p:cNvSpPr>
              <p:nvPr/>
            </p:nvSpPr>
            <p:spPr bwMode="auto">
              <a:xfrm>
                <a:off x="864" y="2592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Rectangle 759"/>
              <p:cNvSpPr>
                <a:spLocks noChangeArrowheads="1"/>
              </p:cNvSpPr>
              <p:nvPr/>
            </p:nvSpPr>
            <p:spPr bwMode="auto">
              <a:xfrm>
                <a:off x="2016" y="2592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Rectangle 760"/>
              <p:cNvSpPr>
                <a:spLocks noChangeArrowheads="1"/>
              </p:cNvSpPr>
              <p:nvPr/>
            </p:nvSpPr>
            <p:spPr bwMode="auto">
              <a:xfrm>
                <a:off x="1152" y="2304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Rectangle 761"/>
              <p:cNvSpPr>
                <a:spLocks noChangeArrowheads="1"/>
              </p:cNvSpPr>
              <p:nvPr/>
            </p:nvSpPr>
            <p:spPr bwMode="auto">
              <a:xfrm>
                <a:off x="576" y="2304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Rectangle 762"/>
              <p:cNvSpPr>
                <a:spLocks noChangeArrowheads="1"/>
              </p:cNvSpPr>
              <p:nvPr/>
            </p:nvSpPr>
            <p:spPr bwMode="auto">
              <a:xfrm>
                <a:off x="1728" y="2304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Rectangle 763"/>
              <p:cNvSpPr>
                <a:spLocks noChangeArrowheads="1"/>
              </p:cNvSpPr>
              <p:nvPr/>
            </p:nvSpPr>
            <p:spPr bwMode="auto">
              <a:xfrm>
                <a:off x="2304" y="2304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9" name="Group 764"/>
              <p:cNvGrpSpPr>
                <a:grpSpLocks/>
              </p:cNvGrpSpPr>
              <p:nvPr/>
            </p:nvGrpSpPr>
            <p:grpSpPr bwMode="auto">
              <a:xfrm>
                <a:off x="288" y="2016"/>
                <a:ext cx="2592" cy="288"/>
                <a:chOff x="1728" y="432"/>
                <a:chExt cx="2592" cy="288"/>
              </a:xfrm>
            </p:grpSpPr>
            <p:sp>
              <p:nvSpPr>
                <p:cNvPr id="80" name="Rectangle 765"/>
                <p:cNvSpPr>
                  <a:spLocks noChangeArrowheads="1"/>
                </p:cNvSpPr>
                <p:nvPr/>
              </p:nvSpPr>
              <p:spPr bwMode="auto">
                <a:xfrm>
                  <a:off x="2304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1" name="Rectangle 766"/>
                <p:cNvSpPr>
                  <a:spLocks noChangeArrowheads="1"/>
                </p:cNvSpPr>
                <p:nvPr/>
              </p:nvSpPr>
              <p:spPr bwMode="auto">
                <a:xfrm>
                  <a:off x="2016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2" name="Rectangle 767"/>
                <p:cNvSpPr>
                  <a:spLocks noChangeArrowheads="1"/>
                </p:cNvSpPr>
                <p:nvPr/>
              </p:nvSpPr>
              <p:spPr bwMode="auto">
                <a:xfrm>
                  <a:off x="1728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3" name="Rectangle 768"/>
                <p:cNvSpPr>
                  <a:spLocks noChangeArrowheads="1"/>
                </p:cNvSpPr>
                <p:nvPr/>
              </p:nvSpPr>
              <p:spPr bwMode="auto">
                <a:xfrm>
                  <a:off x="3744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4" name="Rectangle 769"/>
                <p:cNvSpPr>
                  <a:spLocks noChangeArrowheads="1"/>
                </p:cNvSpPr>
                <p:nvPr/>
              </p:nvSpPr>
              <p:spPr bwMode="auto">
                <a:xfrm>
                  <a:off x="3456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5" name="Rectangle 770"/>
                <p:cNvSpPr>
                  <a:spLocks noChangeArrowheads="1"/>
                </p:cNvSpPr>
                <p:nvPr/>
              </p:nvSpPr>
              <p:spPr bwMode="auto">
                <a:xfrm>
                  <a:off x="3168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6" name="Rectangle 771"/>
                <p:cNvSpPr>
                  <a:spLocks noChangeArrowheads="1"/>
                </p:cNvSpPr>
                <p:nvPr/>
              </p:nvSpPr>
              <p:spPr bwMode="auto">
                <a:xfrm>
                  <a:off x="2880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7" name="Rectangle 772"/>
                <p:cNvSpPr>
                  <a:spLocks noChangeArrowheads="1"/>
                </p:cNvSpPr>
                <p:nvPr/>
              </p:nvSpPr>
              <p:spPr bwMode="auto">
                <a:xfrm>
                  <a:off x="2592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8" name="Rectangle 773"/>
                <p:cNvSpPr>
                  <a:spLocks noChangeArrowheads="1"/>
                </p:cNvSpPr>
                <p:nvPr/>
              </p:nvSpPr>
              <p:spPr bwMode="auto">
                <a:xfrm>
                  <a:off x="4032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0" name="Rectangle 774"/>
              <p:cNvSpPr>
                <a:spLocks noChangeArrowheads="1"/>
              </p:cNvSpPr>
              <p:nvPr/>
            </p:nvSpPr>
            <p:spPr bwMode="auto">
              <a:xfrm>
                <a:off x="864" y="2016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Rectangle 775"/>
              <p:cNvSpPr>
                <a:spLocks noChangeArrowheads="1"/>
              </p:cNvSpPr>
              <p:nvPr/>
            </p:nvSpPr>
            <p:spPr bwMode="auto">
              <a:xfrm>
                <a:off x="1440" y="2016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Rectangle 776"/>
              <p:cNvSpPr>
                <a:spLocks noChangeArrowheads="1"/>
              </p:cNvSpPr>
              <p:nvPr/>
            </p:nvSpPr>
            <p:spPr bwMode="auto">
              <a:xfrm>
                <a:off x="2016" y="2016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Rectangle 777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Rectangle 778"/>
              <p:cNvSpPr>
                <a:spLocks noChangeArrowheads="1"/>
              </p:cNvSpPr>
              <p:nvPr/>
            </p:nvSpPr>
            <p:spPr bwMode="auto">
              <a:xfrm>
                <a:off x="1152" y="1728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Rectangle 779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Rectangle 780"/>
              <p:cNvSpPr>
                <a:spLocks noChangeArrowheads="1"/>
              </p:cNvSpPr>
              <p:nvPr/>
            </p:nvSpPr>
            <p:spPr bwMode="auto">
              <a:xfrm>
                <a:off x="2304" y="1728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37" name="Group 781"/>
              <p:cNvGrpSpPr>
                <a:grpSpLocks/>
              </p:cNvGrpSpPr>
              <p:nvPr/>
            </p:nvGrpSpPr>
            <p:grpSpPr bwMode="auto">
              <a:xfrm>
                <a:off x="288" y="1440"/>
                <a:ext cx="2592" cy="288"/>
                <a:chOff x="1728" y="432"/>
                <a:chExt cx="2592" cy="288"/>
              </a:xfrm>
            </p:grpSpPr>
            <p:sp>
              <p:nvSpPr>
                <p:cNvPr id="71" name="Rectangle 782"/>
                <p:cNvSpPr>
                  <a:spLocks noChangeArrowheads="1"/>
                </p:cNvSpPr>
                <p:nvPr/>
              </p:nvSpPr>
              <p:spPr bwMode="auto">
                <a:xfrm>
                  <a:off x="2304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2" name="Rectangle 783"/>
                <p:cNvSpPr>
                  <a:spLocks noChangeArrowheads="1"/>
                </p:cNvSpPr>
                <p:nvPr/>
              </p:nvSpPr>
              <p:spPr bwMode="auto">
                <a:xfrm>
                  <a:off x="2016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3" name="Rectangle 784"/>
                <p:cNvSpPr>
                  <a:spLocks noChangeArrowheads="1"/>
                </p:cNvSpPr>
                <p:nvPr/>
              </p:nvSpPr>
              <p:spPr bwMode="auto">
                <a:xfrm>
                  <a:off x="1728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4" name="Rectangle 785"/>
                <p:cNvSpPr>
                  <a:spLocks noChangeArrowheads="1"/>
                </p:cNvSpPr>
                <p:nvPr/>
              </p:nvSpPr>
              <p:spPr bwMode="auto">
                <a:xfrm>
                  <a:off x="3744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5" name="Rectangle 786"/>
                <p:cNvSpPr>
                  <a:spLocks noChangeArrowheads="1"/>
                </p:cNvSpPr>
                <p:nvPr/>
              </p:nvSpPr>
              <p:spPr bwMode="auto">
                <a:xfrm>
                  <a:off x="3456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6" name="Rectangle 787"/>
                <p:cNvSpPr>
                  <a:spLocks noChangeArrowheads="1"/>
                </p:cNvSpPr>
                <p:nvPr/>
              </p:nvSpPr>
              <p:spPr bwMode="auto">
                <a:xfrm>
                  <a:off x="3168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7" name="Rectangle 788"/>
                <p:cNvSpPr>
                  <a:spLocks noChangeArrowheads="1"/>
                </p:cNvSpPr>
                <p:nvPr/>
              </p:nvSpPr>
              <p:spPr bwMode="auto">
                <a:xfrm>
                  <a:off x="2880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8" name="Rectangle 789"/>
                <p:cNvSpPr>
                  <a:spLocks noChangeArrowheads="1"/>
                </p:cNvSpPr>
                <p:nvPr/>
              </p:nvSpPr>
              <p:spPr bwMode="auto">
                <a:xfrm>
                  <a:off x="2592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9" name="Rectangle 790"/>
                <p:cNvSpPr>
                  <a:spLocks noChangeArrowheads="1"/>
                </p:cNvSpPr>
                <p:nvPr/>
              </p:nvSpPr>
              <p:spPr bwMode="auto">
                <a:xfrm>
                  <a:off x="4032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8" name="Rectangle 791"/>
              <p:cNvSpPr>
                <a:spLocks noChangeArrowheads="1"/>
              </p:cNvSpPr>
              <p:nvPr/>
            </p:nvSpPr>
            <p:spPr bwMode="auto">
              <a:xfrm>
                <a:off x="864" y="1440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Rectangle 792"/>
              <p:cNvSpPr>
                <a:spLocks noChangeArrowheads="1"/>
              </p:cNvSpPr>
              <p:nvPr/>
            </p:nvSpPr>
            <p:spPr bwMode="auto">
              <a:xfrm>
                <a:off x="1440" y="1440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Rectangle 793"/>
              <p:cNvSpPr>
                <a:spLocks noChangeArrowheads="1"/>
              </p:cNvSpPr>
              <p:nvPr/>
            </p:nvSpPr>
            <p:spPr bwMode="auto">
              <a:xfrm>
                <a:off x="2016" y="1440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1" name="Group 794"/>
              <p:cNvGrpSpPr>
                <a:grpSpLocks/>
              </p:cNvGrpSpPr>
              <p:nvPr/>
            </p:nvGrpSpPr>
            <p:grpSpPr bwMode="auto">
              <a:xfrm rot="5400000">
                <a:off x="1440" y="2304"/>
                <a:ext cx="2592" cy="288"/>
                <a:chOff x="1728" y="432"/>
                <a:chExt cx="2592" cy="288"/>
              </a:xfrm>
            </p:grpSpPr>
            <p:sp>
              <p:nvSpPr>
                <p:cNvPr id="62" name="Rectangle 795"/>
                <p:cNvSpPr>
                  <a:spLocks noChangeArrowheads="1"/>
                </p:cNvSpPr>
                <p:nvPr/>
              </p:nvSpPr>
              <p:spPr bwMode="auto">
                <a:xfrm>
                  <a:off x="2304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3" name="Rectangle 796"/>
                <p:cNvSpPr>
                  <a:spLocks noChangeArrowheads="1"/>
                </p:cNvSpPr>
                <p:nvPr/>
              </p:nvSpPr>
              <p:spPr bwMode="auto">
                <a:xfrm>
                  <a:off x="2016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4" name="Rectangle 797"/>
                <p:cNvSpPr>
                  <a:spLocks noChangeArrowheads="1"/>
                </p:cNvSpPr>
                <p:nvPr/>
              </p:nvSpPr>
              <p:spPr bwMode="auto">
                <a:xfrm>
                  <a:off x="1728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5" name="Rectangle 798"/>
                <p:cNvSpPr>
                  <a:spLocks noChangeArrowheads="1"/>
                </p:cNvSpPr>
                <p:nvPr/>
              </p:nvSpPr>
              <p:spPr bwMode="auto">
                <a:xfrm>
                  <a:off x="3744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6" name="Rectangle 799"/>
                <p:cNvSpPr>
                  <a:spLocks noChangeArrowheads="1"/>
                </p:cNvSpPr>
                <p:nvPr/>
              </p:nvSpPr>
              <p:spPr bwMode="auto">
                <a:xfrm>
                  <a:off x="3456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7" name="Rectangle 800"/>
                <p:cNvSpPr>
                  <a:spLocks noChangeArrowheads="1"/>
                </p:cNvSpPr>
                <p:nvPr/>
              </p:nvSpPr>
              <p:spPr bwMode="auto">
                <a:xfrm>
                  <a:off x="3168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8" name="Rectangle 801"/>
                <p:cNvSpPr>
                  <a:spLocks noChangeArrowheads="1"/>
                </p:cNvSpPr>
                <p:nvPr/>
              </p:nvSpPr>
              <p:spPr bwMode="auto">
                <a:xfrm>
                  <a:off x="2880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9" name="Rectangle 802"/>
                <p:cNvSpPr>
                  <a:spLocks noChangeArrowheads="1"/>
                </p:cNvSpPr>
                <p:nvPr/>
              </p:nvSpPr>
              <p:spPr bwMode="auto">
                <a:xfrm>
                  <a:off x="2592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0" name="Rectangle 803"/>
                <p:cNvSpPr>
                  <a:spLocks noChangeArrowheads="1"/>
                </p:cNvSpPr>
                <p:nvPr/>
              </p:nvSpPr>
              <p:spPr bwMode="auto">
                <a:xfrm>
                  <a:off x="4032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42" name="Group 804"/>
              <p:cNvGrpSpPr>
                <a:grpSpLocks/>
              </p:cNvGrpSpPr>
              <p:nvPr/>
            </p:nvGrpSpPr>
            <p:grpSpPr bwMode="auto">
              <a:xfrm>
                <a:off x="288" y="3456"/>
                <a:ext cx="2592" cy="288"/>
                <a:chOff x="1728" y="432"/>
                <a:chExt cx="2592" cy="288"/>
              </a:xfrm>
            </p:grpSpPr>
            <p:sp>
              <p:nvSpPr>
                <p:cNvPr id="53" name="Rectangle 805"/>
                <p:cNvSpPr>
                  <a:spLocks noChangeArrowheads="1"/>
                </p:cNvSpPr>
                <p:nvPr/>
              </p:nvSpPr>
              <p:spPr bwMode="auto">
                <a:xfrm>
                  <a:off x="2304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4" name="Rectangle 806"/>
                <p:cNvSpPr>
                  <a:spLocks noChangeArrowheads="1"/>
                </p:cNvSpPr>
                <p:nvPr/>
              </p:nvSpPr>
              <p:spPr bwMode="auto">
                <a:xfrm>
                  <a:off x="2016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5" name="Rectangle 807"/>
                <p:cNvSpPr>
                  <a:spLocks noChangeArrowheads="1"/>
                </p:cNvSpPr>
                <p:nvPr/>
              </p:nvSpPr>
              <p:spPr bwMode="auto">
                <a:xfrm>
                  <a:off x="1728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6" name="Rectangle 808"/>
                <p:cNvSpPr>
                  <a:spLocks noChangeArrowheads="1"/>
                </p:cNvSpPr>
                <p:nvPr/>
              </p:nvSpPr>
              <p:spPr bwMode="auto">
                <a:xfrm>
                  <a:off x="3744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7" name="Rectangle 809"/>
                <p:cNvSpPr>
                  <a:spLocks noChangeArrowheads="1"/>
                </p:cNvSpPr>
                <p:nvPr/>
              </p:nvSpPr>
              <p:spPr bwMode="auto">
                <a:xfrm>
                  <a:off x="3456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8" name="Rectangle 810"/>
                <p:cNvSpPr>
                  <a:spLocks noChangeArrowheads="1"/>
                </p:cNvSpPr>
                <p:nvPr/>
              </p:nvSpPr>
              <p:spPr bwMode="auto">
                <a:xfrm>
                  <a:off x="3168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9" name="Rectangle 811"/>
                <p:cNvSpPr>
                  <a:spLocks noChangeArrowheads="1"/>
                </p:cNvSpPr>
                <p:nvPr/>
              </p:nvSpPr>
              <p:spPr bwMode="auto">
                <a:xfrm>
                  <a:off x="2880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0" name="Rectangle 812"/>
                <p:cNvSpPr>
                  <a:spLocks noChangeArrowheads="1"/>
                </p:cNvSpPr>
                <p:nvPr/>
              </p:nvSpPr>
              <p:spPr bwMode="auto">
                <a:xfrm>
                  <a:off x="2592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1" name="Rectangle 813"/>
                <p:cNvSpPr>
                  <a:spLocks noChangeArrowheads="1"/>
                </p:cNvSpPr>
                <p:nvPr/>
              </p:nvSpPr>
              <p:spPr bwMode="auto">
                <a:xfrm>
                  <a:off x="4032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43" name="Group 814"/>
              <p:cNvGrpSpPr>
                <a:grpSpLocks/>
              </p:cNvGrpSpPr>
              <p:nvPr/>
            </p:nvGrpSpPr>
            <p:grpSpPr bwMode="auto">
              <a:xfrm rot="-5400000">
                <a:off x="-864" y="2304"/>
                <a:ext cx="2592" cy="288"/>
                <a:chOff x="1728" y="432"/>
                <a:chExt cx="2592" cy="288"/>
              </a:xfrm>
            </p:grpSpPr>
            <p:sp>
              <p:nvSpPr>
                <p:cNvPr id="44" name="Rectangle 815"/>
                <p:cNvSpPr>
                  <a:spLocks noChangeArrowheads="1"/>
                </p:cNvSpPr>
                <p:nvPr/>
              </p:nvSpPr>
              <p:spPr bwMode="auto">
                <a:xfrm>
                  <a:off x="2304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5" name="Rectangle 816"/>
                <p:cNvSpPr>
                  <a:spLocks noChangeArrowheads="1"/>
                </p:cNvSpPr>
                <p:nvPr/>
              </p:nvSpPr>
              <p:spPr bwMode="auto">
                <a:xfrm>
                  <a:off x="2016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6" name="Rectangle 817"/>
                <p:cNvSpPr>
                  <a:spLocks noChangeArrowheads="1"/>
                </p:cNvSpPr>
                <p:nvPr/>
              </p:nvSpPr>
              <p:spPr bwMode="auto">
                <a:xfrm>
                  <a:off x="1728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7" name="Rectangle 818"/>
                <p:cNvSpPr>
                  <a:spLocks noChangeArrowheads="1"/>
                </p:cNvSpPr>
                <p:nvPr/>
              </p:nvSpPr>
              <p:spPr bwMode="auto">
                <a:xfrm>
                  <a:off x="3744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8" name="Rectangle 819"/>
                <p:cNvSpPr>
                  <a:spLocks noChangeArrowheads="1"/>
                </p:cNvSpPr>
                <p:nvPr/>
              </p:nvSpPr>
              <p:spPr bwMode="auto">
                <a:xfrm>
                  <a:off x="3456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9" name="Rectangle 820"/>
                <p:cNvSpPr>
                  <a:spLocks noChangeArrowheads="1"/>
                </p:cNvSpPr>
                <p:nvPr/>
              </p:nvSpPr>
              <p:spPr bwMode="auto">
                <a:xfrm>
                  <a:off x="3168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Rectangle 821"/>
                <p:cNvSpPr>
                  <a:spLocks noChangeArrowheads="1"/>
                </p:cNvSpPr>
                <p:nvPr/>
              </p:nvSpPr>
              <p:spPr bwMode="auto">
                <a:xfrm>
                  <a:off x="2880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1" name="Rectangle 822"/>
                <p:cNvSpPr>
                  <a:spLocks noChangeArrowheads="1"/>
                </p:cNvSpPr>
                <p:nvPr/>
              </p:nvSpPr>
              <p:spPr bwMode="auto">
                <a:xfrm>
                  <a:off x="2592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2" name="Rectangle 823"/>
                <p:cNvSpPr>
                  <a:spLocks noChangeArrowheads="1"/>
                </p:cNvSpPr>
                <p:nvPr/>
              </p:nvSpPr>
              <p:spPr bwMode="auto">
                <a:xfrm>
                  <a:off x="4032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170" name="TextBox 169"/>
          <p:cNvSpPr txBox="1"/>
          <p:nvPr/>
        </p:nvSpPr>
        <p:spPr>
          <a:xfrm>
            <a:off x="4871707" y="1361182"/>
            <a:ext cx="42722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Tấm đan nong mốt có hình gì?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4700707" y="2414691"/>
            <a:ext cx="412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Tấm đan có mấy màu?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409875" y="170912"/>
            <a:ext cx="71498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u="sng" smtClean="0">
                <a:latin typeface="Times New Roman" pitchFamily="18" charset="0"/>
                <a:cs typeface="Times New Roman" pitchFamily="18" charset="0"/>
              </a:rPr>
              <a:t>Hoạt động 1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Quan sát và nhận xét mẫu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4682826" y="3311101"/>
            <a:ext cx="44539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Hai màu nền được đan như thế nào?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4613815" y="1630740"/>
            <a:ext cx="44539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Em có nhận xét gì về màu sắc của nan dọc, nan ngang và nan nẹp?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7" name="Picture 10" descr="wed 03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24799" y="5592263"/>
            <a:ext cx="863599" cy="117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95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/>
      <p:bldP spid="170" grpId="1"/>
      <p:bldP spid="171" grpId="0"/>
      <p:bldP spid="171" grpId="1"/>
      <p:bldP spid="173" grpId="0" animBg="1"/>
      <p:bldP spid="174" grpId="0"/>
      <p:bldP spid="174" grpId="1"/>
      <p:bldP spid="1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roup 752"/>
          <p:cNvGrpSpPr>
            <a:grpSpLocks/>
          </p:cNvGrpSpPr>
          <p:nvPr/>
        </p:nvGrpSpPr>
        <p:grpSpPr bwMode="auto">
          <a:xfrm>
            <a:off x="2209800" y="2100527"/>
            <a:ext cx="4495800" cy="4376473"/>
            <a:chOff x="288" y="1151"/>
            <a:chExt cx="2593" cy="2593"/>
          </a:xfrm>
        </p:grpSpPr>
        <p:sp>
          <p:nvSpPr>
            <p:cNvPr id="238" name="Rectangle 390"/>
            <p:cNvSpPr>
              <a:spLocks noChangeArrowheads="1"/>
            </p:cNvSpPr>
            <p:nvPr/>
          </p:nvSpPr>
          <p:spPr bwMode="auto">
            <a:xfrm>
              <a:off x="576" y="2592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" name="Rectangle 391"/>
            <p:cNvSpPr>
              <a:spLocks noChangeArrowheads="1"/>
            </p:cNvSpPr>
            <p:nvPr/>
          </p:nvSpPr>
          <p:spPr bwMode="auto">
            <a:xfrm>
              <a:off x="2304" y="2592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" name="Rectangle 392"/>
            <p:cNvSpPr>
              <a:spLocks noChangeArrowheads="1"/>
            </p:cNvSpPr>
            <p:nvPr/>
          </p:nvSpPr>
          <p:spPr bwMode="auto">
            <a:xfrm>
              <a:off x="1728" y="2592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" name="Rectangle 393"/>
            <p:cNvSpPr>
              <a:spLocks noChangeArrowheads="1"/>
            </p:cNvSpPr>
            <p:nvPr/>
          </p:nvSpPr>
          <p:spPr bwMode="auto">
            <a:xfrm>
              <a:off x="1152" y="2592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2" name="Rectangle 394"/>
            <p:cNvSpPr>
              <a:spLocks noChangeArrowheads="1"/>
            </p:cNvSpPr>
            <p:nvPr/>
          </p:nvSpPr>
          <p:spPr bwMode="auto">
            <a:xfrm>
              <a:off x="1440" y="2880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" name="Rectangle 395"/>
            <p:cNvSpPr>
              <a:spLocks noChangeArrowheads="1"/>
            </p:cNvSpPr>
            <p:nvPr/>
          </p:nvSpPr>
          <p:spPr bwMode="auto">
            <a:xfrm>
              <a:off x="2592" y="2880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" name="Rectangle 396"/>
            <p:cNvSpPr>
              <a:spLocks noChangeArrowheads="1"/>
            </p:cNvSpPr>
            <p:nvPr/>
          </p:nvSpPr>
          <p:spPr bwMode="auto">
            <a:xfrm>
              <a:off x="2016" y="2880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" name="Rectangle 397"/>
            <p:cNvSpPr>
              <a:spLocks noChangeArrowheads="1"/>
            </p:cNvSpPr>
            <p:nvPr/>
          </p:nvSpPr>
          <p:spPr bwMode="auto">
            <a:xfrm>
              <a:off x="864" y="2880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" name="Rectangle 398"/>
            <p:cNvSpPr>
              <a:spLocks noChangeArrowheads="1"/>
            </p:cNvSpPr>
            <p:nvPr/>
          </p:nvSpPr>
          <p:spPr bwMode="auto">
            <a:xfrm>
              <a:off x="288" y="2880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" name="Rectangle 399"/>
            <p:cNvSpPr>
              <a:spLocks noChangeArrowheads="1"/>
            </p:cNvSpPr>
            <p:nvPr/>
          </p:nvSpPr>
          <p:spPr bwMode="auto">
            <a:xfrm>
              <a:off x="864" y="1728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" name="Rectangle 400"/>
            <p:cNvSpPr>
              <a:spLocks noChangeArrowheads="1"/>
            </p:cNvSpPr>
            <p:nvPr/>
          </p:nvSpPr>
          <p:spPr bwMode="auto">
            <a:xfrm>
              <a:off x="864" y="1152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" name="Rectangle 401"/>
            <p:cNvSpPr>
              <a:spLocks noChangeArrowheads="1"/>
            </p:cNvSpPr>
            <p:nvPr/>
          </p:nvSpPr>
          <p:spPr bwMode="auto">
            <a:xfrm>
              <a:off x="576" y="3168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" name="Rectangle 402"/>
            <p:cNvSpPr>
              <a:spLocks noChangeArrowheads="1"/>
            </p:cNvSpPr>
            <p:nvPr/>
          </p:nvSpPr>
          <p:spPr bwMode="auto">
            <a:xfrm>
              <a:off x="576" y="3456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" name="Rectangle 403"/>
            <p:cNvSpPr>
              <a:spLocks noChangeArrowheads="1"/>
            </p:cNvSpPr>
            <p:nvPr/>
          </p:nvSpPr>
          <p:spPr bwMode="auto">
            <a:xfrm>
              <a:off x="576" y="2016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" name="Rectangle 404"/>
            <p:cNvSpPr>
              <a:spLocks noChangeArrowheads="1"/>
            </p:cNvSpPr>
            <p:nvPr/>
          </p:nvSpPr>
          <p:spPr bwMode="auto">
            <a:xfrm>
              <a:off x="576" y="1440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3" name="Rectangle 405"/>
            <p:cNvSpPr>
              <a:spLocks noChangeArrowheads="1"/>
            </p:cNvSpPr>
            <p:nvPr/>
          </p:nvSpPr>
          <p:spPr bwMode="auto">
            <a:xfrm>
              <a:off x="576" y="1152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" name="Rectangle 406"/>
            <p:cNvSpPr>
              <a:spLocks noChangeArrowheads="1"/>
            </p:cNvSpPr>
            <p:nvPr/>
          </p:nvSpPr>
          <p:spPr bwMode="auto">
            <a:xfrm>
              <a:off x="2304" y="3168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" name="Rectangle 407"/>
            <p:cNvSpPr>
              <a:spLocks noChangeArrowheads="1"/>
            </p:cNvSpPr>
            <p:nvPr/>
          </p:nvSpPr>
          <p:spPr bwMode="auto">
            <a:xfrm>
              <a:off x="2592" y="3456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" name="Rectangle 408"/>
            <p:cNvSpPr>
              <a:spLocks noChangeArrowheads="1"/>
            </p:cNvSpPr>
            <p:nvPr/>
          </p:nvSpPr>
          <p:spPr bwMode="auto">
            <a:xfrm>
              <a:off x="2304" y="3456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" name="Rectangle 409"/>
            <p:cNvSpPr>
              <a:spLocks noChangeArrowheads="1"/>
            </p:cNvSpPr>
            <p:nvPr/>
          </p:nvSpPr>
          <p:spPr bwMode="auto">
            <a:xfrm>
              <a:off x="2016" y="3456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" name="Rectangle 410"/>
            <p:cNvSpPr>
              <a:spLocks noChangeArrowheads="1"/>
            </p:cNvSpPr>
            <p:nvPr/>
          </p:nvSpPr>
          <p:spPr bwMode="auto">
            <a:xfrm>
              <a:off x="1728" y="3168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" name="Rectangle 411"/>
            <p:cNvSpPr>
              <a:spLocks noChangeArrowheads="1"/>
            </p:cNvSpPr>
            <p:nvPr/>
          </p:nvSpPr>
          <p:spPr bwMode="auto">
            <a:xfrm>
              <a:off x="1728" y="3456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" name="Rectangle 412"/>
            <p:cNvSpPr>
              <a:spLocks noChangeArrowheads="1"/>
            </p:cNvSpPr>
            <p:nvPr/>
          </p:nvSpPr>
          <p:spPr bwMode="auto">
            <a:xfrm>
              <a:off x="1440" y="2304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" name="Rectangle 413"/>
            <p:cNvSpPr>
              <a:spLocks noChangeArrowheads="1"/>
            </p:cNvSpPr>
            <p:nvPr/>
          </p:nvSpPr>
          <p:spPr bwMode="auto">
            <a:xfrm>
              <a:off x="1440" y="3456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" name="Rectangle 414"/>
            <p:cNvSpPr>
              <a:spLocks noChangeArrowheads="1"/>
            </p:cNvSpPr>
            <p:nvPr/>
          </p:nvSpPr>
          <p:spPr bwMode="auto">
            <a:xfrm>
              <a:off x="1152" y="3168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" name="Rectangle 415"/>
            <p:cNvSpPr>
              <a:spLocks noChangeArrowheads="1"/>
            </p:cNvSpPr>
            <p:nvPr/>
          </p:nvSpPr>
          <p:spPr bwMode="auto">
            <a:xfrm>
              <a:off x="1152" y="2016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" name="Rectangle 416"/>
            <p:cNvSpPr>
              <a:spLocks noChangeArrowheads="1"/>
            </p:cNvSpPr>
            <p:nvPr/>
          </p:nvSpPr>
          <p:spPr bwMode="auto">
            <a:xfrm>
              <a:off x="1152" y="3456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" name="Rectangle 417"/>
            <p:cNvSpPr>
              <a:spLocks noChangeArrowheads="1"/>
            </p:cNvSpPr>
            <p:nvPr/>
          </p:nvSpPr>
          <p:spPr bwMode="auto">
            <a:xfrm>
              <a:off x="864" y="2304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" name="Rectangle 418"/>
            <p:cNvSpPr>
              <a:spLocks noChangeArrowheads="1"/>
            </p:cNvSpPr>
            <p:nvPr/>
          </p:nvSpPr>
          <p:spPr bwMode="auto">
            <a:xfrm>
              <a:off x="864" y="3456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" name="Rectangle 419"/>
            <p:cNvSpPr>
              <a:spLocks noChangeArrowheads="1"/>
            </p:cNvSpPr>
            <p:nvPr/>
          </p:nvSpPr>
          <p:spPr bwMode="auto">
            <a:xfrm>
              <a:off x="288" y="2304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" name="Rectangle 420"/>
            <p:cNvSpPr>
              <a:spLocks noChangeArrowheads="1"/>
            </p:cNvSpPr>
            <p:nvPr/>
          </p:nvSpPr>
          <p:spPr bwMode="auto">
            <a:xfrm>
              <a:off x="288" y="1728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" name="Rectangle 421"/>
            <p:cNvSpPr>
              <a:spLocks noChangeArrowheads="1"/>
            </p:cNvSpPr>
            <p:nvPr/>
          </p:nvSpPr>
          <p:spPr bwMode="auto">
            <a:xfrm>
              <a:off x="288" y="3456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" name="Rectangle 422"/>
            <p:cNvSpPr>
              <a:spLocks noChangeArrowheads="1"/>
            </p:cNvSpPr>
            <p:nvPr/>
          </p:nvSpPr>
          <p:spPr bwMode="auto">
            <a:xfrm>
              <a:off x="288" y="1152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" name="Rectangle 423"/>
            <p:cNvSpPr>
              <a:spLocks noChangeArrowheads="1"/>
            </p:cNvSpPr>
            <p:nvPr/>
          </p:nvSpPr>
          <p:spPr bwMode="auto">
            <a:xfrm>
              <a:off x="1440" y="1728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" name="Rectangle 424"/>
            <p:cNvSpPr>
              <a:spLocks noChangeArrowheads="1"/>
            </p:cNvSpPr>
            <p:nvPr/>
          </p:nvSpPr>
          <p:spPr bwMode="auto">
            <a:xfrm>
              <a:off x="2016" y="1728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" name="Rectangle 425"/>
            <p:cNvSpPr>
              <a:spLocks noChangeArrowheads="1"/>
            </p:cNvSpPr>
            <p:nvPr/>
          </p:nvSpPr>
          <p:spPr bwMode="auto">
            <a:xfrm>
              <a:off x="2304" y="1440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" name="Rectangle 426"/>
            <p:cNvSpPr>
              <a:spLocks noChangeArrowheads="1"/>
            </p:cNvSpPr>
            <p:nvPr/>
          </p:nvSpPr>
          <p:spPr bwMode="auto">
            <a:xfrm>
              <a:off x="2304" y="1152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5" name="Rectangle 427"/>
            <p:cNvSpPr>
              <a:spLocks noChangeArrowheads="1"/>
            </p:cNvSpPr>
            <p:nvPr/>
          </p:nvSpPr>
          <p:spPr bwMode="auto">
            <a:xfrm>
              <a:off x="2016" y="1152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" name="Rectangle 428"/>
            <p:cNvSpPr>
              <a:spLocks noChangeArrowheads="1"/>
            </p:cNvSpPr>
            <p:nvPr/>
          </p:nvSpPr>
          <p:spPr bwMode="auto">
            <a:xfrm>
              <a:off x="1728" y="2016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" name="Rectangle 429"/>
            <p:cNvSpPr>
              <a:spLocks noChangeArrowheads="1"/>
            </p:cNvSpPr>
            <p:nvPr/>
          </p:nvSpPr>
          <p:spPr bwMode="auto">
            <a:xfrm>
              <a:off x="1728" y="1440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" name="Rectangle 430"/>
            <p:cNvSpPr>
              <a:spLocks noChangeArrowheads="1"/>
            </p:cNvSpPr>
            <p:nvPr/>
          </p:nvSpPr>
          <p:spPr bwMode="auto">
            <a:xfrm>
              <a:off x="1728" y="1152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" name="Rectangle 431"/>
            <p:cNvSpPr>
              <a:spLocks noChangeArrowheads="1"/>
            </p:cNvSpPr>
            <p:nvPr/>
          </p:nvSpPr>
          <p:spPr bwMode="auto">
            <a:xfrm>
              <a:off x="1440" y="1152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" name="Rectangle 432"/>
            <p:cNvSpPr>
              <a:spLocks noChangeArrowheads="1"/>
            </p:cNvSpPr>
            <p:nvPr/>
          </p:nvSpPr>
          <p:spPr bwMode="auto">
            <a:xfrm>
              <a:off x="1152" y="1440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" name="Rectangle 433"/>
            <p:cNvSpPr>
              <a:spLocks noChangeArrowheads="1"/>
            </p:cNvSpPr>
            <p:nvPr/>
          </p:nvSpPr>
          <p:spPr bwMode="auto">
            <a:xfrm>
              <a:off x="1152" y="1152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" name="Rectangle 434"/>
            <p:cNvSpPr>
              <a:spLocks noChangeArrowheads="1"/>
            </p:cNvSpPr>
            <p:nvPr/>
          </p:nvSpPr>
          <p:spPr bwMode="auto">
            <a:xfrm>
              <a:off x="2592" y="1728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" name="Rectangle 435"/>
            <p:cNvSpPr>
              <a:spLocks noChangeArrowheads="1"/>
            </p:cNvSpPr>
            <p:nvPr/>
          </p:nvSpPr>
          <p:spPr bwMode="auto">
            <a:xfrm>
              <a:off x="2592" y="1152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" name="Rectangle 436"/>
            <p:cNvSpPr>
              <a:spLocks noChangeArrowheads="1"/>
            </p:cNvSpPr>
            <p:nvPr/>
          </p:nvSpPr>
          <p:spPr bwMode="auto">
            <a:xfrm>
              <a:off x="2304" y="2016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" name="Rectangle 437"/>
            <p:cNvSpPr>
              <a:spLocks noChangeArrowheads="1"/>
            </p:cNvSpPr>
            <p:nvPr/>
          </p:nvSpPr>
          <p:spPr bwMode="auto">
            <a:xfrm>
              <a:off x="2592" y="2304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" name="Rectangle 438"/>
            <p:cNvSpPr>
              <a:spLocks noChangeArrowheads="1"/>
            </p:cNvSpPr>
            <p:nvPr/>
          </p:nvSpPr>
          <p:spPr bwMode="auto">
            <a:xfrm>
              <a:off x="2016" y="2304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" name="Rectangle 449"/>
            <p:cNvSpPr>
              <a:spLocks noChangeArrowheads="1"/>
            </p:cNvSpPr>
            <p:nvPr/>
          </p:nvSpPr>
          <p:spPr bwMode="auto">
            <a:xfrm>
              <a:off x="2592" y="3168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" name="Rectangle 453"/>
            <p:cNvSpPr>
              <a:spLocks noChangeArrowheads="1"/>
            </p:cNvSpPr>
            <p:nvPr/>
          </p:nvSpPr>
          <p:spPr bwMode="auto">
            <a:xfrm>
              <a:off x="288" y="3168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" name="Rectangle 478"/>
            <p:cNvSpPr>
              <a:spLocks noChangeArrowheads="1"/>
            </p:cNvSpPr>
            <p:nvPr/>
          </p:nvSpPr>
          <p:spPr bwMode="auto">
            <a:xfrm>
              <a:off x="2592" y="2592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" name="Rectangle 481"/>
            <p:cNvSpPr>
              <a:spLocks noChangeArrowheads="1"/>
            </p:cNvSpPr>
            <p:nvPr/>
          </p:nvSpPr>
          <p:spPr bwMode="auto">
            <a:xfrm>
              <a:off x="288" y="2592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" name="Rectangle 509"/>
            <p:cNvSpPr>
              <a:spLocks noChangeArrowheads="1"/>
            </p:cNvSpPr>
            <p:nvPr/>
          </p:nvSpPr>
          <p:spPr bwMode="auto">
            <a:xfrm>
              <a:off x="288" y="2016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" name="Rectangle 510"/>
            <p:cNvSpPr>
              <a:spLocks noChangeArrowheads="1"/>
            </p:cNvSpPr>
            <p:nvPr/>
          </p:nvSpPr>
          <p:spPr bwMode="auto">
            <a:xfrm>
              <a:off x="2592" y="2016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" name="Rectangle 538"/>
            <p:cNvSpPr>
              <a:spLocks noChangeArrowheads="1"/>
            </p:cNvSpPr>
            <p:nvPr/>
          </p:nvSpPr>
          <p:spPr bwMode="auto">
            <a:xfrm>
              <a:off x="288" y="1440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4" name="Rectangle 540"/>
            <p:cNvSpPr>
              <a:spLocks noChangeArrowheads="1"/>
            </p:cNvSpPr>
            <p:nvPr/>
          </p:nvSpPr>
          <p:spPr bwMode="auto">
            <a:xfrm>
              <a:off x="2592" y="1440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5" name="Rectangle 688"/>
            <p:cNvSpPr>
              <a:spLocks noChangeArrowheads="1"/>
            </p:cNvSpPr>
            <p:nvPr/>
          </p:nvSpPr>
          <p:spPr bwMode="auto">
            <a:xfrm>
              <a:off x="576" y="2880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6" name="Rectangle 689"/>
            <p:cNvSpPr>
              <a:spLocks noChangeArrowheads="1"/>
            </p:cNvSpPr>
            <p:nvPr/>
          </p:nvSpPr>
          <p:spPr bwMode="auto">
            <a:xfrm>
              <a:off x="864" y="2016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" name="Rectangle 690"/>
            <p:cNvSpPr>
              <a:spLocks noChangeArrowheads="1"/>
            </p:cNvSpPr>
            <p:nvPr/>
          </p:nvSpPr>
          <p:spPr bwMode="auto">
            <a:xfrm>
              <a:off x="864" y="1440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" name="Rectangle 691"/>
            <p:cNvSpPr>
              <a:spLocks noChangeArrowheads="1"/>
            </p:cNvSpPr>
            <p:nvPr/>
          </p:nvSpPr>
          <p:spPr bwMode="auto">
            <a:xfrm>
              <a:off x="576" y="1728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" name="Rectangle 692"/>
            <p:cNvSpPr>
              <a:spLocks noChangeArrowheads="1"/>
            </p:cNvSpPr>
            <p:nvPr/>
          </p:nvSpPr>
          <p:spPr bwMode="auto">
            <a:xfrm>
              <a:off x="1440" y="2016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" name="Rectangle 693"/>
            <p:cNvSpPr>
              <a:spLocks noChangeArrowheads="1"/>
            </p:cNvSpPr>
            <p:nvPr/>
          </p:nvSpPr>
          <p:spPr bwMode="auto">
            <a:xfrm>
              <a:off x="1440" y="1440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" name="Rectangle 694"/>
            <p:cNvSpPr>
              <a:spLocks noChangeArrowheads="1"/>
            </p:cNvSpPr>
            <p:nvPr/>
          </p:nvSpPr>
          <p:spPr bwMode="auto">
            <a:xfrm>
              <a:off x="2016" y="3168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" name="Rectangle 695"/>
            <p:cNvSpPr>
              <a:spLocks noChangeArrowheads="1"/>
            </p:cNvSpPr>
            <p:nvPr/>
          </p:nvSpPr>
          <p:spPr bwMode="auto">
            <a:xfrm>
              <a:off x="1728" y="2880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" name="Rectangle 696"/>
            <p:cNvSpPr>
              <a:spLocks noChangeArrowheads="1"/>
            </p:cNvSpPr>
            <p:nvPr/>
          </p:nvSpPr>
          <p:spPr bwMode="auto">
            <a:xfrm>
              <a:off x="1440" y="2592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" name="Rectangle 697"/>
            <p:cNvSpPr>
              <a:spLocks noChangeArrowheads="1"/>
            </p:cNvSpPr>
            <p:nvPr/>
          </p:nvSpPr>
          <p:spPr bwMode="auto">
            <a:xfrm>
              <a:off x="1440" y="3168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" name="Rectangle 698"/>
            <p:cNvSpPr>
              <a:spLocks noChangeArrowheads="1"/>
            </p:cNvSpPr>
            <p:nvPr/>
          </p:nvSpPr>
          <p:spPr bwMode="auto">
            <a:xfrm>
              <a:off x="1152" y="2880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" name="Rectangle 699"/>
            <p:cNvSpPr>
              <a:spLocks noChangeArrowheads="1"/>
            </p:cNvSpPr>
            <p:nvPr/>
          </p:nvSpPr>
          <p:spPr bwMode="auto">
            <a:xfrm>
              <a:off x="1152" y="2304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" name="Rectangle 700"/>
            <p:cNvSpPr>
              <a:spLocks noChangeArrowheads="1"/>
            </p:cNvSpPr>
            <p:nvPr/>
          </p:nvSpPr>
          <p:spPr bwMode="auto">
            <a:xfrm>
              <a:off x="1152" y="1728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" name="Rectangle 701"/>
            <p:cNvSpPr>
              <a:spLocks noChangeArrowheads="1"/>
            </p:cNvSpPr>
            <p:nvPr/>
          </p:nvSpPr>
          <p:spPr bwMode="auto">
            <a:xfrm>
              <a:off x="864" y="3168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" name="Rectangle 702"/>
            <p:cNvSpPr>
              <a:spLocks noChangeArrowheads="1"/>
            </p:cNvSpPr>
            <p:nvPr/>
          </p:nvSpPr>
          <p:spPr bwMode="auto">
            <a:xfrm>
              <a:off x="864" y="2592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" name="Rectangle 703"/>
            <p:cNvSpPr>
              <a:spLocks noChangeArrowheads="1"/>
            </p:cNvSpPr>
            <p:nvPr/>
          </p:nvSpPr>
          <p:spPr bwMode="auto">
            <a:xfrm>
              <a:off x="576" y="2304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" name="Rectangle 704"/>
            <p:cNvSpPr>
              <a:spLocks noChangeArrowheads="1"/>
            </p:cNvSpPr>
            <p:nvPr/>
          </p:nvSpPr>
          <p:spPr bwMode="auto">
            <a:xfrm>
              <a:off x="1728" y="2304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" name="Rectangle 705"/>
            <p:cNvSpPr>
              <a:spLocks noChangeArrowheads="1"/>
            </p:cNvSpPr>
            <p:nvPr/>
          </p:nvSpPr>
          <p:spPr bwMode="auto">
            <a:xfrm>
              <a:off x="2016" y="2592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" name="Rectangle 706"/>
            <p:cNvSpPr>
              <a:spLocks noChangeArrowheads="1"/>
            </p:cNvSpPr>
            <p:nvPr/>
          </p:nvSpPr>
          <p:spPr bwMode="auto">
            <a:xfrm>
              <a:off x="2016" y="1440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" name="Rectangle 707"/>
            <p:cNvSpPr>
              <a:spLocks noChangeArrowheads="1"/>
            </p:cNvSpPr>
            <p:nvPr/>
          </p:nvSpPr>
          <p:spPr bwMode="auto">
            <a:xfrm>
              <a:off x="2304" y="2880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" name="Rectangle 708"/>
            <p:cNvSpPr>
              <a:spLocks noChangeArrowheads="1"/>
            </p:cNvSpPr>
            <p:nvPr/>
          </p:nvSpPr>
          <p:spPr bwMode="auto">
            <a:xfrm>
              <a:off x="1728" y="1728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" name="Rectangle 709"/>
            <p:cNvSpPr>
              <a:spLocks noChangeArrowheads="1"/>
            </p:cNvSpPr>
            <p:nvPr/>
          </p:nvSpPr>
          <p:spPr bwMode="auto">
            <a:xfrm>
              <a:off x="2304" y="1728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" name="Rectangle 710"/>
            <p:cNvSpPr>
              <a:spLocks noChangeArrowheads="1"/>
            </p:cNvSpPr>
            <p:nvPr/>
          </p:nvSpPr>
          <p:spPr bwMode="auto">
            <a:xfrm>
              <a:off x="2304" y="2304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" name="Rectangle 711"/>
            <p:cNvSpPr>
              <a:spLocks noChangeArrowheads="1"/>
            </p:cNvSpPr>
            <p:nvPr/>
          </p:nvSpPr>
          <p:spPr bwMode="auto">
            <a:xfrm>
              <a:off x="2016" y="2016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9" name="Group 712"/>
            <p:cNvGrpSpPr>
              <a:grpSpLocks/>
            </p:cNvGrpSpPr>
            <p:nvPr/>
          </p:nvGrpSpPr>
          <p:grpSpPr bwMode="auto">
            <a:xfrm>
              <a:off x="288" y="1152"/>
              <a:ext cx="288" cy="2592"/>
              <a:chOff x="4704" y="1440"/>
              <a:chExt cx="288" cy="2592"/>
            </a:xfrm>
          </p:grpSpPr>
          <p:sp>
            <p:nvSpPr>
              <p:cNvPr id="350" name="Rectangle 713"/>
              <p:cNvSpPr>
                <a:spLocks noChangeArrowheads="1"/>
              </p:cNvSpPr>
              <p:nvPr/>
            </p:nvSpPr>
            <p:spPr bwMode="auto">
              <a:xfrm>
                <a:off x="4704" y="2880"/>
                <a:ext cx="288" cy="288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" name="Rectangle 714"/>
              <p:cNvSpPr>
                <a:spLocks noChangeArrowheads="1"/>
              </p:cNvSpPr>
              <p:nvPr/>
            </p:nvSpPr>
            <p:spPr bwMode="auto">
              <a:xfrm>
                <a:off x="4704" y="3168"/>
                <a:ext cx="288" cy="288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" name="Rectangle 715"/>
              <p:cNvSpPr>
                <a:spLocks noChangeArrowheads="1"/>
              </p:cNvSpPr>
              <p:nvPr/>
            </p:nvSpPr>
            <p:spPr bwMode="auto">
              <a:xfrm>
                <a:off x="4704" y="3456"/>
                <a:ext cx="288" cy="288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" name="Rectangle 716"/>
              <p:cNvSpPr>
                <a:spLocks noChangeArrowheads="1"/>
              </p:cNvSpPr>
              <p:nvPr/>
            </p:nvSpPr>
            <p:spPr bwMode="auto">
              <a:xfrm>
                <a:off x="4704" y="3744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" name="Rectangle 717"/>
              <p:cNvSpPr>
                <a:spLocks noChangeArrowheads="1"/>
              </p:cNvSpPr>
              <p:nvPr/>
            </p:nvSpPr>
            <p:spPr bwMode="auto">
              <a:xfrm>
                <a:off x="4704" y="2016"/>
                <a:ext cx="288" cy="288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" name="Rectangle 718"/>
              <p:cNvSpPr>
                <a:spLocks noChangeArrowheads="1"/>
              </p:cNvSpPr>
              <p:nvPr/>
            </p:nvSpPr>
            <p:spPr bwMode="auto">
              <a:xfrm>
                <a:off x="4704" y="1440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" name="Rectangle 719"/>
              <p:cNvSpPr>
                <a:spLocks noChangeArrowheads="1"/>
              </p:cNvSpPr>
              <p:nvPr/>
            </p:nvSpPr>
            <p:spPr bwMode="auto">
              <a:xfrm>
                <a:off x="4704" y="1728"/>
                <a:ext cx="288" cy="288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" name="Rectangle 720"/>
              <p:cNvSpPr>
                <a:spLocks noChangeArrowheads="1"/>
              </p:cNvSpPr>
              <p:nvPr/>
            </p:nvSpPr>
            <p:spPr bwMode="auto">
              <a:xfrm>
                <a:off x="4704" y="2304"/>
                <a:ext cx="288" cy="288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" name="Rectangle 721"/>
              <p:cNvSpPr>
                <a:spLocks noChangeArrowheads="1"/>
              </p:cNvSpPr>
              <p:nvPr/>
            </p:nvSpPr>
            <p:spPr bwMode="auto">
              <a:xfrm>
                <a:off x="4704" y="2592"/>
                <a:ext cx="288" cy="288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0" name="Group 722"/>
            <p:cNvGrpSpPr>
              <a:grpSpLocks/>
            </p:cNvGrpSpPr>
            <p:nvPr/>
          </p:nvGrpSpPr>
          <p:grpSpPr bwMode="auto">
            <a:xfrm rot="5400000">
              <a:off x="1440" y="0"/>
              <a:ext cx="289" cy="2592"/>
              <a:chOff x="4703" y="1440"/>
              <a:chExt cx="289" cy="2592"/>
            </a:xfrm>
          </p:grpSpPr>
          <p:sp>
            <p:nvSpPr>
              <p:cNvPr id="341" name="Rectangle 723"/>
              <p:cNvSpPr>
                <a:spLocks noChangeArrowheads="1"/>
              </p:cNvSpPr>
              <p:nvPr/>
            </p:nvSpPr>
            <p:spPr bwMode="auto">
              <a:xfrm>
                <a:off x="4704" y="2880"/>
                <a:ext cx="288" cy="288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" name="Rectangle 724"/>
              <p:cNvSpPr>
                <a:spLocks noChangeArrowheads="1"/>
              </p:cNvSpPr>
              <p:nvPr/>
            </p:nvSpPr>
            <p:spPr bwMode="auto">
              <a:xfrm>
                <a:off x="4704" y="3168"/>
                <a:ext cx="288" cy="288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" name="Rectangle 725"/>
              <p:cNvSpPr>
                <a:spLocks noChangeArrowheads="1"/>
              </p:cNvSpPr>
              <p:nvPr/>
            </p:nvSpPr>
            <p:spPr bwMode="auto">
              <a:xfrm>
                <a:off x="4704" y="3456"/>
                <a:ext cx="288" cy="288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" name="Rectangle 726"/>
              <p:cNvSpPr>
                <a:spLocks noChangeArrowheads="1"/>
              </p:cNvSpPr>
              <p:nvPr/>
            </p:nvSpPr>
            <p:spPr bwMode="auto">
              <a:xfrm>
                <a:off x="4704" y="3744"/>
                <a:ext cx="288" cy="288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" name="Rectangle 727"/>
              <p:cNvSpPr>
                <a:spLocks noChangeArrowheads="1"/>
              </p:cNvSpPr>
              <p:nvPr/>
            </p:nvSpPr>
            <p:spPr bwMode="auto">
              <a:xfrm>
                <a:off x="4704" y="2016"/>
                <a:ext cx="288" cy="288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" name="Rectangle 728"/>
              <p:cNvSpPr>
                <a:spLocks noChangeArrowheads="1"/>
              </p:cNvSpPr>
              <p:nvPr/>
            </p:nvSpPr>
            <p:spPr bwMode="auto">
              <a:xfrm>
                <a:off x="4704" y="1440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" name="Rectangle 729"/>
              <p:cNvSpPr>
                <a:spLocks noChangeArrowheads="1"/>
              </p:cNvSpPr>
              <p:nvPr/>
            </p:nvSpPr>
            <p:spPr bwMode="auto">
              <a:xfrm>
                <a:off x="4704" y="1728"/>
                <a:ext cx="288" cy="288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" name="Rectangle 730"/>
              <p:cNvSpPr>
                <a:spLocks noChangeArrowheads="1"/>
              </p:cNvSpPr>
              <p:nvPr/>
            </p:nvSpPr>
            <p:spPr bwMode="auto">
              <a:xfrm>
                <a:off x="4704" y="2304"/>
                <a:ext cx="288" cy="288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" name="Rectangle 731"/>
              <p:cNvSpPr>
                <a:spLocks noChangeArrowheads="1"/>
              </p:cNvSpPr>
              <p:nvPr/>
            </p:nvSpPr>
            <p:spPr bwMode="auto">
              <a:xfrm>
                <a:off x="4704" y="2592"/>
                <a:ext cx="288" cy="288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1" name="Group 732"/>
            <p:cNvGrpSpPr>
              <a:grpSpLocks/>
            </p:cNvGrpSpPr>
            <p:nvPr/>
          </p:nvGrpSpPr>
          <p:grpSpPr bwMode="auto">
            <a:xfrm rot="-5400000">
              <a:off x="1440" y="2304"/>
              <a:ext cx="288" cy="2592"/>
              <a:chOff x="4704" y="1440"/>
              <a:chExt cx="288" cy="2592"/>
            </a:xfrm>
          </p:grpSpPr>
          <p:sp>
            <p:nvSpPr>
              <p:cNvPr id="332" name="Rectangle 733"/>
              <p:cNvSpPr>
                <a:spLocks noChangeArrowheads="1"/>
              </p:cNvSpPr>
              <p:nvPr/>
            </p:nvSpPr>
            <p:spPr bwMode="auto">
              <a:xfrm>
                <a:off x="4704" y="2880"/>
                <a:ext cx="288" cy="288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" name="Rectangle 734"/>
              <p:cNvSpPr>
                <a:spLocks noChangeArrowheads="1"/>
              </p:cNvSpPr>
              <p:nvPr/>
            </p:nvSpPr>
            <p:spPr bwMode="auto">
              <a:xfrm>
                <a:off x="4704" y="3168"/>
                <a:ext cx="288" cy="288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" name="Rectangle 735"/>
              <p:cNvSpPr>
                <a:spLocks noChangeArrowheads="1"/>
              </p:cNvSpPr>
              <p:nvPr/>
            </p:nvSpPr>
            <p:spPr bwMode="auto">
              <a:xfrm>
                <a:off x="4704" y="3456"/>
                <a:ext cx="288" cy="288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" name="Rectangle 736"/>
              <p:cNvSpPr>
                <a:spLocks noChangeArrowheads="1"/>
              </p:cNvSpPr>
              <p:nvPr/>
            </p:nvSpPr>
            <p:spPr bwMode="auto">
              <a:xfrm>
                <a:off x="4704" y="3744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" name="Rectangle 737"/>
              <p:cNvSpPr>
                <a:spLocks noChangeArrowheads="1"/>
              </p:cNvSpPr>
              <p:nvPr/>
            </p:nvSpPr>
            <p:spPr bwMode="auto">
              <a:xfrm>
                <a:off x="4704" y="2016"/>
                <a:ext cx="288" cy="288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" name="Rectangle 738"/>
              <p:cNvSpPr>
                <a:spLocks noChangeArrowheads="1"/>
              </p:cNvSpPr>
              <p:nvPr/>
            </p:nvSpPr>
            <p:spPr bwMode="auto">
              <a:xfrm>
                <a:off x="4704" y="1440"/>
                <a:ext cx="288" cy="288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" name="Rectangle 739"/>
              <p:cNvSpPr>
                <a:spLocks noChangeArrowheads="1"/>
              </p:cNvSpPr>
              <p:nvPr/>
            </p:nvSpPr>
            <p:spPr bwMode="auto">
              <a:xfrm>
                <a:off x="4704" y="1728"/>
                <a:ext cx="288" cy="288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" name="Rectangle 740"/>
              <p:cNvSpPr>
                <a:spLocks noChangeArrowheads="1"/>
              </p:cNvSpPr>
              <p:nvPr/>
            </p:nvSpPr>
            <p:spPr bwMode="auto">
              <a:xfrm>
                <a:off x="4704" y="2304"/>
                <a:ext cx="288" cy="288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" name="Rectangle 741"/>
              <p:cNvSpPr>
                <a:spLocks noChangeArrowheads="1"/>
              </p:cNvSpPr>
              <p:nvPr/>
            </p:nvSpPr>
            <p:spPr bwMode="auto">
              <a:xfrm>
                <a:off x="4704" y="2592"/>
                <a:ext cx="288" cy="288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2" name="Group 742"/>
            <p:cNvGrpSpPr>
              <a:grpSpLocks/>
            </p:cNvGrpSpPr>
            <p:nvPr/>
          </p:nvGrpSpPr>
          <p:grpSpPr bwMode="auto">
            <a:xfrm>
              <a:off x="2592" y="1152"/>
              <a:ext cx="288" cy="2592"/>
              <a:chOff x="4704" y="1440"/>
              <a:chExt cx="288" cy="2592"/>
            </a:xfrm>
          </p:grpSpPr>
          <p:sp>
            <p:nvSpPr>
              <p:cNvPr id="323" name="Rectangle 743"/>
              <p:cNvSpPr>
                <a:spLocks noChangeArrowheads="1"/>
              </p:cNvSpPr>
              <p:nvPr/>
            </p:nvSpPr>
            <p:spPr bwMode="auto">
              <a:xfrm>
                <a:off x="4704" y="2880"/>
                <a:ext cx="288" cy="288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" name="Rectangle 744"/>
              <p:cNvSpPr>
                <a:spLocks noChangeArrowheads="1"/>
              </p:cNvSpPr>
              <p:nvPr/>
            </p:nvSpPr>
            <p:spPr bwMode="auto">
              <a:xfrm>
                <a:off x="4704" y="3168"/>
                <a:ext cx="288" cy="288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" name="Rectangle 745"/>
              <p:cNvSpPr>
                <a:spLocks noChangeArrowheads="1"/>
              </p:cNvSpPr>
              <p:nvPr/>
            </p:nvSpPr>
            <p:spPr bwMode="auto">
              <a:xfrm>
                <a:off x="4704" y="3456"/>
                <a:ext cx="288" cy="288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" name="Rectangle 746"/>
              <p:cNvSpPr>
                <a:spLocks noChangeArrowheads="1"/>
              </p:cNvSpPr>
              <p:nvPr/>
            </p:nvSpPr>
            <p:spPr bwMode="auto">
              <a:xfrm>
                <a:off x="4704" y="3744"/>
                <a:ext cx="288" cy="288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" name="Rectangle 747"/>
              <p:cNvSpPr>
                <a:spLocks noChangeArrowheads="1"/>
              </p:cNvSpPr>
              <p:nvPr/>
            </p:nvSpPr>
            <p:spPr bwMode="auto">
              <a:xfrm>
                <a:off x="4704" y="2016"/>
                <a:ext cx="288" cy="288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" name="Rectangle 748"/>
              <p:cNvSpPr>
                <a:spLocks noChangeArrowheads="1"/>
              </p:cNvSpPr>
              <p:nvPr/>
            </p:nvSpPr>
            <p:spPr bwMode="auto">
              <a:xfrm>
                <a:off x="4704" y="1440"/>
                <a:ext cx="288" cy="288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" name="Rectangle 749"/>
              <p:cNvSpPr>
                <a:spLocks noChangeArrowheads="1"/>
              </p:cNvSpPr>
              <p:nvPr/>
            </p:nvSpPr>
            <p:spPr bwMode="auto">
              <a:xfrm>
                <a:off x="4704" y="1728"/>
                <a:ext cx="288" cy="288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" name="Rectangle 750"/>
              <p:cNvSpPr>
                <a:spLocks noChangeArrowheads="1"/>
              </p:cNvSpPr>
              <p:nvPr/>
            </p:nvSpPr>
            <p:spPr bwMode="auto">
              <a:xfrm>
                <a:off x="4704" y="2304"/>
                <a:ext cx="288" cy="288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" name="Rectangle 751"/>
              <p:cNvSpPr>
                <a:spLocks noChangeArrowheads="1"/>
              </p:cNvSpPr>
              <p:nvPr/>
            </p:nvSpPr>
            <p:spPr bwMode="auto">
              <a:xfrm>
                <a:off x="4704" y="2592"/>
                <a:ext cx="288" cy="288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59" name="Group 945"/>
          <p:cNvGrpSpPr>
            <a:grpSpLocks/>
          </p:cNvGrpSpPr>
          <p:nvPr/>
        </p:nvGrpSpPr>
        <p:grpSpPr bwMode="auto">
          <a:xfrm>
            <a:off x="2186758" y="2057400"/>
            <a:ext cx="4709341" cy="4374784"/>
            <a:chOff x="2976" y="1440"/>
            <a:chExt cx="2592" cy="2592"/>
          </a:xfrm>
        </p:grpSpPr>
        <p:grpSp>
          <p:nvGrpSpPr>
            <p:cNvPr id="360" name="Group 946"/>
            <p:cNvGrpSpPr>
              <a:grpSpLocks/>
            </p:cNvGrpSpPr>
            <p:nvPr/>
          </p:nvGrpSpPr>
          <p:grpSpPr bwMode="auto">
            <a:xfrm>
              <a:off x="2976" y="1440"/>
              <a:ext cx="2592" cy="2592"/>
              <a:chOff x="1488" y="1440"/>
              <a:chExt cx="2592" cy="2592"/>
            </a:xfrm>
          </p:grpSpPr>
          <p:sp>
            <p:nvSpPr>
              <p:cNvPr id="401" name="Rectangle 947"/>
              <p:cNvSpPr>
                <a:spLocks noChangeArrowheads="1"/>
              </p:cNvSpPr>
              <p:nvPr/>
            </p:nvSpPr>
            <p:spPr bwMode="auto">
              <a:xfrm>
                <a:off x="1776" y="2880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" name="Rectangle 948"/>
              <p:cNvSpPr>
                <a:spLocks noChangeArrowheads="1"/>
              </p:cNvSpPr>
              <p:nvPr/>
            </p:nvSpPr>
            <p:spPr bwMode="auto">
              <a:xfrm>
                <a:off x="3504" y="2880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3" name="Rectangle 949"/>
              <p:cNvSpPr>
                <a:spLocks noChangeArrowheads="1"/>
              </p:cNvSpPr>
              <p:nvPr/>
            </p:nvSpPr>
            <p:spPr bwMode="auto">
              <a:xfrm>
                <a:off x="2928" y="2880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4" name="Rectangle 950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5" name="Rectangle 951"/>
              <p:cNvSpPr>
                <a:spLocks noChangeArrowheads="1"/>
              </p:cNvSpPr>
              <p:nvPr/>
            </p:nvSpPr>
            <p:spPr bwMode="auto">
              <a:xfrm>
                <a:off x="2640" y="3168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" name="Rectangle 952"/>
              <p:cNvSpPr>
                <a:spLocks noChangeArrowheads="1"/>
              </p:cNvSpPr>
              <p:nvPr/>
            </p:nvSpPr>
            <p:spPr bwMode="auto">
              <a:xfrm>
                <a:off x="3792" y="3168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" name="Rectangle 953"/>
              <p:cNvSpPr>
                <a:spLocks noChangeArrowheads="1"/>
              </p:cNvSpPr>
              <p:nvPr/>
            </p:nvSpPr>
            <p:spPr bwMode="auto">
              <a:xfrm>
                <a:off x="3216" y="3168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8" name="Rectangle 954"/>
              <p:cNvSpPr>
                <a:spLocks noChangeArrowheads="1"/>
              </p:cNvSpPr>
              <p:nvPr/>
            </p:nvSpPr>
            <p:spPr bwMode="auto">
              <a:xfrm>
                <a:off x="2064" y="3168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" name="Rectangle 955"/>
              <p:cNvSpPr>
                <a:spLocks noChangeArrowheads="1"/>
              </p:cNvSpPr>
              <p:nvPr/>
            </p:nvSpPr>
            <p:spPr bwMode="auto">
              <a:xfrm>
                <a:off x="1488" y="3168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" name="Rectangle 956"/>
              <p:cNvSpPr>
                <a:spLocks noChangeArrowheads="1"/>
              </p:cNvSpPr>
              <p:nvPr/>
            </p:nvSpPr>
            <p:spPr bwMode="auto">
              <a:xfrm>
                <a:off x="2064" y="2016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" name="Rectangle 957"/>
              <p:cNvSpPr>
                <a:spLocks noChangeArrowheads="1"/>
              </p:cNvSpPr>
              <p:nvPr/>
            </p:nvSpPr>
            <p:spPr bwMode="auto">
              <a:xfrm>
                <a:off x="2064" y="1440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" name="Rectangle 958"/>
              <p:cNvSpPr>
                <a:spLocks noChangeArrowheads="1"/>
              </p:cNvSpPr>
              <p:nvPr/>
            </p:nvSpPr>
            <p:spPr bwMode="auto">
              <a:xfrm>
                <a:off x="1776" y="3456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" name="Rectangle 959"/>
              <p:cNvSpPr>
                <a:spLocks noChangeArrowheads="1"/>
              </p:cNvSpPr>
              <p:nvPr/>
            </p:nvSpPr>
            <p:spPr bwMode="auto">
              <a:xfrm>
                <a:off x="1776" y="3744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" name="Rectangle 960"/>
              <p:cNvSpPr>
                <a:spLocks noChangeArrowheads="1"/>
              </p:cNvSpPr>
              <p:nvPr/>
            </p:nvSpPr>
            <p:spPr bwMode="auto">
              <a:xfrm>
                <a:off x="1776" y="2304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" name="Rectangle 961"/>
              <p:cNvSpPr>
                <a:spLocks noChangeArrowheads="1"/>
              </p:cNvSpPr>
              <p:nvPr/>
            </p:nvSpPr>
            <p:spPr bwMode="auto">
              <a:xfrm>
                <a:off x="1776" y="1728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" name="Rectangle 962"/>
              <p:cNvSpPr>
                <a:spLocks noChangeArrowheads="1"/>
              </p:cNvSpPr>
              <p:nvPr/>
            </p:nvSpPr>
            <p:spPr bwMode="auto">
              <a:xfrm>
                <a:off x="1776" y="1440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" name="Rectangle 963"/>
              <p:cNvSpPr>
                <a:spLocks noChangeArrowheads="1"/>
              </p:cNvSpPr>
              <p:nvPr/>
            </p:nvSpPr>
            <p:spPr bwMode="auto">
              <a:xfrm>
                <a:off x="3504" y="3456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" name="Rectangle 964"/>
              <p:cNvSpPr>
                <a:spLocks noChangeArrowheads="1"/>
              </p:cNvSpPr>
              <p:nvPr/>
            </p:nvSpPr>
            <p:spPr bwMode="auto">
              <a:xfrm>
                <a:off x="3792" y="3744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" name="Rectangle 965"/>
              <p:cNvSpPr>
                <a:spLocks noChangeArrowheads="1"/>
              </p:cNvSpPr>
              <p:nvPr/>
            </p:nvSpPr>
            <p:spPr bwMode="auto">
              <a:xfrm>
                <a:off x="3504" y="3744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" name="Rectangle 966"/>
              <p:cNvSpPr>
                <a:spLocks noChangeArrowheads="1"/>
              </p:cNvSpPr>
              <p:nvPr/>
            </p:nvSpPr>
            <p:spPr bwMode="auto">
              <a:xfrm>
                <a:off x="3216" y="3744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" name="Rectangle 967"/>
              <p:cNvSpPr>
                <a:spLocks noChangeArrowheads="1"/>
              </p:cNvSpPr>
              <p:nvPr/>
            </p:nvSpPr>
            <p:spPr bwMode="auto">
              <a:xfrm>
                <a:off x="2928" y="3456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" name="Rectangle 968"/>
              <p:cNvSpPr>
                <a:spLocks noChangeArrowheads="1"/>
              </p:cNvSpPr>
              <p:nvPr/>
            </p:nvSpPr>
            <p:spPr bwMode="auto">
              <a:xfrm>
                <a:off x="2928" y="3744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" name="Rectangle 969"/>
              <p:cNvSpPr>
                <a:spLocks noChangeArrowheads="1"/>
              </p:cNvSpPr>
              <p:nvPr/>
            </p:nvSpPr>
            <p:spPr bwMode="auto">
              <a:xfrm>
                <a:off x="2640" y="2592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" name="Rectangle 970"/>
              <p:cNvSpPr>
                <a:spLocks noChangeArrowheads="1"/>
              </p:cNvSpPr>
              <p:nvPr/>
            </p:nvSpPr>
            <p:spPr bwMode="auto">
              <a:xfrm>
                <a:off x="2640" y="3744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" name="Rectangle 971"/>
              <p:cNvSpPr>
                <a:spLocks noChangeArrowheads="1"/>
              </p:cNvSpPr>
              <p:nvPr/>
            </p:nvSpPr>
            <p:spPr bwMode="auto">
              <a:xfrm>
                <a:off x="2352" y="3456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" name="Rectangle 972"/>
              <p:cNvSpPr>
                <a:spLocks noChangeArrowheads="1"/>
              </p:cNvSpPr>
              <p:nvPr/>
            </p:nvSpPr>
            <p:spPr bwMode="auto">
              <a:xfrm>
                <a:off x="2352" y="2304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7" name="Rectangle 973"/>
              <p:cNvSpPr>
                <a:spLocks noChangeArrowheads="1"/>
              </p:cNvSpPr>
              <p:nvPr/>
            </p:nvSpPr>
            <p:spPr bwMode="auto">
              <a:xfrm>
                <a:off x="2352" y="3744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8" name="Rectangle 974"/>
              <p:cNvSpPr>
                <a:spLocks noChangeArrowheads="1"/>
              </p:cNvSpPr>
              <p:nvPr/>
            </p:nvSpPr>
            <p:spPr bwMode="auto">
              <a:xfrm>
                <a:off x="2064" y="2592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9" name="Rectangle 975"/>
              <p:cNvSpPr>
                <a:spLocks noChangeArrowheads="1"/>
              </p:cNvSpPr>
              <p:nvPr/>
            </p:nvSpPr>
            <p:spPr bwMode="auto">
              <a:xfrm>
                <a:off x="2064" y="3744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" name="Rectangle 976"/>
              <p:cNvSpPr>
                <a:spLocks noChangeArrowheads="1"/>
              </p:cNvSpPr>
              <p:nvPr/>
            </p:nvSpPr>
            <p:spPr bwMode="auto">
              <a:xfrm>
                <a:off x="1488" y="2592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" name="Rectangle 977"/>
              <p:cNvSpPr>
                <a:spLocks noChangeArrowheads="1"/>
              </p:cNvSpPr>
              <p:nvPr/>
            </p:nvSpPr>
            <p:spPr bwMode="auto">
              <a:xfrm>
                <a:off x="1488" y="2016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2" name="Rectangle 978"/>
              <p:cNvSpPr>
                <a:spLocks noChangeArrowheads="1"/>
              </p:cNvSpPr>
              <p:nvPr/>
            </p:nvSpPr>
            <p:spPr bwMode="auto">
              <a:xfrm>
                <a:off x="1488" y="3744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" name="Rectangle 979"/>
              <p:cNvSpPr>
                <a:spLocks noChangeArrowheads="1"/>
              </p:cNvSpPr>
              <p:nvPr/>
            </p:nvSpPr>
            <p:spPr bwMode="auto">
              <a:xfrm>
                <a:off x="1488" y="1440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4" name="Rectangle 980"/>
              <p:cNvSpPr>
                <a:spLocks noChangeArrowheads="1"/>
              </p:cNvSpPr>
              <p:nvPr/>
            </p:nvSpPr>
            <p:spPr bwMode="auto">
              <a:xfrm>
                <a:off x="2640" y="2016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5" name="Rectangle 981"/>
              <p:cNvSpPr>
                <a:spLocks noChangeArrowheads="1"/>
              </p:cNvSpPr>
              <p:nvPr/>
            </p:nvSpPr>
            <p:spPr bwMode="auto">
              <a:xfrm>
                <a:off x="3216" y="2016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6" name="Rectangle 982"/>
              <p:cNvSpPr>
                <a:spLocks noChangeArrowheads="1"/>
              </p:cNvSpPr>
              <p:nvPr/>
            </p:nvSpPr>
            <p:spPr bwMode="auto">
              <a:xfrm>
                <a:off x="3504" y="1728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7" name="Rectangle 983"/>
              <p:cNvSpPr>
                <a:spLocks noChangeArrowheads="1"/>
              </p:cNvSpPr>
              <p:nvPr/>
            </p:nvSpPr>
            <p:spPr bwMode="auto">
              <a:xfrm>
                <a:off x="3504" y="1440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8" name="Rectangle 984"/>
              <p:cNvSpPr>
                <a:spLocks noChangeArrowheads="1"/>
              </p:cNvSpPr>
              <p:nvPr/>
            </p:nvSpPr>
            <p:spPr bwMode="auto">
              <a:xfrm>
                <a:off x="3216" y="1440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9" name="Rectangle 985"/>
              <p:cNvSpPr>
                <a:spLocks noChangeArrowheads="1"/>
              </p:cNvSpPr>
              <p:nvPr/>
            </p:nvSpPr>
            <p:spPr bwMode="auto">
              <a:xfrm>
                <a:off x="2928" y="2304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" name="Rectangle 986"/>
              <p:cNvSpPr>
                <a:spLocks noChangeArrowheads="1"/>
              </p:cNvSpPr>
              <p:nvPr/>
            </p:nvSpPr>
            <p:spPr bwMode="auto">
              <a:xfrm>
                <a:off x="2928" y="1728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" name="Rectangle 987"/>
              <p:cNvSpPr>
                <a:spLocks noChangeArrowheads="1"/>
              </p:cNvSpPr>
              <p:nvPr/>
            </p:nvSpPr>
            <p:spPr bwMode="auto">
              <a:xfrm>
                <a:off x="2928" y="1440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" name="Rectangle 988"/>
              <p:cNvSpPr>
                <a:spLocks noChangeArrowheads="1"/>
              </p:cNvSpPr>
              <p:nvPr/>
            </p:nvSpPr>
            <p:spPr bwMode="auto">
              <a:xfrm>
                <a:off x="2640" y="1440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" name="Rectangle 989"/>
              <p:cNvSpPr>
                <a:spLocks noChangeArrowheads="1"/>
              </p:cNvSpPr>
              <p:nvPr/>
            </p:nvSpPr>
            <p:spPr bwMode="auto">
              <a:xfrm>
                <a:off x="2352" y="1728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4" name="Rectangle 990"/>
              <p:cNvSpPr>
                <a:spLocks noChangeArrowheads="1"/>
              </p:cNvSpPr>
              <p:nvPr/>
            </p:nvSpPr>
            <p:spPr bwMode="auto">
              <a:xfrm>
                <a:off x="2352" y="1440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5" name="Rectangle 991"/>
              <p:cNvSpPr>
                <a:spLocks noChangeArrowheads="1"/>
              </p:cNvSpPr>
              <p:nvPr/>
            </p:nvSpPr>
            <p:spPr bwMode="auto">
              <a:xfrm>
                <a:off x="3792" y="2016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" name="Rectangle 992"/>
              <p:cNvSpPr>
                <a:spLocks noChangeArrowheads="1"/>
              </p:cNvSpPr>
              <p:nvPr/>
            </p:nvSpPr>
            <p:spPr bwMode="auto">
              <a:xfrm>
                <a:off x="3792" y="1440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7" name="Rectangle 993"/>
              <p:cNvSpPr>
                <a:spLocks noChangeArrowheads="1"/>
              </p:cNvSpPr>
              <p:nvPr/>
            </p:nvSpPr>
            <p:spPr bwMode="auto">
              <a:xfrm>
                <a:off x="3504" y="2304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8" name="Rectangle 994"/>
              <p:cNvSpPr>
                <a:spLocks noChangeArrowheads="1"/>
              </p:cNvSpPr>
              <p:nvPr/>
            </p:nvSpPr>
            <p:spPr bwMode="auto">
              <a:xfrm>
                <a:off x="3792" y="2592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" name="Rectangle 995"/>
              <p:cNvSpPr>
                <a:spLocks noChangeArrowheads="1"/>
              </p:cNvSpPr>
              <p:nvPr/>
            </p:nvSpPr>
            <p:spPr bwMode="auto">
              <a:xfrm>
                <a:off x="3216" y="2592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50" name="Group 996"/>
              <p:cNvGrpSpPr>
                <a:grpSpLocks/>
              </p:cNvGrpSpPr>
              <p:nvPr/>
            </p:nvGrpSpPr>
            <p:grpSpPr bwMode="auto">
              <a:xfrm rot="5400000">
                <a:off x="2640" y="2304"/>
                <a:ext cx="288" cy="2592"/>
                <a:chOff x="4704" y="1440"/>
                <a:chExt cx="288" cy="2592"/>
              </a:xfrm>
            </p:grpSpPr>
            <p:sp>
              <p:nvSpPr>
                <p:cNvPr id="583" name="Rectangle 997"/>
                <p:cNvSpPr>
                  <a:spLocks noChangeArrowheads="1"/>
                </p:cNvSpPr>
                <p:nvPr/>
              </p:nvSpPr>
              <p:spPr bwMode="auto">
                <a:xfrm>
                  <a:off x="4704" y="2880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4" name="Rectangle 998"/>
                <p:cNvSpPr>
                  <a:spLocks noChangeArrowheads="1"/>
                </p:cNvSpPr>
                <p:nvPr/>
              </p:nvSpPr>
              <p:spPr bwMode="auto">
                <a:xfrm>
                  <a:off x="4704" y="3168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5" name="Rectangle 999"/>
                <p:cNvSpPr>
                  <a:spLocks noChangeArrowheads="1"/>
                </p:cNvSpPr>
                <p:nvPr/>
              </p:nvSpPr>
              <p:spPr bwMode="auto">
                <a:xfrm>
                  <a:off x="4704" y="3456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6" name="Rectangle 1000"/>
                <p:cNvSpPr>
                  <a:spLocks noChangeArrowheads="1"/>
                </p:cNvSpPr>
                <p:nvPr/>
              </p:nvSpPr>
              <p:spPr bwMode="auto">
                <a:xfrm>
                  <a:off x="4704" y="3744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7" name="Rectangle 1001"/>
                <p:cNvSpPr>
                  <a:spLocks noChangeArrowheads="1"/>
                </p:cNvSpPr>
                <p:nvPr/>
              </p:nvSpPr>
              <p:spPr bwMode="auto">
                <a:xfrm>
                  <a:off x="4704" y="2016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8" name="Rectangle 1002"/>
                <p:cNvSpPr>
                  <a:spLocks noChangeArrowheads="1"/>
                </p:cNvSpPr>
                <p:nvPr/>
              </p:nvSpPr>
              <p:spPr bwMode="auto">
                <a:xfrm>
                  <a:off x="4704" y="1440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9" name="Rectangle 1003"/>
                <p:cNvSpPr>
                  <a:spLocks noChangeArrowheads="1"/>
                </p:cNvSpPr>
                <p:nvPr/>
              </p:nvSpPr>
              <p:spPr bwMode="auto">
                <a:xfrm>
                  <a:off x="4704" y="1728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0" name="Rectangle 1004"/>
                <p:cNvSpPr>
                  <a:spLocks noChangeArrowheads="1"/>
                </p:cNvSpPr>
                <p:nvPr/>
              </p:nvSpPr>
              <p:spPr bwMode="auto">
                <a:xfrm>
                  <a:off x="4704" y="2304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1" name="Rectangle 1005"/>
                <p:cNvSpPr>
                  <a:spLocks noChangeArrowheads="1"/>
                </p:cNvSpPr>
                <p:nvPr/>
              </p:nvSpPr>
              <p:spPr bwMode="auto">
                <a:xfrm>
                  <a:off x="4704" y="259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51" name="Rectangle 1006"/>
              <p:cNvSpPr>
                <a:spLocks noChangeArrowheads="1"/>
              </p:cNvSpPr>
              <p:nvPr/>
            </p:nvSpPr>
            <p:spPr bwMode="auto">
              <a:xfrm>
                <a:off x="3792" y="3456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" name="Rectangle 1007"/>
              <p:cNvSpPr>
                <a:spLocks noChangeArrowheads="1"/>
              </p:cNvSpPr>
              <p:nvPr/>
            </p:nvSpPr>
            <p:spPr bwMode="auto">
              <a:xfrm>
                <a:off x="3216" y="3456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3" name="Rectangle 1008"/>
              <p:cNvSpPr>
                <a:spLocks noChangeArrowheads="1"/>
              </p:cNvSpPr>
              <p:nvPr/>
            </p:nvSpPr>
            <p:spPr bwMode="auto">
              <a:xfrm>
                <a:off x="2640" y="3456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4" name="Rectangle 1009"/>
              <p:cNvSpPr>
                <a:spLocks noChangeArrowheads="1"/>
              </p:cNvSpPr>
              <p:nvPr/>
            </p:nvSpPr>
            <p:spPr bwMode="auto">
              <a:xfrm>
                <a:off x="2064" y="3456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5" name="Rectangle 1010"/>
              <p:cNvSpPr>
                <a:spLocks noChangeArrowheads="1"/>
              </p:cNvSpPr>
              <p:nvPr/>
            </p:nvSpPr>
            <p:spPr bwMode="auto">
              <a:xfrm>
                <a:off x="1488" y="3456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56" name="Group 1011"/>
              <p:cNvGrpSpPr>
                <a:grpSpLocks/>
              </p:cNvGrpSpPr>
              <p:nvPr/>
            </p:nvGrpSpPr>
            <p:grpSpPr bwMode="auto">
              <a:xfrm rot="5400000">
                <a:off x="2640" y="2016"/>
                <a:ext cx="288" cy="2592"/>
                <a:chOff x="4704" y="1440"/>
                <a:chExt cx="288" cy="2592"/>
              </a:xfrm>
            </p:grpSpPr>
            <p:sp>
              <p:nvSpPr>
                <p:cNvPr id="574" name="Rectangle 1012"/>
                <p:cNvSpPr>
                  <a:spLocks noChangeArrowheads="1"/>
                </p:cNvSpPr>
                <p:nvPr/>
              </p:nvSpPr>
              <p:spPr bwMode="auto">
                <a:xfrm>
                  <a:off x="4704" y="2880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5" name="Rectangle 1013"/>
                <p:cNvSpPr>
                  <a:spLocks noChangeArrowheads="1"/>
                </p:cNvSpPr>
                <p:nvPr/>
              </p:nvSpPr>
              <p:spPr bwMode="auto">
                <a:xfrm>
                  <a:off x="4704" y="3168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6" name="Rectangle 1014"/>
                <p:cNvSpPr>
                  <a:spLocks noChangeArrowheads="1"/>
                </p:cNvSpPr>
                <p:nvPr/>
              </p:nvSpPr>
              <p:spPr bwMode="auto">
                <a:xfrm>
                  <a:off x="4704" y="3456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7" name="Rectangle 1015"/>
                <p:cNvSpPr>
                  <a:spLocks noChangeArrowheads="1"/>
                </p:cNvSpPr>
                <p:nvPr/>
              </p:nvSpPr>
              <p:spPr bwMode="auto">
                <a:xfrm>
                  <a:off x="4704" y="3744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8" name="Rectangle 1016"/>
                <p:cNvSpPr>
                  <a:spLocks noChangeArrowheads="1"/>
                </p:cNvSpPr>
                <p:nvPr/>
              </p:nvSpPr>
              <p:spPr bwMode="auto">
                <a:xfrm>
                  <a:off x="4704" y="2016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9" name="Rectangle 1017"/>
                <p:cNvSpPr>
                  <a:spLocks noChangeArrowheads="1"/>
                </p:cNvSpPr>
                <p:nvPr/>
              </p:nvSpPr>
              <p:spPr bwMode="auto">
                <a:xfrm>
                  <a:off x="4704" y="1440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0" name="Rectangle 1018"/>
                <p:cNvSpPr>
                  <a:spLocks noChangeArrowheads="1"/>
                </p:cNvSpPr>
                <p:nvPr/>
              </p:nvSpPr>
              <p:spPr bwMode="auto">
                <a:xfrm>
                  <a:off x="4704" y="1728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1" name="Rectangle 1019"/>
                <p:cNvSpPr>
                  <a:spLocks noChangeArrowheads="1"/>
                </p:cNvSpPr>
                <p:nvPr/>
              </p:nvSpPr>
              <p:spPr bwMode="auto">
                <a:xfrm>
                  <a:off x="4704" y="2304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2" name="Rectangle 1020"/>
                <p:cNvSpPr>
                  <a:spLocks noChangeArrowheads="1"/>
                </p:cNvSpPr>
                <p:nvPr/>
              </p:nvSpPr>
              <p:spPr bwMode="auto">
                <a:xfrm>
                  <a:off x="4704" y="259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57" name="Rectangle 1021"/>
              <p:cNvSpPr>
                <a:spLocks noChangeArrowheads="1"/>
              </p:cNvSpPr>
              <p:nvPr/>
            </p:nvSpPr>
            <p:spPr bwMode="auto">
              <a:xfrm>
                <a:off x="2352" y="3168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8" name="Rectangle 1022"/>
              <p:cNvSpPr>
                <a:spLocks noChangeArrowheads="1"/>
              </p:cNvSpPr>
              <p:nvPr/>
            </p:nvSpPr>
            <p:spPr bwMode="auto">
              <a:xfrm>
                <a:off x="1776" y="3168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9" name="Rectangle 1023"/>
              <p:cNvSpPr>
                <a:spLocks noChangeArrowheads="1"/>
              </p:cNvSpPr>
              <p:nvPr/>
            </p:nvSpPr>
            <p:spPr bwMode="auto">
              <a:xfrm>
                <a:off x="2928" y="3168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" name="Rectangle 1024"/>
              <p:cNvSpPr>
                <a:spLocks noChangeArrowheads="1"/>
              </p:cNvSpPr>
              <p:nvPr/>
            </p:nvSpPr>
            <p:spPr bwMode="auto">
              <a:xfrm>
                <a:off x="3504" y="3168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61" name="Group 1025"/>
              <p:cNvGrpSpPr>
                <a:grpSpLocks/>
              </p:cNvGrpSpPr>
              <p:nvPr/>
            </p:nvGrpSpPr>
            <p:grpSpPr bwMode="auto">
              <a:xfrm>
                <a:off x="1488" y="2880"/>
                <a:ext cx="2592" cy="288"/>
                <a:chOff x="1728" y="432"/>
                <a:chExt cx="2592" cy="288"/>
              </a:xfrm>
            </p:grpSpPr>
            <p:sp>
              <p:nvSpPr>
                <p:cNvPr id="565" name="Rectangle 1026"/>
                <p:cNvSpPr>
                  <a:spLocks noChangeArrowheads="1"/>
                </p:cNvSpPr>
                <p:nvPr/>
              </p:nvSpPr>
              <p:spPr bwMode="auto">
                <a:xfrm>
                  <a:off x="2304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6" name="Rectangle 1027"/>
                <p:cNvSpPr>
                  <a:spLocks noChangeArrowheads="1"/>
                </p:cNvSpPr>
                <p:nvPr/>
              </p:nvSpPr>
              <p:spPr bwMode="auto">
                <a:xfrm>
                  <a:off x="2016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7" name="Rectangle 1028"/>
                <p:cNvSpPr>
                  <a:spLocks noChangeArrowheads="1"/>
                </p:cNvSpPr>
                <p:nvPr/>
              </p:nvSpPr>
              <p:spPr bwMode="auto">
                <a:xfrm>
                  <a:off x="1728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8" name="Rectangle 1029"/>
                <p:cNvSpPr>
                  <a:spLocks noChangeArrowheads="1"/>
                </p:cNvSpPr>
                <p:nvPr/>
              </p:nvSpPr>
              <p:spPr bwMode="auto">
                <a:xfrm>
                  <a:off x="3744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9" name="Rectangle 1030"/>
                <p:cNvSpPr>
                  <a:spLocks noChangeArrowheads="1"/>
                </p:cNvSpPr>
                <p:nvPr/>
              </p:nvSpPr>
              <p:spPr bwMode="auto">
                <a:xfrm>
                  <a:off x="3456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0" name="Rectangle 1031"/>
                <p:cNvSpPr>
                  <a:spLocks noChangeArrowheads="1"/>
                </p:cNvSpPr>
                <p:nvPr/>
              </p:nvSpPr>
              <p:spPr bwMode="auto">
                <a:xfrm>
                  <a:off x="3168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1" name="Rectangle 1032"/>
                <p:cNvSpPr>
                  <a:spLocks noChangeArrowheads="1"/>
                </p:cNvSpPr>
                <p:nvPr/>
              </p:nvSpPr>
              <p:spPr bwMode="auto">
                <a:xfrm>
                  <a:off x="2880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2" name="Rectangle 1033"/>
                <p:cNvSpPr>
                  <a:spLocks noChangeArrowheads="1"/>
                </p:cNvSpPr>
                <p:nvPr/>
              </p:nvSpPr>
              <p:spPr bwMode="auto">
                <a:xfrm>
                  <a:off x="2592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3" name="Rectangle 1034"/>
                <p:cNvSpPr>
                  <a:spLocks noChangeArrowheads="1"/>
                </p:cNvSpPr>
                <p:nvPr/>
              </p:nvSpPr>
              <p:spPr bwMode="auto">
                <a:xfrm>
                  <a:off x="4032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62" name="Rectangle 1035"/>
              <p:cNvSpPr>
                <a:spLocks noChangeArrowheads="1"/>
              </p:cNvSpPr>
              <p:nvPr/>
            </p:nvSpPr>
            <p:spPr bwMode="auto">
              <a:xfrm>
                <a:off x="3792" y="2880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3" name="Rectangle 1036"/>
              <p:cNvSpPr>
                <a:spLocks noChangeArrowheads="1"/>
              </p:cNvSpPr>
              <p:nvPr/>
            </p:nvSpPr>
            <p:spPr bwMode="auto">
              <a:xfrm>
                <a:off x="2640" y="2880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4" name="Rectangle 1037"/>
              <p:cNvSpPr>
                <a:spLocks noChangeArrowheads="1"/>
              </p:cNvSpPr>
              <p:nvPr/>
            </p:nvSpPr>
            <p:spPr bwMode="auto">
              <a:xfrm>
                <a:off x="2064" y="2880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5" name="Rectangle 1038"/>
              <p:cNvSpPr>
                <a:spLocks noChangeArrowheads="1"/>
              </p:cNvSpPr>
              <p:nvPr/>
            </p:nvSpPr>
            <p:spPr bwMode="auto">
              <a:xfrm>
                <a:off x="1488" y="2880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6" name="Rectangle 1039"/>
              <p:cNvSpPr>
                <a:spLocks noChangeArrowheads="1"/>
              </p:cNvSpPr>
              <p:nvPr/>
            </p:nvSpPr>
            <p:spPr bwMode="auto">
              <a:xfrm>
                <a:off x="3216" y="2880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67" name="Group 1040"/>
              <p:cNvGrpSpPr>
                <a:grpSpLocks/>
              </p:cNvGrpSpPr>
              <p:nvPr/>
            </p:nvGrpSpPr>
            <p:grpSpPr bwMode="auto">
              <a:xfrm>
                <a:off x="1488" y="2592"/>
                <a:ext cx="2592" cy="288"/>
                <a:chOff x="1728" y="432"/>
                <a:chExt cx="2592" cy="288"/>
              </a:xfrm>
            </p:grpSpPr>
            <p:sp>
              <p:nvSpPr>
                <p:cNvPr id="556" name="Rectangle 1041"/>
                <p:cNvSpPr>
                  <a:spLocks noChangeArrowheads="1"/>
                </p:cNvSpPr>
                <p:nvPr/>
              </p:nvSpPr>
              <p:spPr bwMode="auto">
                <a:xfrm>
                  <a:off x="2304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7" name="Rectangle 1042"/>
                <p:cNvSpPr>
                  <a:spLocks noChangeArrowheads="1"/>
                </p:cNvSpPr>
                <p:nvPr/>
              </p:nvSpPr>
              <p:spPr bwMode="auto">
                <a:xfrm>
                  <a:off x="2016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8" name="Rectangle 1043"/>
                <p:cNvSpPr>
                  <a:spLocks noChangeArrowheads="1"/>
                </p:cNvSpPr>
                <p:nvPr/>
              </p:nvSpPr>
              <p:spPr bwMode="auto">
                <a:xfrm>
                  <a:off x="1728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9" name="Rectangle 1044"/>
                <p:cNvSpPr>
                  <a:spLocks noChangeArrowheads="1"/>
                </p:cNvSpPr>
                <p:nvPr/>
              </p:nvSpPr>
              <p:spPr bwMode="auto">
                <a:xfrm>
                  <a:off x="3744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0" name="Rectangle 1045"/>
                <p:cNvSpPr>
                  <a:spLocks noChangeArrowheads="1"/>
                </p:cNvSpPr>
                <p:nvPr/>
              </p:nvSpPr>
              <p:spPr bwMode="auto">
                <a:xfrm>
                  <a:off x="3456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1" name="Rectangle 1046"/>
                <p:cNvSpPr>
                  <a:spLocks noChangeArrowheads="1"/>
                </p:cNvSpPr>
                <p:nvPr/>
              </p:nvSpPr>
              <p:spPr bwMode="auto">
                <a:xfrm>
                  <a:off x="3168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2" name="Rectangle 1047"/>
                <p:cNvSpPr>
                  <a:spLocks noChangeArrowheads="1"/>
                </p:cNvSpPr>
                <p:nvPr/>
              </p:nvSpPr>
              <p:spPr bwMode="auto">
                <a:xfrm>
                  <a:off x="2880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" name="Rectangle 1048"/>
                <p:cNvSpPr>
                  <a:spLocks noChangeArrowheads="1"/>
                </p:cNvSpPr>
                <p:nvPr/>
              </p:nvSpPr>
              <p:spPr bwMode="auto">
                <a:xfrm>
                  <a:off x="2592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4" name="Rectangle 1049"/>
                <p:cNvSpPr>
                  <a:spLocks noChangeArrowheads="1"/>
                </p:cNvSpPr>
                <p:nvPr/>
              </p:nvSpPr>
              <p:spPr bwMode="auto">
                <a:xfrm>
                  <a:off x="4032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68" name="Rectangle 1050"/>
              <p:cNvSpPr>
                <a:spLocks noChangeArrowheads="1"/>
              </p:cNvSpPr>
              <p:nvPr/>
            </p:nvSpPr>
            <p:spPr bwMode="auto">
              <a:xfrm>
                <a:off x="2352" y="2592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9" name="Rectangle 1051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" name="Rectangle 1052"/>
              <p:cNvSpPr>
                <a:spLocks noChangeArrowheads="1"/>
              </p:cNvSpPr>
              <p:nvPr/>
            </p:nvSpPr>
            <p:spPr bwMode="auto">
              <a:xfrm>
                <a:off x="2928" y="2592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" name="Rectangle 1053"/>
              <p:cNvSpPr>
                <a:spLocks noChangeArrowheads="1"/>
              </p:cNvSpPr>
              <p:nvPr/>
            </p:nvSpPr>
            <p:spPr bwMode="auto">
              <a:xfrm>
                <a:off x="3504" y="2592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72" name="Group 1054"/>
              <p:cNvGrpSpPr>
                <a:grpSpLocks/>
              </p:cNvGrpSpPr>
              <p:nvPr/>
            </p:nvGrpSpPr>
            <p:grpSpPr bwMode="auto">
              <a:xfrm>
                <a:off x="1488" y="2304"/>
                <a:ext cx="2592" cy="288"/>
                <a:chOff x="1728" y="432"/>
                <a:chExt cx="2592" cy="288"/>
              </a:xfrm>
            </p:grpSpPr>
            <p:sp>
              <p:nvSpPr>
                <p:cNvPr id="547" name="Rectangle 1055"/>
                <p:cNvSpPr>
                  <a:spLocks noChangeArrowheads="1"/>
                </p:cNvSpPr>
                <p:nvPr/>
              </p:nvSpPr>
              <p:spPr bwMode="auto">
                <a:xfrm>
                  <a:off x="2304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8" name="Rectangle 1056"/>
                <p:cNvSpPr>
                  <a:spLocks noChangeArrowheads="1"/>
                </p:cNvSpPr>
                <p:nvPr/>
              </p:nvSpPr>
              <p:spPr bwMode="auto">
                <a:xfrm>
                  <a:off x="2016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9" name="Rectangle 1057"/>
                <p:cNvSpPr>
                  <a:spLocks noChangeArrowheads="1"/>
                </p:cNvSpPr>
                <p:nvPr/>
              </p:nvSpPr>
              <p:spPr bwMode="auto">
                <a:xfrm>
                  <a:off x="1728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0" name="Rectangle 1058"/>
                <p:cNvSpPr>
                  <a:spLocks noChangeArrowheads="1"/>
                </p:cNvSpPr>
                <p:nvPr/>
              </p:nvSpPr>
              <p:spPr bwMode="auto">
                <a:xfrm>
                  <a:off x="3744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1" name="Rectangle 1059"/>
                <p:cNvSpPr>
                  <a:spLocks noChangeArrowheads="1"/>
                </p:cNvSpPr>
                <p:nvPr/>
              </p:nvSpPr>
              <p:spPr bwMode="auto">
                <a:xfrm>
                  <a:off x="3456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2" name="Rectangle 1060"/>
                <p:cNvSpPr>
                  <a:spLocks noChangeArrowheads="1"/>
                </p:cNvSpPr>
                <p:nvPr/>
              </p:nvSpPr>
              <p:spPr bwMode="auto">
                <a:xfrm>
                  <a:off x="3168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" name="Rectangle 1061"/>
                <p:cNvSpPr>
                  <a:spLocks noChangeArrowheads="1"/>
                </p:cNvSpPr>
                <p:nvPr/>
              </p:nvSpPr>
              <p:spPr bwMode="auto">
                <a:xfrm>
                  <a:off x="2880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" name="Rectangle 1062"/>
                <p:cNvSpPr>
                  <a:spLocks noChangeArrowheads="1"/>
                </p:cNvSpPr>
                <p:nvPr/>
              </p:nvSpPr>
              <p:spPr bwMode="auto">
                <a:xfrm>
                  <a:off x="2592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" name="Rectangle 1063"/>
                <p:cNvSpPr>
                  <a:spLocks noChangeArrowheads="1"/>
                </p:cNvSpPr>
                <p:nvPr/>
              </p:nvSpPr>
              <p:spPr bwMode="auto">
                <a:xfrm>
                  <a:off x="4032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73" name="Rectangle 1064"/>
              <p:cNvSpPr>
                <a:spLocks noChangeArrowheads="1"/>
              </p:cNvSpPr>
              <p:nvPr/>
            </p:nvSpPr>
            <p:spPr bwMode="auto">
              <a:xfrm>
                <a:off x="2064" y="2304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4" name="Rectangle 1065"/>
              <p:cNvSpPr>
                <a:spLocks noChangeArrowheads="1"/>
              </p:cNvSpPr>
              <p:nvPr/>
            </p:nvSpPr>
            <p:spPr bwMode="auto">
              <a:xfrm>
                <a:off x="2640" y="2304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5" name="Rectangle 1066"/>
              <p:cNvSpPr>
                <a:spLocks noChangeArrowheads="1"/>
              </p:cNvSpPr>
              <p:nvPr/>
            </p:nvSpPr>
            <p:spPr bwMode="auto">
              <a:xfrm>
                <a:off x="1488" y="2304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6" name="Rectangle 1067"/>
              <p:cNvSpPr>
                <a:spLocks noChangeArrowheads="1"/>
              </p:cNvSpPr>
              <p:nvPr/>
            </p:nvSpPr>
            <p:spPr bwMode="auto">
              <a:xfrm>
                <a:off x="3792" y="2304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7" name="Rectangle 1068"/>
              <p:cNvSpPr>
                <a:spLocks noChangeArrowheads="1"/>
              </p:cNvSpPr>
              <p:nvPr/>
            </p:nvSpPr>
            <p:spPr bwMode="auto">
              <a:xfrm>
                <a:off x="3216" y="2304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78" name="Group 1069"/>
              <p:cNvGrpSpPr>
                <a:grpSpLocks/>
              </p:cNvGrpSpPr>
              <p:nvPr/>
            </p:nvGrpSpPr>
            <p:grpSpPr bwMode="auto">
              <a:xfrm>
                <a:off x="1488" y="2016"/>
                <a:ext cx="2592" cy="288"/>
                <a:chOff x="1728" y="432"/>
                <a:chExt cx="2592" cy="288"/>
              </a:xfrm>
            </p:grpSpPr>
            <p:sp>
              <p:nvSpPr>
                <p:cNvPr id="538" name="Rectangle 1070"/>
                <p:cNvSpPr>
                  <a:spLocks noChangeArrowheads="1"/>
                </p:cNvSpPr>
                <p:nvPr/>
              </p:nvSpPr>
              <p:spPr bwMode="auto">
                <a:xfrm>
                  <a:off x="2304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9" name="Rectangle 1071"/>
                <p:cNvSpPr>
                  <a:spLocks noChangeArrowheads="1"/>
                </p:cNvSpPr>
                <p:nvPr/>
              </p:nvSpPr>
              <p:spPr bwMode="auto">
                <a:xfrm>
                  <a:off x="2016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0" name="Rectangle 1072"/>
                <p:cNvSpPr>
                  <a:spLocks noChangeArrowheads="1"/>
                </p:cNvSpPr>
                <p:nvPr/>
              </p:nvSpPr>
              <p:spPr bwMode="auto">
                <a:xfrm>
                  <a:off x="1728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1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4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2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456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" name="Rectangle 1075"/>
                <p:cNvSpPr>
                  <a:spLocks noChangeArrowheads="1"/>
                </p:cNvSpPr>
                <p:nvPr/>
              </p:nvSpPr>
              <p:spPr bwMode="auto">
                <a:xfrm>
                  <a:off x="3168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" name="Rectangle 1076"/>
                <p:cNvSpPr>
                  <a:spLocks noChangeArrowheads="1"/>
                </p:cNvSpPr>
                <p:nvPr/>
              </p:nvSpPr>
              <p:spPr bwMode="auto">
                <a:xfrm>
                  <a:off x="2880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5" name="Rectangle 1077"/>
                <p:cNvSpPr>
                  <a:spLocks noChangeArrowheads="1"/>
                </p:cNvSpPr>
                <p:nvPr/>
              </p:nvSpPr>
              <p:spPr bwMode="auto">
                <a:xfrm>
                  <a:off x="2592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" name="Rectangle 1078"/>
                <p:cNvSpPr>
                  <a:spLocks noChangeArrowheads="1"/>
                </p:cNvSpPr>
                <p:nvPr/>
              </p:nvSpPr>
              <p:spPr bwMode="auto">
                <a:xfrm>
                  <a:off x="4032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79" name="Rectangle 1079"/>
              <p:cNvSpPr>
                <a:spLocks noChangeArrowheads="1"/>
              </p:cNvSpPr>
              <p:nvPr/>
            </p:nvSpPr>
            <p:spPr bwMode="auto">
              <a:xfrm>
                <a:off x="1776" y="2016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0" name="Rectangle 1080"/>
              <p:cNvSpPr>
                <a:spLocks noChangeArrowheads="1"/>
              </p:cNvSpPr>
              <p:nvPr/>
            </p:nvSpPr>
            <p:spPr bwMode="auto">
              <a:xfrm>
                <a:off x="2352" y="2016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" name="Rectangle 1081"/>
              <p:cNvSpPr>
                <a:spLocks noChangeArrowheads="1"/>
              </p:cNvSpPr>
              <p:nvPr/>
            </p:nvSpPr>
            <p:spPr bwMode="auto">
              <a:xfrm>
                <a:off x="2928" y="2016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" name="Rectangle 1082"/>
              <p:cNvSpPr>
                <a:spLocks noChangeArrowheads="1"/>
              </p:cNvSpPr>
              <p:nvPr/>
            </p:nvSpPr>
            <p:spPr bwMode="auto">
              <a:xfrm>
                <a:off x="3504" y="2016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" name="Group 1083"/>
              <p:cNvGrpSpPr>
                <a:grpSpLocks/>
              </p:cNvGrpSpPr>
              <p:nvPr/>
            </p:nvGrpSpPr>
            <p:grpSpPr bwMode="auto">
              <a:xfrm>
                <a:off x="1488" y="1728"/>
                <a:ext cx="2592" cy="288"/>
                <a:chOff x="1728" y="432"/>
                <a:chExt cx="2592" cy="288"/>
              </a:xfrm>
            </p:grpSpPr>
            <p:sp>
              <p:nvSpPr>
                <p:cNvPr id="529" name="Rectangle 1084"/>
                <p:cNvSpPr>
                  <a:spLocks noChangeArrowheads="1"/>
                </p:cNvSpPr>
                <p:nvPr/>
              </p:nvSpPr>
              <p:spPr bwMode="auto">
                <a:xfrm>
                  <a:off x="2304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0" name="Rectangle 1085"/>
                <p:cNvSpPr>
                  <a:spLocks noChangeArrowheads="1"/>
                </p:cNvSpPr>
                <p:nvPr/>
              </p:nvSpPr>
              <p:spPr bwMode="auto">
                <a:xfrm>
                  <a:off x="2016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1" name="Rectangle 1086"/>
                <p:cNvSpPr>
                  <a:spLocks noChangeArrowheads="1"/>
                </p:cNvSpPr>
                <p:nvPr/>
              </p:nvSpPr>
              <p:spPr bwMode="auto">
                <a:xfrm>
                  <a:off x="1728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" name="Rectangle 1087"/>
                <p:cNvSpPr>
                  <a:spLocks noChangeArrowheads="1"/>
                </p:cNvSpPr>
                <p:nvPr/>
              </p:nvSpPr>
              <p:spPr bwMode="auto">
                <a:xfrm>
                  <a:off x="3744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3" name="Rectangle 1088"/>
                <p:cNvSpPr>
                  <a:spLocks noChangeArrowheads="1"/>
                </p:cNvSpPr>
                <p:nvPr/>
              </p:nvSpPr>
              <p:spPr bwMode="auto">
                <a:xfrm>
                  <a:off x="3456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" name="Rectangle 1089"/>
                <p:cNvSpPr>
                  <a:spLocks noChangeArrowheads="1"/>
                </p:cNvSpPr>
                <p:nvPr/>
              </p:nvSpPr>
              <p:spPr bwMode="auto">
                <a:xfrm>
                  <a:off x="3168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5" name="Rectangle 1090"/>
                <p:cNvSpPr>
                  <a:spLocks noChangeArrowheads="1"/>
                </p:cNvSpPr>
                <p:nvPr/>
              </p:nvSpPr>
              <p:spPr bwMode="auto">
                <a:xfrm>
                  <a:off x="2880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6" name="Rectangle 1091"/>
                <p:cNvSpPr>
                  <a:spLocks noChangeArrowheads="1"/>
                </p:cNvSpPr>
                <p:nvPr/>
              </p:nvSpPr>
              <p:spPr bwMode="auto">
                <a:xfrm>
                  <a:off x="2592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7" name="Rectangle 1092"/>
                <p:cNvSpPr>
                  <a:spLocks noChangeArrowheads="1"/>
                </p:cNvSpPr>
                <p:nvPr/>
              </p:nvSpPr>
              <p:spPr bwMode="auto">
                <a:xfrm>
                  <a:off x="4032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4" name="Rectangle 1093"/>
              <p:cNvSpPr>
                <a:spLocks noChangeArrowheads="1"/>
              </p:cNvSpPr>
              <p:nvPr/>
            </p:nvSpPr>
            <p:spPr bwMode="auto">
              <a:xfrm>
                <a:off x="2064" y="1728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5" name="Rectangle 1094"/>
              <p:cNvSpPr>
                <a:spLocks noChangeArrowheads="1"/>
              </p:cNvSpPr>
              <p:nvPr/>
            </p:nvSpPr>
            <p:spPr bwMode="auto">
              <a:xfrm>
                <a:off x="2640" y="1728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6" name="Rectangle 1095"/>
              <p:cNvSpPr>
                <a:spLocks noChangeArrowheads="1"/>
              </p:cNvSpPr>
              <p:nvPr/>
            </p:nvSpPr>
            <p:spPr bwMode="auto">
              <a:xfrm>
                <a:off x="1488" y="1728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7" name="Rectangle 1096"/>
              <p:cNvSpPr>
                <a:spLocks noChangeArrowheads="1"/>
              </p:cNvSpPr>
              <p:nvPr/>
            </p:nvSpPr>
            <p:spPr bwMode="auto">
              <a:xfrm>
                <a:off x="3216" y="1728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8" name="Rectangle 1097"/>
              <p:cNvSpPr>
                <a:spLocks noChangeArrowheads="1"/>
              </p:cNvSpPr>
              <p:nvPr/>
            </p:nvSpPr>
            <p:spPr bwMode="auto">
              <a:xfrm>
                <a:off x="3792" y="1728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9" name="Group 1098"/>
              <p:cNvGrpSpPr>
                <a:grpSpLocks/>
              </p:cNvGrpSpPr>
              <p:nvPr/>
            </p:nvGrpSpPr>
            <p:grpSpPr bwMode="auto">
              <a:xfrm rot="5400000">
                <a:off x="2640" y="2592"/>
                <a:ext cx="2592" cy="288"/>
                <a:chOff x="1728" y="432"/>
                <a:chExt cx="2592" cy="288"/>
              </a:xfrm>
            </p:grpSpPr>
            <p:sp>
              <p:nvSpPr>
                <p:cNvPr id="520" name="Rectangle 1099"/>
                <p:cNvSpPr>
                  <a:spLocks noChangeArrowheads="1"/>
                </p:cNvSpPr>
                <p:nvPr/>
              </p:nvSpPr>
              <p:spPr bwMode="auto">
                <a:xfrm>
                  <a:off x="2304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1" name="Rectangle 1100"/>
                <p:cNvSpPr>
                  <a:spLocks noChangeArrowheads="1"/>
                </p:cNvSpPr>
                <p:nvPr/>
              </p:nvSpPr>
              <p:spPr bwMode="auto">
                <a:xfrm>
                  <a:off x="2016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2" name="Rectangle 1101"/>
                <p:cNvSpPr>
                  <a:spLocks noChangeArrowheads="1"/>
                </p:cNvSpPr>
                <p:nvPr/>
              </p:nvSpPr>
              <p:spPr bwMode="auto">
                <a:xfrm>
                  <a:off x="1728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3" name="Rectangle 1102"/>
                <p:cNvSpPr>
                  <a:spLocks noChangeArrowheads="1"/>
                </p:cNvSpPr>
                <p:nvPr/>
              </p:nvSpPr>
              <p:spPr bwMode="auto">
                <a:xfrm>
                  <a:off x="3744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4" name="Rectangle 1103"/>
                <p:cNvSpPr>
                  <a:spLocks noChangeArrowheads="1"/>
                </p:cNvSpPr>
                <p:nvPr/>
              </p:nvSpPr>
              <p:spPr bwMode="auto">
                <a:xfrm>
                  <a:off x="3456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5" name="Rectangle 1104"/>
                <p:cNvSpPr>
                  <a:spLocks noChangeArrowheads="1"/>
                </p:cNvSpPr>
                <p:nvPr/>
              </p:nvSpPr>
              <p:spPr bwMode="auto">
                <a:xfrm>
                  <a:off x="3168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6" name="Rectangle 1105"/>
                <p:cNvSpPr>
                  <a:spLocks noChangeArrowheads="1"/>
                </p:cNvSpPr>
                <p:nvPr/>
              </p:nvSpPr>
              <p:spPr bwMode="auto">
                <a:xfrm>
                  <a:off x="2880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7" name="Rectangle 1106"/>
                <p:cNvSpPr>
                  <a:spLocks noChangeArrowheads="1"/>
                </p:cNvSpPr>
                <p:nvPr/>
              </p:nvSpPr>
              <p:spPr bwMode="auto">
                <a:xfrm>
                  <a:off x="2592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8" name="Rectangle 1107"/>
                <p:cNvSpPr>
                  <a:spLocks noChangeArrowheads="1"/>
                </p:cNvSpPr>
                <p:nvPr/>
              </p:nvSpPr>
              <p:spPr bwMode="auto">
                <a:xfrm>
                  <a:off x="4032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90" name="Group 1108"/>
              <p:cNvGrpSpPr>
                <a:grpSpLocks/>
              </p:cNvGrpSpPr>
              <p:nvPr/>
            </p:nvGrpSpPr>
            <p:grpSpPr bwMode="auto">
              <a:xfrm>
                <a:off x="1488" y="3744"/>
                <a:ext cx="2592" cy="288"/>
                <a:chOff x="1728" y="432"/>
                <a:chExt cx="2592" cy="288"/>
              </a:xfrm>
            </p:grpSpPr>
            <p:sp>
              <p:nvSpPr>
                <p:cNvPr id="511" name="Rectangle 1109"/>
                <p:cNvSpPr>
                  <a:spLocks noChangeArrowheads="1"/>
                </p:cNvSpPr>
                <p:nvPr/>
              </p:nvSpPr>
              <p:spPr bwMode="auto">
                <a:xfrm>
                  <a:off x="2304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2" name="Rectangle 1110"/>
                <p:cNvSpPr>
                  <a:spLocks noChangeArrowheads="1"/>
                </p:cNvSpPr>
                <p:nvPr/>
              </p:nvSpPr>
              <p:spPr bwMode="auto">
                <a:xfrm>
                  <a:off x="2016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" name="Rectangle 1111"/>
                <p:cNvSpPr>
                  <a:spLocks noChangeArrowheads="1"/>
                </p:cNvSpPr>
                <p:nvPr/>
              </p:nvSpPr>
              <p:spPr bwMode="auto">
                <a:xfrm>
                  <a:off x="1728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" name="Rectangle 1112"/>
                <p:cNvSpPr>
                  <a:spLocks noChangeArrowheads="1"/>
                </p:cNvSpPr>
                <p:nvPr/>
              </p:nvSpPr>
              <p:spPr bwMode="auto">
                <a:xfrm>
                  <a:off x="3744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" name="Rectangle 1113"/>
                <p:cNvSpPr>
                  <a:spLocks noChangeArrowheads="1"/>
                </p:cNvSpPr>
                <p:nvPr/>
              </p:nvSpPr>
              <p:spPr bwMode="auto">
                <a:xfrm>
                  <a:off x="3456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" name="Rectangle 1114"/>
                <p:cNvSpPr>
                  <a:spLocks noChangeArrowheads="1"/>
                </p:cNvSpPr>
                <p:nvPr/>
              </p:nvSpPr>
              <p:spPr bwMode="auto">
                <a:xfrm>
                  <a:off x="3168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7" name="Rectangle 1115"/>
                <p:cNvSpPr>
                  <a:spLocks noChangeArrowheads="1"/>
                </p:cNvSpPr>
                <p:nvPr/>
              </p:nvSpPr>
              <p:spPr bwMode="auto">
                <a:xfrm>
                  <a:off x="2880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8" name="Rectangle 1116"/>
                <p:cNvSpPr>
                  <a:spLocks noChangeArrowheads="1"/>
                </p:cNvSpPr>
                <p:nvPr/>
              </p:nvSpPr>
              <p:spPr bwMode="auto">
                <a:xfrm>
                  <a:off x="2592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9" name="Rectangle 1117"/>
                <p:cNvSpPr>
                  <a:spLocks noChangeArrowheads="1"/>
                </p:cNvSpPr>
                <p:nvPr/>
              </p:nvSpPr>
              <p:spPr bwMode="auto">
                <a:xfrm>
                  <a:off x="4032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91" name="Group 1118"/>
              <p:cNvGrpSpPr>
                <a:grpSpLocks/>
              </p:cNvGrpSpPr>
              <p:nvPr/>
            </p:nvGrpSpPr>
            <p:grpSpPr bwMode="auto">
              <a:xfrm>
                <a:off x="1488" y="1440"/>
                <a:ext cx="2592" cy="288"/>
                <a:chOff x="1728" y="432"/>
                <a:chExt cx="2592" cy="288"/>
              </a:xfrm>
            </p:grpSpPr>
            <p:sp>
              <p:nvSpPr>
                <p:cNvPr id="502" name="Rectangle 1119"/>
                <p:cNvSpPr>
                  <a:spLocks noChangeArrowheads="1"/>
                </p:cNvSpPr>
                <p:nvPr/>
              </p:nvSpPr>
              <p:spPr bwMode="auto">
                <a:xfrm>
                  <a:off x="2304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" name="Rectangle 1120"/>
                <p:cNvSpPr>
                  <a:spLocks noChangeArrowheads="1"/>
                </p:cNvSpPr>
                <p:nvPr/>
              </p:nvSpPr>
              <p:spPr bwMode="auto">
                <a:xfrm>
                  <a:off x="2016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4" name="Rectangle 1121"/>
                <p:cNvSpPr>
                  <a:spLocks noChangeArrowheads="1"/>
                </p:cNvSpPr>
                <p:nvPr/>
              </p:nvSpPr>
              <p:spPr bwMode="auto">
                <a:xfrm>
                  <a:off x="1728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5" name="Rectangle 1122"/>
                <p:cNvSpPr>
                  <a:spLocks noChangeArrowheads="1"/>
                </p:cNvSpPr>
                <p:nvPr/>
              </p:nvSpPr>
              <p:spPr bwMode="auto">
                <a:xfrm>
                  <a:off x="3744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6" name="Rectangle 1123"/>
                <p:cNvSpPr>
                  <a:spLocks noChangeArrowheads="1"/>
                </p:cNvSpPr>
                <p:nvPr/>
              </p:nvSpPr>
              <p:spPr bwMode="auto">
                <a:xfrm>
                  <a:off x="3456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7" name="Rectangle 1124"/>
                <p:cNvSpPr>
                  <a:spLocks noChangeArrowheads="1"/>
                </p:cNvSpPr>
                <p:nvPr/>
              </p:nvSpPr>
              <p:spPr bwMode="auto">
                <a:xfrm>
                  <a:off x="3168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8" name="Rectangle 1125"/>
                <p:cNvSpPr>
                  <a:spLocks noChangeArrowheads="1"/>
                </p:cNvSpPr>
                <p:nvPr/>
              </p:nvSpPr>
              <p:spPr bwMode="auto">
                <a:xfrm>
                  <a:off x="2880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9" name="Rectangle 1126"/>
                <p:cNvSpPr>
                  <a:spLocks noChangeArrowheads="1"/>
                </p:cNvSpPr>
                <p:nvPr/>
              </p:nvSpPr>
              <p:spPr bwMode="auto">
                <a:xfrm>
                  <a:off x="2592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0" name="Rectangle 1127"/>
                <p:cNvSpPr>
                  <a:spLocks noChangeArrowheads="1"/>
                </p:cNvSpPr>
                <p:nvPr/>
              </p:nvSpPr>
              <p:spPr bwMode="auto">
                <a:xfrm>
                  <a:off x="4032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92" name="Group 1128"/>
              <p:cNvGrpSpPr>
                <a:grpSpLocks/>
              </p:cNvGrpSpPr>
              <p:nvPr/>
            </p:nvGrpSpPr>
            <p:grpSpPr bwMode="auto">
              <a:xfrm rot="-5400000">
                <a:off x="336" y="2592"/>
                <a:ext cx="2592" cy="288"/>
                <a:chOff x="1728" y="432"/>
                <a:chExt cx="2592" cy="288"/>
              </a:xfrm>
            </p:grpSpPr>
            <p:sp>
              <p:nvSpPr>
                <p:cNvPr id="493" name="Rectangle 1129"/>
                <p:cNvSpPr>
                  <a:spLocks noChangeArrowheads="1"/>
                </p:cNvSpPr>
                <p:nvPr/>
              </p:nvSpPr>
              <p:spPr bwMode="auto">
                <a:xfrm>
                  <a:off x="2304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4" name="Rectangle 1130"/>
                <p:cNvSpPr>
                  <a:spLocks noChangeArrowheads="1"/>
                </p:cNvSpPr>
                <p:nvPr/>
              </p:nvSpPr>
              <p:spPr bwMode="auto">
                <a:xfrm>
                  <a:off x="2016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5" name="Rectangle 1131"/>
                <p:cNvSpPr>
                  <a:spLocks noChangeArrowheads="1"/>
                </p:cNvSpPr>
                <p:nvPr/>
              </p:nvSpPr>
              <p:spPr bwMode="auto">
                <a:xfrm>
                  <a:off x="1728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6" name="Rectangle 1132"/>
                <p:cNvSpPr>
                  <a:spLocks noChangeArrowheads="1"/>
                </p:cNvSpPr>
                <p:nvPr/>
              </p:nvSpPr>
              <p:spPr bwMode="auto">
                <a:xfrm>
                  <a:off x="3744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7" name="Rectangle 1133"/>
                <p:cNvSpPr>
                  <a:spLocks noChangeArrowheads="1"/>
                </p:cNvSpPr>
                <p:nvPr/>
              </p:nvSpPr>
              <p:spPr bwMode="auto">
                <a:xfrm>
                  <a:off x="3456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8" name="Rectangle 1134"/>
                <p:cNvSpPr>
                  <a:spLocks noChangeArrowheads="1"/>
                </p:cNvSpPr>
                <p:nvPr/>
              </p:nvSpPr>
              <p:spPr bwMode="auto">
                <a:xfrm>
                  <a:off x="3168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9" name="Rectangle 1135"/>
                <p:cNvSpPr>
                  <a:spLocks noChangeArrowheads="1"/>
                </p:cNvSpPr>
                <p:nvPr/>
              </p:nvSpPr>
              <p:spPr bwMode="auto">
                <a:xfrm>
                  <a:off x="2880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0" name="Rectangle 1136"/>
                <p:cNvSpPr>
                  <a:spLocks noChangeArrowheads="1"/>
                </p:cNvSpPr>
                <p:nvPr/>
              </p:nvSpPr>
              <p:spPr bwMode="auto">
                <a:xfrm>
                  <a:off x="2592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1" name="Rectangle 1137"/>
                <p:cNvSpPr>
                  <a:spLocks noChangeArrowheads="1"/>
                </p:cNvSpPr>
                <p:nvPr/>
              </p:nvSpPr>
              <p:spPr bwMode="auto">
                <a:xfrm>
                  <a:off x="4032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61" name="Group 1138"/>
            <p:cNvGrpSpPr>
              <a:grpSpLocks/>
            </p:cNvGrpSpPr>
            <p:nvPr/>
          </p:nvGrpSpPr>
          <p:grpSpPr bwMode="auto">
            <a:xfrm>
              <a:off x="2976" y="1440"/>
              <a:ext cx="2592" cy="288"/>
              <a:chOff x="1728" y="432"/>
              <a:chExt cx="2592" cy="288"/>
            </a:xfrm>
          </p:grpSpPr>
          <p:sp>
            <p:nvSpPr>
              <p:cNvPr id="392" name="Rectangle 1139"/>
              <p:cNvSpPr>
                <a:spLocks noChangeArrowheads="1"/>
              </p:cNvSpPr>
              <p:nvPr/>
            </p:nvSpPr>
            <p:spPr bwMode="auto">
              <a:xfrm>
                <a:off x="2304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3" name="Rectangle 1140"/>
              <p:cNvSpPr>
                <a:spLocks noChangeArrowheads="1"/>
              </p:cNvSpPr>
              <p:nvPr/>
            </p:nvSpPr>
            <p:spPr bwMode="auto">
              <a:xfrm>
                <a:off x="2016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" name="Rectangle 1141"/>
              <p:cNvSpPr>
                <a:spLocks noChangeArrowheads="1"/>
              </p:cNvSpPr>
              <p:nvPr/>
            </p:nvSpPr>
            <p:spPr bwMode="auto">
              <a:xfrm>
                <a:off x="1728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5" name="Rectangle 1142"/>
              <p:cNvSpPr>
                <a:spLocks noChangeArrowheads="1"/>
              </p:cNvSpPr>
              <p:nvPr/>
            </p:nvSpPr>
            <p:spPr bwMode="auto">
              <a:xfrm>
                <a:off x="3744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6" name="Rectangle 1143"/>
              <p:cNvSpPr>
                <a:spLocks noChangeArrowheads="1"/>
              </p:cNvSpPr>
              <p:nvPr/>
            </p:nvSpPr>
            <p:spPr bwMode="auto">
              <a:xfrm>
                <a:off x="3456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7" name="Rectangle 1144"/>
              <p:cNvSpPr>
                <a:spLocks noChangeArrowheads="1"/>
              </p:cNvSpPr>
              <p:nvPr/>
            </p:nvSpPr>
            <p:spPr bwMode="auto">
              <a:xfrm>
                <a:off x="3168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8" name="Rectangle 1145"/>
              <p:cNvSpPr>
                <a:spLocks noChangeArrowheads="1"/>
              </p:cNvSpPr>
              <p:nvPr/>
            </p:nvSpPr>
            <p:spPr bwMode="auto">
              <a:xfrm>
                <a:off x="2880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" name="Rectangle 1146"/>
              <p:cNvSpPr>
                <a:spLocks noChangeArrowheads="1"/>
              </p:cNvSpPr>
              <p:nvPr/>
            </p:nvSpPr>
            <p:spPr bwMode="auto">
              <a:xfrm>
                <a:off x="2592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" name="Rectangle 1147"/>
              <p:cNvSpPr>
                <a:spLocks noChangeArrowheads="1"/>
              </p:cNvSpPr>
              <p:nvPr/>
            </p:nvSpPr>
            <p:spPr bwMode="auto">
              <a:xfrm>
                <a:off x="4032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2" name="Group 1148"/>
            <p:cNvGrpSpPr>
              <a:grpSpLocks/>
            </p:cNvGrpSpPr>
            <p:nvPr/>
          </p:nvGrpSpPr>
          <p:grpSpPr bwMode="auto">
            <a:xfrm rot="-5400000">
              <a:off x="4128" y="2592"/>
              <a:ext cx="2592" cy="288"/>
              <a:chOff x="1728" y="432"/>
              <a:chExt cx="2592" cy="288"/>
            </a:xfrm>
          </p:grpSpPr>
          <p:sp>
            <p:nvSpPr>
              <p:cNvPr id="383" name="Rectangle 1149"/>
              <p:cNvSpPr>
                <a:spLocks noChangeArrowheads="1"/>
              </p:cNvSpPr>
              <p:nvPr/>
            </p:nvSpPr>
            <p:spPr bwMode="auto">
              <a:xfrm>
                <a:off x="2304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4" name="Rectangle 1150"/>
              <p:cNvSpPr>
                <a:spLocks noChangeArrowheads="1"/>
              </p:cNvSpPr>
              <p:nvPr/>
            </p:nvSpPr>
            <p:spPr bwMode="auto">
              <a:xfrm>
                <a:off x="2016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5" name="Rectangle 1151"/>
              <p:cNvSpPr>
                <a:spLocks noChangeArrowheads="1"/>
              </p:cNvSpPr>
              <p:nvPr/>
            </p:nvSpPr>
            <p:spPr bwMode="auto">
              <a:xfrm>
                <a:off x="1728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6" name="Rectangle 1152"/>
              <p:cNvSpPr>
                <a:spLocks noChangeArrowheads="1"/>
              </p:cNvSpPr>
              <p:nvPr/>
            </p:nvSpPr>
            <p:spPr bwMode="auto">
              <a:xfrm>
                <a:off x="3744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7" name="Rectangle 1153"/>
              <p:cNvSpPr>
                <a:spLocks noChangeArrowheads="1"/>
              </p:cNvSpPr>
              <p:nvPr/>
            </p:nvSpPr>
            <p:spPr bwMode="auto">
              <a:xfrm>
                <a:off x="3456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8" name="Rectangle 1154"/>
              <p:cNvSpPr>
                <a:spLocks noChangeArrowheads="1"/>
              </p:cNvSpPr>
              <p:nvPr/>
            </p:nvSpPr>
            <p:spPr bwMode="auto">
              <a:xfrm>
                <a:off x="3168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" name="Rectangle 1155"/>
              <p:cNvSpPr>
                <a:spLocks noChangeArrowheads="1"/>
              </p:cNvSpPr>
              <p:nvPr/>
            </p:nvSpPr>
            <p:spPr bwMode="auto">
              <a:xfrm>
                <a:off x="2880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" name="Rectangle 1156"/>
              <p:cNvSpPr>
                <a:spLocks noChangeArrowheads="1"/>
              </p:cNvSpPr>
              <p:nvPr/>
            </p:nvSpPr>
            <p:spPr bwMode="auto">
              <a:xfrm>
                <a:off x="2592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" name="Rectangle 1157"/>
              <p:cNvSpPr>
                <a:spLocks noChangeArrowheads="1"/>
              </p:cNvSpPr>
              <p:nvPr/>
            </p:nvSpPr>
            <p:spPr bwMode="auto">
              <a:xfrm>
                <a:off x="4032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3" name="Group 1158"/>
            <p:cNvGrpSpPr>
              <a:grpSpLocks/>
            </p:cNvGrpSpPr>
            <p:nvPr/>
          </p:nvGrpSpPr>
          <p:grpSpPr bwMode="auto">
            <a:xfrm rot="-5400000">
              <a:off x="1824" y="2592"/>
              <a:ext cx="2592" cy="288"/>
              <a:chOff x="1728" y="432"/>
              <a:chExt cx="2592" cy="288"/>
            </a:xfrm>
          </p:grpSpPr>
          <p:sp>
            <p:nvSpPr>
              <p:cNvPr id="374" name="Rectangle 1159"/>
              <p:cNvSpPr>
                <a:spLocks noChangeArrowheads="1"/>
              </p:cNvSpPr>
              <p:nvPr/>
            </p:nvSpPr>
            <p:spPr bwMode="auto">
              <a:xfrm>
                <a:off x="2304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5" name="Rectangle 1160"/>
              <p:cNvSpPr>
                <a:spLocks noChangeArrowheads="1"/>
              </p:cNvSpPr>
              <p:nvPr/>
            </p:nvSpPr>
            <p:spPr bwMode="auto">
              <a:xfrm>
                <a:off x="2016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6" name="Rectangle 1161"/>
              <p:cNvSpPr>
                <a:spLocks noChangeArrowheads="1"/>
              </p:cNvSpPr>
              <p:nvPr/>
            </p:nvSpPr>
            <p:spPr bwMode="auto">
              <a:xfrm>
                <a:off x="1728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7" name="Rectangle 1162"/>
              <p:cNvSpPr>
                <a:spLocks noChangeArrowheads="1"/>
              </p:cNvSpPr>
              <p:nvPr/>
            </p:nvSpPr>
            <p:spPr bwMode="auto">
              <a:xfrm>
                <a:off x="3744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8" name="Rectangle 1163"/>
              <p:cNvSpPr>
                <a:spLocks noChangeArrowheads="1"/>
              </p:cNvSpPr>
              <p:nvPr/>
            </p:nvSpPr>
            <p:spPr bwMode="auto">
              <a:xfrm>
                <a:off x="3456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" name="Rectangle 1164"/>
              <p:cNvSpPr>
                <a:spLocks noChangeArrowheads="1"/>
              </p:cNvSpPr>
              <p:nvPr/>
            </p:nvSpPr>
            <p:spPr bwMode="auto">
              <a:xfrm>
                <a:off x="3168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" name="Rectangle 1165"/>
              <p:cNvSpPr>
                <a:spLocks noChangeArrowheads="1"/>
              </p:cNvSpPr>
              <p:nvPr/>
            </p:nvSpPr>
            <p:spPr bwMode="auto">
              <a:xfrm>
                <a:off x="2880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1" name="Rectangle 1166"/>
              <p:cNvSpPr>
                <a:spLocks noChangeArrowheads="1"/>
              </p:cNvSpPr>
              <p:nvPr/>
            </p:nvSpPr>
            <p:spPr bwMode="auto">
              <a:xfrm>
                <a:off x="2592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2" name="Rectangle 1167"/>
              <p:cNvSpPr>
                <a:spLocks noChangeArrowheads="1"/>
              </p:cNvSpPr>
              <p:nvPr/>
            </p:nvSpPr>
            <p:spPr bwMode="auto">
              <a:xfrm>
                <a:off x="4032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4" name="Group 1168"/>
            <p:cNvGrpSpPr>
              <a:grpSpLocks/>
            </p:cNvGrpSpPr>
            <p:nvPr/>
          </p:nvGrpSpPr>
          <p:grpSpPr bwMode="auto">
            <a:xfrm>
              <a:off x="2976" y="3744"/>
              <a:ext cx="2592" cy="288"/>
              <a:chOff x="1728" y="432"/>
              <a:chExt cx="2592" cy="288"/>
            </a:xfrm>
          </p:grpSpPr>
          <p:sp>
            <p:nvSpPr>
              <p:cNvPr id="365" name="Rectangle 1169"/>
              <p:cNvSpPr>
                <a:spLocks noChangeArrowheads="1"/>
              </p:cNvSpPr>
              <p:nvPr/>
            </p:nvSpPr>
            <p:spPr bwMode="auto">
              <a:xfrm>
                <a:off x="2304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6" name="Rectangle 1170"/>
              <p:cNvSpPr>
                <a:spLocks noChangeArrowheads="1"/>
              </p:cNvSpPr>
              <p:nvPr/>
            </p:nvSpPr>
            <p:spPr bwMode="auto">
              <a:xfrm>
                <a:off x="2016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7" name="Rectangle 1171"/>
              <p:cNvSpPr>
                <a:spLocks noChangeArrowheads="1"/>
              </p:cNvSpPr>
              <p:nvPr/>
            </p:nvSpPr>
            <p:spPr bwMode="auto">
              <a:xfrm>
                <a:off x="1728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" name="Rectangle 1172"/>
              <p:cNvSpPr>
                <a:spLocks noChangeArrowheads="1"/>
              </p:cNvSpPr>
              <p:nvPr/>
            </p:nvSpPr>
            <p:spPr bwMode="auto">
              <a:xfrm>
                <a:off x="3744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" name="Rectangle 1173"/>
              <p:cNvSpPr>
                <a:spLocks noChangeArrowheads="1"/>
              </p:cNvSpPr>
              <p:nvPr/>
            </p:nvSpPr>
            <p:spPr bwMode="auto">
              <a:xfrm>
                <a:off x="3456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0" name="Rectangle 1174"/>
              <p:cNvSpPr>
                <a:spLocks noChangeArrowheads="1"/>
              </p:cNvSpPr>
              <p:nvPr/>
            </p:nvSpPr>
            <p:spPr bwMode="auto">
              <a:xfrm>
                <a:off x="3168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1" name="Rectangle 1175"/>
              <p:cNvSpPr>
                <a:spLocks noChangeArrowheads="1"/>
              </p:cNvSpPr>
              <p:nvPr/>
            </p:nvSpPr>
            <p:spPr bwMode="auto">
              <a:xfrm>
                <a:off x="2880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" name="Rectangle 1176"/>
              <p:cNvSpPr>
                <a:spLocks noChangeArrowheads="1"/>
              </p:cNvSpPr>
              <p:nvPr/>
            </p:nvSpPr>
            <p:spPr bwMode="auto">
              <a:xfrm>
                <a:off x="2592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3" name="Rectangle 1177"/>
              <p:cNvSpPr>
                <a:spLocks noChangeArrowheads="1"/>
              </p:cNvSpPr>
              <p:nvPr/>
            </p:nvSpPr>
            <p:spPr bwMode="auto">
              <a:xfrm>
                <a:off x="4032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457200" y="304800"/>
            <a:ext cx="8153400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 ý</a:t>
            </a:r>
            <a:r>
              <a:rPr lang="en-US" sz="280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 Nên chọn màu sắc của các nan dọc, nan ngang và nan dán nẹp khác màu nhau, để tấm đan đẹp hơn, nổi bật hơn.</a:t>
            </a:r>
            <a:endParaRPr lang="en-US" sz="280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16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75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75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" y="381000"/>
            <a:ext cx="8839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u="sng" smtClean="0">
                <a:latin typeface="Times New Roman" pitchFamily="18" charset="0"/>
                <a:cs typeface="Times New Roman" pitchFamily="18" charset="0"/>
              </a:rPr>
              <a:t>Hoạt động 2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: Hướng dẫn học sinh thao tác mẫu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487269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smtClean="0">
                <a:latin typeface="Times New Roman" pitchFamily="18" charset="0"/>
                <a:cs typeface="Times New Roman" pitchFamily="18" charset="0"/>
              </a:rPr>
              <a:t>Bước 1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Kẻ, cắt các nan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5146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Cắt các nan dọc</a:t>
            </a:r>
          </a:p>
          <a:p>
            <a:pPr marL="285750" indent="-285750">
              <a:buFontTx/>
              <a:buChar char="-"/>
            </a:pP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Cắt 7 nan ngang</a:t>
            </a:r>
          </a:p>
          <a:p>
            <a:pPr marL="285750" indent="-285750">
              <a:buFontTx/>
              <a:buChar char="-"/>
            </a:pP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Cắt 4 nan để làm nẹp xung quanh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29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38" name="Group 166"/>
          <p:cNvGrpSpPr>
            <a:grpSpLocks/>
          </p:cNvGrpSpPr>
          <p:nvPr/>
        </p:nvGrpSpPr>
        <p:grpSpPr bwMode="auto">
          <a:xfrm>
            <a:off x="4935538" y="2578100"/>
            <a:ext cx="4114800" cy="4114800"/>
            <a:chOff x="2976" y="1440"/>
            <a:chExt cx="2592" cy="2592"/>
          </a:xfrm>
          <a:solidFill>
            <a:srgbClr val="00B0F0"/>
          </a:solidFill>
        </p:grpSpPr>
        <p:sp>
          <p:nvSpPr>
            <p:cNvPr id="8286" name="Rectangle 85"/>
            <p:cNvSpPr>
              <a:spLocks noChangeArrowheads="1"/>
            </p:cNvSpPr>
            <p:nvPr/>
          </p:nvSpPr>
          <p:spPr bwMode="auto">
            <a:xfrm>
              <a:off x="3264" y="2880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87" name="Rectangle 86"/>
            <p:cNvSpPr>
              <a:spLocks noChangeArrowheads="1"/>
            </p:cNvSpPr>
            <p:nvPr/>
          </p:nvSpPr>
          <p:spPr bwMode="auto">
            <a:xfrm>
              <a:off x="3264" y="3168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88" name="Rectangle 87"/>
            <p:cNvSpPr>
              <a:spLocks noChangeArrowheads="1"/>
            </p:cNvSpPr>
            <p:nvPr/>
          </p:nvSpPr>
          <p:spPr bwMode="auto">
            <a:xfrm>
              <a:off x="3552" y="2304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89" name="Rectangle 88"/>
            <p:cNvSpPr>
              <a:spLocks noChangeArrowheads="1"/>
            </p:cNvSpPr>
            <p:nvPr/>
          </p:nvSpPr>
          <p:spPr bwMode="auto">
            <a:xfrm>
              <a:off x="3552" y="2016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90" name="Rectangle 89"/>
            <p:cNvSpPr>
              <a:spLocks noChangeArrowheads="1"/>
            </p:cNvSpPr>
            <p:nvPr/>
          </p:nvSpPr>
          <p:spPr bwMode="auto">
            <a:xfrm>
              <a:off x="3552" y="1728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91" name="Rectangle 90"/>
            <p:cNvSpPr>
              <a:spLocks noChangeArrowheads="1"/>
            </p:cNvSpPr>
            <p:nvPr/>
          </p:nvSpPr>
          <p:spPr bwMode="auto">
            <a:xfrm>
              <a:off x="3552" y="1440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92" name="Rectangle 91"/>
            <p:cNvSpPr>
              <a:spLocks noChangeArrowheads="1"/>
            </p:cNvSpPr>
            <p:nvPr/>
          </p:nvSpPr>
          <p:spPr bwMode="auto">
            <a:xfrm>
              <a:off x="3264" y="3456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93" name="Rectangle 92"/>
            <p:cNvSpPr>
              <a:spLocks noChangeArrowheads="1"/>
            </p:cNvSpPr>
            <p:nvPr/>
          </p:nvSpPr>
          <p:spPr bwMode="auto">
            <a:xfrm>
              <a:off x="3264" y="3744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94" name="Rectangle 93"/>
            <p:cNvSpPr>
              <a:spLocks noChangeArrowheads="1"/>
            </p:cNvSpPr>
            <p:nvPr/>
          </p:nvSpPr>
          <p:spPr bwMode="auto">
            <a:xfrm>
              <a:off x="3264" y="2304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95" name="Rectangle 94"/>
            <p:cNvSpPr>
              <a:spLocks noChangeArrowheads="1"/>
            </p:cNvSpPr>
            <p:nvPr/>
          </p:nvSpPr>
          <p:spPr bwMode="auto">
            <a:xfrm>
              <a:off x="3264" y="2016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96" name="Rectangle 95"/>
            <p:cNvSpPr>
              <a:spLocks noChangeArrowheads="1"/>
            </p:cNvSpPr>
            <p:nvPr/>
          </p:nvSpPr>
          <p:spPr bwMode="auto">
            <a:xfrm>
              <a:off x="3264" y="1728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97" name="Rectangle 96"/>
            <p:cNvSpPr>
              <a:spLocks noChangeArrowheads="1"/>
            </p:cNvSpPr>
            <p:nvPr/>
          </p:nvSpPr>
          <p:spPr bwMode="auto">
            <a:xfrm>
              <a:off x="3264" y="1440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98" name="Rectangle 97"/>
            <p:cNvSpPr>
              <a:spLocks noChangeArrowheads="1"/>
            </p:cNvSpPr>
            <p:nvPr/>
          </p:nvSpPr>
          <p:spPr bwMode="auto">
            <a:xfrm>
              <a:off x="4128" y="2304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99" name="Rectangle 98"/>
            <p:cNvSpPr>
              <a:spLocks noChangeArrowheads="1"/>
            </p:cNvSpPr>
            <p:nvPr/>
          </p:nvSpPr>
          <p:spPr bwMode="auto">
            <a:xfrm>
              <a:off x="4128" y="1728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00" name="Rectangle 99"/>
            <p:cNvSpPr>
              <a:spLocks noChangeArrowheads="1"/>
            </p:cNvSpPr>
            <p:nvPr/>
          </p:nvSpPr>
          <p:spPr bwMode="auto">
            <a:xfrm>
              <a:off x="5280" y="2880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01" name="Rectangle 100"/>
            <p:cNvSpPr>
              <a:spLocks noChangeArrowheads="1"/>
            </p:cNvSpPr>
            <p:nvPr/>
          </p:nvSpPr>
          <p:spPr bwMode="auto">
            <a:xfrm>
              <a:off x="4992" y="2880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02" name="Rectangle 101"/>
            <p:cNvSpPr>
              <a:spLocks noChangeArrowheads="1"/>
            </p:cNvSpPr>
            <p:nvPr/>
          </p:nvSpPr>
          <p:spPr bwMode="auto">
            <a:xfrm>
              <a:off x="5280" y="3168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03" name="Rectangle 102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04" name="Rectangle 103"/>
            <p:cNvSpPr>
              <a:spLocks noChangeArrowheads="1"/>
            </p:cNvSpPr>
            <p:nvPr/>
          </p:nvSpPr>
          <p:spPr bwMode="auto">
            <a:xfrm>
              <a:off x="5280" y="3456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05" name="Rectangle 104"/>
            <p:cNvSpPr>
              <a:spLocks noChangeArrowheads="1"/>
            </p:cNvSpPr>
            <p:nvPr/>
          </p:nvSpPr>
          <p:spPr bwMode="auto">
            <a:xfrm>
              <a:off x="4992" y="3456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06" name="Rectangle 105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07" name="Rectangle 106"/>
            <p:cNvSpPr>
              <a:spLocks noChangeArrowheads="1"/>
            </p:cNvSpPr>
            <p:nvPr/>
          </p:nvSpPr>
          <p:spPr bwMode="auto">
            <a:xfrm>
              <a:off x="5280" y="3744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08" name="Rectangle 107"/>
            <p:cNvSpPr>
              <a:spLocks noChangeArrowheads="1"/>
            </p:cNvSpPr>
            <p:nvPr/>
          </p:nvSpPr>
          <p:spPr bwMode="auto">
            <a:xfrm>
              <a:off x="4992" y="3744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09" name="Rectangle 108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10" name="Rectangle 109"/>
            <p:cNvSpPr>
              <a:spLocks noChangeArrowheads="1"/>
            </p:cNvSpPr>
            <p:nvPr/>
          </p:nvSpPr>
          <p:spPr bwMode="auto">
            <a:xfrm>
              <a:off x="4416" y="2880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11" name="Rectangle 110"/>
            <p:cNvSpPr>
              <a:spLocks noChangeArrowheads="1"/>
            </p:cNvSpPr>
            <p:nvPr/>
          </p:nvSpPr>
          <p:spPr bwMode="auto">
            <a:xfrm>
              <a:off x="4416" y="3168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12" name="Rectangle 111"/>
            <p:cNvSpPr>
              <a:spLocks noChangeArrowheads="1"/>
            </p:cNvSpPr>
            <p:nvPr/>
          </p:nvSpPr>
          <p:spPr bwMode="auto">
            <a:xfrm>
              <a:off x="4416" y="3456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13" name="Rectangle 112"/>
            <p:cNvSpPr>
              <a:spLocks noChangeArrowheads="1"/>
            </p:cNvSpPr>
            <p:nvPr/>
          </p:nvSpPr>
          <p:spPr bwMode="auto">
            <a:xfrm>
              <a:off x="4416" y="3744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14" name="Rectangle 113"/>
            <p:cNvSpPr>
              <a:spLocks noChangeArrowheads="1"/>
            </p:cNvSpPr>
            <p:nvPr/>
          </p:nvSpPr>
          <p:spPr bwMode="auto">
            <a:xfrm>
              <a:off x="4128" y="25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15" name="Rectangle 114"/>
            <p:cNvSpPr>
              <a:spLocks noChangeArrowheads="1"/>
            </p:cNvSpPr>
            <p:nvPr/>
          </p:nvSpPr>
          <p:spPr bwMode="auto">
            <a:xfrm>
              <a:off x="4128" y="2880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16" name="Rectangle 115"/>
            <p:cNvSpPr>
              <a:spLocks noChangeArrowheads="1"/>
            </p:cNvSpPr>
            <p:nvPr/>
          </p:nvSpPr>
          <p:spPr bwMode="auto">
            <a:xfrm>
              <a:off x="4128" y="3168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17" name="Rectangle 116"/>
            <p:cNvSpPr>
              <a:spLocks noChangeArrowheads="1"/>
            </p:cNvSpPr>
            <p:nvPr/>
          </p:nvSpPr>
          <p:spPr bwMode="auto">
            <a:xfrm>
              <a:off x="4128" y="3456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18" name="Rectangle 117"/>
            <p:cNvSpPr>
              <a:spLocks noChangeArrowheads="1"/>
            </p:cNvSpPr>
            <p:nvPr/>
          </p:nvSpPr>
          <p:spPr bwMode="auto">
            <a:xfrm>
              <a:off x="4128" y="3744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19" name="Rectangle 118"/>
            <p:cNvSpPr>
              <a:spLocks noChangeArrowheads="1"/>
            </p:cNvSpPr>
            <p:nvPr/>
          </p:nvSpPr>
          <p:spPr bwMode="auto">
            <a:xfrm>
              <a:off x="3840" y="3456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20" name="Rectangle 119"/>
            <p:cNvSpPr>
              <a:spLocks noChangeArrowheads="1"/>
            </p:cNvSpPr>
            <p:nvPr/>
          </p:nvSpPr>
          <p:spPr bwMode="auto">
            <a:xfrm>
              <a:off x="3840" y="3168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21" name="Rectangle 120"/>
            <p:cNvSpPr>
              <a:spLocks noChangeArrowheads="1"/>
            </p:cNvSpPr>
            <p:nvPr/>
          </p:nvSpPr>
          <p:spPr bwMode="auto">
            <a:xfrm>
              <a:off x="3840" y="2880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22" name="Rectangle 121"/>
            <p:cNvSpPr>
              <a:spLocks noChangeArrowheads="1"/>
            </p:cNvSpPr>
            <p:nvPr/>
          </p:nvSpPr>
          <p:spPr bwMode="auto">
            <a:xfrm>
              <a:off x="3840" y="25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23" name="Rectangle 122"/>
            <p:cNvSpPr>
              <a:spLocks noChangeArrowheads="1"/>
            </p:cNvSpPr>
            <p:nvPr/>
          </p:nvSpPr>
          <p:spPr bwMode="auto">
            <a:xfrm>
              <a:off x="3840" y="2304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24" name="Rectangle 123"/>
            <p:cNvSpPr>
              <a:spLocks noChangeArrowheads="1"/>
            </p:cNvSpPr>
            <p:nvPr/>
          </p:nvSpPr>
          <p:spPr bwMode="auto">
            <a:xfrm>
              <a:off x="3840" y="2016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25" name="Rectangle 124"/>
            <p:cNvSpPr>
              <a:spLocks noChangeArrowheads="1"/>
            </p:cNvSpPr>
            <p:nvPr/>
          </p:nvSpPr>
          <p:spPr bwMode="auto">
            <a:xfrm>
              <a:off x="3840" y="3744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26" name="Rectangle 125"/>
            <p:cNvSpPr>
              <a:spLocks noChangeArrowheads="1"/>
            </p:cNvSpPr>
            <p:nvPr/>
          </p:nvSpPr>
          <p:spPr bwMode="auto">
            <a:xfrm>
              <a:off x="3552" y="25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27" name="Rectangle 126"/>
            <p:cNvSpPr>
              <a:spLocks noChangeArrowheads="1"/>
            </p:cNvSpPr>
            <p:nvPr/>
          </p:nvSpPr>
          <p:spPr bwMode="auto">
            <a:xfrm>
              <a:off x="3552" y="3744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28" name="Rectangle 127"/>
            <p:cNvSpPr>
              <a:spLocks noChangeArrowheads="1"/>
            </p:cNvSpPr>
            <p:nvPr/>
          </p:nvSpPr>
          <p:spPr bwMode="auto">
            <a:xfrm>
              <a:off x="3552" y="3456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29" name="Rectangle 128"/>
            <p:cNvSpPr>
              <a:spLocks noChangeArrowheads="1"/>
            </p:cNvSpPr>
            <p:nvPr/>
          </p:nvSpPr>
          <p:spPr bwMode="auto">
            <a:xfrm>
              <a:off x="3552" y="3168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30" name="Rectangle 129"/>
            <p:cNvSpPr>
              <a:spLocks noChangeArrowheads="1"/>
            </p:cNvSpPr>
            <p:nvPr/>
          </p:nvSpPr>
          <p:spPr bwMode="auto">
            <a:xfrm>
              <a:off x="3552" y="2880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31" name="Rectangle 130"/>
            <p:cNvSpPr>
              <a:spLocks noChangeArrowheads="1"/>
            </p:cNvSpPr>
            <p:nvPr/>
          </p:nvSpPr>
          <p:spPr bwMode="auto">
            <a:xfrm>
              <a:off x="3264" y="25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32" name="Rectangle 131"/>
            <p:cNvSpPr>
              <a:spLocks noChangeArrowheads="1"/>
            </p:cNvSpPr>
            <p:nvPr/>
          </p:nvSpPr>
          <p:spPr bwMode="auto">
            <a:xfrm>
              <a:off x="2976" y="25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33" name="Rectangle 132"/>
            <p:cNvSpPr>
              <a:spLocks noChangeArrowheads="1"/>
            </p:cNvSpPr>
            <p:nvPr/>
          </p:nvSpPr>
          <p:spPr bwMode="auto">
            <a:xfrm>
              <a:off x="2976" y="2016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34" name="Rectangle 133"/>
            <p:cNvSpPr>
              <a:spLocks noChangeArrowheads="1"/>
            </p:cNvSpPr>
            <p:nvPr/>
          </p:nvSpPr>
          <p:spPr bwMode="auto">
            <a:xfrm>
              <a:off x="2976" y="2880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35" name="Rectangle 134"/>
            <p:cNvSpPr>
              <a:spLocks noChangeArrowheads="1"/>
            </p:cNvSpPr>
            <p:nvPr/>
          </p:nvSpPr>
          <p:spPr bwMode="auto">
            <a:xfrm>
              <a:off x="2976" y="3744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36" name="Rectangle 135"/>
            <p:cNvSpPr>
              <a:spLocks noChangeArrowheads="1"/>
            </p:cNvSpPr>
            <p:nvPr/>
          </p:nvSpPr>
          <p:spPr bwMode="auto">
            <a:xfrm>
              <a:off x="2976" y="3456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37" name="Rectangle 136"/>
            <p:cNvSpPr>
              <a:spLocks noChangeArrowheads="1"/>
            </p:cNvSpPr>
            <p:nvPr/>
          </p:nvSpPr>
          <p:spPr bwMode="auto">
            <a:xfrm>
              <a:off x="2976" y="2304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38" name="Rectangle 137"/>
            <p:cNvSpPr>
              <a:spLocks noChangeArrowheads="1"/>
            </p:cNvSpPr>
            <p:nvPr/>
          </p:nvSpPr>
          <p:spPr bwMode="auto">
            <a:xfrm>
              <a:off x="2976" y="1728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39" name="Rectangle 138"/>
            <p:cNvSpPr>
              <a:spLocks noChangeArrowheads="1"/>
            </p:cNvSpPr>
            <p:nvPr/>
          </p:nvSpPr>
          <p:spPr bwMode="auto">
            <a:xfrm>
              <a:off x="2976" y="1440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40" name="Rectangle 139"/>
            <p:cNvSpPr>
              <a:spLocks noChangeArrowheads="1"/>
            </p:cNvSpPr>
            <p:nvPr/>
          </p:nvSpPr>
          <p:spPr bwMode="auto">
            <a:xfrm>
              <a:off x="2976" y="3168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41" name="Rectangle 140"/>
            <p:cNvSpPr>
              <a:spLocks noChangeArrowheads="1"/>
            </p:cNvSpPr>
            <p:nvPr/>
          </p:nvSpPr>
          <p:spPr bwMode="auto">
            <a:xfrm>
              <a:off x="4416" y="25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42" name="Rectangle 141"/>
            <p:cNvSpPr>
              <a:spLocks noChangeArrowheads="1"/>
            </p:cNvSpPr>
            <p:nvPr/>
          </p:nvSpPr>
          <p:spPr bwMode="auto">
            <a:xfrm>
              <a:off x="4128" y="2016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43" name="Rectangle 142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44" name="Rectangle 143"/>
            <p:cNvSpPr>
              <a:spLocks noChangeArrowheads="1"/>
            </p:cNvSpPr>
            <p:nvPr/>
          </p:nvSpPr>
          <p:spPr bwMode="auto">
            <a:xfrm>
              <a:off x="4992" y="1728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45" name="Rectangle 144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46" name="Rectangle 145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47" name="Rectangle 146"/>
            <p:cNvSpPr>
              <a:spLocks noChangeArrowheads="1"/>
            </p:cNvSpPr>
            <p:nvPr/>
          </p:nvSpPr>
          <p:spPr bwMode="auto">
            <a:xfrm>
              <a:off x="4992" y="1440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48" name="Rectangle 147"/>
            <p:cNvSpPr>
              <a:spLocks noChangeArrowheads="1"/>
            </p:cNvSpPr>
            <p:nvPr/>
          </p:nvSpPr>
          <p:spPr bwMode="auto">
            <a:xfrm>
              <a:off x="4992" y="3168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49" name="Rectangle 148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50" name="Rectangle 149"/>
            <p:cNvSpPr>
              <a:spLocks noChangeArrowheads="1"/>
            </p:cNvSpPr>
            <p:nvPr/>
          </p:nvSpPr>
          <p:spPr bwMode="auto">
            <a:xfrm>
              <a:off x="4416" y="2304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51" name="Rectangle 150"/>
            <p:cNvSpPr>
              <a:spLocks noChangeArrowheads="1"/>
            </p:cNvSpPr>
            <p:nvPr/>
          </p:nvSpPr>
          <p:spPr bwMode="auto">
            <a:xfrm>
              <a:off x="4416" y="2016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52" name="Rectangle 151"/>
            <p:cNvSpPr>
              <a:spLocks noChangeArrowheads="1"/>
            </p:cNvSpPr>
            <p:nvPr/>
          </p:nvSpPr>
          <p:spPr bwMode="auto">
            <a:xfrm>
              <a:off x="4416" y="1728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53" name="Rectangle 152"/>
            <p:cNvSpPr>
              <a:spLocks noChangeArrowheads="1"/>
            </p:cNvSpPr>
            <p:nvPr/>
          </p:nvSpPr>
          <p:spPr bwMode="auto">
            <a:xfrm>
              <a:off x="4416" y="1440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54" name="Rectangle 153"/>
            <p:cNvSpPr>
              <a:spLocks noChangeArrowheads="1"/>
            </p:cNvSpPr>
            <p:nvPr/>
          </p:nvSpPr>
          <p:spPr bwMode="auto">
            <a:xfrm>
              <a:off x="4128" y="1440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55" name="Rectangle 154"/>
            <p:cNvSpPr>
              <a:spLocks noChangeArrowheads="1"/>
            </p:cNvSpPr>
            <p:nvPr/>
          </p:nvSpPr>
          <p:spPr bwMode="auto">
            <a:xfrm>
              <a:off x="3840" y="1728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56" name="Rectangle 155"/>
            <p:cNvSpPr>
              <a:spLocks noChangeArrowheads="1"/>
            </p:cNvSpPr>
            <p:nvPr/>
          </p:nvSpPr>
          <p:spPr bwMode="auto">
            <a:xfrm>
              <a:off x="3840" y="1440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57" name="Rectangle 156"/>
            <p:cNvSpPr>
              <a:spLocks noChangeArrowheads="1"/>
            </p:cNvSpPr>
            <p:nvPr/>
          </p:nvSpPr>
          <p:spPr bwMode="auto">
            <a:xfrm>
              <a:off x="5280" y="2016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58" name="Rectangle 157"/>
            <p:cNvSpPr>
              <a:spLocks noChangeArrowheads="1"/>
            </p:cNvSpPr>
            <p:nvPr/>
          </p:nvSpPr>
          <p:spPr bwMode="auto">
            <a:xfrm>
              <a:off x="5280" y="1440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59" name="Rectangle 158"/>
            <p:cNvSpPr>
              <a:spLocks noChangeArrowheads="1"/>
            </p:cNvSpPr>
            <p:nvPr/>
          </p:nvSpPr>
          <p:spPr bwMode="auto">
            <a:xfrm>
              <a:off x="5280" y="1728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60" name="Rectangle 159"/>
            <p:cNvSpPr>
              <a:spLocks noChangeArrowheads="1"/>
            </p:cNvSpPr>
            <p:nvPr/>
          </p:nvSpPr>
          <p:spPr bwMode="auto">
            <a:xfrm>
              <a:off x="5280" y="2304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61" name="Rectangle 160"/>
            <p:cNvSpPr>
              <a:spLocks noChangeArrowheads="1"/>
            </p:cNvSpPr>
            <p:nvPr/>
          </p:nvSpPr>
          <p:spPr bwMode="auto">
            <a:xfrm>
              <a:off x="4992" y="2016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62" name="Rectangle 161"/>
            <p:cNvSpPr>
              <a:spLocks noChangeArrowheads="1"/>
            </p:cNvSpPr>
            <p:nvPr/>
          </p:nvSpPr>
          <p:spPr bwMode="auto">
            <a:xfrm>
              <a:off x="4992" y="2304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63" name="Rectangle 162"/>
            <p:cNvSpPr>
              <a:spLocks noChangeArrowheads="1"/>
            </p:cNvSpPr>
            <p:nvPr/>
          </p:nvSpPr>
          <p:spPr bwMode="auto">
            <a:xfrm>
              <a:off x="5280" y="25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64" name="Rectangle 163"/>
            <p:cNvSpPr>
              <a:spLocks noChangeArrowheads="1"/>
            </p:cNvSpPr>
            <p:nvPr/>
          </p:nvSpPr>
          <p:spPr bwMode="auto">
            <a:xfrm>
              <a:off x="4992" y="25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65" name="Rectangle 164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66" name="Rectangle 165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839" name="Group 167"/>
          <p:cNvGrpSpPr>
            <a:grpSpLocks/>
          </p:cNvGrpSpPr>
          <p:nvPr/>
        </p:nvGrpSpPr>
        <p:grpSpPr bwMode="auto">
          <a:xfrm>
            <a:off x="684213" y="2578100"/>
            <a:ext cx="4114800" cy="4114800"/>
            <a:chOff x="192" y="1440"/>
            <a:chExt cx="2592" cy="2592"/>
          </a:xfrm>
        </p:grpSpPr>
        <p:sp>
          <p:nvSpPr>
            <p:cNvPr id="8205" name="Rectangle 168"/>
            <p:cNvSpPr>
              <a:spLocks noChangeArrowheads="1"/>
            </p:cNvSpPr>
            <p:nvPr/>
          </p:nvSpPr>
          <p:spPr bwMode="auto">
            <a:xfrm>
              <a:off x="480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6" name="Rectangle 169"/>
            <p:cNvSpPr>
              <a:spLocks noChangeArrowheads="1"/>
            </p:cNvSpPr>
            <p:nvPr/>
          </p:nvSpPr>
          <p:spPr bwMode="auto">
            <a:xfrm>
              <a:off x="480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7" name="Rectangle 170"/>
            <p:cNvSpPr>
              <a:spLocks noChangeArrowheads="1"/>
            </p:cNvSpPr>
            <p:nvPr/>
          </p:nvSpPr>
          <p:spPr bwMode="auto">
            <a:xfrm>
              <a:off x="768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8" name="Rectangle 171"/>
            <p:cNvSpPr>
              <a:spLocks noChangeArrowheads="1"/>
            </p:cNvSpPr>
            <p:nvPr/>
          </p:nvSpPr>
          <p:spPr bwMode="auto">
            <a:xfrm>
              <a:off x="768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9" name="Rectangle 172"/>
            <p:cNvSpPr>
              <a:spLocks noChangeArrowheads="1"/>
            </p:cNvSpPr>
            <p:nvPr/>
          </p:nvSpPr>
          <p:spPr bwMode="auto">
            <a:xfrm>
              <a:off x="768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10" name="Rectangle 173"/>
            <p:cNvSpPr>
              <a:spLocks noChangeArrowheads="1"/>
            </p:cNvSpPr>
            <p:nvPr/>
          </p:nvSpPr>
          <p:spPr bwMode="auto">
            <a:xfrm>
              <a:off x="768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11" name="Rectangle 174"/>
            <p:cNvSpPr>
              <a:spLocks noChangeArrowheads="1"/>
            </p:cNvSpPr>
            <p:nvPr/>
          </p:nvSpPr>
          <p:spPr bwMode="auto">
            <a:xfrm>
              <a:off x="480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12" name="Rectangle 175"/>
            <p:cNvSpPr>
              <a:spLocks noChangeArrowheads="1"/>
            </p:cNvSpPr>
            <p:nvPr/>
          </p:nvSpPr>
          <p:spPr bwMode="auto">
            <a:xfrm>
              <a:off x="480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13" name="Rectangle 176"/>
            <p:cNvSpPr>
              <a:spLocks noChangeArrowheads="1"/>
            </p:cNvSpPr>
            <p:nvPr/>
          </p:nvSpPr>
          <p:spPr bwMode="auto">
            <a:xfrm>
              <a:off x="480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14" name="Rectangle 177"/>
            <p:cNvSpPr>
              <a:spLocks noChangeArrowheads="1"/>
            </p:cNvSpPr>
            <p:nvPr/>
          </p:nvSpPr>
          <p:spPr bwMode="auto">
            <a:xfrm>
              <a:off x="480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15" name="Rectangle 178"/>
            <p:cNvSpPr>
              <a:spLocks noChangeArrowheads="1"/>
            </p:cNvSpPr>
            <p:nvPr/>
          </p:nvSpPr>
          <p:spPr bwMode="auto">
            <a:xfrm>
              <a:off x="480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16" name="Rectangle 179"/>
            <p:cNvSpPr>
              <a:spLocks noChangeArrowheads="1"/>
            </p:cNvSpPr>
            <p:nvPr/>
          </p:nvSpPr>
          <p:spPr bwMode="auto">
            <a:xfrm>
              <a:off x="480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17" name="Rectangle 180"/>
            <p:cNvSpPr>
              <a:spLocks noChangeArrowheads="1"/>
            </p:cNvSpPr>
            <p:nvPr/>
          </p:nvSpPr>
          <p:spPr bwMode="auto">
            <a:xfrm>
              <a:off x="134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18" name="Rectangle 181"/>
            <p:cNvSpPr>
              <a:spLocks noChangeArrowheads="1"/>
            </p:cNvSpPr>
            <p:nvPr/>
          </p:nvSpPr>
          <p:spPr bwMode="auto">
            <a:xfrm>
              <a:off x="134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19" name="Rectangle 182"/>
            <p:cNvSpPr>
              <a:spLocks noChangeArrowheads="1"/>
            </p:cNvSpPr>
            <p:nvPr/>
          </p:nvSpPr>
          <p:spPr bwMode="auto">
            <a:xfrm>
              <a:off x="2496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20" name="Rectangle 183"/>
            <p:cNvSpPr>
              <a:spLocks noChangeArrowheads="1"/>
            </p:cNvSpPr>
            <p:nvPr/>
          </p:nvSpPr>
          <p:spPr bwMode="auto">
            <a:xfrm>
              <a:off x="2208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21" name="Rectangle 184"/>
            <p:cNvSpPr>
              <a:spLocks noChangeArrowheads="1"/>
            </p:cNvSpPr>
            <p:nvPr/>
          </p:nvSpPr>
          <p:spPr bwMode="auto">
            <a:xfrm>
              <a:off x="2496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22" name="Rectangle 185"/>
            <p:cNvSpPr>
              <a:spLocks noChangeArrowheads="1"/>
            </p:cNvSpPr>
            <p:nvPr/>
          </p:nvSpPr>
          <p:spPr bwMode="auto">
            <a:xfrm>
              <a:off x="1920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23" name="Rectangle 186"/>
            <p:cNvSpPr>
              <a:spLocks noChangeArrowheads="1"/>
            </p:cNvSpPr>
            <p:nvPr/>
          </p:nvSpPr>
          <p:spPr bwMode="auto">
            <a:xfrm>
              <a:off x="2496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24" name="Rectangle 187"/>
            <p:cNvSpPr>
              <a:spLocks noChangeArrowheads="1"/>
            </p:cNvSpPr>
            <p:nvPr/>
          </p:nvSpPr>
          <p:spPr bwMode="auto">
            <a:xfrm>
              <a:off x="2208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25" name="Rectangle 188"/>
            <p:cNvSpPr>
              <a:spLocks noChangeArrowheads="1"/>
            </p:cNvSpPr>
            <p:nvPr/>
          </p:nvSpPr>
          <p:spPr bwMode="auto">
            <a:xfrm>
              <a:off x="1920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26" name="Rectangle 189"/>
            <p:cNvSpPr>
              <a:spLocks noChangeArrowheads="1"/>
            </p:cNvSpPr>
            <p:nvPr/>
          </p:nvSpPr>
          <p:spPr bwMode="auto">
            <a:xfrm>
              <a:off x="2496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27" name="Rectangle 190"/>
            <p:cNvSpPr>
              <a:spLocks noChangeArrowheads="1"/>
            </p:cNvSpPr>
            <p:nvPr/>
          </p:nvSpPr>
          <p:spPr bwMode="auto">
            <a:xfrm>
              <a:off x="2208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28" name="Rectangle 191"/>
            <p:cNvSpPr>
              <a:spLocks noChangeArrowheads="1"/>
            </p:cNvSpPr>
            <p:nvPr/>
          </p:nvSpPr>
          <p:spPr bwMode="auto">
            <a:xfrm>
              <a:off x="1920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29" name="Rectangle 192"/>
            <p:cNvSpPr>
              <a:spLocks noChangeArrowheads="1"/>
            </p:cNvSpPr>
            <p:nvPr/>
          </p:nvSpPr>
          <p:spPr bwMode="auto">
            <a:xfrm>
              <a:off x="1632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0" name="Rectangle 193"/>
            <p:cNvSpPr>
              <a:spLocks noChangeArrowheads="1"/>
            </p:cNvSpPr>
            <p:nvPr/>
          </p:nvSpPr>
          <p:spPr bwMode="auto">
            <a:xfrm>
              <a:off x="1632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1" name="Rectangle 194"/>
            <p:cNvSpPr>
              <a:spLocks noChangeArrowheads="1"/>
            </p:cNvSpPr>
            <p:nvPr/>
          </p:nvSpPr>
          <p:spPr bwMode="auto">
            <a:xfrm>
              <a:off x="1632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2" name="Rectangle 195"/>
            <p:cNvSpPr>
              <a:spLocks noChangeArrowheads="1"/>
            </p:cNvSpPr>
            <p:nvPr/>
          </p:nvSpPr>
          <p:spPr bwMode="auto">
            <a:xfrm>
              <a:off x="1632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3" name="Rectangle 196"/>
            <p:cNvSpPr>
              <a:spLocks noChangeArrowheads="1"/>
            </p:cNvSpPr>
            <p:nvPr/>
          </p:nvSpPr>
          <p:spPr bwMode="auto">
            <a:xfrm>
              <a:off x="134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4" name="Rectangle 197"/>
            <p:cNvSpPr>
              <a:spLocks noChangeArrowheads="1"/>
            </p:cNvSpPr>
            <p:nvPr/>
          </p:nvSpPr>
          <p:spPr bwMode="auto">
            <a:xfrm>
              <a:off x="134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5" name="Rectangle 198"/>
            <p:cNvSpPr>
              <a:spLocks noChangeArrowheads="1"/>
            </p:cNvSpPr>
            <p:nvPr/>
          </p:nvSpPr>
          <p:spPr bwMode="auto">
            <a:xfrm>
              <a:off x="134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6" name="Rectangle 199"/>
            <p:cNvSpPr>
              <a:spLocks noChangeArrowheads="1"/>
            </p:cNvSpPr>
            <p:nvPr/>
          </p:nvSpPr>
          <p:spPr bwMode="auto">
            <a:xfrm>
              <a:off x="134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7" name="Rectangle 200"/>
            <p:cNvSpPr>
              <a:spLocks noChangeArrowheads="1"/>
            </p:cNvSpPr>
            <p:nvPr/>
          </p:nvSpPr>
          <p:spPr bwMode="auto">
            <a:xfrm>
              <a:off x="134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8" name="Rectangle 201"/>
            <p:cNvSpPr>
              <a:spLocks noChangeArrowheads="1"/>
            </p:cNvSpPr>
            <p:nvPr/>
          </p:nvSpPr>
          <p:spPr bwMode="auto">
            <a:xfrm>
              <a:off x="1056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9" name="Rectangle 202"/>
            <p:cNvSpPr>
              <a:spLocks noChangeArrowheads="1"/>
            </p:cNvSpPr>
            <p:nvPr/>
          </p:nvSpPr>
          <p:spPr bwMode="auto">
            <a:xfrm>
              <a:off x="1056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40" name="Rectangle 203"/>
            <p:cNvSpPr>
              <a:spLocks noChangeArrowheads="1"/>
            </p:cNvSpPr>
            <p:nvPr/>
          </p:nvSpPr>
          <p:spPr bwMode="auto">
            <a:xfrm>
              <a:off x="1056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41" name="Rectangle 204"/>
            <p:cNvSpPr>
              <a:spLocks noChangeArrowheads="1"/>
            </p:cNvSpPr>
            <p:nvPr/>
          </p:nvSpPr>
          <p:spPr bwMode="auto">
            <a:xfrm>
              <a:off x="1056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42" name="Rectangle 205"/>
            <p:cNvSpPr>
              <a:spLocks noChangeArrowheads="1"/>
            </p:cNvSpPr>
            <p:nvPr/>
          </p:nvSpPr>
          <p:spPr bwMode="auto">
            <a:xfrm>
              <a:off x="1056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43" name="Rectangle 206"/>
            <p:cNvSpPr>
              <a:spLocks noChangeArrowheads="1"/>
            </p:cNvSpPr>
            <p:nvPr/>
          </p:nvSpPr>
          <p:spPr bwMode="auto">
            <a:xfrm>
              <a:off x="1056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44" name="Rectangle 207"/>
            <p:cNvSpPr>
              <a:spLocks noChangeArrowheads="1"/>
            </p:cNvSpPr>
            <p:nvPr/>
          </p:nvSpPr>
          <p:spPr bwMode="auto">
            <a:xfrm>
              <a:off x="1056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45" name="Rectangle 208"/>
            <p:cNvSpPr>
              <a:spLocks noChangeArrowheads="1"/>
            </p:cNvSpPr>
            <p:nvPr/>
          </p:nvSpPr>
          <p:spPr bwMode="auto">
            <a:xfrm>
              <a:off x="768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46" name="Rectangle 209"/>
            <p:cNvSpPr>
              <a:spLocks noChangeArrowheads="1"/>
            </p:cNvSpPr>
            <p:nvPr/>
          </p:nvSpPr>
          <p:spPr bwMode="auto">
            <a:xfrm>
              <a:off x="768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47" name="Rectangle 210"/>
            <p:cNvSpPr>
              <a:spLocks noChangeArrowheads="1"/>
            </p:cNvSpPr>
            <p:nvPr/>
          </p:nvSpPr>
          <p:spPr bwMode="auto">
            <a:xfrm>
              <a:off x="768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48" name="Rectangle 211"/>
            <p:cNvSpPr>
              <a:spLocks noChangeArrowheads="1"/>
            </p:cNvSpPr>
            <p:nvPr/>
          </p:nvSpPr>
          <p:spPr bwMode="auto">
            <a:xfrm>
              <a:off x="768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49" name="Rectangle 212"/>
            <p:cNvSpPr>
              <a:spLocks noChangeArrowheads="1"/>
            </p:cNvSpPr>
            <p:nvPr/>
          </p:nvSpPr>
          <p:spPr bwMode="auto">
            <a:xfrm>
              <a:off x="768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50" name="Rectangle 213"/>
            <p:cNvSpPr>
              <a:spLocks noChangeArrowheads="1"/>
            </p:cNvSpPr>
            <p:nvPr/>
          </p:nvSpPr>
          <p:spPr bwMode="auto">
            <a:xfrm>
              <a:off x="480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51" name="Rectangle 214"/>
            <p:cNvSpPr>
              <a:spLocks noChangeArrowheads="1"/>
            </p:cNvSpPr>
            <p:nvPr/>
          </p:nvSpPr>
          <p:spPr bwMode="auto">
            <a:xfrm>
              <a:off x="192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52" name="Rectangle 215"/>
            <p:cNvSpPr>
              <a:spLocks noChangeArrowheads="1"/>
            </p:cNvSpPr>
            <p:nvPr/>
          </p:nvSpPr>
          <p:spPr bwMode="auto">
            <a:xfrm>
              <a:off x="192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53" name="Rectangle 216"/>
            <p:cNvSpPr>
              <a:spLocks noChangeArrowheads="1"/>
            </p:cNvSpPr>
            <p:nvPr/>
          </p:nvSpPr>
          <p:spPr bwMode="auto">
            <a:xfrm>
              <a:off x="192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54" name="Rectangle 217"/>
            <p:cNvSpPr>
              <a:spLocks noChangeArrowheads="1"/>
            </p:cNvSpPr>
            <p:nvPr/>
          </p:nvSpPr>
          <p:spPr bwMode="auto">
            <a:xfrm>
              <a:off x="192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55" name="Rectangle 218"/>
            <p:cNvSpPr>
              <a:spLocks noChangeArrowheads="1"/>
            </p:cNvSpPr>
            <p:nvPr/>
          </p:nvSpPr>
          <p:spPr bwMode="auto">
            <a:xfrm>
              <a:off x="192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56" name="Rectangle 219"/>
            <p:cNvSpPr>
              <a:spLocks noChangeArrowheads="1"/>
            </p:cNvSpPr>
            <p:nvPr/>
          </p:nvSpPr>
          <p:spPr bwMode="auto">
            <a:xfrm>
              <a:off x="192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57" name="Rectangle 220"/>
            <p:cNvSpPr>
              <a:spLocks noChangeArrowheads="1"/>
            </p:cNvSpPr>
            <p:nvPr/>
          </p:nvSpPr>
          <p:spPr bwMode="auto">
            <a:xfrm>
              <a:off x="192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58" name="Rectangle 221"/>
            <p:cNvSpPr>
              <a:spLocks noChangeArrowheads="1"/>
            </p:cNvSpPr>
            <p:nvPr/>
          </p:nvSpPr>
          <p:spPr bwMode="auto">
            <a:xfrm>
              <a:off x="192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59" name="Rectangle 222"/>
            <p:cNvSpPr>
              <a:spLocks noChangeArrowheads="1"/>
            </p:cNvSpPr>
            <p:nvPr/>
          </p:nvSpPr>
          <p:spPr bwMode="auto">
            <a:xfrm>
              <a:off x="192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60" name="Rectangle 223"/>
            <p:cNvSpPr>
              <a:spLocks noChangeArrowheads="1"/>
            </p:cNvSpPr>
            <p:nvPr/>
          </p:nvSpPr>
          <p:spPr bwMode="auto">
            <a:xfrm>
              <a:off x="1632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61" name="Rectangle 224"/>
            <p:cNvSpPr>
              <a:spLocks noChangeArrowheads="1"/>
            </p:cNvSpPr>
            <p:nvPr/>
          </p:nvSpPr>
          <p:spPr bwMode="auto">
            <a:xfrm>
              <a:off x="134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62" name="Rectangle 225"/>
            <p:cNvSpPr>
              <a:spLocks noChangeArrowheads="1"/>
            </p:cNvSpPr>
            <p:nvPr/>
          </p:nvSpPr>
          <p:spPr bwMode="auto">
            <a:xfrm>
              <a:off x="1920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63" name="Rectangle 226"/>
            <p:cNvSpPr>
              <a:spLocks noChangeArrowheads="1"/>
            </p:cNvSpPr>
            <p:nvPr/>
          </p:nvSpPr>
          <p:spPr bwMode="auto">
            <a:xfrm>
              <a:off x="2208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64" name="Rectangle 227"/>
            <p:cNvSpPr>
              <a:spLocks noChangeArrowheads="1"/>
            </p:cNvSpPr>
            <p:nvPr/>
          </p:nvSpPr>
          <p:spPr bwMode="auto">
            <a:xfrm>
              <a:off x="1920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65" name="Rectangle 228"/>
            <p:cNvSpPr>
              <a:spLocks noChangeArrowheads="1"/>
            </p:cNvSpPr>
            <p:nvPr/>
          </p:nvSpPr>
          <p:spPr bwMode="auto">
            <a:xfrm>
              <a:off x="1920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66" name="Rectangle 229"/>
            <p:cNvSpPr>
              <a:spLocks noChangeArrowheads="1"/>
            </p:cNvSpPr>
            <p:nvPr/>
          </p:nvSpPr>
          <p:spPr bwMode="auto">
            <a:xfrm>
              <a:off x="2208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67" name="Rectangle 230"/>
            <p:cNvSpPr>
              <a:spLocks noChangeArrowheads="1"/>
            </p:cNvSpPr>
            <p:nvPr/>
          </p:nvSpPr>
          <p:spPr bwMode="auto">
            <a:xfrm>
              <a:off x="2208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68" name="Rectangle 231"/>
            <p:cNvSpPr>
              <a:spLocks noChangeArrowheads="1"/>
            </p:cNvSpPr>
            <p:nvPr/>
          </p:nvSpPr>
          <p:spPr bwMode="auto">
            <a:xfrm>
              <a:off x="1920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69" name="Rectangle 232"/>
            <p:cNvSpPr>
              <a:spLocks noChangeArrowheads="1"/>
            </p:cNvSpPr>
            <p:nvPr/>
          </p:nvSpPr>
          <p:spPr bwMode="auto">
            <a:xfrm>
              <a:off x="1632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70" name="Rectangle 233"/>
            <p:cNvSpPr>
              <a:spLocks noChangeArrowheads="1"/>
            </p:cNvSpPr>
            <p:nvPr/>
          </p:nvSpPr>
          <p:spPr bwMode="auto">
            <a:xfrm>
              <a:off x="1632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71" name="Rectangle 234"/>
            <p:cNvSpPr>
              <a:spLocks noChangeArrowheads="1"/>
            </p:cNvSpPr>
            <p:nvPr/>
          </p:nvSpPr>
          <p:spPr bwMode="auto">
            <a:xfrm>
              <a:off x="1632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72" name="Rectangle 235"/>
            <p:cNvSpPr>
              <a:spLocks noChangeArrowheads="1"/>
            </p:cNvSpPr>
            <p:nvPr/>
          </p:nvSpPr>
          <p:spPr bwMode="auto">
            <a:xfrm>
              <a:off x="1632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73" name="Rectangle 236"/>
            <p:cNvSpPr>
              <a:spLocks noChangeArrowheads="1"/>
            </p:cNvSpPr>
            <p:nvPr/>
          </p:nvSpPr>
          <p:spPr bwMode="auto">
            <a:xfrm>
              <a:off x="134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74" name="Rectangle 237"/>
            <p:cNvSpPr>
              <a:spLocks noChangeArrowheads="1"/>
            </p:cNvSpPr>
            <p:nvPr/>
          </p:nvSpPr>
          <p:spPr bwMode="auto">
            <a:xfrm>
              <a:off x="1056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75" name="Rectangle 238"/>
            <p:cNvSpPr>
              <a:spLocks noChangeArrowheads="1"/>
            </p:cNvSpPr>
            <p:nvPr/>
          </p:nvSpPr>
          <p:spPr bwMode="auto">
            <a:xfrm>
              <a:off x="1056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76" name="Rectangle 239"/>
            <p:cNvSpPr>
              <a:spLocks noChangeArrowheads="1"/>
            </p:cNvSpPr>
            <p:nvPr/>
          </p:nvSpPr>
          <p:spPr bwMode="auto">
            <a:xfrm>
              <a:off x="2496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77" name="Rectangle 240"/>
            <p:cNvSpPr>
              <a:spLocks noChangeArrowheads="1"/>
            </p:cNvSpPr>
            <p:nvPr/>
          </p:nvSpPr>
          <p:spPr bwMode="auto">
            <a:xfrm>
              <a:off x="2496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78" name="Rectangle 241"/>
            <p:cNvSpPr>
              <a:spLocks noChangeArrowheads="1"/>
            </p:cNvSpPr>
            <p:nvPr/>
          </p:nvSpPr>
          <p:spPr bwMode="auto">
            <a:xfrm>
              <a:off x="2496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79" name="Rectangle 242"/>
            <p:cNvSpPr>
              <a:spLocks noChangeArrowheads="1"/>
            </p:cNvSpPr>
            <p:nvPr/>
          </p:nvSpPr>
          <p:spPr bwMode="auto">
            <a:xfrm>
              <a:off x="2496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80" name="Rectangle 243"/>
            <p:cNvSpPr>
              <a:spLocks noChangeArrowheads="1"/>
            </p:cNvSpPr>
            <p:nvPr/>
          </p:nvSpPr>
          <p:spPr bwMode="auto">
            <a:xfrm>
              <a:off x="2208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81" name="Rectangle 244"/>
            <p:cNvSpPr>
              <a:spLocks noChangeArrowheads="1"/>
            </p:cNvSpPr>
            <p:nvPr/>
          </p:nvSpPr>
          <p:spPr bwMode="auto">
            <a:xfrm>
              <a:off x="2208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82" name="Rectangle 245"/>
            <p:cNvSpPr>
              <a:spLocks noChangeArrowheads="1"/>
            </p:cNvSpPr>
            <p:nvPr/>
          </p:nvSpPr>
          <p:spPr bwMode="auto">
            <a:xfrm>
              <a:off x="2496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83" name="Rectangle 246"/>
            <p:cNvSpPr>
              <a:spLocks noChangeArrowheads="1"/>
            </p:cNvSpPr>
            <p:nvPr/>
          </p:nvSpPr>
          <p:spPr bwMode="auto">
            <a:xfrm>
              <a:off x="2208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84" name="Rectangle 247"/>
            <p:cNvSpPr>
              <a:spLocks noChangeArrowheads="1"/>
            </p:cNvSpPr>
            <p:nvPr/>
          </p:nvSpPr>
          <p:spPr bwMode="auto">
            <a:xfrm>
              <a:off x="1920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85" name="Rectangle 248"/>
            <p:cNvSpPr>
              <a:spLocks noChangeArrowheads="1"/>
            </p:cNvSpPr>
            <p:nvPr/>
          </p:nvSpPr>
          <p:spPr bwMode="auto">
            <a:xfrm>
              <a:off x="1920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922" name="Text Box 250"/>
          <p:cNvSpPr txBox="1">
            <a:spLocks noChangeArrowheads="1"/>
          </p:cNvSpPr>
          <p:nvPr/>
        </p:nvSpPr>
        <p:spPr bwMode="auto">
          <a:xfrm>
            <a:off x="401189" y="360402"/>
            <a:ext cx="453434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u="sng">
                <a:solidFill>
                  <a:schemeClr val="tx1"/>
                </a:solidFill>
                <a:cs typeface="Times New Roman" pitchFamily="18" charset="0"/>
              </a:rPr>
              <a:t>Chuẩn bị vật liệu</a:t>
            </a:r>
            <a:r>
              <a:rPr lang="en-US" sz="3000">
                <a:solidFill>
                  <a:schemeClr val="tx1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28923" name="Text Box 251"/>
          <p:cNvSpPr txBox="1">
            <a:spLocks noChangeArrowheads="1"/>
          </p:cNvSpPr>
          <p:nvPr/>
        </p:nvSpPr>
        <p:spPr bwMode="auto">
          <a:xfrm>
            <a:off x="157392" y="914400"/>
            <a:ext cx="897649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0" dirty="0">
                <a:solidFill>
                  <a:schemeClr val="tx1"/>
                </a:solidFill>
                <a:cs typeface="Times New Roman" pitchFamily="18" charset="0"/>
              </a:rPr>
              <a:t>Hai tờ giấy màu </a:t>
            </a:r>
            <a:r>
              <a:rPr lang="en-US" sz="3000" b="0" dirty="0" smtClean="0">
                <a:solidFill>
                  <a:schemeClr val="tx1"/>
                </a:solidFill>
                <a:cs typeface="Times New Roman" pitchFamily="18" charset="0"/>
              </a:rPr>
              <a:t>có </a:t>
            </a:r>
            <a:r>
              <a:rPr lang="en-US" sz="3000" b="0" dirty="0">
                <a:solidFill>
                  <a:schemeClr val="tx1"/>
                </a:solidFill>
                <a:cs typeface="Times New Roman" pitchFamily="18" charset="0"/>
              </a:rPr>
              <a:t>kích </a:t>
            </a:r>
            <a:r>
              <a:rPr lang="en-US" sz="3000" b="0" dirty="0" smtClean="0">
                <a:solidFill>
                  <a:schemeClr val="tx1"/>
                </a:solidFill>
                <a:cs typeface="Times New Roman" pitchFamily="18" charset="0"/>
              </a:rPr>
              <a:t>thước </a:t>
            </a:r>
            <a:r>
              <a:rPr lang="en-US" sz="3000" b="0" dirty="0">
                <a:solidFill>
                  <a:schemeClr val="tx1"/>
                </a:solidFill>
                <a:cs typeface="Times New Roman" pitchFamily="18" charset="0"/>
              </a:rPr>
              <a:t>như </a:t>
            </a:r>
            <a:r>
              <a:rPr lang="en-US" sz="3000" b="0" dirty="0" smtClean="0">
                <a:solidFill>
                  <a:schemeClr val="tx1"/>
                </a:solidFill>
                <a:cs typeface="Times New Roman" pitchFamily="18" charset="0"/>
              </a:rPr>
              <a:t>nhau, để cắt các nan dọc và nan ngang, như </a:t>
            </a:r>
            <a:r>
              <a:rPr lang="en-US" sz="3000" b="0" dirty="0">
                <a:solidFill>
                  <a:schemeClr val="tx1"/>
                </a:solidFill>
                <a:cs typeface="Times New Roman" pitchFamily="18" charset="0"/>
              </a:rPr>
              <a:t>hình vẽ.</a:t>
            </a:r>
          </a:p>
        </p:txBody>
      </p:sp>
      <p:sp>
        <p:nvSpPr>
          <p:cNvPr id="28924" name="Line 252"/>
          <p:cNvSpPr>
            <a:spLocks noChangeShapeType="1"/>
          </p:cNvSpPr>
          <p:nvPr/>
        </p:nvSpPr>
        <p:spPr bwMode="auto">
          <a:xfrm>
            <a:off x="701675" y="2366963"/>
            <a:ext cx="409733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1513" y="1752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9 ô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" name="Line 252"/>
          <p:cNvSpPr>
            <a:spLocks noChangeShapeType="1"/>
          </p:cNvSpPr>
          <p:nvPr/>
        </p:nvSpPr>
        <p:spPr bwMode="auto">
          <a:xfrm flipV="1">
            <a:off x="455674" y="2578100"/>
            <a:ext cx="0" cy="4114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 rot="16200000">
            <a:off x="-595584" y="3969436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9 ô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0379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8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8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22" grpId="0"/>
      <p:bldP spid="28923" grpId="0"/>
      <p:bldP spid="28924" grpId="0" animBg="1"/>
      <p:bldP spid="2" grpId="0"/>
      <p:bldP spid="176" grpId="0" animBg="1"/>
      <p:bldP spid="1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295400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Hát</a:t>
            </a:r>
          </a:p>
        </p:txBody>
      </p:sp>
      <p:pic>
        <p:nvPicPr>
          <p:cNvPr id="3" name="Picture 8" descr="060104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17775"/>
            <a:ext cx="3725863" cy="258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43475">
            <a:off x="384150" y="84262"/>
            <a:ext cx="2301558" cy="251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5217">
            <a:off x="7319122" y="299788"/>
            <a:ext cx="1360487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47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83" name="Group 87"/>
          <p:cNvGrpSpPr>
            <a:grpSpLocks/>
          </p:cNvGrpSpPr>
          <p:nvPr/>
        </p:nvGrpSpPr>
        <p:grpSpPr bwMode="auto">
          <a:xfrm>
            <a:off x="2522538" y="2366963"/>
            <a:ext cx="4114800" cy="4114800"/>
            <a:chOff x="192" y="1440"/>
            <a:chExt cx="2592" cy="2592"/>
          </a:xfrm>
        </p:grpSpPr>
        <p:sp>
          <p:nvSpPr>
            <p:cNvPr id="9286" name="Rectangle 88"/>
            <p:cNvSpPr>
              <a:spLocks noChangeArrowheads="1"/>
            </p:cNvSpPr>
            <p:nvPr/>
          </p:nvSpPr>
          <p:spPr bwMode="auto">
            <a:xfrm>
              <a:off x="480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7" name="Rectangle 89"/>
            <p:cNvSpPr>
              <a:spLocks noChangeArrowheads="1"/>
            </p:cNvSpPr>
            <p:nvPr/>
          </p:nvSpPr>
          <p:spPr bwMode="auto">
            <a:xfrm>
              <a:off x="480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8" name="Rectangle 90"/>
            <p:cNvSpPr>
              <a:spLocks noChangeArrowheads="1"/>
            </p:cNvSpPr>
            <p:nvPr/>
          </p:nvSpPr>
          <p:spPr bwMode="auto">
            <a:xfrm>
              <a:off x="768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" name="Rectangle 91"/>
            <p:cNvSpPr>
              <a:spLocks noChangeArrowheads="1"/>
            </p:cNvSpPr>
            <p:nvPr/>
          </p:nvSpPr>
          <p:spPr bwMode="auto">
            <a:xfrm>
              <a:off x="768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0" name="Rectangle 92"/>
            <p:cNvSpPr>
              <a:spLocks noChangeArrowheads="1"/>
            </p:cNvSpPr>
            <p:nvPr/>
          </p:nvSpPr>
          <p:spPr bwMode="auto">
            <a:xfrm>
              <a:off x="768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1" name="Rectangle 93"/>
            <p:cNvSpPr>
              <a:spLocks noChangeArrowheads="1"/>
            </p:cNvSpPr>
            <p:nvPr/>
          </p:nvSpPr>
          <p:spPr bwMode="auto">
            <a:xfrm>
              <a:off x="768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2" name="Rectangle 94"/>
            <p:cNvSpPr>
              <a:spLocks noChangeArrowheads="1"/>
            </p:cNvSpPr>
            <p:nvPr/>
          </p:nvSpPr>
          <p:spPr bwMode="auto">
            <a:xfrm>
              <a:off x="480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3" name="Rectangle 95"/>
            <p:cNvSpPr>
              <a:spLocks noChangeArrowheads="1"/>
            </p:cNvSpPr>
            <p:nvPr/>
          </p:nvSpPr>
          <p:spPr bwMode="auto">
            <a:xfrm>
              <a:off x="480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4" name="Rectangle 96"/>
            <p:cNvSpPr>
              <a:spLocks noChangeArrowheads="1"/>
            </p:cNvSpPr>
            <p:nvPr/>
          </p:nvSpPr>
          <p:spPr bwMode="auto">
            <a:xfrm>
              <a:off x="480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5" name="Rectangle 97"/>
            <p:cNvSpPr>
              <a:spLocks noChangeArrowheads="1"/>
            </p:cNvSpPr>
            <p:nvPr/>
          </p:nvSpPr>
          <p:spPr bwMode="auto">
            <a:xfrm>
              <a:off x="480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6" name="Rectangle 98"/>
            <p:cNvSpPr>
              <a:spLocks noChangeArrowheads="1"/>
            </p:cNvSpPr>
            <p:nvPr/>
          </p:nvSpPr>
          <p:spPr bwMode="auto">
            <a:xfrm>
              <a:off x="480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7" name="Rectangle 99"/>
            <p:cNvSpPr>
              <a:spLocks noChangeArrowheads="1"/>
            </p:cNvSpPr>
            <p:nvPr/>
          </p:nvSpPr>
          <p:spPr bwMode="auto">
            <a:xfrm>
              <a:off x="480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8" name="Rectangle 100"/>
            <p:cNvSpPr>
              <a:spLocks noChangeArrowheads="1"/>
            </p:cNvSpPr>
            <p:nvPr/>
          </p:nvSpPr>
          <p:spPr bwMode="auto">
            <a:xfrm>
              <a:off x="134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9" name="Rectangle 101"/>
            <p:cNvSpPr>
              <a:spLocks noChangeArrowheads="1"/>
            </p:cNvSpPr>
            <p:nvPr/>
          </p:nvSpPr>
          <p:spPr bwMode="auto">
            <a:xfrm>
              <a:off x="134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0" name="Rectangle 102"/>
            <p:cNvSpPr>
              <a:spLocks noChangeArrowheads="1"/>
            </p:cNvSpPr>
            <p:nvPr/>
          </p:nvSpPr>
          <p:spPr bwMode="auto">
            <a:xfrm>
              <a:off x="2496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1" name="Rectangle 103"/>
            <p:cNvSpPr>
              <a:spLocks noChangeArrowheads="1"/>
            </p:cNvSpPr>
            <p:nvPr/>
          </p:nvSpPr>
          <p:spPr bwMode="auto">
            <a:xfrm>
              <a:off x="2208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2" name="Rectangle 104"/>
            <p:cNvSpPr>
              <a:spLocks noChangeArrowheads="1"/>
            </p:cNvSpPr>
            <p:nvPr/>
          </p:nvSpPr>
          <p:spPr bwMode="auto">
            <a:xfrm>
              <a:off x="2496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3" name="Rectangle 105"/>
            <p:cNvSpPr>
              <a:spLocks noChangeArrowheads="1"/>
            </p:cNvSpPr>
            <p:nvPr/>
          </p:nvSpPr>
          <p:spPr bwMode="auto">
            <a:xfrm>
              <a:off x="1920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4" name="Rectangle 106"/>
            <p:cNvSpPr>
              <a:spLocks noChangeArrowheads="1"/>
            </p:cNvSpPr>
            <p:nvPr/>
          </p:nvSpPr>
          <p:spPr bwMode="auto">
            <a:xfrm>
              <a:off x="2496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5" name="Rectangle 107"/>
            <p:cNvSpPr>
              <a:spLocks noChangeArrowheads="1"/>
            </p:cNvSpPr>
            <p:nvPr/>
          </p:nvSpPr>
          <p:spPr bwMode="auto">
            <a:xfrm>
              <a:off x="2208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6" name="Rectangle 108"/>
            <p:cNvSpPr>
              <a:spLocks noChangeArrowheads="1"/>
            </p:cNvSpPr>
            <p:nvPr/>
          </p:nvSpPr>
          <p:spPr bwMode="auto">
            <a:xfrm>
              <a:off x="1920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7" name="Rectangle 109"/>
            <p:cNvSpPr>
              <a:spLocks noChangeArrowheads="1"/>
            </p:cNvSpPr>
            <p:nvPr/>
          </p:nvSpPr>
          <p:spPr bwMode="auto">
            <a:xfrm>
              <a:off x="2496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8" name="Rectangle 110"/>
            <p:cNvSpPr>
              <a:spLocks noChangeArrowheads="1"/>
            </p:cNvSpPr>
            <p:nvPr/>
          </p:nvSpPr>
          <p:spPr bwMode="auto">
            <a:xfrm>
              <a:off x="2208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9" name="Rectangle 111"/>
            <p:cNvSpPr>
              <a:spLocks noChangeArrowheads="1"/>
            </p:cNvSpPr>
            <p:nvPr/>
          </p:nvSpPr>
          <p:spPr bwMode="auto">
            <a:xfrm>
              <a:off x="1920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0" name="Rectangle 112"/>
            <p:cNvSpPr>
              <a:spLocks noChangeArrowheads="1"/>
            </p:cNvSpPr>
            <p:nvPr/>
          </p:nvSpPr>
          <p:spPr bwMode="auto">
            <a:xfrm>
              <a:off x="1632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1" name="Rectangle 113"/>
            <p:cNvSpPr>
              <a:spLocks noChangeArrowheads="1"/>
            </p:cNvSpPr>
            <p:nvPr/>
          </p:nvSpPr>
          <p:spPr bwMode="auto">
            <a:xfrm>
              <a:off x="1632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2" name="Rectangle 114"/>
            <p:cNvSpPr>
              <a:spLocks noChangeArrowheads="1"/>
            </p:cNvSpPr>
            <p:nvPr/>
          </p:nvSpPr>
          <p:spPr bwMode="auto">
            <a:xfrm>
              <a:off x="1632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3" name="Rectangle 115"/>
            <p:cNvSpPr>
              <a:spLocks noChangeArrowheads="1"/>
            </p:cNvSpPr>
            <p:nvPr/>
          </p:nvSpPr>
          <p:spPr bwMode="auto">
            <a:xfrm>
              <a:off x="1632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4" name="Rectangle 116"/>
            <p:cNvSpPr>
              <a:spLocks noChangeArrowheads="1"/>
            </p:cNvSpPr>
            <p:nvPr/>
          </p:nvSpPr>
          <p:spPr bwMode="auto">
            <a:xfrm>
              <a:off x="134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5" name="Rectangle 117"/>
            <p:cNvSpPr>
              <a:spLocks noChangeArrowheads="1"/>
            </p:cNvSpPr>
            <p:nvPr/>
          </p:nvSpPr>
          <p:spPr bwMode="auto">
            <a:xfrm>
              <a:off x="134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6" name="Rectangle 118"/>
            <p:cNvSpPr>
              <a:spLocks noChangeArrowheads="1"/>
            </p:cNvSpPr>
            <p:nvPr/>
          </p:nvSpPr>
          <p:spPr bwMode="auto">
            <a:xfrm>
              <a:off x="134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7" name="Rectangle 119"/>
            <p:cNvSpPr>
              <a:spLocks noChangeArrowheads="1"/>
            </p:cNvSpPr>
            <p:nvPr/>
          </p:nvSpPr>
          <p:spPr bwMode="auto">
            <a:xfrm>
              <a:off x="134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8" name="Rectangle 120"/>
            <p:cNvSpPr>
              <a:spLocks noChangeArrowheads="1"/>
            </p:cNvSpPr>
            <p:nvPr/>
          </p:nvSpPr>
          <p:spPr bwMode="auto">
            <a:xfrm>
              <a:off x="134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" name="Rectangle 121"/>
            <p:cNvSpPr>
              <a:spLocks noChangeArrowheads="1"/>
            </p:cNvSpPr>
            <p:nvPr/>
          </p:nvSpPr>
          <p:spPr bwMode="auto">
            <a:xfrm>
              <a:off x="1056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" name="Rectangle 122"/>
            <p:cNvSpPr>
              <a:spLocks noChangeArrowheads="1"/>
            </p:cNvSpPr>
            <p:nvPr/>
          </p:nvSpPr>
          <p:spPr bwMode="auto">
            <a:xfrm>
              <a:off x="1056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" name="Rectangle 123"/>
            <p:cNvSpPr>
              <a:spLocks noChangeArrowheads="1"/>
            </p:cNvSpPr>
            <p:nvPr/>
          </p:nvSpPr>
          <p:spPr bwMode="auto">
            <a:xfrm>
              <a:off x="1056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2" name="Rectangle 124"/>
            <p:cNvSpPr>
              <a:spLocks noChangeArrowheads="1"/>
            </p:cNvSpPr>
            <p:nvPr/>
          </p:nvSpPr>
          <p:spPr bwMode="auto">
            <a:xfrm>
              <a:off x="1056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3" name="Rectangle 125"/>
            <p:cNvSpPr>
              <a:spLocks noChangeArrowheads="1"/>
            </p:cNvSpPr>
            <p:nvPr/>
          </p:nvSpPr>
          <p:spPr bwMode="auto">
            <a:xfrm>
              <a:off x="1056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4" name="Rectangle 126"/>
            <p:cNvSpPr>
              <a:spLocks noChangeArrowheads="1"/>
            </p:cNvSpPr>
            <p:nvPr/>
          </p:nvSpPr>
          <p:spPr bwMode="auto">
            <a:xfrm>
              <a:off x="1056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5" name="Rectangle 127"/>
            <p:cNvSpPr>
              <a:spLocks noChangeArrowheads="1"/>
            </p:cNvSpPr>
            <p:nvPr/>
          </p:nvSpPr>
          <p:spPr bwMode="auto">
            <a:xfrm>
              <a:off x="1056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6" name="Rectangle 128"/>
            <p:cNvSpPr>
              <a:spLocks noChangeArrowheads="1"/>
            </p:cNvSpPr>
            <p:nvPr/>
          </p:nvSpPr>
          <p:spPr bwMode="auto">
            <a:xfrm>
              <a:off x="768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7" name="Rectangle 129"/>
            <p:cNvSpPr>
              <a:spLocks noChangeArrowheads="1"/>
            </p:cNvSpPr>
            <p:nvPr/>
          </p:nvSpPr>
          <p:spPr bwMode="auto">
            <a:xfrm>
              <a:off x="768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8" name="Rectangle 130"/>
            <p:cNvSpPr>
              <a:spLocks noChangeArrowheads="1"/>
            </p:cNvSpPr>
            <p:nvPr/>
          </p:nvSpPr>
          <p:spPr bwMode="auto">
            <a:xfrm>
              <a:off x="768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9" name="Rectangle 131"/>
            <p:cNvSpPr>
              <a:spLocks noChangeArrowheads="1"/>
            </p:cNvSpPr>
            <p:nvPr/>
          </p:nvSpPr>
          <p:spPr bwMode="auto">
            <a:xfrm>
              <a:off x="768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0" name="Rectangle 132"/>
            <p:cNvSpPr>
              <a:spLocks noChangeArrowheads="1"/>
            </p:cNvSpPr>
            <p:nvPr/>
          </p:nvSpPr>
          <p:spPr bwMode="auto">
            <a:xfrm>
              <a:off x="768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1" name="Rectangle 133"/>
            <p:cNvSpPr>
              <a:spLocks noChangeArrowheads="1"/>
            </p:cNvSpPr>
            <p:nvPr/>
          </p:nvSpPr>
          <p:spPr bwMode="auto">
            <a:xfrm>
              <a:off x="480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2" name="Rectangle 134"/>
            <p:cNvSpPr>
              <a:spLocks noChangeArrowheads="1"/>
            </p:cNvSpPr>
            <p:nvPr/>
          </p:nvSpPr>
          <p:spPr bwMode="auto">
            <a:xfrm>
              <a:off x="192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3" name="Rectangle 135"/>
            <p:cNvSpPr>
              <a:spLocks noChangeArrowheads="1"/>
            </p:cNvSpPr>
            <p:nvPr/>
          </p:nvSpPr>
          <p:spPr bwMode="auto">
            <a:xfrm>
              <a:off x="192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4" name="Rectangle 136"/>
            <p:cNvSpPr>
              <a:spLocks noChangeArrowheads="1"/>
            </p:cNvSpPr>
            <p:nvPr/>
          </p:nvSpPr>
          <p:spPr bwMode="auto">
            <a:xfrm>
              <a:off x="192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5" name="Rectangle 137"/>
            <p:cNvSpPr>
              <a:spLocks noChangeArrowheads="1"/>
            </p:cNvSpPr>
            <p:nvPr/>
          </p:nvSpPr>
          <p:spPr bwMode="auto">
            <a:xfrm>
              <a:off x="192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6" name="Rectangle 138"/>
            <p:cNvSpPr>
              <a:spLocks noChangeArrowheads="1"/>
            </p:cNvSpPr>
            <p:nvPr/>
          </p:nvSpPr>
          <p:spPr bwMode="auto">
            <a:xfrm>
              <a:off x="192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7" name="Rectangle 139"/>
            <p:cNvSpPr>
              <a:spLocks noChangeArrowheads="1"/>
            </p:cNvSpPr>
            <p:nvPr/>
          </p:nvSpPr>
          <p:spPr bwMode="auto">
            <a:xfrm>
              <a:off x="192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8" name="Rectangle 140"/>
            <p:cNvSpPr>
              <a:spLocks noChangeArrowheads="1"/>
            </p:cNvSpPr>
            <p:nvPr/>
          </p:nvSpPr>
          <p:spPr bwMode="auto">
            <a:xfrm>
              <a:off x="192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9" name="Rectangle 141"/>
            <p:cNvSpPr>
              <a:spLocks noChangeArrowheads="1"/>
            </p:cNvSpPr>
            <p:nvPr/>
          </p:nvSpPr>
          <p:spPr bwMode="auto">
            <a:xfrm>
              <a:off x="192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0" name="Rectangle 142"/>
            <p:cNvSpPr>
              <a:spLocks noChangeArrowheads="1"/>
            </p:cNvSpPr>
            <p:nvPr/>
          </p:nvSpPr>
          <p:spPr bwMode="auto">
            <a:xfrm>
              <a:off x="192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1" name="Rectangle 143"/>
            <p:cNvSpPr>
              <a:spLocks noChangeArrowheads="1"/>
            </p:cNvSpPr>
            <p:nvPr/>
          </p:nvSpPr>
          <p:spPr bwMode="auto">
            <a:xfrm>
              <a:off x="1632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2" name="Rectangle 144"/>
            <p:cNvSpPr>
              <a:spLocks noChangeArrowheads="1"/>
            </p:cNvSpPr>
            <p:nvPr/>
          </p:nvSpPr>
          <p:spPr bwMode="auto">
            <a:xfrm>
              <a:off x="134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3" name="Rectangle 145"/>
            <p:cNvSpPr>
              <a:spLocks noChangeArrowheads="1"/>
            </p:cNvSpPr>
            <p:nvPr/>
          </p:nvSpPr>
          <p:spPr bwMode="auto">
            <a:xfrm>
              <a:off x="1920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4" name="Rectangle 146"/>
            <p:cNvSpPr>
              <a:spLocks noChangeArrowheads="1"/>
            </p:cNvSpPr>
            <p:nvPr/>
          </p:nvSpPr>
          <p:spPr bwMode="auto">
            <a:xfrm>
              <a:off x="2208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5" name="Rectangle 147"/>
            <p:cNvSpPr>
              <a:spLocks noChangeArrowheads="1"/>
            </p:cNvSpPr>
            <p:nvPr/>
          </p:nvSpPr>
          <p:spPr bwMode="auto">
            <a:xfrm>
              <a:off x="1920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6" name="Rectangle 148"/>
            <p:cNvSpPr>
              <a:spLocks noChangeArrowheads="1"/>
            </p:cNvSpPr>
            <p:nvPr/>
          </p:nvSpPr>
          <p:spPr bwMode="auto">
            <a:xfrm>
              <a:off x="1920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7" name="Rectangle 149"/>
            <p:cNvSpPr>
              <a:spLocks noChangeArrowheads="1"/>
            </p:cNvSpPr>
            <p:nvPr/>
          </p:nvSpPr>
          <p:spPr bwMode="auto">
            <a:xfrm>
              <a:off x="2208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8" name="Rectangle 150"/>
            <p:cNvSpPr>
              <a:spLocks noChangeArrowheads="1"/>
            </p:cNvSpPr>
            <p:nvPr/>
          </p:nvSpPr>
          <p:spPr bwMode="auto">
            <a:xfrm>
              <a:off x="2208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9" name="Rectangle 151"/>
            <p:cNvSpPr>
              <a:spLocks noChangeArrowheads="1"/>
            </p:cNvSpPr>
            <p:nvPr/>
          </p:nvSpPr>
          <p:spPr bwMode="auto">
            <a:xfrm>
              <a:off x="1920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0" name="Rectangle 152"/>
            <p:cNvSpPr>
              <a:spLocks noChangeArrowheads="1"/>
            </p:cNvSpPr>
            <p:nvPr/>
          </p:nvSpPr>
          <p:spPr bwMode="auto">
            <a:xfrm>
              <a:off x="1632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1" name="Rectangle 153"/>
            <p:cNvSpPr>
              <a:spLocks noChangeArrowheads="1"/>
            </p:cNvSpPr>
            <p:nvPr/>
          </p:nvSpPr>
          <p:spPr bwMode="auto">
            <a:xfrm>
              <a:off x="1632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2" name="Rectangle 154"/>
            <p:cNvSpPr>
              <a:spLocks noChangeArrowheads="1"/>
            </p:cNvSpPr>
            <p:nvPr/>
          </p:nvSpPr>
          <p:spPr bwMode="auto">
            <a:xfrm>
              <a:off x="1632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3" name="Rectangle 155"/>
            <p:cNvSpPr>
              <a:spLocks noChangeArrowheads="1"/>
            </p:cNvSpPr>
            <p:nvPr/>
          </p:nvSpPr>
          <p:spPr bwMode="auto">
            <a:xfrm>
              <a:off x="1632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4" name="Rectangle 156"/>
            <p:cNvSpPr>
              <a:spLocks noChangeArrowheads="1"/>
            </p:cNvSpPr>
            <p:nvPr/>
          </p:nvSpPr>
          <p:spPr bwMode="auto">
            <a:xfrm>
              <a:off x="134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5" name="Rectangle 157"/>
            <p:cNvSpPr>
              <a:spLocks noChangeArrowheads="1"/>
            </p:cNvSpPr>
            <p:nvPr/>
          </p:nvSpPr>
          <p:spPr bwMode="auto">
            <a:xfrm>
              <a:off x="1056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6" name="Rectangle 158"/>
            <p:cNvSpPr>
              <a:spLocks noChangeArrowheads="1"/>
            </p:cNvSpPr>
            <p:nvPr/>
          </p:nvSpPr>
          <p:spPr bwMode="auto">
            <a:xfrm>
              <a:off x="1056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7" name="Rectangle 159"/>
            <p:cNvSpPr>
              <a:spLocks noChangeArrowheads="1"/>
            </p:cNvSpPr>
            <p:nvPr/>
          </p:nvSpPr>
          <p:spPr bwMode="auto">
            <a:xfrm>
              <a:off x="2496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8" name="Rectangle 160"/>
            <p:cNvSpPr>
              <a:spLocks noChangeArrowheads="1"/>
            </p:cNvSpPr>
            <p:nvPr/>
          </p:nvSpPr>
          <p:spPr bwMode="auto">
            <a:xfrm>
              <a:off x="2496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9" name="Rectangle 161"/>
            <p:cNvSpPr>
              <a:spLocks noChangeArrowheads="1"/>
            </p:cNvSpPr>
            <p:nvPr/>
          </p:nvSpPr>
          <p:spPr bwMode="auto">
            <a:xfrm>
              <a:off x="2496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0" name="Rectangle 162"/>
            <p:cNvSpPr>
              <a:spLocks noChangeArrowheads="1"/>
            </p:cNvSpPr>
            <p:nvPr/>
          </p:nvSpPr>
          <p:spPr bwMode="auto">
            <a:xfrm>
              <a:off x="2496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1" name="Rectangle 163"/>
            <p:cNvSpPr>
              <a:spLocks noChangeArrowheads="1"/>
            </p:cNvSpPr>
            <p:nvPr/>
          </p:nvSpPr>
          <p:spPr bwMode="auto">
            <a:xfrm>
              <a:off x="2208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2" name="Rectangle 164"/>
            <p:cNvSpPr>
              <a:spLocks noChangeArrowheads="1"/>
            </p:cNvSpPr>
            <p:nvPr/>
          </p:nvSpPr>
          <p:spPr bwMode="auto">
            <a:xfrm>
              <a:off x="2208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3" name="Rectangle 165"/>
            <p:cNvSpPr>
              <a:spLocks noChangeArrowheads="1"/>
            </p:cNvSpPr>
            <p:nvPr/>
          </p:nvSpPr>
          <p:spPr bwMode="auto">
            <a:xfrm>
              <a:off x="2496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4" name="Rectangle 166"/>
            <p:cNvSpPr>
              <a:spLocks noChangeArrowheads="1"/>
            </p:cNvSpPr>
            <p:nvPr/>
          </p:nvSpPr>
          <p:spPr bwMode="auto">
            <a:xfrm>
              <a:off x="2208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5" name="Rectangle 167"/>
            <p:cNvSpPr>
              <a:spLocks noChangeArrowheads="1"/>
            </p:cNvSpPr>
            <p:nvPr/>
          </p:nvSpPr>
          <p:spPr bwMode="auto">
            <a:xfrm>
              <a:off x="1920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6" name="Rectangle 168"/>
            <p:cNvSpPr>
              <a:spLocks noChangeArrowheads="1"/>
            </p:cNvSpPr>
            <p:nvPr/>
          </p:nvSpPr>
          <p:spPr bwMode="auto">
            <a:xfrm>
              <a:off x="1920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865" name="Line 169"/>
          <p:cNvSpPr>
            <a:spLocks noChangeShapeType="1"/>
          </p:cNvSpPr>
          <p:nvPr/>
        </p:nvSpPr>
        <p:spPr bwMode="auto">
          <a:xfrm>
            <a:off x="2978150" y="2366963"/>
            <a:ext cx="0" cy="409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66" name="Line 170"/>
          <p:cNvSpPr>
            <a:spLocks noChangeShapeType="1"/>
          </p:cNvSpPr>
          <p:nvPr/>
        </p:nvSpPr>
        <p:spPr bwMode="auto">
          <a:xfrm>
            <a:off x="3433763" y="2366963"/>
            <a:ext cx="0" cy="409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68" name="Line 172"/>
          <p:cNvSpPr>
            <a:spLocks noChangeShapeType="1"/>
          </p:cNvSpPr>
          <p:nvPr/>
        </p:nvSpPr>
        <p:spPr bwMode="auto">
          <a:xfrm>
            <a:off x="3889375" y="2366963"/>
            <a:ext cx="0" cy="409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69" name="Line 173"/>
          <p:cNvSpPr>
            <a:spLocks noChangeShapeType="1"/>
          </p:cNvSpPr>
          <p:nvPr/>
        </p:nvSpPr>
        <p:spPr bwMode="auto">
          <a:xfrm>
            <a:off x="4344988" y="2366963"/>
            <a:ext cx="0" cy="409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70" name="Line 174"/>
          <p:cNvSpPr>
            <a:spLocks noChangeShapeType="1"/>
          </p:cNvSpPr>
          <p:nvPr/>
        </p:nvSpPr>
        <p:spPr bwMode="auto">
          <a:xfrm>
            <a:off x="4800600" y="2366963"/>
            <a:ext cx="0" cy="409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71" name="Line 175"/>
          <p:cNvSpPr>
            <a:spLocks noChangeShapeType="1"/>
          </p:cNvSpPr>
          <p:nvPr/>
        </p:nvSpPr>
        <p:spPr bwMode="auto">
          <a:xfrm>
            <a:off x="5254625" y="2366963"/>
            <a:ext cx="0" cy="409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72" name="Line 176"/>
          <p:cNvSpPr>
            <a:spLocks noChangeShapeType="1"/>
          </p:cNvSpPr>
          <p:nvPr/>
        </p:nvSpPr>
        <p:spPr bwMode="auto">
          <a:xfrm>
            <a:off x="5710238" y="2366963"/>
            <a:ext cx="0" cy="409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73" name="Line 177"/>
          <p:cNvSpPr>
            <a:spLocks noChangeShapeType="1"/>
          </p:cNvSpPr>
          <p:nvPr/>
        </p:nvSpPr>
        <p:spPr bwMode="auto">
          <a:xfrm>
            <a:off x="6165850" y="2366963"/>
            <a:ext cx="0" cy="409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83" name="Line 187"/>
          <p:cNvSpPr>
            <a:spLocks noChangeShapeType="1"/>
          </p:cNvSpPr>
          <p:nvPr/>
        </p:nvSpPr>
        <p:spPr bwMode="auto">
          <a:xfrm>
            <a:off x="2522538" y="2822575"/>
            <a:ext cx="409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86" name="Line 190"/>
          <p:cNvSpPr>
            <a:spLocks noChangeShapeType="1"/>
          </p:cNvSpPr>
          <p:nvPr/>
        </p:nvSpPr>
        <p:spPr bwMode="auto">
          <a:xfrm>
            <a:off x="2522538" y="3276600"/>
            <a:ext cx="409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87" name="Line 191"/>
          <p:cNvSpPr>
            <a:spLocks noChangeShapeType="1"/>
          </p:cNvSpPr>
          <p:nvPr/>
        </p:nvSpPr>
        <p:spPr bwMode="auto">
          <a:xfrm>
            <a:off x="2522538" y="3719513"/>
            <a:ext cx="409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88" name="Line 192"/>
          <p:cNvSpPr>
            <a:spLocks noChangeShapeType="1"/>
          </p:cNvSpPr>
          <p:nvPr/>
        </p:nvSpPr>
        <p:spPr bwMode="auto">
          <a:xfrm>
            <a:off x="2522538" y="4175125"/>
            <a:ext cx="409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89" name="Line 193"/>
          <p:cNvSpPr>
            <a:spLocks noChangeShapeType="1"/>
          </p:cNvSpPr>
          <p:nvPr/>
        </p:nvSpPr>
        <p:spPr bwMode="auto">
          <a:xfrm>
            <a:off x="2522538" y="4630738"/>
            <a:ext cx="409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90" name="Line 194"/>
          <p:cNvSpPr>
            <a:spLocks noChangeShapeType="1"/>
          </p:cNvSpPr>
          <p:nvPr/>
        </p:nvSpPr>
        <p:spPr bwMode="auto">
          <a:xfrm>
            <a:off x="2522538" y="5086350"/>
            <a:ext cx="409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91" name="Line 195"/>
          <p:cNvSpPr>
            <a:spLocks noChangeShapeType="1"/>
          </p:cNvSpPr>
          <p:nvPr/>
        </p:nvSpPr>
        <p:spPr bwMode="auto">
          <a:xfrm>
            <a:off x="2522538" y="5541963"/>
            <a:ext cx="409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92" name="Line 196"/>
          <p:cNvSpPr>
            <a:spLocks noChangeShapeType="1"/>
          </p:cNvSpPr>
          <p:nvPr/>
        </p:nvSpPr>
        <p:spPr bwMode="auto">
          <a:xfrm>
            <a:off x="2522538" y="5997575"/>
            <a:ext cx="409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93" name="Text Box 197"/>
          <p:cNvSpPr txBox="1">
            <a:spLocks noChangeArrowheads="1"/>
          </p:cNvSpPr>
          <p:nvPr/>
        </p:nvSpPr>
        <p:spPr bwMode="auto">
          <a:xfrm>
            <a:off x="246063" y="581799"/>
            <a:ext cx="874553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0">
                <a:solidFill>
                  <a:schemeClr val="tx1"/>
                </a:solidFill>
              </a:rPr>
              <a:t>Có thể sử dụng bìa cứng </a:t>
            </a:r>
            <a:r>
              <a:rPr lang="en-US" sz="3000" b="0" smtClean="0">
                <a:solidFill>
                  <a:schemeClr val="tx1"/>
                </a:solidFill>
              </a:rPr>
              <a:t>không </a:t>
            </a:r>
            <a:r>
              <a:rPr lang="en-US" sz="3000" b="0">
                <a:solidFill>
                  <a:schemeClr val="tx1"/>
                </a:solidFill>
              </a:rPr>
              <a:t>có ô sẵn để kẻ như sau:</a:t>
            </a:r>
          </a:p>
        </p:txBody>
      </p:sp>
      <p:sp>
        <p:nvSpPr>
          <p:cNvPr id="29897" name="Line 201"/>
          <p:cNvSpPr>
            <a:spLocks noChangeShapeType="1"/>
          </p:cNvSpPr>
          <p:nvPr/>
        </p:nvSpPr>
        <p:spPr bwMode="auto">
          <a:xfrm>
            <a:off x="2522538" y="2138363"/>
            <a:ext cx="455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98" name="Text Box 202"/>
          <p:cNvSpPr txBox="1">
            <a:spLocks noChangeArrowheads="1"/>
          </p:cNvSpPr>
          <p:nvPr/>
        </p:nvSpPr>
        <p:spPr bwMode="auto">
          <a:xfrm>
            <a:off x="2522538" y="1741488"/>
            <a:ext cx="682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66"/>
                </a:solidFill>
              </a:rPr>
              <a:t>1 ô</a:t>
            </a:r>
          </a:p>
        </p:txBody>
      </p:sp>
      <p:sp>
        <p:nvSpPr>
          <p:cNvPr id="29899" name="Line 203"/>
          <p:cNvSpPr>
            <a:spLocks noChangeShapeType="1"/>
          </p:cNvSpPr>
          <p:nvPr/>
        </p:nvSpPr>
        <p:spPr bwMode="auto">
          <a:xfrm>
            <a:off x="2295525" y="2366963"/>
            <a:ext cx="0" cy="455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0" name="Text Box 204"/>
          <p:cNvSpPr txBox="1">
            <a:spLocks noChangeArrowheads="1"/>
          </p:cNvSpPr>
          <p:nvPr/>
        </p:nvSpPr>
        <p:spPr bwMode="auto">
          <a:xfrm rot="-5400000">
            <a:off x="1679575" y="2366963"/>
            <a:ext cx="53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66"/>
                </a:solidFill>
              </a:rPr>
              <a:t>1 ô</a:t>
            </a:r>
          </a:p>
        </p:txBody>
      </p:sp>
      <p:grpSp>
        <p:nvGrpSpPr>
          <p:cNvPr id="29943" name="Group 247"/>
          <p:cNvGrpSpPr>
            <a:grpSpLocks/>
          </p:cNvGrpSpPr>
          <p:nvPr/>
        </p:nvGrpSpPr>
        <p:grpSpPr bwMode="auto">
          <a:xfrm>
            <a:off x="3433763" y="2290763"/>
            <a:ext cx="3111500" cy="4402137"/>
            <a:chOff x="2163" y="1443"/>
            <a:chExt cx="1960" cy="2773"/>
          </a:xfrm>
        </p:grpSpPr>
        <p:grpSp>
          <p:nvGrpSpPr>
            <p:cNvPr id="9245" name="Group 206"/>
            <p:cNvGrpSpPr>
              <a:grpSpLocks/>
            </p:cNvGrpSpPr>
            <p:nvPr/>
          </p:nvGrpSpPr>
          <p:grpSpPr bwMode="auto">
            <a:xfrm rot="2655781">
              <a:off x="2163" y="1539"/>
              <a:ext cx="1152" cy="2592"/>
              <a:chOff x="2976" y="1443"/>
              <a:chExt cx="1152" cy="2592"/>
            </a:xfrm>
          </p:grpSpPr>
          <p:sp>
            <p:nvSpPr>
              <p:cNvPr id="9250" name="Rectangle 207"/>
              <p:cNvSpPr>
                <a:spLocks noChangeArrowheads="1"/>
              </p:cNvSpPr>
              <p:nvPr/>
            </p:nvSpPr>
            <p:spPr bwMode="auto">
              <a:xfrm>
                <a:off x="3264" y="2883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1" name="Rectangle 208"/>
              <p:cNvSpPr>
                <a:spLocks noChangeArrowheads="1"/>
              </p:cNvSpPr>
              <p:nvPr/>
            </p:nvSpPr>
            <p:spPr bwMode="auto">
              <a:xfrm>
                <a:off x="3264" y="3171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2" name="Rectangle 209"/>
              <p:cNvSpPr>
                <a:spLocks noChangeArrowheads="1"/>
              </p:cNvSpPr>
              <p:nvPr/>
            </p:nvSpPr>
            <p:spPr bwMode="auto">
              <a:xfrm>
                <a:off x="3552" y="2304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3" name="Rectangle 210"/>
              <p:cNvSpPr>
                <a:spLocks noChangeArrowheads="1"/>
              </p:cNvSpPr>
              <p:nvPr/>
            </p:nvSpPr>
            <p:spPr bwMode="auto">
              <a:xfrm>
                <a:off x="3552" y="2019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4" name="Rectangle 211"/>
              <p:cNvSpPr>
                <a:spLocks noChangeArrowheads="1"/>
              </p:cNvSpPr>
              <p:nvPr/>
            </p:nvSpPr>
            <p:spPr bwMode="auto">
              <a:xfrm>
                <a:off x="3552" y="1731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5" name="Rectangle 212"/>
              <p:cNvSpPr>
                <a:spLocks noChangeArrowheads="1"/>
              </p:cNvSpPr>
              <p:nvPr/>
            </p:nvSpPr>
            <p:spPr bwMode="auto">
              <a:xfrm>
                <a:off x="3552" y="1443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6" name="Rectangle 213"/>
              <p:cNvSpPr>
                <a:spLocks noChangeArrowheads="1"/>
              </p:cNvSpPr>
              <p:nvPr/>
            </p:nvSpPr>
            <p:spPr bwMode="auto">
              <a:xfrm>
                <a:off x="3264" y="3459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7" name="Rectangle 214"/>
              <p:cNvSpPr>
                <a:spLocks noChangeArrowheads="1"/>
              </p:cNvSpPr>
              <p:nvPr/>
            </p:nvSpPr>
            <p:spPr bwMode="auto">
              <a:xfrm>
                <a:off x="3264" y="3747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8" name="Rectangle 215"/>
              <p:cNvSpPr>
                <a:spLocks noChangeArrowheads="1"/>
              </p:cNvSpPr>
              <p:nvPr/>
            </p:nvSpPr>
            <p:spPr bwMode="auto">
              <a:xfrm>
                <a:off x="3264" y="2307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9" name="Rectangle 216"/>
              <p:cNvSpPr>
                <a:spLocks noChangeArrowheads="1"/>
              </p:cNvSpPr>
              <p:nvPr/>
            </p:nvSpPr>
            <p:spPr bwMode="auto">
              <a:xfrm>
                <a:off x="3264" y="2019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0" name="Rectangle 217"/>
              <p:cNvSpPr>
                <a:spLocks noChangeArrowheads="1"/>
              </p:cNvSpPr>
              <p:nvPr/>
            </p:nvSpPr>
            <p:spPr bwMode="auto">
              <a:xfrm>
                <a:off x="3264" y="1731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1" name="Rectangle 218"/>
              <p:cNvSpPr>
                <a:spLocks noChangeArrowheads="1"/>
              </p:cNvSpPr>
              <p:nvPr/>
            </p:nvSpPr>
            <p:spPr bwMode="auto">
              <a:xfrm>
                <a:off x="3264" y="1443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2" name="Rectangle 219"/>
              <p:cNvSpPr>
                <a:spLocks noChangeArrowheads="1"/>
              </p:cNvSpPr>
              <p:nvPr/>
            </p:nvSpPr>
            <p:spPr bwMode="auto">
              <a:xfrm>
                <a:off x="3840" y="3459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3" name="Rectangle 220"/>
              <p:cNvSpPr>
                <a:spLocks noChangeArrowheads="1"/>
              </p:cNvSpPr>
              <p:nvPr/>
            </p:nvSpPr>
            <p:spPr bwMode="auto">
              <a:xfrm>
                <a:off x="3840" y="3171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4" name="Rectangle 221"/>
              <p:cNvSpPr>
                <a:spLocks noChangeArrowheads="1"/>
              </p:cNvSpPr>
              <p:nvPr/>
            </p:nvSpPr>
            <p:spPr bwMode="auto">
              <a:xfrm>
                <a:off x="3840" y="2883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5" name="Rectangle 222"/>
              <p:cNvSpPr>
                <a:spLocks noChangeArrowheads="1"/>
              </p:cNvSpPr>
              <p:nvPr/>
            </p:nvSpPr>
            <p:spPr bwMode="auto">
              <a:xfrm>
                <a:off x="3840" y="2595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6" name="Rectangle 223"/>
              <p:cNvSpPr>
                <a:spLocks noChangeArrowheads="1"/>
              </p:cNvSpPr>
              <p:nvPr/>
            </p:nvSpPr>
            <p:spPr bwMode="auto">
              <a:xfrm>
                <a:off x="3840" y="2307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7" name="Rectangle 224"/>
              <p:cNvSpPr>
                <a:spLocks noChangeArrowheads="1"/>
              </p:cNvSpPr>
              <p:nvPr/>
            </p:nvSpPr>
            <p:spPr bwMode="auto">
              <a:xfrm>
                <a:off x="3840" y="2019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8" name="Rectangle 225"/>
              <p:cNvSpPr>
                <a:spLocks noChangeArrowheads="1"/>
              </p:cNvSpPr>
              <p:nvPr/>
            </p:nvSpPr>
            <p:spPr bwMode="auto">
              <a:xfrm>
                <a:off x="3840" y="3747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9" name="Rectangle 226"/>
              <p:cNvSpPr>
                <a:spLocks noChangeArrowheads="1"/>
              </p:cNvSpPr>
              <p:nvPr/>
            </p:nvSpPr>
            <p:spPr bwMode="auto">
              <a:xfrm>
                <a:off x="3552" y="2595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0" name="Rectangle 227"/>
              <p:cNvSpPr>
                <a:spLocks noChangeArrowheads="1"/>
              </p:cNvSpPr>
              <p:nvPr/>
            </p:nvSpPr>
            <p:spPr bwMode="auto">
              <a:xfrm>
                <a:off x="3552" y="3747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1" name="Rectangle 228"/>
              <p:cNvSpPr>
                <a:spLocks noChangeArrowheads="1"/>
              </p:cNvSpPr>
              <p:nvPr/>
            </p:nvSpPr>
            <p:spPr bwMode="auto">
              <a:xfrm>
                <a:off x="3552" y="3459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2" name="Rectangle 229"/>
              <p:cNvSpPr>
                <a:spLocks noChangeArrowheads="1"/>
              </p:cNvSpPr>
              <p:nvPr/>
            </p:nvSpPr>
            <p:spPr bwMode="auto">
              <a:xfrm>
                <a:off x="3552" y="3168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3" name="Rectangle 230"/>
              <p:cNvSpPr>
                <a:spLocks noChangeArrowheads="1"/>
              </p:cNvSpPr>
              <p:nvPr/>
            </p:nvSpPr>
            <p:spPr bwMode="auto">
              <a:xfrm>
                <a:off x="3552" y="2883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4" name="Rectangle 231"/>
              <p:cNvSpPr>
                <a:spLocks noChangeArrowheads="1"/>
              </p:cNvSpPr>
              <p:nvPr/>
            </p:nvSpPr>
            <p:spPr bwMode="auto">
              <a:xfrm>
                <a:off x="3264" y="2595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5" name="Rectangle 232"/>
              <p:cNvSpPr>
                <a:spLocks noChangeArrowheads="1"/>
              </p:cNvSpPr>
              <p:nvPr/>
            </p:nvSpPr>
            <p:spPr bwMode="auto">
              <a:xfrm>
                <a:off x="2976" y="2595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6" name="Rectangle 233"/>
              <p:cNvSpPr>
                <a:spLocks noChangeArrowheads="1"/>
              </p:cNvSpPr>
              <p:nvPr/>
            </p:nvSpPr>
            <p:spPr bwMode="auto">
              <a:xfrm>
                <a:off x="2976" y="2019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7" name="Rectangle 234"/>
              <p:cNvSpPr>
                <a:spLocks noChangeArrowheads="1"/>
              </p:cNvSpPr>
              <p:nvPr/>
            </p:nvSpPr>
            <p:spPr bwMode="auto">
              <a:xfrm>
                <a:off x="2976" y="2883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8" name="Rectangle 235"/>
              <p:cNvSpPr>
                <a:spLocks noChangeArrowheads="1"/>
              </p:cNvSpPr>
              <p:nvPr/>
            </p:nvSpPr>
            <p:spPr bwMode="auto">
              <a:xfrm>
                <a:off x="2976" y="3747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9" name="Rectangle 236"/>
              <p:cNvSpPr>
                <a:spLocks noChangeArrowheads="1"/>
              </p:cNvSpPr>
              <p:nvPr/>
            </p:nvSpPr>
            <p:spPr bwMode="auto">
              <a:xfrm>
                <a:off x="2976" y="3459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0" name="Rectangle 237"/>
              <p:cNvSpPr>
                <a:spLocks noChangeArrowheads="1"/>
              </p:cNvSpPr>
              <p:nvPr/>
            </p:nvSpPr>
            <p:spPr bwMode="auto">
              <a:xfrm>
                <a:off x="2976" y="2307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1" name="Rectangle 238"/>
              <p:cNvSpPr>
                <a:spLocks noChangeArrowheads="1"/>
              </p:cNvSpPr>
              <p:nvPr/>
            </p:nvSpPr>
            <p:spPr bwMode="auto">
              <a:xfrm>
                <a:off x="2976" y="1731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2" name="Rectangle 239"/>
              <p:cNvSpPr>
                <a:spLocks noChangeArrowheads="1"/>
              </p:cNvSpPr>
              <p:nvPr/>
            </p:nvSpPr>
            <p:spPr bwMode="auto">
              <a:xfrm>
                <a:off x="2976" y="1443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3" name="Rectangle 240"/>
              <p:cNvSpPr>
                <a:spLocks noChangeArrowheads="1"/>
              </p:cNvSpPr>
              <p:nvPr/>
            </p:nvSpPr>
            <p:spPr bwMode="auto">
              <a:xfrm>
                <a:off x="2976" y="3171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4" name="Rectangle 241"/>
              <p:cNvSpPr>
                <a:spLocks noChangeArrowheads="1"/>
              </p:cNvSpPr>
              <p:nvPr/>
            </p:nvSpPr>
            <p:spPr bwMode="auto">
              <a:xfrm>
                <a:off x="3840" y="1731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5" name="Rectangle 242"/>
              <p:cNvSpPr>
                <a:spLocks noChangeArrowheads="1"/>
              </p:cNvSpPr>
              <p:nvPr/>
            </p:nvSpPr>
            <p:spPr bwMode="auto">
              <a:xfrm>
                <a:off x="3840" y="1443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46" name="Line 243"/>
            <p:cNvSpPr>
              <a:spLocks noChangeShapeType="1"/>
            </p:cNvSpPr>
            <p:nvPr/>
          </p:nvSpPr>
          <p:spPr bwMode="auto">
            <a:xfrm flipH="1">
              <a:off x="2306" y="2351"/>
              <a:ext cx="1817" cy="186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Line 244"/>
            <p:cNvSpPr>
              <a:spLocks noChangeShapeType="1"/>
            </p:cNvSpPr>
            <p:nvPr/>
          </p:nvSpPr>
          <p:spPr bwMode="auto">
            <a:xfrm>
              <a:off x="3310" y="1443"/>
              <a:ext cx="813" cy="81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Text Box 245"/>
            <p:cNvSpPr txBox="1">
              <a:spLocks noChangeArrowheads="1"/>
            </p:cNvSpPr>
            <p:nvPr/>
          </p:nvSpPr>
          <p:spPr bwMode="auto">
            <a:xfrm>
              <a:off x="3215" y="3355"/>
              <a:ext cx="2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9ô</a:t>
              </a:r>
            </a:p>
          </p:txBody>
        </p:sp>
        <p:sp>
          <p:nvSpPr>
            <p:cNvPr id="9249" name="Text Box 246"/>
            <p:cNvSpPr txBox="1">
              <a:spLocks noChangeArrowheads="1"/>
            </p:cNvSpPr>
            <p:nvPr/>
          </p:nvSpPr>
          <p:spPr bwMode="auto">
            <a:xfrm>
              <a:off x="3741" y="1539"/>
              <a:ext cx="2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4ô</a:t>
              </a:r>
            </a:p>
          </p:txBody>
        </p:sp>
      </p:grpSp>
      <p:sp>
        <p:nvSpPr>
          <p:cNvPr id="29944" name="Text Box 248"/>
          <p:cNvSpPr txBox="1">
            <a:spLocks noChangeArrowheads="1"/>
          </p:cNvSpPr>
          <p:nvPr/>
        </p:nvSpPr>
        <p:spPr bwMode="auto">
          <a:xfrm>
            <a:off x="246063" y="1219200"/>
            <a:ext cx="839349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0">
                <a:solidFill>
                  <a:schemeClr val="tx1"/>
                </a:solidFill>
              </a:rPr>
              <a:t>Một tờ giấy có chiều dài 9 ô, ngang 4 ô để làm nẹp x</a:t>
            </a:r>
            <a:r>
              <a:rPr lang="en-US" sz="3000" b="0" smtClean="0">
                <a:solidFill>
                  <a:schemeClr val="tx1"/>
                </a:solidFill>
              </a:rPr>
              <a:t>ung </a:t>
            </a:r>
            <a:r>
              <a:rPr lang="en-US" sz="3000" b="0">
                <a:solidFill>
                  <a:schemeClr val="tx1"/>
                </a:solidFill>
              </a:rPr>
              <a:t>quanh.</a:t>
            </a:r>
          </a:p>
        </p:txBody>
      </p:sp>
    </p:spTree>
    <p:extLst>
      <p:ext uri="{BB962C8B-B14F-4D97-AF65-F5344CB8AC3E}">
        <p14:creationId xmlns:p14="http://schemas.microsoft.com/office/powerpoint/2010/main" val="31984163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" dur="500"/>
                                        <p:tgtEl>
                                          <p:spTgt spid="29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500"/>
                                        <p:tgtEl>
                                          <p:spTgt spid="299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29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9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9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9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9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9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9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9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9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4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9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9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29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9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9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34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9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9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65" grpId="0" animBg="1"/>
      <p:bldP spid="29866" grpId="0" animBg="1"/>
      <p:bldP spid="29868" grpId="0" animBg="1"/>
      <p:bldP spid="29869" grpId="0" animBg="1"/>
      <p:bldP spid="29870" grpId="0" animBg="1"/>
      <p:bldP spid="29871" grpId="0" animBg="1"/>
      <p:bldP spid="29872" grpId="0" animBg="1"/>
      <p:bldP spid="29873" grpId="0" animBg="1"/>
      <p:bldP spid="29883" grpId="0" animBg="1"/>
      <p:bldP spid="29886" grpId="0" animBg="1"/>
      <p:bldP spid="29887" grpId="0" animBg="1"/>
      <p:bldP spid="29888" grpId="0" animBg="1"/>
      <p:bldP spid="29889" grpId="0" animBg="1"/>
      <p:bldP spid="29890" grpId="0" animBg="1"/>
      <p:bldP spid="29891" grpId="0" animBg="1"/>
      <p:bldP spid="29892" grpId="0" animBg="1"/>
      <p:bldP spid="29893" grpId="0"/>
      <p:bldP spid="29897" grpId="0" animBg="1"/>
      <p:bldP spid="29898" grpId="0"/>
      <p:bldP spid="29899" grpId="0" animBg="1"/>
      <p:bldP spid="29900" grpId="0"/>
      <p:bldP spid="29944" grpId="0"/>
      <p:bldP spid="2994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52400"/>
            <a:ext cx="7010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Cắt các nan ngang (tờ giấy màu đỏ)</a:t>
            </a:r>
            <a:endParaRPr lang="en-US" sz="32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45"/>
          <p:cNvGrpSpPr>
            <a:grpSpLocks/>
          </p:cNvGrpSpPr>
          <p:nvPr/>
        </p:nvGrpSpPr>
        <p:grpSpPr bwMode="auto">
          <a:xfrm rot="5400000">
            <a:off x="1600200" y="3124200"/>
            <a:ext cx="4114800" cy="457200"/>
            <a:chOff x="672" y="192"/>
            <a:chExt cx="2592" cy="288"/>
          </a:xfrm>
          <a:solidFill>
            <a:srgbClr val="FF0000"/>
          </a:solidFill>
        </p:grpSpPr>
        <p:sp>
          <p:nvSpPr>
            <p:cNvPr id="15" name="Rectangle 46"/>
            <p:cNvSpPr>
              <a:spLocks noChangeArrowheads="1"/>
            </p:cNvSpPr>
            <p:nvPr/>
          </p:nvSpPr>
          <p:spPr bwMode="auto">
            <a:xfrm>
              <a:off x="1248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47"/>
            <p:cNvSpPr>
              <a:spLocks noChangeArrowheads="1"/>
            </p:cNvSpPr>
            <p:nvPr/>
          </p:nvSpPr>
          <p:spPr bwMode="auto">
            <a:xfrm>
              <a:off x="960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48"/>
            <p:cNvSpPr>
              <a:spLocks noChangeArrowheads="1"/>
            </p:cNvSpPr>
            <p:nvPr/>
          </p:nvSpPr>
          <p:spPr bwMode="auto">
            <a:xfrm>
              <a:off x="672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49"/>
            <p:cNvSpPr>
              <a:spLocks noChangeArrowheads="1"/>
            </p:cNvSpPr>
            <p:nvPr/>
          </p:nvSpPr>
          <p:spPr bwMode="auto">
            <a:xfrm>
              <a:off x="2688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50"/>
            <p:cNvSpPr>
              <a:spLocks noChangeArrowheads="1"/>
            </p:cNvSpPr>
            <p:nvPr/>
          </p:nvSpPr>
          <p:spPr bwMode="auto">
            <a:xfrm>
              <a:off x="2400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51"/>
            <p:cNvSpPr>
              <a:spLocks noChangeArrowheads="1"/>
            </p:cNvSpPr>
            <p:nvPr/>
          </p:nvSpPr>
          <p:spPr bwMode="auto">
            <a:xfrm>
              <a:off x="2112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52"/>
            <p:cNvSpPr>
              <a:spLocks noChangeArrowheads="1"/>
            </p:cNvSpPr>
            <p:nvPr/>
          </p:nvSpPr>
          <p:spPr bwMode="auto">
            <a:xfrm>
              <a:off x="1824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53"/>
            <p:cNvSpPr>
              <a:spLocks noChangeArrowheads="1"/>
            </p:cNvSpPr>
            <p:nvPr/>
          </p:nvSpPr>
          <p:spPr bwMode="auto">
            <a:xfrm>
              <a:off x="1536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54"/>
            <p:cNvSpPr>
              <a:spLocks noChangeArrowheads="1"/>
            </p:cNvSpPr>
            <p:nvPr/>
          </p:nvSpPr>
          <p:spPr bwMode="auto">
            <a:xfrm>
              <a:off x="2976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" name="Rectangle 89"/>
          <p:cNvSpPr>
            <a:spLocks noChangeArrowheads="1"/>
          </p:cNvSpPr>
          <p:nvPr/>
        </p:nvSpPr>
        <p:spPr bwMode="auto">
          <a:xfrm rot="16200000">
            <a:off x="2933700" y="5223947"/>
            <a:ext cx="1052512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4800" dirty="0">
                <a:solidFill>
                  <a:srgbClr val="000066"/>
                </a:solidFill>
                <a:latin typeface="Arial" charset="0"/>
                <a:sym typeface="Wingdings" pitchFamily="2" charset="2"/>
              </a:rPr>
              <a:t></a:t>
            </a:r>
            <a:r>
              <a:rPr lang="en-US" sz="4800" dirty="0">
                <a:solidFill>
                  <a:srgbClr val="000066"/>
                </a:solidFill>
                <a:latin typeface="Arial" charset="0"/>
              </a:rPr>
              <a:t> </a:t>
            </a:r>
          </a:p>
        </p:txBody>
      </p:sp>
      <p:grpSp>
        <p:nvGrpSpPr>
          <p:cNvPr id="25" name="Group 45"/>
          <p:cNvGrpSpPr>
            <a:grpSpLocks/>
          </p:cNvGrpSpPr>
          <p:nvPr/>
        </p:nvGrpSpPr>
        <p:grpSpPr bwMode="auto">
          <a:xfrm rot="5400000">
            <a:off x="1143000" y="3124200"/>
            <a:ext cx="4114800" cy="457200"/>
            <a:chOff x="672" y="192"/>
            <a:chExt cx="2592" cy="288"/>
          </a:xfrm>
          <a:solidFill>
            <a:srgbClr val="FF0000"/>
          </a:solidFill>
        </p:grpSpPr>
        <p:sp>
          <p:nvSpPr>
            <p:cNvPr id="27" name="Rectangle 46"/>
            <p:cNvSpPr>
              <a:spLocks noChangeArrowheads="1"/>
            </p:cNvSpPr>
            <p:nvPr/>
          </p:nvSpPr>
          <p:spPr bwMode="auto">
            <a:xfrm>
              <a:off x="1248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47"/>
            <p:cNvSpPr>
              <a:spLocks noChangeArrowheads="1"/>
            </p:cNvSpPr>
            <p:nvPr/>
          </p:nvSpPr>
          <p:spPr bwMode="auto">
            <a:xfrm>
              <a:off x="960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48"/>
            <p:cNvSpPr>
              <a:spLocks noChangeArrowheads="1"/>
            </p:cNvSpPr>
            <p:nvPr/>
          </p:nvSpPr>
          <p:spPr bwMode="auto">
            <a:xfrm>
              <a:off x="672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49"/>
            <p:cNvSpPr>
              <a:spLocks noChangeArrowheads="1"/>
            </p:cNvSpPr>
            <p:nvPr/>
          </p:nvSpPr>
          <p:spPr bwMode="auto">
            <a:xfrm>
              <a:off x="2688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50"/>
            <p:cNvSpPr>
              <a:spLocks noChangeArrowheads="1"/>
            </p:cNvSpPr>
            <p:nvPr/>
          </p:nvSpPr>
          <p:spPr bwMode="auto">
            <a:xfrm>
              <a:off x="2400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51"/>
            <p:cNvSpPr>
              <a:spLocks noChangeArrowheads="1"/>
            </p:cNvSpPr>
            <p:nvPr/>
          </p:nvSpPr>
          <p:spPr bwMode="auto">
            <a:xfrm>
              <a:off x="2112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52"/>
            <p:cNvSpPr>
              <a:spLocks noChangeArrowheads="1"/>
            </p:cNvSpPr>
            <p:nvPr/>
          </p:nvSpPr>
          <p:spPr bwMode="auto">
            <a:xfrm>
              <a:off x="1824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53"/>
            <p:cNvSpPr>
              <a:spLocks noChangeArrowheads="1"/>
            </p:cNvSpPr>
            <p:nvPr/>
          </p:nvSpPr>
          <p:spPr bwMode="auto">
            <a:xfrm>
              <a:off x="1536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54"/>
            <p:cNvSpPr>
              <a:spLocks noChangeArrowheads="1"/>
            </p:cNvSpPr>
            <p:nvPr/>
          </p:nvSpPr>
          <p:spPr bwMode="auto">
            <a:xfrm>
              <a:off x="2976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" name="Rectangle 89"/>
          <p:cNvSpPr>
            <a:spLocks noChangeArrowheads="1"/>
          </p:cNvSpPr>
          <p:nvPr/>
        </p:nvSpPr>
        <p:spPr bwMode="auto">
          <a:xfrm rot="16200000">
            <a:off x="2476500" y="5223947"/>
            <a:ext cx="1052512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4800" dirty="0">
                <a:solidFill>
                  <a:srgbClr val="000066"/>
                </a:solidFill>
                <a:latin typeface="Arial" charset="0"/>
                <a:sym typeface="Wingdings" pitchFamily="2" charset="2"/>
              </a:rPr>
              <a:t></a:t>
            </a:r>
            <a:r>
              <a:rPr lang="en-US" sz="4800" dirty="0">
                <a:solidFill>
                  <a:srgbClr val="000066"/>
                </a:solidFill>
                <a:latin typeface="Arial" charset="0"/>
              </a:rPr>
              <a:t> </a:t>
            </a:r>
          </a:p>
        </p:txBody>
      </p:sp>
      <p:grpSp>
        <p:nvGrpSpPr>
          <p:cNvPr id="38" name="Group 45"/>
          <p:cNvGrpSpPr>
            <a:grpSpLocks/>
          </p:cNvGrpSpPr>
          <p:nvPr/>
        </p:nvGrpSpPr>
        <p:grpSpPr bwMode="auto">
          <a:xfrm rot="5400000">
            <a:off x="685800" y="3124200"/>
            <a:ext cx="4114800" cy="457200"/>
            <a:chOff x="672" y="192"/>
            <a:chExt cx="2592" cy="288"/>
          </a:xfrm>
          <a:solidFill>
            <a:srgbClr val="FF0000"/>
          </a:solidFill>
        </p:grpSpPr>
        <p:sp>
          <p:nvSpPr>
            <p:cNvPr id="39" name="Rectangle 46"/>
            <p:cNvSpPr>
              <a:spLocks noChangeArrowheads="1"/>
            </p:cNvSpPr>
            <p:nvPr/>
          </p:nvSpPr>
          <p:spPr bwMode="auto">
            <a:xfrm>
              <a:off x="1248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47"/>
            <p:cNvSpPr>
              <a:spLocks noChangeArrowheads="1"/>
            </p:cNvSpPr>
            <p:nvPr/>
          </p:nvSpPr>
          <p:spPr bwMode="auto">
            <a:xfrm>
              <a:off x="960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48"/>
            <p:cNvSpPr>
              <a:spLocks noChangeArrowheads="1"/>
            </p:cNvSpPr>
            <p:nvPr/>
          </p:nvSpPr>
          <p:spPr bwMode="auto">
            <a:xfrm>
              <a:off x="672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49"/>
            <p:cNvSpPr>
              <a:spLocks noChangeArrowheads="1"/>
            </p:cNvSpPr>
            <p:nvPr/>
          </p:nvSpPr>
          <p:spPr bwMode="auto">
            <a:xfrm>
              <a:off x="2688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50"/>
            <p:cNvSpPr>
              <a:spLocks noChangeArrowheads="1"/>
            </p:cNvSpPr>
            <p:nvPr/>
          </p:nvSpPr>
          <p:spPr bwMode="auto">
            <a:xfrm>
              <a:off x="2400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51"/>
            <p:cNvSpPr>
              <a:spLocks noChangeArrowheads="1"/>
            </p:cNvSpPr>
            <p:nvPr/>
          </p:nvSpPr>
          <p:spPr bwMode="auto">
            <a:xfrm>
              <a:off x="2112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52"/>
            <p:cNvSpPr>
              <a:spLocks noChangeArrowheads="1"/>
            </p:cNvSpPr>
            <p:nvPr/>
          </p:nvSpPr>
          <p:spPr bwMode="auto">
            <a:xfrm>
              <a:off x="1824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53"/>
            <p:cNvSpPr>
              <a:spLocks noChangeArrowheads="1"/>
            </p:cNvSpPr>
            <p:nvPr/>
          </p:nvSpPr>
          <p:spPr bwMode="auto">
            <a:xfrm>
              <a:off x="1536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54"/>
            <p:cNvSpPr>
              <a:spLocks noChangeArrowheads="1"/>
            </p:cNvSpPr>
            <p:nvPr/>
          </p:nvSpPr>
          <p:spPr bwMode="auto">
            <a:xfrm>
              <a:off x="2976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" name="Rectangle 89"/>
          <p:cNvSpPr>
            <a:spLocks noChangeArrowheads="1"/>
          </p:cNvSpPr>
          <p:nvPr/>
        </p:nvSpPr>
        <p:spPr bwMode="auto">
          <a:xfrm rot="16200000">
            <a:off x="2019301" y="5276334"/>
            <a:ext cx="1052512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4800" dirty="0">
                <a:solidFill>
                  <a:srgbClr val="000066"/>
                </a:solidFill>
                <a:latin typeface="Arial" charset="0"/>
                <a:sym typeface="Wingdings" pitchFamily="2" charset="2"/>
              </a:rPr>
              <a:t></a:t>
            </a:r>
            <a:r>
              <a:rPr lang="en-US" sz="4800" dirty="0">
                <a:solidFill>
                  <a:srgbClr val="000066"/>
                </a:solidFill>
                <a:latin typeface="Arial" charset="0"/>
              </a:rPr>
              <a:t> </a:t>
            </a:r>
          </a:p>
        </p:txBody>
      </p:sp>
      <p:grpSp>
        <p:nvGrpSpPr>
          <p:cNvPr id="53" name="Group 45"/>
          <p:cNvGrpSpPr>
            <a:grpSpLocks/>
          </p:cNvGrpSpPr>
          <p:nvPr/>
        </p:nvGrpSpPr>
        <p:grpSpPr bwMode="auto">
          <a:xfrm rot="5400000">
            <a:off x="228601" y="3124200"/>
            <a:ext cx="4114800" cy="457200"/>
            <a:chOff x="672" y="192"/>
            <a:chExt cx="2592" cy="288"/>
          </a:xfrm>
          <a:solidFill>
            <a:srgbClr val="FF0000"/>
          </a:solidFill>
        </p:grpSpPr>
        <p:sp>
          <p:nvSpPr>
            <p:cNvPr id="54" name="Rectangle 46"/>
            <p:cNvSpPr>
              <a:spLocks noChangeArrowheads="1"/>
            </p:cNvSpPr>
            <p:nvPr/>
          </p:nvSpPr>
          <p:spPr bwMode="auto">
            <a:xfrm>
              <a:off x="1248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47"/>
            <p:cNvSpPr>
              <a:spLocks noChangeArrowheads="1"/>
            </p:cNvSpPr>
            <p:nvPr/>
          </p:nvSpPr>
          <p:spPr bwMode="auto">
            <a:xfrm>
              <a:off x="960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48"/>
            <p:cNvSpPr>
              <a:spLocks noChangeArrowheads="1"/>
            </p:cNvSpPr>
            <p:nvPr/>
          </p:nvSpPr>
          <p:spPr bwMode="auto">
            <a:xfrm>
              <a:off x="672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49"/>
            <p:cNvSpPr>
              <a:spLocks noChangeArrowheads="1"/>
            </p:cNvSpPr>
            <p:nvPr/>
          </p:nvSpPr>
          <p:spPr bwMode="auto">
            <a:xfrm>
              <a:off x="2688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50"/>
            <p:cNvSpPr>
              <a:spLocks noChangeArrowheads="1"/>
            </p:cNvSpPr>
            <p:nvPr/>
          </p:nvSpPr>
          <p:spPr bwMode="auto">
            <a:xfrm>
              <a:off x="2400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51"/>
            <p:cNvSpPr>
              <a:spLocks noChangeArrowheads="1"/>
            </p:cNvSpPr>
            <p:nvPr/>
          </p:nvSpPr>
          <p:spPr bwMode="auto">
            <a:xfrm>
              <a:off x="2112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52"/>
            <p:cNvSpPr>
              <a:spLocks noChangeArrowheads="1"/>
            </p:cNvSpPr>
            <p:nvPr/>
          </p:nvSpPr>
          <p:spPr bwMode="auto">
            <a:xfrm>
              <a:off x="1824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53"/>
            <p:cNvSpPr>
              <a:spLocks noChangeArrowheads="1"/>
            </p:cNvSpPr>
            <p:nvPr/>
          </p:nvSpPr>
          <p:spPr bwMode="auto">
            <a:xfrm>
              <a:off x="1536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54"/>
            <p:cNvSpPr>
              <a:spLocks noChangeArrowheads="1"/>
            </p:cNvSpPr>
            <p:nvPr/>
          </p:nvSpPr>
          <p:spPr bwMode="auto">
            <a:xfrm>
              <a:off x="2976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" name="Rectangle 89"/>
          <p:cNvSpPr>
            <a:spLocks noChangeArrowheads="1"/>
          </p:cNvSpPr>
          <p:nvPr/>
        </p:nvSpPr>
        <p:spPr bwMode="auto">
          <a:xfrm rot="16200000">
            <a:off x="1562101" y="5223947"/>
            <a:ext cx="1052512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4800" dirty="0">
                <a:solidFill>
                  <a:srgbClr val="000066"/>
                </a:solidFill>
                <a:latin typeface="Arial" charset="0"/>
                <a:sym typeface="Wingdings" pitchFamily="2" charset="2"/>
              </a:rPr>
              <a:t></a:t>
            </a:r>
            <a:r>
              <a:rPr lang="en-US" sz="4800" dirty="0">
                <a:solidFill>
                  <a:srgbClr val="000066"/>
                </a:solidFill>
                <a:latin typeface="Arial" charset="0"/>
              </a:rPr>
              <a:t> </a:t>
            </a:r>
          </a:p>
        </p:txBody>
      </p:sp>
      <p:grpSp>
        <p:nvGrpSpPr>
          <p:cNvPr id="64" name="Group 45"/>
          <p:cNvGrpSpPr>
            <a:grpSpLocks/>
          </p:cNvGrpSpPr>
          <p:nvPr/>
        </p:nvGrpSpPr>
        <p:grpSpPr bwMode="auto">
          <a:xfrm rot="5400000">
            <a:off x="-228599" y="3124200"/>
            <a:ext cx="4114800" cy="457200"/>
            <a:chOff x="672" y="192"/>
            <a:chExt cx="2592" cy="288"/>
          </a:xfrm>
          <a:solidFill>
            <a:srgbClr val="FF0000"/>
          </a:solidFill>
        </p:grpSpPr>
        <p:sp>
          <p:nvSpPr>
            <p:cNvPr id="65" name="Rectangle 46"/>
            <p:cNvSpPr>
              <a:spLocks noChangeArrowheads="1"/>
            </p:cNvSpPr>
            <p:nvPr/>
          </p:nvSpPr>
          <p:spPr bwMode="auto">
            <a:xfrm>
              <a:off x="1248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47"/>
            <p:cNvSpPr>
              <a:spLocks noChangeArrowheads="1"/>
            </p:cNvSpPr>
            <p:nvPr/>
          </p:nvSpPr>
          <p:spPr bwMode="auto">
            <a:xfrm>
              <a:off x="960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48"/>
            <p:cNvSpPr>
              <a:spLocks noChangeArrowheads="1"/>
            </p:cNvSpPr>
            <p:nvPr/>
          </p:nvSpPr>
          <p:spPr bwMode="auto">
            <a:xfrm>
              <a:off x="672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Rectangle 49"/>
            <p:cNvSpPr>
              <a:spLocks noChangeArrowheads="1"/>
            </p:cNvSpPr>
            <p:nvPr/>
          </p:nvSpPr>
          <p:spPr bwMode="auto">
            <a:xfrm>
              <a:off x="2688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Rectangle 50"/>
            <p:cNvSpPr>
              <a:spLocks noChangeArrowheads="1"/>
            </p:cNvSpPr>
            <p:nvPr/>
          </p:nvSpPr>
          <p:spPr bwMode="auto">
            <a:xfrm>
              <a:off x="2400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Rectangle 51"/>
            <p:cNvSpPr>
              <a:spLocks noChangeArrowheads="1"/>
            </p:cNvSpPr>
            <p:nvPr/>
          </p:nvSpPr>
          <p:spPr bwMode="auto">
            <a:xfrm>
              <a:off x="2112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Rectangle 52"/>
            <p:cNvSpPr>
              <a:spLocks noChangeArrowheads="1"/>
            </p:cNvSpPr>
            <p:nvPr/>
          </p:nvSpPr>
          <p:spPr bwMode="auto">
            <a:xfrm>
              <a:off x="1824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Rectangle 53"/>
            <p:cNvSpPr>
              <a:spLocks noChangeArrowheads="1"/>
            </p:cNvSpPr>
            <p:nvPr/>
          </p:nvSpPr>
          <p:spPr bwMode="auto">
            <a:xfrm>
              <a:off x="1536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Rectangle 54"/>
            <p:cNvSpPr>
              <a:spLocks noChangeArrowheads="1"/>
            </p:cNvSpPr>
            <p:nvPr/>
          </p:nvSpPr>
          <p:spPr bwMode="auto">
            <a:xfrm>
              <a:off x="2976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" name="Rectangle 89"/>
          <p:cNvSpPr>
            <a:spLocks noChangeArrowheads="1"/>
          </p:cNvSpPr>
          <p:nvPr/>
        </p:nvSpPr>
        <p:spPr bwMode="auto">
          <a:xfrm rot="16200000">
            <a:off x="1195391" y="5276334"/>
            <a:ext cx="1052512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4800" dirty="0">
                <a:solidFill>
                  <a:srgbClr val="000066"/>
                </a:solidFill>
                <a:latin typeface="Arial" charset="0"/>
                <a:sym typeface="Wingdings" pitchFamily="2" charset="2"/>
              </a:rPr>
              <a:t></a:t>
            </a:r>
            <a:r>
              <a:rPr lang="en-US" sz="4800" dirty="0">
                <a:solidFill>
                  <a:srgbClr val="000066"/>
                </a:solidFill>
                <a:latin typeface="Arial" charset="0"/>
              </a:rPr>
              <a:t> </a:t>
            </a:r>
          </a:p>
        </p:txBody>
      </p:sp>
      <p:grpSp>
        <p:nvGrpSpPr>
          <p:cNvPr id="75" name="Group 45"/>
          <p:cNvGrpSpPr>
            <a:grpSpLocks/>
          </p:cNvGrpSpPr>
          <p:nvPr/>
        </p:nvGrpSpPr>
        <p:grpSpPr bwMode="auto">
          <a:xfrm rot="5400000">
            <a:off x="-685800" y="3124200"/>
            <a:ext cx="4114800" cy="457200"/>
            <a:chOff x="672" y="192"/>
            <a:chExt cx="2592" cy="288"/>
          </a:xfrm>
          <a:solidFill>
            <a:srgbClr val="FF0000"/>
          </a:solidFill>
        </p:grpSpPr>
        <p:sp>
          <p:nvSpPr>
            <p:cNvPr id="76" name="Rectangle 46"/>
            <p:cNvSpPr>
              <a:spLocks noChangeArrowheads="1"/>
            </p:cNvSpPr>
            <p:nvPr/>
          </p:nvSpPr>
          <p:spPr bwMode="auto">
            <a:xfrm>
              <a:off x="1248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Rectangle 47"/>
            <p:cNvSpPr>
              <a:spLocks noChangeArrowheads="1"/>
            </p:cNvSpPr>
            <p:nvPr/>
          </p:nvSpPr>
          <p:spPr bwMode="auto">
            <a:xfrm>
              <a:off x="960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Rectangle 48"/>
            <p:cNvSpPr>
              <a:spLocks noChangeArrowheads="1"/>
            </p:cNvSpPr>
            <p:nvPr/>
          </p:nvSpPr>
          <p:spPr bwMode="auto">
            <a:xfrm>
              <a:off x="672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Rectangle 49"/>
            <p:cNvSpPr>
              <a:spLocks noChangeArrowheads="1"/>
            </p:cNvSpPr>
            <p:nvPr/>
          </p:nvSpPr>
          <p:spPr bwMode="auto">
            <a:xfrm>
              <a:off x="2688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Rectangle 50"/>
            <p:cNvSpPr>
              <a:spLocks noChangeArrowheads="1"/>
            </p:cNvSpPr>
            <p:nvPr/>
          </p:nvSpPr>
          <p:spPr bwMode="auto">
            <a:xfrm>
              <a:off x="2400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Rectangle 51"/>
            <p:cNvSpPr>
              <a:spLocks noChangeArrowheads="1"/>
            </p:cNvSpPr>
            <p:nvPr/>
          </p:nvSpPr>
          <p:spPr bwMode="auto">
            <a:xfrm>
              <a:off x="2112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Rectangle 52"/>
            <p:cNvSpPr>
              <a:spLocks noChangeArrowheads="1"/>
            </p:cNvSpPr>
            <p:nvPr/>
          </p:nvSpPr>
          <p:spPr bwMode="auto">
            <a:xfrm>
              <a:off x="1824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53"/>
            <p:cNvSpPr>
              <a:spLocks noChangeArrowheads="1"/>
            </p:cNvSpPr>
            <p:nvPr/>
          </p:nvSpPr>
          <p:spPr bwMode="auto">
            <a:xfrm>
              <a:off x="1536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Rectangle 54"/>
            <p:cNvSpPr>
              <a:spLocks noChangeArrowheads="1"/>
            </p:cNvSpPr>
            <p:nvPr/>
          </p:nvSpPr>
          <p:spPr bwMode="auto">
            <a:xfrm>
              <a:off x="2976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5" name="Rectangle 89"/>
          <p:cNvSpPr>
            <a:spLocks noChangeArrowheads="1"/>
          </p:cNvSpPr>
          <p:nvPr/>
        </p:nvSpPr>
        <p:spPr bwMode="auto">
          <a:xfrm rot="16200000">
            <a:off x="647700" y="5223947"/>
            <a:ext cx="1052512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4800" dirty="0">
                <a:solidFill>
                  <a:srgbClr val="000066"/>
                </a:solidFill>
                <a:latin typeface="Arial" charset="0"/>
                <a:sym typeface="Wingdings" pitchFamily="2" charset="2"/>
              </a:rPr>
              <a:t></a:t>
            </a:r>
            <a:r>
              <a:rPr lang="en-US" sz="4800" dirty="0">
                <a:solidFill>
                  <a:srgbClr val="000066"/>
                </a:solidFill>
                <a:latin typeface="Arial" charset="0"/>
              </a:rPr>
              <a:t> </a:t>
            </a:r>
          </a:p>
        </p:txBody>
      </p:sp>
      <p:grpSp>
        <p:nvGrpSpPr>
          <p:cNvPr id="86" name="Group 45"/>
          <p:cNvGrpSpPr>
            <a:grpSpLocks/>
          </p:cNvGrpSpPr>
          <p:nvPr/>
        </p:nvGrpSpPr>
        <p:grpSpPr bwMode="auto">
          <a:xfrm rot="5400000">
            <a:off x="-1143000" y="3124200"/>
            <a:ext cx="4114800" cy="457200"/>
            <a:chOff x="672" y="192"/>
            <a:chExt cx="2592" cy="288"/>
          </a:xfrm>
          <a:solidFill>
            <a:srgbClr val="FF0000"/>
          </a:solidFill>
        </p:grpSpPr>
        <p:sp>
          <p:nvSpPr>
            <p:cNvPr id="87" name="Rectangle 46"/>
            <p:cNvSpPr>
              <a:spLocks noChangeArrowheads="1"/>
            </p:cNvSpPr>
            <p:nvPr/>
          </p:nvSpPr>
          <p:spPr bwMode="auto">
            <a:xfrm>
              <a:off x="1248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47"/>
            <p:cNvSpPr>
              <a:spLocks noChangeArrowheads="1"/>
            </p:cNvSpPr>
            <p:nvPr/>
          </p:nvSpPr>
          <p:spPr bwMode="auto">
            <a:xfrm>
              <a:off x="960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Rectangle 48"/>
            <p:cNvSpPr>
              <a:spLocks noChangeArrowheads="1"/>
            </p:cNvSpPr>
            <p:nvPr/>
          </p:nvSpPr>
          <p:spPr bwMode="auto">
            <a:xfrm>
              <a:off x="672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Rectangle 49"/>
            <p:cNvSpPr>
              <a:spLocks noChangeArrowheads="1"/>
            </p:cNvSpPr>
            <p:nvPr/>
          </p:nvSpPr>
          <p:spPr bwMode="auto">
            <a:xfrm>
              <a:off x="2688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Rectangle 50"/>
            <p:cNvSpPr>
              <a:spLocks noChangeArrowheads="1"/>
            </p:cNvSpPr>
            <p:nvPr/>
          </p:nvSpPr>
          <p:spPr bwMode="auto">
            <a:xfrm>
              <a:off x="2400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Rectangle 51"/>
            <p:cNvSpPr>
              <a:spLocks noChangeArrowheads="1"/>
            </p:cNvSpPr>
            <p:nvPr/>
          </p:nvSpPr>
          <p:spPr bwMode="auto">
            <a:xfrm>
              <a:off x="2112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52"/>
            <p:cNvSpPr>
              <a:spLocks noChangeArrowheads="1"/>
            </p:cNvSpPr>
            <p:nvPr/>
          </p:nvSpPr>
          <p:spPr bwMode="auto">
            <a:xfrm>
              <a:off x="1824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Rectangle 53"/>
            <p:cNvSpPr>
              <a:spLocks noChangeArrowheads="1"/>
            </p:cNvSpPr>
            <p:nvPr/>
          </p:nvSpPr>
          <p:spPr bwMode="auto">
            <a:xfrm>
              <a:off x="1536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Rectangle 54"/>
            <p:cNvSpPr>
              <a:spLocks noChangeArrowheads="1"/>
            </p:cNvSpPr>
            <p:nvPr/>
          </p:nvSpPr>
          <p:spPr bwMode="auto">
            <a:xfrm>
              <a:off x="2976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916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0.01181 L -0.0033 -0.6550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43333 1.11111E-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67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0.01181 L -0.0033 -0.6550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1.11111E-6 L 0.39167 1.11111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67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0.0294 L -0.0033 -0.6726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1.11111E-6 L 0.38333 1.11111E-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000"/>
                            </p:stCondLst>
                            <p:childTnLst>
                              <p:par>
                                <p:cTn id="83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0"/>
                            </p:stCondLst>
                            <p:childTnLst>
                              <p:par>
                                <p:cTn id="87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500"/>
                            </p:stCondLst>
                            <p:childTnLst>
                              <p:par>
                                <p:cTn id="90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0.01181 L -0.0033 -0.65509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500"/>
                            </p:stCondLst>
                            <p:childTnLst>
                              <p:par>
                                <p:cTn id="9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1.11111E-6 L 0.30833 1.11111E-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6500"/>
                            </p:stCondLst>
                            <p:childTnLst>
                              <p:par>
                                <p:cTn id="9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2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19 -0.01945 L -0.01319 -0.6627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111E-6 L 0.3 1.11111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8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2" presetID="21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6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0.01181 L -0.0033 -0.65509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1.11111E-6 L 0.24167 1.11111E-6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1.11111E-6 L 0.225 1.11111E-6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/>
      <p:bldP spid="24" grpId="1"/>
      <p:bldP spid="24" grpId="2"/>
      <p:bldP spid="36" grpId="0"/>
      <p:bldP spid="36" grpId="1"/>
      <p:bldP spid="36" grpId="2"/>
      <p:bldP spid="52" grpId="0"/>
      <p:bldP spid="52" grpId="1"/>
      <p:bldP spid="52" grpId="2"/>
      <p:bldP spid="63" grpId="0"/>
      <p:bldP spid="63" grpId="1"/>
      <p:bldP spid="63" grpId="2"/>
      <p:bldP spid="74" grpId="0"/>
      <p:bldP spid="74" grpId="1"/>
      <p:bldP spid="74" grpId="2"/>
      <p:bldP spid="85" grpId="0"/>
      <p:bldP spid="85" grpId="1"/>
      <p:bldP spid="85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4" name="Group 4"/>
          <p:cNvGrpSpPr>
            <a:grpSpLocks/>
          </p:cNvGrpSpPr>
          <p:nvPr/>
        </p:nvGrpSpPr>
        <p:grpSpPr bwMode="auto">
          <a:xfrm rot="21417302">
            <a:off x="6763349" y="1320868"/>
            <a:ext cx="457200" cy="4114800"/>
            <a:chOff x="2880" y="1440"/>
            <a:chExt cx="288" cy="2592"/>
          </a:xfrm>
        </p:grpSpPr>
        <p:sp>
          <p:nvSpPr>
            <p:cNvPr id="18499" name="Rectangle 5"/>
            <p:cNvSpPr>
              <a:spLocks noChangeArrowheads="1"/>
            </p:cNvSpPr>
            <p:nvPr/>
          </p:nvSpPr>
          <p:spPr bwMode="auto">
            <a:xfrm>
              <a:off x="2880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0" name="Rectangle 6"/>
            <p:cNvSpPr>
              <a:spLocks noChangeArrowheads="1"/>
            </p:cNvSpPr>
            <p:nvPr/>
          </p:nvSpPr>
          <p:spPr bwMode="auto">
            <a:xfrm>
              <a:off x="2880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1" name="Rectangle 7"/>
            <p:cNvSpPr>
              <a:spLocks noChangeArrowheads="1"/>
            </p:cNvSpPr>
            <p:nvPr/>
          </p:nvSpPr>
          <p:spPr bwMode="auto">
            <a:xfrm>
              <a:off x="2880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2" name="Rectangle 8"/>
            <p:cNvSpPr>
              <a:spLocks noChangeArrowheads="1"/>
            </p:cNvSpPr>
            <p:nvPr/>
          </p:nvSpPr>
          <p:spPr bwMode="auto">
            <a:xfrm>
              <a:off x="2880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3" name="Rectangle 9"/>
            <p:cNvSpPr>
              <a:spLocks noChangeArrowheads="1"/>
            </p:cNvSpPr>
            <p:nvPr/>
          </p:nvSpPr>
          <p:spPr bwMode="auto">
            <a:xfrm>
              <a:off x="2880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4" name="Rectangle 10"/>
            <p:cNvSpPr>
              <a:spLocks noChangeArrowheads="1"/>
            </p:cNvSpPr>
            <p:nvPr/>
          </p:nvSpPr>
          <p:spPr bwMode="auto">
            <a:xfrm>
              <a:off x="2880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5" name="Rectangle 11"/>
            <p:cNvSpPr>
              <a:spLocks noChangeArrowheads="1"/>
            </p:cNvSpPr>
            <p:nvPr/>
          </p:nvSpPr>
          <p:spPr bwMode="auto">
            <a:xfrm>
              <a:off x="2880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6" name="Rectangle 12"/>
            <p:cNvSpPr>
              <a:spLocks noChangeArrowheads="1"/>
            </p:cNvSpPr>
            <p:nvPr/>
          </p:nvSpPr>
          <p:spPr bwMode="auto">
            <a:xfrm>
              <a:off x="2880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7" name="Rectangle 13"/>
            <p:cNvSpPr>
              <a:spLocks noChangeArrowheads="1"/>
            </p:cNvSpPr>
            <p:nvPr/>
          </p:nvSpPr>
          <p:spPr bwMode="auto">
            <a:xfrm>
              <a:off x="2880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14" name="Group 34"/>
          <p:cNvGrpSpPr>
            <a:grpSpLocks/>
          </p:cNvGrpSpPr>
          <p:nvPr/>
        </p:nvGrpSpPr>
        <p:grpSpPr bwMode="auto">
          <a:xfrm rot="-2215745">
            <a:off x="2601502" y="1982185"/>
            <a:ext cx="457200" cy="4114800"/>
            <a:chOff x="4704" y="1440"/>
            <a:chExt cx="288" cy="2592"/>
          </a:xfrm>
        </p:grpSpPr>
        <p:sp>
          <p:nvSpPr>
            <p:cNvPr id="18490" name="Rectangle 35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1" name="Rectangle 36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2" name="Rectangle 37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3" name="Rectangle 38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4" name="Rectangle 39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5" name="Rectangle 40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6" name="Rectangle 41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7" name="Rectangle 42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8" name="Rectangle 43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24" name="Group 44"/>
          <p:cNvGrpSpPr>
            <a:grpSpLocks/>
          </p:cNvGrpSpPr>
          <p:nvPr/>
        </p:nvGrpSpPr>
        <p:grpSpPr bwMode="auto">
          <a:xfrm rot="-1281558">
            <a:off x="3781636" y="1618347"/>
            <a:ext cx="457200" cy="4114800"/>
            <a:chOff x="4704" y="1440"/>
            <a:chExt cx="288" cy="2592"/>
          </a:xfrm>
        </p:grpSpPr>
        <p:sp>
          <p:nvSpPr>
            <p:cNvPr id="18481" name="Rectangle 45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2" name="Rectangle 46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3" name="Rectangle 47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4" name="Rectangle 48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5" name="Rectangle 49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6" name="Rectangle 50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7" name="Rectangle 51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8" name="Rectangle 52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9" name="Rectangle 53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34" name="Group 54"/>
          <p:cNvGrpSpPr>
            <a:grpSpLocks/>
          </p:cNvGrpSpPr>
          <p:nvPr/>
        </p:nvGrpSpPr>
        <p:grpSpPr bwMode="auto">
          <a:xfrm rot="857981">
            <a:off x="1725798" y="1781860"/>
            <a:ext cx="457200" cy="4114800"/>
            <a:chOff x="4704" y="1440"/>
            <a:chExt cx="288" cy="2592"/>
          </a:xfrm>
        </p:grpSpPr>
        <p:sp>
          <p:nvSpPr>
            <p:cNvPr id="18472" name="Rectangle 55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3" name="Rectangle 56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4" name="Rectangle 57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5" name="Rectangle 58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6" name="Rectangle 59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7" name="Rectangle 60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8" name="Rectangle 61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9" name="Rectangle 62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0" name="Rectangle 63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44" name="Group 64"/>
          <p:cNvGrpSpPr>
            <a:grpSpLocks/>
          </p:cNvGrpSpPr>
          <p:nvPr/>
        </p:nvGrpSpPr>
        <p:grpSpPr bwMode="auto">
          <a:xfrm rot="841298">
            <a:off x="5368473" y="1441886"/>
            <a:ext cx="457200" cy="4114800"/>
            <a:chOff x="4704" y="1440"/>
            <a:chExt cx="288" cy="2592"/>
          </a:xfrm>
        </p:grpSpPr>
        <p:sp>
          <p:nvSpPr>
            <p:cNvPr id="18463" name="Rectangle 65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4" name="Rectangle 66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5" name="Rectangle 67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6" name="Rectangle 68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7" name="Rectangle 69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8" name="Rectangle 70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9" name="Rectangle 71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0" name="Rectangle 72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1" name="Rectangle 73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54" name="Group 74"/>
          <p:cNvGrpSpPr>
            <a:grpSpLocks/>
          </p:cNvGrpSpPr>
          <p:nvPr/>
        </p:nvGrpSpPr>
        <p:grpSpPr bwMode="auto">
          <a:xfrm>
            <a:off x="7653440" y="1386424"/>
            <a:ext cx="457200" cy="4114800"/>
            <a:chOff x="4704" y="1440"/>
            <a:chExt cx="288" cy="2592"/>
          </a:xfrm>
        </p:grpSpPr>
        <p:sp>
          <p:nvSpPr>
            <p:cNvPr id="18454" name="Rectangle 75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5" name="Rectangle 76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6" name="Rectangle 77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7" name="Rectangle 78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8" name="Rectangle 79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9" name="Rectangle 80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0" name="Rectangle 81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1" name="Rectangle 82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2" name="Rectangle 83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64" name="Group 84"/>
          <p:cNvGrpSpPr>
            <a:grpSpLocks/>
          </p:cNvGrpSpPr>
          <p:nvPr/>
        </p:nvGrpSpPr>
        <p:grpSpPr bwMode="auto">
          <a:xfrm rot="2539259">
            <a:off x="4830837" y="1322146"/>
            <a:ext cx="457200" cy="4114800"/>
            <a:chOff x="4704" y="1440"/>
            <a:chExt cx="288" cy="2592"/>
          </a:xfrm>
        </p:grpSpPr>
        <p:sp>
          <p:nvSpPr>
            <p:cNvPr id="18445" name="Rectangle 85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6" name="Rectangle 86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7" name="Rectangle 87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8" name="Rectangle 88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9" name="Rectangle 89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0" name="Rectangle 90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1" name="Rectangle 91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2" name="Rectangle 92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3" name="Rectangle 93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79" name="Text Box 99"/>
          <p:cNvSpPr txBox="1">
            <a:spLocks noChangeArrowheads="1"/>
          </p:cNvSpPr>
          <p:nvPr/>
        </p:nvSpPr>
        <p:spPr bwMode="auto">
          <a:xfrm>
            <a:off x="943182" y="685800"/>
            <a:ext cx="657766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0">
                <a:solidFill>
                  <a:schemeClr val="tx1"/>
                </a:solidFill>
              </a:rPr>
              <a:t>Ch</a:t>
            </a:r>
            <a:r>
              <a:rPr lang="vi-VN" sz="3200" b="0">
                <a:solidFill>
                  <a:schemeClr val="tx1"/>
                </a:solidFill>
              </a:rPr>
              <a:t>ú</a:t>
            </a:r>
            <a:r>
              <a:rPr lang="en-US" sz="3200" b="0">
                <a:solidFill>
                  <a:schemeClr val="tx1"/>
                </a:solidFill>
              </a:rPr>
              <a:t>ng ta c</a:t>
            </a:r>
            <a:r>
              <a:rPr lang="vi-VN" sz="3200" b="0">
                <a:solidFill>
                  <a:schemeClr val="tx1"/>
                </a:solidFill>
              </a:rPr>
              <a:t>ó</a:t>
            </a:r>
            <a:r>
              <a:rPr lang="en-US" sz="3200" b="0">
                <a:solidFill>
                  <a:schemeClr val="tx1"/>
                </a:solidFill>
              </a:rPr>
              <a:t> 7 </a:t>
            </a:r>
            <a:r>
              <a:rPr lang="en-US" sz="3200" b="0" smtClean="0">
                <a:solidFill>
                  <a:schemeClr val="tx1"/>
                </a:solidFill>
              </a:rPr>
              <a:t>nan </a:t>
            </a:r>
            <a:r>
              <a:rPr lang="en-US" sz="3200" b="0">
                <a:solidFill>
                  <a:schemeClr val="tx1"/>
                </a:solidFill>
              </a:rPr>
              <a:t>ngang nh</a:t>
            </a:r>
            <a:r>
              <a:rPr lang="vi-VN" sz="3200" b="0">
                <a:solidFill>
                  <a:schemeClr val="tx1"/>
                </a:solidFill>
              </a:rPr>
              <a:t>ư</a:t>
            </a:r>
            <a:r>
              <a:rPr lang="en-US" sz="3200" b="0">
                <a:solidFill>
                  <a:schemeClr val="tx1"/>
                </a:solidFill>
              </a:rPr>
              <a:t> sau:</a:t>
            </a:r>
            <a:endParaRPr lang="vi-VN" sz="3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5655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0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0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3939" y="933451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23939" y="1466851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23939" y="2000251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23939" y="2500313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23939" y="3033713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23939" y="3567113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23939" y="4114800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23939" y="4648200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23939" y="5181600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557339" y="933451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557339" y="1466851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57339" y="2000251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557339" y="2500313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557339" y="3033713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557339" y="3567113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557339" y="4114800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557339" y="4648200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557339" y="5181600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085976" y="933451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085976" y="1466851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085976" y="2000251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085976" y="2500313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085976" y="3033713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085976" y="3567113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085976" y="4114800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085976" y="4648200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085976" y="5181600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619376" y="933451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619376" y="1466851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619376" y="2000251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619376" y="2500313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619376" y="3033713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619376" y="3567113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619376" y="4114800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619376" y="4648200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619376" y="5181600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128963" y="933451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128963" y="1466851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128963" y="2000251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128963" y="2500313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128963" y="3033713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3128963" y="3567113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3128963" y="4114800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3128963" y="4648200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128963" y="5181600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662363" y="933451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191000" y="933451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4724400" y="933451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5257800" y="933451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3" name="Group 202"/>
          <p:cNvGrpSpPr/>
          <p:nvPr/>
        </p:nvGrpSpPr>
        <p:grpSpPr>
          <a:xfrm>
            <a:off x="5257800" y="-2781298"/>
            <a:ext cx="533400" cy="8496298"/>
            <a:chOff x="7391400" y="-1790698"/>
            <a:chExt cx="533400" cy="8496298"/>
          </a:xfrm>
        </p:grpSpPr>
        <p:grpSp>
          <p:nvGrpSpPr>
            <p:cNvPr id="204" name="Group 203"/>
            <p:cNvGrpSpPr/>
            <p:nvPr/>
          </p:nvGrpSpPr>
          <p:grpSpPr>
            <a:xfrm>
              <a:off x="7391400" y="2457451"/>
              <a:ext cx="533400" cy="4248149"/>
              <a:chOff x="5257800" y="1466851"/>
              <a:chExt cx="533400" cy="4248149"/>
            </a:xfrm>
          </p:grpSpPr>
          <p:sp>
            <p:nvSpPr>
              <p:cNvPr id="214" name="Rectangle 213"/>
              <p:cNvSpPr/>
              <p:nvPr/>
            </p:nvSpPr>
            <p:spPr>
              <a:xfrm>
                <a:off x="5257800" y="1466851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5257800" y="2000251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Rectangle 215"/>
              <p:cNvSpPr/>
              <p:nvPr/>
            </p:nvSpPr>
            <p:spPr>
              <a:xfrm>
                <a:off x="5257800" y="2500313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ectangle 216"/>
              <p:cNvSpPr/>
              <p:nvPr/>
            </p:nvSpPr>
            <p:spPr>
              <a:xfrm>
                <a:off x="5257800" y="3033713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5257800" y="3567113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5257800" y="4114800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5257800" y="4648200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5257800" y="5181600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5" name="Group 204"/>
            <p:cNvGrpSpPr/>
            <p:nvPr/>
          </p:nvGrpSpPr>
          <p:grpSpPr>
            <a:xfrm>
              <a:off x="7391400" y="-1790698"/>
              <a:ext cx="533400" cy="4248149"/>
              <a:chOff x="5257800" y="1466851"/>
              <a:chExt cx="533400" cy="4248149"/>
            </a:xfrm>
            <a:solidFill>
              <a:schemeClr val="bg1"/>
            </a:solidFill>
          </p:grpSpPr>
          <p:sp>
            <p:nvSpPr>
              <p:cNvPr id="206" name="Rectangle 205"/>
              <p:cNvSpPr/>
              <p:nvPr/>
            </p:nvSpPr>
            <p:spPr>
              <a:xfrm>
                <a:off x="5257800" y="1466851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5257800" y="2000251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5257800" y="2500313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5257800" y="3033713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5257800" y="3567113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5257800" y="4114800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5257800" y="4648200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5257800" y="5181600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2" name="Cây Kéo 1"/>
          <p:cNvSpPr>
            <a:spLocks noChangeArrowheads="1"/>
          </p:cNvSpPr>
          <p:nvPr/>
        </p:nvSpPr>
        <p:spPr bwMode="auto">
          <a:xfrm rot="16200000">
            <a:off x="5530011" y="5366589"/>
            <a:ext cx="87283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4800" dirty="0" smtClean="0">
                <a:solidFill>
                  <a:srgbClr val="000066"/>
                </a:solidFill>
                <a:latin typeface="Arial" charset="0"/>
                <a:sym typeface="Wingdings" pitchFamily="2" charset="2"/>
              </a:rPr>
              <a:t></a:t>
            </a:r>
            <a:r>
              <a:rPr lang="en-US" sz="4800" dirty="0" smtClean="0">
                <a:solidFill>
                  <a:srgbClr val="000066"/>
                </a:solidFill>
                <a:latin typeface="Arial" charset="0"/>
              </a:rPr>
              <a:t> </a:t>
            </a:r>
            <a:endParaRPr lang="en-US" sz="4800" dirty="0">
              <a:solidFill>
                <a:srgbClr val="000066"/>
              </a:solidFill>
              <a:latin typeface="Arial" charset="0"/>
            </a:endParaRPr>
          </a:p>
        </p:txBody>
      </p:sp>
      <p:grpSp>
        <p:nvGrpSpPr>
          <p:cNvPr id="344" name="Group 343"/>
          <p:cNvGrpSpPr/>
          <p:nvPr/>
        </p:nvGrpSpPr>
        <p:grpSpPr>
          <a:xfrm>
            <a:off x="4724400" y="-2781299"/>
            <a:ext cx="533400" cy="8496298"/>
            <a:chOff x="7391400" y="-1790698"/>
            <a:chExt cx="533400" cy="8496298"/>
          </a:xfrm>
        </p:grpSpPr>
        <p:grpSp>
          <p:nvGrpSpPr>
            <p:cNvPr id="345" name="Group 344"/>
            <p:cNvGrpSpPr/>
            <p:nvPr/>
          </p:nvGrpSpPr>
          <p:grpSpPr>
            <a:xfrm>
              <a:off x="7391400" y="2457451"/>
              <a:ext cx="533400" cy="4248149"/>
              <a:chOff x="5257800" y="1466851"/>
              <a:chExt cx="533400" cy="4248149"/>
            </a:xfrm>
          </p:grpSpPr>
          <p:sp>
            <p:nvSpPr>
              <p:cNvPr id="355" name="Rectangle 354"/>
              <p:cNvSpPr/>
              <p:nvPr/>
            </p:nvSpPr>
            <p:spPr>
              <a:xfrm>
                <a:off x="5257800" y="1466851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Rectangle 355"/>
              <p:cNvSpPr/>
              <p:nvPr/>
            </p:nvSpPr>
            <p:spPr>
              <a:xfrm>
                <a:off x="5257800" y="2000251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Rectangle 356"/>
              <p:cNvSpPr/>
              <p:nvPr/>
            </p:nvSpPr>
            <p:spPr>
              <a:xfrm>
                <a:off x="5257800" y="2500313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Rectangle 357"/>
              <p:cNvSpPr/>
              <p:nvPr/>
            </p:nvSpPr>
            <p:spPr>
              <a:xfrm>
                <a:off x="5257800" y="3033713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Rectangle 358"/>
              <p:cNvSpPr/>
              <p:nvPr/>
            </p:nvSpPr>
            <p:spPr>
              <a:xfrm>
                <a:off x="5257800" y="3567113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Rectangle 359"/>
              <p:cNvSpPr/>
              <p:nvPr/>
            </p:nvSpPr>
            <p:spPr>
              <a:xfrm>
                <a:off x="5257800" y="4114800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Rectangle 360"/>
              <p:cNvSpPr/>
              <p:nvPr/>
            </p:nvSpPr>
            <p:spPr>
              <a:xfrm>
                <a:off x="5257800" y="4648200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Rectangle 361"/>
              <p:cNvSpPr/>
              <p:nvPr/>
            </p:nvSpPr>
            <p:spPr>
              <a:xfrm>
                <a:off x="5257800" y="5181600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6" name="Group 345"/>
            <p:cNvGrpSpPr/>
            <p:nvPr/>
          </p:nvGrpSpPr>
          <p:grpSpPr>
            <a:xfrm>
              <a:off x="7391400" y="-1790698"/>
              <a:ext cx="533400" cy="4248149"/>
              <a:chOff x="5257800" y="1466851"/>
              <a:chExt cx="533400" cy="4248149"/>
            </a:xfrm>
            <a:solidFill>
              <a:schemeClr val="bg1"/>
            </a:solidFill>
          </p:grpSpPr>
          <p:sp>
            <p:nvSpPr>
              <p:cNvPr id="347" name="Rectangle 346"/>
              <p:cNvSpPr/>
              <p:nvPr/>
            </p:nvSpPr>
            <p:spPr>
              <a:xfrm>
                <a:off x="5257800" y="1466851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Rectangle 347"/>
              <p:cNvSpPr/>
              <p:nvPr/>
            </p:nvSpPr>
            <p:spPr>
              <a:xfrm>
                <a:off x="5257800" y="2000251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Rectangle 348"/>
              <p:cNvSpPr/>
              <p:nvPr/>
            </p:nvSpPr>
            <p:spPr>
              <a:xfrm>
                <a:off x="5257800" y="2500313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Rectangle 349"/>
              <p:cNvSpPr/>
              <p:nvPr/>
            </p:nvSpPr>
            <p:spPr>
              <a:xfrm>
                <a:off x="5257800" y="3033713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Rectangle 350"/>
              <p:cNvSpPr/>
              <p:nvPr/>
            </p:nvSpPr>
            <p:spPr>
              <a:xfrm>
                <a:off x="5257800" y="3567113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Rectangle 351"/>
              <p:cNvSpPr/>
              <p:nvPr/>
            </p:nvSpPr>
            <p:spPr>
              <a:xfrm>
                <a:off x="5257800" y="4114800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Rectangle 352"/>
              <p:cNvSpPr/>
              <p:nvPr/>
            </p:nvSpPr>
            <p:spPr>
              <a:xfrm>
                <a:off x="5257800" y="4648200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Rectangle 353"/>
              <p:cNvSpPr/>
              <p:nvPr/>
            </p:nvSpPr>
            <p:spPr>
              <a:xfrm>
                <a:off x="5257800" y="5181600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63" name="Cây Kéo 2"/>
          <p:cNvSpPr>
            <a:spLocks noChangeArrowheads="1"/>
          </p:cNvSpPr>
          <p:nvPr/>
        </p:nvSpPr>
        <p:spPr bwMode="auto">
          <a:xfrm rot="16200000">
            <a:off x="4950951" y="5371352"/>
            <a:ext cx="87283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4800" dirty="0" smtClean="0">
                <a:solidFill>
                  <a:srgbClr val="000066"/>
                </a:solidFill>
                <a:latin typeface="Arial" charset="0"/>
                <a:sym typeface="Wingdings" pitchFamily="2" charset="2"/>
              </a:rPr>
              <a:t></a:t>
            </a:r>
            <a:r>
              <a:rPr lang="en-US" sz="4800" dirty="0" smtClean="0">
                <a:solidFill>
                  <a:srgbClr val="000066"/>
                </a:solidFill>
                <a:latin typeface="Arial" charset="0"/>
              </a:rPr>
              <a:t> </a:t>
            </a:r>
            <a:endParaRPr lang="en-US" sz="4800" dirty="0">
              <a:solidFill>
                <a:srgbClr val="000066"/>
              </a:solidFill>
              <a:latin typeface="Arial" charset="0"/>
            </a:endParaRPr>
          </a:p>
        </p:txBody>
      </p:sp>
      <p:grpSp>
        <p:nvGrpSpPr>
          <p:cNvPr id="404" name="Group 403"/>
          <p:cNvGrpSpPr/>
          <p:nvPr/>
        </p:nvGrpSpPr>
        <p:grpSpPr>
          <a:xfrm>
            <a:off x="4191000" y="-2781299"/>
            <a:ext cx="533400" cy="8496298"/>
            <a:chOff x="7391400" y="-1790698"/>
            <a:chExt cx="533400" cy="8496298"/>
          </a:xfrm>
          <a:solidFill>
            <a:srgbClr val="00B0F0"/>
          </a:solidFill>
        </p:grpSpPr>
        <p:grpSp>
          <p:nvGrpSpPr>
            <p:cNvPr id="405" name="Group 404"/>
            <p:cNvGrpSpPr/>
            <p:nvPr/>
          </p:nvGrpSpPr>
          <p:grpSpPr>
            <a:xfrm>
              <a:off x="7391400" y="2457451"/>
              <a:ext cx="533400" cy="4248149"/>
              <a:chOff x="5257800" y="1466851"/>
              <a:chExt cx="533400" cy="4248149"/>
            </a:xfrm>
            <a:grpFill/>
          </p:grpSpPr>
          <p:sp>
            <p:nvSpPr>
              <p:cNvPr id="415" name="Rectangle 414"/>
              <p:cNvSpPr/>
              <p:nvPr/>
            </p:nvSpPr>
            <p:spPr>
              <a:xfrm>
                <a:off x="5257800" y="1466851"/>
                <a:ext cx="533400" cy="5334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Rectangle 415"/>
              <p:cNvSpPr/>
              <p:nvPr/>
            </p:nvSpPr>
            <p:spPr>
              <a:xfrm>
                <a:off x="5257800" y="2000251"/>
                <a:ext cx="533400" cy="5334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Rectangle 416"/>
              <p:cNvSpPr/>
              <p:nvPr/>
            </p:nvSpPr>
            <p:spPr>
              <a:xfrm>
                <a:off x="5257800" y="2500313"/>
                <a:ext cx="533400" cy="5334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Rectangle 417"/>
              <p:cNvSpPr/>
              <p:nvPr/>
            </p:nvSpPr>
            <p:spPr>
              <a:xfrm>
                <a:off x="5257800" y="3033713"/>
                <a:ext cx="533400" cy="5334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Rectangle 418"/>
              <p:cNvSpPr/>
              <p:nvPr/>
            </p:nvSpPr>
            <p:spPr>
              <a:xfrm>
                <a:off x="5257800" y="3567113"/>
                <a:ext cx="533400" cy="5334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Rectangle 419"/>
              <p:cNvSpPr/>
              <p:nvPr/>
            </p:nvSpPr>
            <p:spPr>
              <a:xfrm>
                <a:off x="5257800" y="4114800"/>
                <a:ext cx="533400" cy="5334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Rectangle 420"/>
              <p:cNvSpPr/>
              <p:nvPr/>
            </p:nvSpPr>
            <p:spPr>
              <a:xfrm>
                <a:off x="5257800" y="4648200"/>
                <a:ext cx="533400" cy="5334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Rectangle 421"/>
              <p:cNvSpPr/>
              <p:nvPr/>
            </p:nvSpPr>
            <p:spPr>
              <a:xfrm>
                <a:off x="5257800" y="5181600"/>
                <a:ext cx="533400" cy="5334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6" name="Group 405"/>
            <p:cNvGrpSpPr/>
            <p:nvPr/>
          </p:nvGrpSpPr>
          <p:grpSpPr>
            <a:xfrm>
              <a:off x="7391400" y="-1790698"/>
              <a:ext cx="533400" cy="4248149"/>
              <a:chOff x="5257800" y="1466851"/>
              <a:chExt cx="533400" cy="4248149"/>
            </a:xfrm>
            <a:grpFill/>
          </p:grpSpPr>
          <p:sp>
            <p:nvSpPr>
              <p:cNvPr id="407" name="Rectangle 406"/>
              <p:cNvSpPr/>
              <p:nvPr/>
            </p:nvSpPr>
            <p:spPr>
              <a:xfrm>
                <a:off x="5257800" y="1466851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Rectangle 407"/>
              <p:cNvSpPr/>
              <p:nvPr/>
            </p:nvSpPr>
            <p:spPr>
              <a:xfrm>
                <a:off x="5257800" y="2000251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Rectangle 408"/>
              <p:cNvSpPr/>
              <p:nvPr/>
            </p:nvSpPr>
            <p:spPr>
              <a:xfrm>
                <a:off x="5257800" y="2500313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Rectangle 409"/>
              <p:cNvSpPr/>
              <p:nvPr/>
            </p:nvSpPr>
            <p:spPr>
              <a:xfrm>
                <a:off x="5257800" y="3033713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Rectangle 410"/>
              <p:cNvSpPr/>
              <p:nvPr/>
            </p:nvSpPr>
            <p:spPr>
              <a:xfrm>
                <a:off x="5257800" y="3567113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Rectangle 411"/>
              <p:cNvSpPr/>
              <p:nvPr/>
            </p:nvSpPr>
            <p:spPr>
              <a:xfrm>
                <a:off x="5257800" y="4114800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Rectangle 412"/>
              <p:cNvSpPr/>
              <p:nvPr/>
            </p:nvSpPr>
            <p:spPr>
              <a:xfrm>
                <a:off x="5257800" y="4648200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Rectangle 413"/>
              <p:cNvSpPr/>
              <p:nvPr/>
            </p:nvSpPr>
            <p:spPr>
              <a:xfrm>
                <a:off x="5257800" y="5181600"/>
                <a:ext cx="533400" cy="5334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23" name="Cây Kéo 3"/>
          <p:cNvSpPr>
            <a:spLocks noChangeArrowheads="1"/>
          </p:cNvSpPr>
          <p:nvPr/>
        </p:nvSpPr>
        <p:spPr bwMode="auto">
          <a:xfrm rot="16200000">
            <a:off x="4448924" y="5371352"/>
            <a:ext cx="87283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4800" dirty="0" smtClean="0">
                <a:solidFill>
                  <a:srgbClr val="000066"/>
                </a:solidFill>
                <a:latin typeface="Arial" charset="0"/>
                <a:sym typeface="Wingdings" pitchFamily="2" charset="2"/>
              </a:rPr>
              <a:t></a:t>
            </a:r>
            <a:r>
              <a:rPr lang="en-US" sz="4800" dirty="0" smtClean="0">
                <a:solidFill>
                  <a:srgbClr val="000066"/>
                </a:solidFill>
                <a:latin typeface="Arial" charset="0"/>
              </a:rPr>
              <a:t> </a:t>
            </a:r>
            <a:endParaRPr lang="en-US" sz="4800" dirty="0">
              <a:solidFill>
                <a:srgbClr val="000066"/>
              </a:solidFill>
              <a:latin typeface="Arial" charset="0"/>
            </a:endParaRPr>
          </a:p>
        </p:txBody>
      </p:sp>
      <p:grpSp>
        <p:nvGrpSpPr>
          <p:cNvPr id="464" name="Group 463"/>
          <p:cNvGrpSpPr/>
          <p:nvPr/>
        </p:nvGrpSpPr>
        <p:grpSpPr>
          <a:xfrm>
            <a:off x="3681413" y="-2776535"/>
            <a:ext cx="533400" cy="8496298"/>
            <a:chOff x="7391400" y="-1790698"/>
            <a:chExt cx="533400" cy="8496298"/>
          </a:xfrm>
        </p:grpSpPr>
        <p:grpSp>
          <p:nvGrpSpPr>
            <p:cNvPr id="465" name="Group 464"/>
            <p:cNvGrpSpPr/>
            <p:nvPr/>
          </p:nvGrpSpPr>
          <p:grpSpPr>
            <a:xfrm>
              <a:off x="7391400" y="2457451"/>
              <a:ext cx="533400" cy="4248149"/>
              <a:chOff x="5257800" y="1466851"/>
              <a:chExt cx="533400" cy="4248149"/>
            </a:xfrm>
          </p:grpSpPr>
          <p:sp>
            <p:nvSpPr>
              <p:cNvPr id="475" name="Rectangle 474"/>
              <p:cNvSpPr/>
              <p:nvPr/>
            </p:nvSpPr>
            <p:spPr>
              <a:xfrm>
                <a:off x="5257800" y="1466851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/>
              <p:cNvSpPr/>
              <p:nvPr/>
            </p:nvSpPr>
            <p:spPr>
              <a:xfrm>
                <a:off x="5257800" y="2000251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/>
              <p:cNvSpPr/>
              <p:nvPr/>
            </p:nvSpPr>
            <p:spPr>
              <a:xfrm>
                <a:off x="5257800" y="2500313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/>
              <p:cNvSpPr/>
              <p:nvPr/>
            </p:nvSpPr>
            <p:spPr>
              <a:xfrm>
                <a:off x="5257800" y="3033713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/>
              <p:cNvSpPr/>
              <p:nvPr/>
            </p:nvSpPr>
            <p:spPr>
              <a:xfrm>
                <a:off x="5257800" y="3567113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/>
              <p:cNvSpPr/>
              <p:nvPr/>
            </p:nvSpPr>
            <p:spPr>
              <a:xfrm>
                <a:off x="5257800" y="4114800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Rectangle 480"/>
              <p:cNvSpPr/>
              <p:nvPr/>
            </p:nvSpPr>
            <p:spPr>
              <a:xfrm>
                <a:off x="5257800" y="4648200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Rectangle 481"/>
              <p:cNvSpPr/>
              <p:nvPr/>
            </p:nvSpPr>
            <p:spPr>
              <a:xfrm>
                <a:off x="5257800" y="5181600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6" name="Group 465"/>
            <p:cNvGrpSpPr/>
            <p:nvPr/>
          </p:nvGrpSpPr>
          <p:grpSpPr>
            <a:xfrm>
              <a:off x="7391400" y="-1790698"/>
              <a:ext cx="533400" cy="4248149"/>
              <a:chOff x="5257800" y="1466851"/>
              <a:chExt cx="533400" cy="4248149"/>
            </a:xfrm>
            <a:solidFill>
              <a:schemeClr val="bg1"/>
            </a:solidFill>
          </p:grpSpPr>
          <p:sp>
            <p:nvSpPr>
              <p:cNvPr id="467" name="Rectangle 466"/>
              <p:cNvSpPr/>
              <p:nvPr/>
            </p:nvSpPr>
            <p:spPr>
              <a:xfrm>
                <a:off x="5257800" y="1466851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Rectangle 467"/>
              <p:cNvSpPr/>
              <p:nvPr/>
            </p:nvSpPr>
            <p:spPr>
              <a:xfrm>
                <a:off x="5257800" y="2000251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Rectangle 468"/>
              <p:cNvSpPr/>
              <p:nvPr/>
            </p:nvSpPr>
            <p:spPr>
              <a:xfrm>
                <a:off x="5257800" y="2500313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Rectangle 469"/>
              <p:cNvSpPr/>
              <p:nvPr/>
            </p:nvSpPr>
            <p:spPr>
              <a:xfrm>
                <a:off x="5257800" y="3033713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Rectangle 470"/>
              <p:cNvSpPr/>
              <p:nvPr/>
            </p:nvSpPr>
            <p:spPr>
              <a:xfrm>
                <a:off x="5257800" y="3567113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Rectangle 471"/>
              <p:cNvSpPr/>
              <p:nvPr/>
            </p:nvSpPr>
            <p:spPr>
              <a:xfrm>
                <a:off x="5257800" y="4114800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Rectangle 472"/>
              <p:cNvSpPr/>
              <p:nvPr/>
            </p:nvSpPr>
            <p:spPr>
              <a:xfrm>
                <a:off x="5257800" y="4648200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/>
              <p:cNvSpPr/>
              <p:nvPr/>
            </p:nvSpPr>
            <p:spPr>
              <a:xfrm>
                <a:off x="5257800" y="5181600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83" name="Cây Kéo4"/>
          <p:cNvSpPr>
            <a:spLocks noChangeArrowheads="1"/>
          </p:cNvSpPr>
          <p:nvPr/>
        </p:nvSpPr>
        <p:spPr bwMode="auto">
          <a:xfrm rot="16200000">
            <a:off x="3731751" y="5314203"/>
            <a:ext cx="87283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4800" dirty="0" smtClean="0">
                <a:solidFill>
                  <a:srgbClr val="000066"/>
                </a:solidFill>
                <a:latin typeface="Arial" charset="0"/>
                <a:sym typeface="Wingdings" pitchFamily="2" charset="2"/>
              </a:rPr>
              <a:t></a:t>
            </a:r>
            <a:r>
              <a:rPr lang="en-US" sz="4800" dirty="0" smtClean="0">
                <a:solidFill>
                  <a:srgbClr val="000066"/>
                </a:solidFill>
                <a:latin typeface="Arial" charset="0"/>
              </a:rPr>
              <a:t> </a:t>
            </a:r>
            <a:endParaRPr lang="en-US" sz="4800" dirty="0">
              <a:solidFill>
                <a:srgbClr val="000066"/>
              </a:solidFill>
              <a:latin typeface="Arial" charset="0"/>
            </a:endParaRPr>
          </a:p>
        </p:txBody>
      </p:sp>
      <p:grpSp>
        <p:nvGrpSpPr>
          <p:cNvPr id="484" name="Group 483"/>
          <p:cNvGrpSpPr/>
          <p:nvPr/>
        </p:nvGrpSpPr>
        <p:grpSpPr>
          <a:xfrm>
            <a:off x="3148013" y="-2776535"/>
            <a:ext cx="533400" cy="8496298"/>
            <a:chOff x="7391400" y="-1790698"/>
            <a:chExt cx="533400" cy="8496298"/>
          </a:xfrm>
        </p:grpSpPr>
        <p:grpSp>
          <p:nvGrpSpPr>
            <p:cNvPr id="485" name="Group 484"/>
            <p:cNvGrpSpPr/>
            <p:nvPr/>
          </p:nvGrpSpPr>
          <p:grpSpPr>
            <a:xfrm>
              <a:off x="7391400" y="2457451"/>
              <a:ext cx="533400" cy="4248149"/>
              <a:chOff x="5257800" y="1466851"/>
              <a:chExt cx="533400" cy="4248149"/>
            </a:xfrm>
          </p:grpSpPr>
          <p:sp>
            <p:nvSpPr>
              <p:cNvPr id="495" name="Rectangle 494"/>
              <p:cNvSpPr/>
              <p:nvPr/>
            </p:nvSpPr>
            <p:spPr>
              <a:xfrm>
                <a:off x="5257800" y="1466851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Rectangle 495"/>
              <p:cNvSpPr/>
              <p:nvPr/>
            </p:nvSpPr>
            <p:spPr>
              <a:xfrm>
                <a:off x="5257800" y="2000251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Rectangle 496"/>
              <p:cNvSpPr/>
              <p:nvPr/>
            </p:nvSpPr>
            <p:spPr>
              <a:xfrm>
                <a:off x="5257800" y="2500313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Rectangle 497"/>
              <p:cNvSpPr/>
              <p:nvPr/>
            </p:nvSpPr>
            <p:spPr>
              <a:xfrm>
                <a:off x="5257800" y="3033713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Rectangle 498"/>
              <p:cNvSpPr/>
              <p:nvPr/>
            </p:nvSpPr>
            <p:spPr>
              <a:xfrm>
                <a:off x="5257800" y="3567113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Rectangle 499"/>
              <p:cNvSpPr/>
              <p:nvPr/>
            </p:nvSpPr>
            <p:spPr>
              <a:xfrm>
                <a:off x="5257800" y="4114800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Rectangle 500"/>
              <p:cNvSpPr/>
              <p:nvPr/>
            </p:nvSpPr>
            <p:spPr>
              <a:xfrm>
                <a:off x="5257800" y="4648200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Rectangle 501"/>
              <p:cNvSpPr/>
              <p:nvPr/>
            </p:nvSpPr>
            <p:spPr>
              <a:xfrm>
                <a:off x="5257800" y="5181600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6" name="Group 485"/>
            <p:cNvGrpSpPr/>
            <p:nvPr/>
          </p:nvGrpSpPr>
          <p:grpSpPr>
            <a:xfrm>
              <a:off x="7391400" y="-1790698"/>
              <a:ext cx="533400" cy="4248149"/>
              <a:chOff x="5257800" y="1466851"/>
              <a:chExt cx="533400" cy="4248149"/>
            </a:xfrm>
            <a:solidFill>
              <a:schemeClr val="bg1"/>
            </a:solidFill>
          </p:grpSpPr>
          <p:sp>
            <p:nvSpPr>
              <p:cNvPr id="487" name="Rectangle 486"/>
              <p:cNvSpPr/>
              <p:nvPr/>
            </p:nvSpPr>
            <p:spPr>
              <a:xfrm>
                <a:off x="5257800" y="1466851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Rectangle 487"/>
              <p:cNvSpPr/>
              <p:nvPr/>
            </p:nvSpPr>
            <p:spPr>
              <a:xfrm>
                <a:off x="5257800" y="2000251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Rectangle 488"/>
              <p:cNvSpPr/>
              <p:nvPr/>
            </p:nvSpPr>
            <p:spPr>
              <a:xfrm>
                <a:off x="5257800" y="2500313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Rectangle 489"/>
              <p:cNvSpPr/>
              <p:nvPr/>
            </p:nvSpPr>
            <p:spPr>
              <a:xfrm>
                <a:off x="5257800" y="3033713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Rectangle 490"/>
              <p:cNvSpPr/>
              <p:nvPr/>
            </p:nvSpPr>
            <p:spPr>
              <a:xfrm>
                <a:off x="5257800" y="3567113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Rectangle 491"/>
              <p:cNvSpPr/>
              <p:nvPr/>
            </p:nvSpPr>
            <p:spPr>
              <a:xfrm>
                <a:off x="5257800" y="4114800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Rectangle 492"/>
              <p:cNvSpPr/>
              <p:nvPr/>
            </p:nvSpPr>
            <p:spPr>
              <a:xfrm>
                <a:off x="5257800" y="4648200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Rectangle 493"/>
              <p:cNvSpPr/>
              <p:nvPr/>
            </p:nvSpPr>
            <p:spPr>
              <a:xfrm>
                <a:off x="5257800" y="5181600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50" name="Straight Arrow Connector 149"/>
          <p:cNvCxnSpPr/>
          <p:nvPr/>
        </p:nvCxnSpPr>
        <p:spPr>
          <a:xfrm flipH="1" flipV="1">
            <a:off x="5978735" y="1498462"/>
            <a:ext cx="879265" cy="79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>
            <a:off x="6858000" y="11430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Cắt đến đây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Rectangle 108"/>
          <p:cNvSpPr>
            <a:spLocks noChangeArrowheads="1"/>
          </p:cNvSpPr>
          <p:nvPr/>
        </p:nvSpPr>
        <p:spPr bwMode="auto">
          <a:xfrm rot="16200000">
            <a:off x="2243137" y="5754195"/>
            <a:ext cx="7254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200" b="0" dirty="0">
                <a:solidFill>
                  <a:srgbClr val="002060"/>
                </a:solidFill>
                <a:sym typeface="Wingdings" pitchFamily="2" charset="2"/>
              </a:rPr>
              <a:t>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57" name="Rectangle 109"/>
          <p:cNvSpPr>
            <a:spLocks noChangeArrowheads="1"/>
          </p:cNvSpPr>
          <p:nvPr/>
        </p:nvSpPr>
        <p:spPr bwMode="auto">
          <a:xfrm rot="16200000">
            <a:off x="2776537" y="5754195"/>
            <a:ext cx="7254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200" b="0" dirty="0">
                <a:solidFill>
                  <a:srgbClr val="002060"/>
                </a:solidFill>
                <a:sym typeface="Wingdings" pitchFamily="2" charset="2"/>
              </a:rPr>
              <a:t>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58" name="Text Box 87"/>
          <p:cNvSpPr txBox="1">
            <a:spLocks noChangeArrowheads="1"/>
          </p:cNvSpPr>
          <p:nvPr/>
        </p:nvSpPr>
        <p:spPr bwMode="auto">
          <a:xfrm>
            <a:off x="1600200" y="152400"/>
            <a:ext cx="6629401" cy="584775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Cắt các nan </a:t>
            </a:r>
            <a:r>
              <a:rPr lang="en-US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dọc </a:t>
            </a:r>
            <a:r>
              <a:rPr lang="en-US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(tờ giấy màu </a:t>
            </a:r>
            <a:r>
              <a:rPr lang="en-US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xanh)</a:t>
            </a:r>
            <a:endParaRPr lang="en-US" sz="3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0" name="Rectangle 108"/>
          <p:cNvSpPr>
            <a:spLocks noChangeArrowheads="1"/>
          </p:cNvSpPr>
          <p:nvPr/>
        </p:nvSpPr>
        <p:spPr bwMode="auto">
          <a:xfrm rot="16200000">
            <a:off x="1751014" y="5754195"/>
            <a:ext cx="7254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200" b="0" dirty="0">
                <a:solidFill>
                  <a:srgbClr val="002060"/>
                </a:solidFill>
                <a:sym typeface="Wingdings" pitchFamily="2" charset="2"/>
              </a:rPr>
              <a:t>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61" name="Rectangle 108"/>
          <p:cNvSpPr>
            <a:spLocks noChangeArrowheads="1"/>
          </p:cNvSpPr>
          <p:nvPr/>
        </p:nvSpPr>
        <p:spPr bwMode="auto">
          <a:xfrm rot="16200000">
            <a:off x="1237456" y="5711826"/>
            <a:ext cx="7254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200" b="0" dirty="0">
                <a:solidFill>
                  <a:srgbClr val="002060"/>
                </a:solidFill>
                <a:sym typeface="Wingdings" pitchFamily="2" charset="2"/>
              </a:rPr>
              <a:t>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0151541"/>
      </p:ext>
    </p:extLst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2 -0.01919 L -0.0342 -0.682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18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180000">
                                      <p:cBhvr>
                                        <p:cTn id="16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358 -0.00046 L 2.77778E-7 -0.0004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00"/>
                            </p:stCondLst>
                            <p:childTnLst>
                              <p:par>
                                <p:cTn id="2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700"/>
                            </p:stCondLst>
                            <p:childTnLst>
                              <p:par>
                                <p:cTn id="36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91 -0.0222 L -0.03091 -0.6866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23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180000">
                                      <p:cBhvr>
                                        <p:cTn id="39" dur="2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900"/>
                            </p:stCondLst>
                            <p:childTnLst>
                              <p:par>
                                <p:cTn id="4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400"/>
                            </p:stCondLst>
                            <p:childTnLst>
                              <p:par>
                                <p:cTn id="4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9 0.00231 L -0.0309 -0.6724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75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180000">
                                      <p:cBhvr>
                                        <p:cTn id="51" dur="2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6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100"/>
                            </p:stCondLst>
                            <p:childTnLst>
                              <p:par>
                                <p:cTn id="5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23 0.01065 L -0.01423 -0.6641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75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180000">
                                      <p:cBhvr>
                                        <p:cTn id="63" dur="20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300"/>
                            </p:stCondLst>
                            <p:childTnLst>
                              <p:par>
                                <p:cTn id="6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8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300"/>
                            </p:stCondLst>
                            <p:childTnLst>
                              <p:par>
                                <p:cTn id="7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8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30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8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300"/>
                            </p:stCondLst>
                            <p:childTnLst>
                              <p:par>
                                <p:cTn id="9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7800"/>
                            </p:stCondLst>
                            <p:childTnLst>
                              <p:par>
                                <p:cTn id="10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300"/>
                            </p:stCondLst>
                            <p:childTnLst>
                              <p:par>
                                <p:cTn id="10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/>
      <p:bldP spid="222" grpId="1"/>
      <p:bldP spid="222" grpId="2"/>
      <p:bldP spid="363" grpId="0"/>
      <p:bldP spid="363" grpId="1"/>
      <p:bldP spid="363" grpId="2"/>
      <p:bldP spid="423" grpId="0"/>
      <p:bldP spid="423" grpId="1"/>
      <p:bldP spid="423" grpId="2"/>
      <p:bldP spid="483" grpId="0"/>
      <p:bldP spid="483" grpId="1"/>
      <p:bldP spid="483" grpId="2"/>
      <p:bldP spid="151" grpId="0"/>
      <p:bldP spid="151" grpId="1"/>
      <p:bldP spid="156" grpId="0"/>
      <p:bldP spid="156" grpId="1"/>
      <p:bldP spid="157" grpId="0"/>
      <p:bldP spid="157" grpId="1"/>
      <p:bldP spid="160" grpId="0"/>
      <p:bldP spid="160" grpId="1"/>
      <p:bldP spid="161" grpId="0"/>
      <p:bldP spid="161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10800000">
            <a:off x="2152325" y="1216560"/>
            <a:ext cx="4397375" cy="4114800"/>
            <a:chOff x="1546225" y="1981200"/>
            <a:chExt cx="4397375" cy="4114800"/>
          </a:xfrm>
          <a:solidFill>
            <a:srgbClr val="00B0F0"/>
          </a:solidFill>
        </p:grpSpPr>
        <p:grpSp>
          <p:nvGrpSpPr>
            <p:cNvPr id="22530" name="Group 86"/>
            <p:cNvGrpSpPr>
              <a:grpSpLocks/>
            </p:cNvGrpSpPr>
            <p:nvPr/>
          </p:nvGrpSpPr>
          <p:grpSpPr bwMode="auto">
            <a:xfrm rot="-417068">
              <a:off x="2438400" y="2057400"/>
              <a:ext cx="457200" cy="3657600"/>
              <a:chOff x="1680" y="1248"/>
              <a:chExt cx="288" cy="2304"/>
            </a:xfrm>
            <a:grpFill/>
          </p:grpSpPr>
          <p:sp>
            <p:nvSpPr>
              <p:cNvPr id="22612" name="Rectangle 6"/>
              <p:cNvSpPr>
                <a:spLocks noChangeArrowheads="1"/>
              </p:cNvSpPr>
              <p:nvPr/>
            </p:nvSpPr>
            <p:spPr bwMode="auto">
              <a:xfrm>
                <a:off x="1680" y="2112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3" name="Rectangle 7"/>
              <p:cNvSpPr>
                <a:spLocks noChangeArrowheads="1"/>
              </p:cNvSpPr>
              <p:nvPr/>
            </p:nvSpPr>
            <p:spPr bwMode="auto">
              <a:xfrm>
                <a:off x="1680" y="1824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4" name="Rectangle 8"/>
              <p:cNvSpPr>
                <a:spLocks noChangeArrowheads="1"/>
              </p:cNvSpPr>
              <p:nvPr/>
            </p:nvSpPr>
            <p:spPr bwMode="auto">
              <a:xfrm>
                <a:off x="1680" y="1536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5" name="Rectangle 9"/>
              <p:cNvSpPr>
                <a:spLocks noChangeArrowheads="1"/>
              </p:cNvSpPr>
              <p:nvPr/>
            </p:nvSpPr>
            <p:spPr bwMode="auto">
              <a:xfrm>
                <a:off x="1680" y="1248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6" name="Rectangle 44"/>
              <p:cNvSpPr>
                <a:spLocks noChangeArrowheads="1"/>
              </p:cNvSpPr>
              <p:nvPr/>
            </p:nvSpPr>
            <p:spPr bwMode="auto">
              <a:xfrm>
                <a:off x="1680" y="2400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7" name="Rectangle 46"/>
              <p:cNvSpPr>
                <a:spLocks noChangeArrowheads="1"/>
              </p:cNvSpPr>
              <p:nvPr/>
            </p:nvSpPr>
            <p:spPr bwMode="auto">
              <a:xfrm>
                <a:off x="1680" y="3264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8" name="Rectangle 47"/>
              <p:cNvSpPr>
                <a:spLocks noChangeArrowheads="1"/>
              </p:cNvSpPr>
              <p:nvPr/>
            </p:nvSpPr>
            <p:spPr bwMode="auto">
              <a:xfrm>
                <a:off x="1680" y="2976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9" name="Rectangle 48"/>
              <p:cNvSpPr>
                <a:spLocks noChangeArrowheads="1"/>
              </p:cNvSpPr>
              <p:nvPr/>
            </p:nvSpPr>
            <p:spPr bwMode="auto">
              <a:xfrm>
                <a:off x="1680" y="2688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531" name="Rectangle 11"/>
            <p:cNvSpPr>
              <a:spLocks noChangeArrowheads="1"/>
            </p:cNvSpPr>
            <p:nvPr/>
          </p:nvSpPr>
          <p:spPr bwMode="auto">
            <a:xfrm>
              <a:off x="2209800" y="56388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2" name="Rectangle 19"/>
            <p:cNvSpPr>
              <a:spLocks noChangeArrowheads="1"/>
            </p:cNvSpPr>
            <p:nvPr/>
          </p:nvSpPr>
          <p:spPr bwMode="auto">
            <a:xfrm>
              <a:off x="4953000" y="42672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3" name="Rectangle 23"/>
            <p:cNvSpPr>
              <a:spLocks noChangeArrowheads="1"/>
            </p:cNvSpPr>
            <p:nvPr/>
          </p:nvSpPr>
          <p:spPr bwMode="auto">
            <a:xfrm>
              <a:off x="4953000" y="51816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4" name="Rectangle 25"/>
            <p:cNvSpPr>
              <a:spLocks noChangeArrowheads="1"/>
            </p:cNvSpPr>
            <p:nvPr/>
          </p:nvSpPr>
          <p:spPr bwMode="auto">
            <a:xfrm>
              <a:off x="5410200" y="56388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5" name="Rectangle 26"/>
            <p:cNvSpPr>
              <a:spLocks noChangeArrowheads="1"/>
            </p:cNvSpPr>
            <p:nvPr/>
          </p:nvSpPr>
          <p:spPr bwMode="auto">
            <a:xfrm>
              <a:off x="4953000" y="56388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6" name="Rectangle 27"/>
            <p:cNvSpPr>
              <a:spLocks noChangeArrowheads="1"/>
            </p:cNvSpPr>
            <p:nvPr/>
          </p:nvSpPr>
          <p:spPr bwMode="auto">
            <a:xfrm>
              <a:off x="4495800" y="56388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7" name="Rectangle 31"/>
            <p:cNvSpPr>
              <a:spLocks noChangeArrowheads="1"/>
            </p:cNvSpPr>
            <p:nvPr/>
          </p:nvSpPr>
          <p:spPr bwMode="auto">
            <a:xfrm>
              <a:off x="4038600" y="56388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8" name="Rectangle 45"/>
            <p:cNvSpPr>
              <a:spLocks noChangeArrowheads="1"/>
            </p:cNvSpPr>
            <p:nvPr/>
          </p:nvSpPr>
          <p:spPr bwMode="auto">
            <a:xfrm>
              <a:off x="2667000" y="56388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539" name="Group 85"/>
            <p:cNvGrpSpPr>
              <a:grpSpLocks/>
            </p:cNvGrpSpPr>
            <p:nvPr/>
          </p:nvGrpSpPr>
          <p:grpSpPr bwMode="auto">
            <a:xfrm rot="-131959">
              <a:off x="2133600" y="1981200"/>
              <a:ext cx="457200" cy="3657600"/>
              <a:chOff x="1392" y="1248"/>
              <a:chExt cx="288" cy="2304"/>
            </a:xfrm>
            <a:grpFill/>
          </p:grpSpPr>
          <p:sp>
            <p:nvSpPr>
              <p:cNvPr id="22604" name="Rectangle 4"/>
              <p:cNvSpPr>
                <a:spLocks noChangeArrowheads="1"/>
              </p:cNvSpPr>
              <p:nvPr/>
            </p:nvSpPr>
            <p:spPr bwMode="auto">
              <a:xfrm>
                <a:off x="1392" y="2688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5" name="Rectangle 5"/>
              <p:cNvSpPr>
                <a:spLocks noChangeArrowheads="1"/>
              </p:cNvSpPr>
              <p:nvPr/>
            </p:nvSpPr>
            <p:spPr bwMode="auto">
              <a:xfrm>
                <a:off x="1392" y="2976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6" name="Rectangle 10"/>
              <p:cNvSpPr>
                <a:spLocks noChangeArrowheads="1"/>
              </p:cNvSpPr>
              <p:nvPr/>
            </p:nvSpPr>
            <p:spPr bwMode="auto">
              <a:xfrm>
                <a:off x="1392" y="3264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7" name="Rectangle 12"/>
              <p:cNvSpPr>
                <a:spLocks noChangeArrowheads="1"/>
              </p:cNvSpPr>
              <p:nvPr/>
            </p:nvSpPr>
            <p:spPr bwMode="auto">
              <a:xfrm>
                <a:off x="1392" y="2112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8" name="Rectangle 13"/>
              <p:cNvSpPr>
                <a:spLocks noChangeArrowheads="1"/>
              </p:cNvSpPr>
              <p:nvPr/>
            </p:nvSpPr>
            <p:spPr bwMode="auto">
              <a:xfrm>
                <a:off x="1392" y="1824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9" name="Rectangle 14"/>
              <p:cNvSpPr>
                <a:spLocks noChangeArrowheads="1"/>
              </p:cNvSpPr>
              <p:nvPr/>
            </p:nvSpPr>
            <p:spPr bwMode="auto">
              <a:xfrm>
                <a:off x="1392" y="1536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0" name="Rectangle 15"/>
              <p:cNvSpPr>
                <a:spLocks noChangeArrowheads="1"/>
              </p:cNvSpPr>
              <p:nvPr/>
            </p:nvSpPr>
            <p:spPr bwMode="auto">
              <a:xfrm>
                <a:off x="1392" y="1248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1" name="Rectangle 49"/>
              <p:cNvSpPr>
                <a:spLocks noChangeArrowheads="1"/>
              </p:cNvSpPr>
              <p:nvPr/>
            </p:nvSpPr>
            <p:spPr bwMode="auto">
              <a:xfrm>
                <a:off x="1392" y="2400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540" name="Rectangle 53"/>
            <p:cNvSpPr>
              <a:spLocks noChangeArrowheads="1"/>
            </p:cNvSpPr>
            <p:nvPr/>
          </p:nvSpPr>
          <p:spPr bwMode="auto">
            <a:xfrm>
              <a:off x="4953000" y="24384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1" name="Rectangle 56"/>
            <p:cNvSpPr>
              <a:spLocks noChangeArrowheads="1"/>
            </p:cNvSpPr>
            <p:nvPr/>
          </p:nvSpPr>
          <p:spPr bwMode="auto">
            <a:xfrm>
              <a:off x="4953000" y="19812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2" name="Rectangle 57"/>
            <p:cNvSpPr>
              <a:spLocks noChangeArrowheads="1"/>
            </p:cNvSpPr>
            <p:nvPr/>
          </p:nvSpPr>
          <p:spPr bwMode="auto">
            <a:xfrm>
              <a:off x="4953000" y="47244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543" name="Group 90"/>
            <p:cNvGrpSpPr>
              <a:grpSpLocks/>
            </p:cNvGrpSpPr>
            <p:nvPr/>
          </p:nvGrpSpPr>
          <p:grpSpPr bwMode="auto">
            <a:xfrm rot="-176234">
              <a:off x="3962400" y="1981200"/>
              <a:ext cx="457200" cy="3657600"/>
              <a:chOff x="2544" y="1248"/>
              <a:chExt cx="288" cy="2304"/>
            </a:xfrm>
            <a:grpFill/>
          </p:grpSpPr>
          <p:sp>
            <p:nvSpPr>
              <p:cNvPr id="22596" name="Rectangle 28"/>
              <p:cNvSpPr>
                <a:spLocks noChangeArrowheads="1"/>
              </p:cNvSpPr>
              <p:nvPr/>
            </p:nvSpPr>
            <p:spPr bwMode="auto">
              <a:xfrm>
                <a:off x="2544" y="2688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97" name="Rectangle 29"/>
              <p:cNvSpPr>
                <a:spLocks noChangeArrowheads="1"/>
              </p:cNvSpPr>
              <p:nvPr/>
            </p:nvSpPr>
            <p:spPr bwMode="auto">
              <a:xfrm>
                <a:off x="2544" y="2976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98" name="Rectangle 30"/>
              <p:cNvSpPr>
                <a:spLocks noChangeArrowheads="1"/>
              </p:cNvSpPr>
              <p:nvPr/>
            </p:nvSpPr>
            <p:spPr bwMode="auto">
              <a:xfrm>
                <a:off x="2544" y="3264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99" name="Rectangle 50"/>
              <p:cNvSpPr>
                <a:spLocks noChangeArrowheads="1"/>
              </p:cNvSpPr>
              <p:nvPr/>
            </p:nvSpPr>
            <p:spPr bwMode="auto">
              <a:xfrm>
                <a:off x="2544" y="2400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0" name="Rectangle 59"/>
              <p:cNvSpPr>
                <a:spLocks noChangeArrowheads="1"/>
              </p:cNvSpPr>
              <p:nvPr/>
            </p:nvSpPr>
            <p:spPr bwMode="auto">
              <a:xfrm>
                <a:off x="2544" y="2112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1" name="Rectangle 60"/>
              <p:cNvSpPr>
                <a:spLocks noChangeArrowheads="1"/>
              </p:cNvSpPr>
              <p:nvPr/>
            </p:nvSpPr>
            <p:spPr bwMode="auto">
              <a:xfrm>
                <a:off x="2544" y="1824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2" name="Rectangle 61"/>
              <p:cNvSpPr>
                <a:spLocks noChangeArrowheads="1"/>
              </p:cNvSpPr>
              <p:nvPr/>
            </p:nvSpPr>
            <p:spPr bwMode="auto">
              <a:xfrm>
                <a:off x="2544" y="1536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3" name="Rectangle 62"/>
              <p:cNvSpPr>
                <a:spLocks noChangeArrowheads="1"/>
              </p:cNvSpPr>
              <p:nvPr/>
            </p:nvSpPr>
            <p:spPr bwMode="auto">
              <a:xfrm>
                <a:off x="2544" y="1248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544" name="Group 89"/>
            <p:cNvGrpSpPr>
              <a:grpSpLocks/>
            </p:cNvGrpSpPr>
            <p:nvPr/>
          </p:nvGrpSpPr>
          <p:grpSpPr bwMode="auto">
            <a:xfrm rot="-233680">
              <a:off x="3429000" y="2057400"/>
              <a:ext cx="457200" cy="3657600"/>
              <a:chOff x="2256" y="1248"/>
              <a:chExt cx="288" cy="2304"/>
            </a:xfrm>
            <a:grpFill/>
          </p:grpSpPr>
          <p:sp>
            <p:nvSpPr>
              <p:cNvPr id="22588" name="Rectangle 16"/>
              <p:cNvSpPr>
                <a:spLocks noChangeArrowheads="1"/>
              </p:cNvSpPr>
              <p:nvPr/>
            </p:nvSpPr>
            <p:spPr bwMode="auto">
              <a:xfrm>
                <a:off x="2256" y="2112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89" name="Rectangle 17"/>
              <p:cNvSpPr>
                <a:spLocks noChangeArrowheads="1"/>
              </p:cNvSpPr>
              <p:nvPr/>
            </p:nvSpPr>
            <p:spPr bwMode="auto">
              <a:xfrm>
                <a:off x="2256" y="1536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90" name="Rectangle 32"/>
              <p:cNvSpPr>
                <a:spLocks noChangeArrowheads="1"/>
              </p:cNvSpPr>
              <p:nvPr/>
            </p:nvSpPr>
            <p:spPr bwMode="auto">
              <a:xfrm>
                <a:off x="2256" y="2400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91" name="Rectangle 33"/>
              <p:cNvSpPr>
                <a:spLocks noChangeArrowheads="1"/>
              </p:cNvSpPr>
              <p:nvPr/>
            </p:nvSpPr>
            <p:spPr bwMode="auto">
              <a:xfrm>
                <a:off x="2256" y="2688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92" name="Rectangle 34"/>
              <p:cNvSpPr>
                <a:spLocks noChangeArrowheads="1"/>
              </p:cNvSpPr>
              <p:nvPr/>
            </p:nvSpPr>
            <p:spPr bwMode="auto">
              <a:xfrm>
                <a:off x="2256" y="2976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93" name="Rectangle 35"/>
              <p:cNvSpPr>
                <a:spLocks noChangeArrowheads="1"/>
              </p:cNvSpPr>
              <p:nvPr/>
            </p:nvSpPr>
            <p:spPr bwMode="auto">
              <a:xfrm>
                <a:off x="2256" y="3264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94" name="Rectangle 51"/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95" name="Rectangle 63"/>
              <p:cNvSpPr>
                <a:spLocks noChangeArrowheads="1"/>
              </p:cNvSpPr>
              <p:nvPr/>
            </p:nvSpPr>
            <p:spPr bwMode="auto">
              <a:xfrm>
                <a:off x="2256" y="1248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545" name="Group 88"/>
            <p:cNvGrpSpPr>
              <a:grpSpLocks/>
            </p:cNvGrpSpPr>
            <p:nvPr/>
          </p:nvGrpSpPr>
          <p:grpSpPr bwMode="auto">
            <a:xfrm rot="-309140">
              <a:off x="2971800" y="2057400"/>
              <a:ext cx="457200" cy="3657600"/>
              <a:chOff x="1968" y="1248"/>
              <a:chExt cx="288" cy="2304"/>
            </a:xfrm>
            <a:grpFill/>
          </p:grpSpPr>
          <p:sp>
            <p:nvSpPr>
              <p:cNvPr id="22580" name="Rectangle 37"/>
              <p:cNvSpPr>
                <a:spLocks noChangeArrowheads="1"/>
              </p:cNvSpPr>
              <p:nvPr/>
            </p:nvSpPr>
            <p:spPr bwMode="auto">
              <a:xfrm>
                <a:off x="1968" y="3264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81" name="Rectangle 38"/>
              <p:cNvSpPr>
                <a:spLocks noChangeArrowheads="1"/>
              </p:cNvSpPr>
              <p:nvPr/>
            </p:nvSpPr>
            <p:spPr bwMode="auto">
              <a:xfrm>
                <a:off x="1968" y="2976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82" name="Rectangle 39"/>
              <p:cNvSpPr>
                <a:spLocks noChangeArrowheads="1"/>
              </p:cNvSpPr>
              <p:nvPr/>
            </p:nvSpPr>
            <p:spPr bwMode="auto">
              <a:xfrm>
                <a:off x="1968" y="2688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83" name="Rectangle 40"/>
              <p:cNvSpPr>
                <a:spLocks noChangeArrowheads="1"/>
              </p:cNvSpPr>
              <p:nvPr/>
            </p:nvSpPr>
            <p:spPr bwMode="auto">
              <a:xfrm>
                <a:off x="1968" y="2400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84" name="Rectangle 41"/>
              <p:cNvSpPr>
                <a:spLocks noChangeArrowheads="1"/>
              </p:cNvSpPr>
              <p:nvPr/>
            </p:nvSpPr>
            <p:spPr bwMode="auto">
              <a:xfrm>
                <a:off x="1968" y="2112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85" name="Rectangle 42"/>
              <p:cNvSpPr>
                <a:spLocks noChangeArrowheads="1"/>
              </p:cNvSpPr>
              <p:nvPr/>
            </p:nvSpPr>
            <p:spPr bwMode="auto">
              <a:xfrm>
                <a:off x="1968" y="1824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86" name="Rectangle 64"/>
              <p:cNvSpPr>
                <a:spLocks noChangeArrowheads="1"/>
              </p:cNvSpPr>
              <p:nvPr/>
            </p:nvSpPr>
            <p:spPr bwMode="auto">
              <a:xfrm>
                <a:off x="1968" y="1536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87" name="Rectangle 65"/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546" name="Rectangle 70"/>
            <p:cNvSpPr>
              <a:spLocks noChangeArrowheads="1"/>
            </p:cNvSpPr>
            <p:nvPr/>
          </p:nvSpPr>
          <p:spPr bwMode="auto">
            <a:xfrm>
              <a:off x="4953000" y="28956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7" name="Rectangle 71"/>
            <p:cNvSpPr>
              <a:spLocks noChangeArrowheads="1"/>
            </p:cNvSpPr>
            <p:nvPr/>
          </p:nvSpPr>
          <p:spPr bwMode="auto">
            <a:xfrm>
              <a:off x="4953000" y="33528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548" name="Group 92"/>
            <p:cNvGrpSpPr>
              <a:grpSpLocks/>
            </p:cNvGrpSpPr>
            <p:nvPr/>
          </p:nvGrpSpPr>
          <p:grpSpPr bwMode="auto">
            <a:xfrm rot="185432">
              <a:off x="5486400" y="1981200"/>
              <a:ext cx="457200" cy="3657600"/>
              <a:chOff x="3408" y="1248"/>
              <a:chExt cx="288" cy="2304"/>
            </a:xfrm>
            <a:grpFill/>
          </p:grpSpPr>
          <p:sp>
            <p:nvSpPr>
              <p:cNvPr id="22572" name="Rectangle 18"/>
              <p:cNvSpPr>
                <a:spLocks noChangeArrowheads="1"/>
              </p:cNvSpPr>
              <p:nvPr/>
            </p:nvSpPr>
            <p:spPr bwMode="auto">
              <a:xfrm>
                <a:off x="3408" y="2688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3" name="Rectangle 20"/>
              <p:cNvSpPr>
                <a:spLocks noChangeArrowheads="1"/>
              </p:cNvSpPr>
              <p:nvPr/>
            </p:nvSpPr>
            <p:spPr bwMode="auto">
              <a:xfrm>
                <a:off x="3408" y="2976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4" name="Rectangle 22"/>
              <p:cNvSpPr>
                <a:spLocks noChangeArrowheads="1"/>
              </p:cNvSpPr>
              <p:nvPr/>
            </p:nvSpPr>
            <p:spPr bwMode="auto">
              <a:xfrm>
                <a:off x="3408" y="3264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5" name="Rectangle 66"/>
              <p:cNvSpPr>
                <a:spLocks noChangeArrowheads="1"/>
              </p:cNvSpPr>
              <p:nvPr/>
            </p:nvSpPr>
            <p:spPr bwMode="auto">
              <a:xfrm>
                <a:off x="3408" y="1824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6" name="Rectangle 67"/>
              <p:cNvSpPr>
                <a:spLocks noChangeArrowheads="1"/>
              </p:cNvSpPr>
              <p:nvPr/>
            </p:nvSpPr>
            <p:spPr bwMode="auto">
              <a:xfrm>
                <a:off x="3408" y="1248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7" name="Rectangle 68"/>
              <p:cNvSpPr>
                <a:spLocks noChangeArrowheads="1"/>
              </p:cNvSpPr>
              <p:nvPr/>
            </p:nvSpPr>
            <p:spPr bwMode="auto">
              <a:xfrm>
                <a:off x="3408" y="1536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8" name="Rectangle 69"/>
              <p:cNvSpPr>
                <a:spLocks noChangeArrowheads="1"/>
              </p:cNvSpPr>
              <p:nvPr/>
            </p:nvSpPr>
            <p:spPr bwMode="auto">
              <a:xfrm>
                <a:off x="3408" y="2112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9" name="Rectangle 72"/>
              <p:cNvSpPr>
                <a:spLocks noChangeArrowheads="1"/>
              </p:cNvSpPr>
              <p:nvPr/>
            </p:nvSpPr>
            <p:spPr bwMode="auto">
              <a:xfrm>
                <a:off x="3408" y="2400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549" name="Rectangle 73"/>
            <p:cNvSpPr>
              <a:spLocks noChangeArrowheads="1"/>
            </p:cNvSpPr>
            <p:nvPr/>
          </p:nvSpPr>
          <p:spPr bwMode="auto">
            <a:xfrm>
              <a:off x="4953000" y="38100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550" name="Group 91"/>
            <p:cNvGrpSpPr>
              <a:grpSpLocks/>
            </p:cNvGrpSpPr>
            <p:nvPr/>
          </p:nvGrpSpPr>
          <p:grpSpPr bwMode="auto">
            <a:xfrm rot="-149485">
              <a:off x="4419600" y="1981200"/>
              <a:ext cx="457200" cy="3657600"/>
              <a:chOff x="2832" y="1248"/>
              <a:chExt cx="288" cy="2304"/>
            </a:xfrm>
            <a:grpFill/>
          </p:grpSpPr>
          <p:sp>
            <p:nvSpPr>
              <p:cNvPr id="22564" name="Rectangle 21"/>
              <p:cNvSpPr>
                <a:spLocks noChangeArrowheads="1"/>
              </p:cNvSpPr>
              <p:nvPr/>
            </p:nvSpPr>
            <p:spPr bwMode="auto">
              <a:xfrm>
                <a:off x="2832" y="2976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65" name="Rectangle 24"/>
              <p:cNvSpPr>
                <a:spLocks noChangeArrowheads="1"/>
              </p:cNvSpPr>
              <p:nvPr/>
            </p:nvSpPr>
            <p:spPr bwMode="auto">
              <a:xfrm>
                <a:off x="2832" y="3264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66" name="Rectangle 52"/>
              <p:cNvSpPr>
                <a:spLocks noChangeArrowheads="1"/>
              </p:cNvSpPr>
              <p:nvPr/>
            </p:nvSpPr>
            <p:spPr bwMode="auto">
              <a:xfrm>
                <a:off x="2832" y="1824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67" name="Rectangle 54"/>
              <p:cNvSpPr>
                <a:spLocks noChangeArrowheads="1"/>
              </p:cNvSpPr>
              <p:nvPr/>
            </p:nvSpPr>
            <p:spPr bwMode="auto">
              <a:xfrm>
                <a:off x="2832" y="2688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68" name="Rectangle 55"/>
              <p:cNvSpPr>
                <a:spLocks noChangeArrowheads="1"/>
              </p:cNvSpPr>
              <p:nvPr/>
            </p:nvSpPr>
            <p:spPr bwMode="auto">
              <a:xfrm>
                <a:off x="2832" y="1536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69" name="Rectangle 58"/>
              <p:cNvSpPr>
                <a:spLocks noChangeArrowheads="1"/>
              </p:cNvSpPr>
              <p:nvPr/>
            </p:nvSpPr>
            <p:spPr bwMode="auto">
              <a:xfrm>
                <a:off x="2832" y="1248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0" name="Rectangle 74"/>
              <p:cNvSpPr>
                <a:spLocks noChangeArrowheads="1"/>
              </p:cNvSpPr>
              <p:nvPr/>
            </p:nvSpPr>
            <p:spPr bwMode="auto">
              <a:xfrm>
                <a:off x="2832" y="2400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1" name="Rectangle 75"/>
              <p:cNvSpPr>
                <a:spLocks noChangeArrowheads="1"/>
              </p:cNvSpPr>
              <p:nvPr/>
            </p:nvSpPr>
            <p:spPr bwMode="auto">
              <a:xfrm>
                <a:off x="2832" y="2112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551" name="Rectangle 76"/>
            <p:cNvSpPr>
              <a:spLocks noChangeArrowheads="1"/>
            </p:cNvSpPr>
            <p:nvPr/>
          </p:nvSpPr>
          <p:spPr bwMode="auto">
            <a:xfrm rot="5207878">
              <a:off x="1598613" y="2892425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2" name="Rectangle 77"/>
            <p:cNvSpPr>
              <a:spLocks noChangeArrowheads="1"/>
            </p:cNvSpPr>
            <p:nvPr/>
          </p:nvSpPr>
          <p:spPr bwMode="auto">
            <a:xfrm rot="5207878">
              <a:off x="1571625" y="24384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3" name="Rectangle 78"/>
            <p:cNvSpPr>
              <a:spLocks noChangeArrowheads="1"/>
            </p:cNvSpPr>
            <p:nvPr/>
          </p:nvSpPr>
          <p:spPr bwMode="auto">
            <a:xfrm rot="5207878">
              <a:off x="1546225" y="19812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4" name="Rectangle 79"/>
            <p:cNvSpPr>
              <a:spLocks noChangeArrowheads="1"/>
            </p:cNvSpPr>
            <p:nvPr/>
          </p:nvSpPr>
          <p:spPr bwMode="auto">
            <a:xfrm rot="5207878">
              <a:off x="1727200" y="517525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5" name="Rectangle 80"/>
            <p:cNvSpPr>
              <a:spLocks noChangeArrowheads="1"/>
            </p:cNvSpPr>
            <p:nvPr/>
          </p:nvSpPr>
          <p:spPr bwMode="auto">
            <a:xfrm rot="5207878">
              <a:off x="1701800" y="4719638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6" name="Rectangle 81"/>
            <p:cNvSpPr>
              <a:spLocks noChangeArrowheads="1"/>
            </p:cNvSpPr>
            <p:nvPr/>
          </p:nvSpPr>
          <p:spPr bwMode="auto">
            <a:xfrm rot="5207878">
              <a:off x="1676400" y="4262438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7" name="Rectangle 82"/>
            <p:cNvSpPr>
              <a:spLocks noChangeArrowheads="1"/>
            </p:cNvSpPr>
            <p:nvPr/>
          </p:nvSpPr>
          <p:spPr bwMode="auto">
            <a:xfrm rot="5207878">
              <a:off x="1651000" y="3806825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8" name="Rectangle 83"/>
            <p:cNvSpPr>
              <a:spLocks noChangeArrowheads="1"/>
            </p:cNvSpPr>
            <p:nvPr/>
          </p:nvSpPr>
          <p:spPr bwMode="auto">
            <a:xfrm rot="5207878">
              <a:off x="1624013" y="3349625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9" name="Rectangle 84"/>
            <p:cNvSpPr>
              <a:spLocks noChangeArrowheads="1"/>
            </p:cNvSpPr>
            <p:nvPr/>
          </p:nvSpPr>
          <p:spPr bwMode="auto">
            <a:xfrm rot="5400000">
              <a:off x="1752600" y="56388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0" name="Rectangle 36"/>
            <p:cNvSpPr>
              <a:spLocks noChangeArrowheads="1"/>
            </p:cNvSpPr>
            <p:nvPr/>
          </p:nvSpPr>
          <p:spPr bwMode="auto">
            <a:xfrm>
              <a:off x="3581400" y="56388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1" name="Rectangle 43"/>
            <p:cNvSpPr>
              <a:spLocks noChangeArrowheads="1"/>
            </p:cNvSpPr>
            <p:nvPr/>
          </p:nvSpPr>
          <p:spPr bwMode="auto">
            <a:xfrm>
              <a:off x="3124200" y="56388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990963"/>
      </p:ext>
    </p:extLst>
  </p:cSld>
  <p:clrMapOvr>
    <a:masterClrMapping/>
  </p:clrMapOvr>
  <p:transition spd="slow" advClick="0" advTm="5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4"/>
          <p:cNvGrpSpPr>
            <a:grpSpLocks/>
          </p:cNvGrpSpPr>
          <p:nvPr/>
        </p:nvGrpSpPr>
        <p:grpSpPr bwMode="auto">
          <a:xfrm rot="21182932">
            <a:off x="2648923" y="1628775"/>
            <a:ext cx="457200" cy="3657600"/>
            <a:chOff x="1680" y="1248"/>
            <a:chExt cx="288" cy="2304"/>
          </a:xfrm>
          <a:solidFill>
            <a:srgbClr val="00B0F0"/>
          </a:solidFill>
        </p:grpSpPr>
        <p:sp>
          <p:nvSpPr>
            <p:cNvPr id="23645" name="Rectangle 5"/>
            <p:cNvSpPr>
              <a:spLocks noChangeArrowheads="1"/>
            </p:cNvSpPr>
            <p:nvPr/>
          </p:nvSpPr>
          <p:spPr bwMode="auto">
            <a:xfrm>
              <a:off x="1680" y="211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46" name="Rectangle 6"/>
            <p:cNvSpPr>
              <a:spLocks noChangeArrowheads="1"/>
            </p:cNvSpPr>
            <p:nvPr/>
          </p:nvSpPr>
          <p:spPr bwMode="auto">
            <a:xfrm>
              <a:off x="1680" y="1824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47" name="Rectangle 7"/>
            <p:cNvSpPr>
              <a:spLocks noChangeArrowheads="1"/>
            </p:cNvSpPr>
            <p:nvPr/>
          </p:nvSpPr>
          <p:spPr bwMode="auto">
            <a:xfrm>
              <a:off x="1680" y="1536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48" name="Rectangle 8"/>
            <p:cNvSpPr>
              <a:spLocks noChangeArrowheads="1"/>
            </p:cNvSpPr>
            <p:nvPr/>
          </p:nvSpPr>
          <p:spPr bwMode="auto">
            <a:xfrm>
              <a:off x="1680" y="1248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49" name="Rectangle 9"/>
            <p:cNvSpPr>
              <a:spLocks noChangeArrowheads="1"/>
            </p:cNvSpPr>
            <p:nvPr/>
          </p:nvSpPr>
          <p:spPr bwMode="auto">
            <a:xfrm>
              <a:off x="1680" y="2400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50" name="Rectangle 10"/>
            <p:cNvSpPr>
              <a:spLocks noChangeArrowheads="1"/>
            </p:cNvSpPr>
            <p:nvPr/>
          </p:nvSpPr>
          <p:spPr bwMode="auto">
            <a:xfrm>
              <a:off x="1680" y="3264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51" name="Rectangle 11"/>
            <p:cNvSpPr>
              <a:spLocks noChangeArrowheads="1"/>
            </p:cNvSpPr>
            <p:nvPr/>
          </p:nvSpPr>
          <p:spPr bwMode="auto">
            <a:xfrm>
              <a:off x="1680" y="2976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52" name="Rectangle 12"/>
            <p:cNvSpPr>
              <a:spLocks noChangeArrowheads="1"/>
            </p:cNvSpPr>
            <p:nvPr/>
          </p:nvSpPr>
          <p:spPr bwMode="auto">
            <a:xfrm>
              <a:off x="1680" y="2688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555" name="Rectangle 13"/>
          <p:cNvSpPr>
            <a:spLocks noChangeArrowheads="1"/>
          </p:cNvSpPr>
          <p:nvPr/>
        </p:nvSpPr>
        <p:spPr bwMode="auto">
          <a:xfrm>
            <a:off x="2420323" y="5210175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Rectangle 14"/>
          <p:cNvSpPr>
            <a:spLocks noChangeArrowheads="1"/>
          </p:cNvSpPr>
          <p:nvPr/>
        </p:nvSpPr>
        <p:spPr bwMode="auto">
          <a:xfrm>
            <a:off x="5163523" y="3838575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7" name="Rectangle 15"/>
          <p:cNvSpPr>
            <a:spLocks noChangeArrowheads="1"/>
          </p:cNvSpPr>
          <p:nvPr/>
        </p:nvSpPr>
        <p:spPr bwMode="auto">
          <a:xfrm>
            <a:off x="5163523" y="4752975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8" name="Rectangle 16"/>
          <p:cNvSpPr>
            <a:spLocks noChangeArrowheads="1"/>
          </p:cNvSpPr>
          <p:nvPr/>
        </p:nvSpPr>
        <p:spPr bwMode="auto">
          <a:xfrm>
            <a:off x="5620723" y="5210175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9" name="Rectangle 17"/>
          <p:cNvSpPr>
            <a:spLocks noChangeArrowheads="1"/>
          </p:cNvSpPr>
          <p:nvPr/>
        </p:nvSpPr>
        <p:spPr bwMode="auto">
          <a:xfrm>
            <a:off x="5163523" y="5210175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4706323" y="5210175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1" name="Rectangle 19"/>
          <p:cNvSpPr>
            <a:spLocks noChangeArrowheads="1"/>
          </p:cNvSpPr>
          <p:nvPr/>
        </p:nvSpPr>
        <p:spPr bwMode="auto">
          <a:xfrm>
            <a:off x="4249123" y="5210175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2" name="Rectangle 20"/>
          <p:cNvSpPr>
            <a:spLocks noChangeArrowheads="1"/>
          </p:cNvSpPr>
          <p:nvPr/>
        </p:nvSpPr>
        <p:spPr bwMode="auto">
          <a:xfrm>
            <a:off x="2877523" y="5210175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563" name="Group 21"/>
          <p:cNvGrpSpPr>
            <a:grpSpLocks/>
          </p:cNvGrpSpPr>
          <p:nvPr/>
        </p:nvGrpSpPr>
        <p:grpSpPr bwMode="auto">
          <a:xfrm rot="21468041">
            <a:off x="2344123" y="1552575"/>
            <a:ext cx="457200" cy="3657600"/>
            <a:chOff x="1392" y="1248"/>
            <a:chExt cx="288" cy="2304"/>
          </a:xfrm>
          <a:solidFill>
            <a:srgbClr val="00B0F0"/>
          </a:solidFill>
        </p:grpSpPr>
        <p:sp>
          <p:nvSpPr>
            <p:cNvPr id="23637" name="Rectangle 22"/>
            <p:cNvSpPr>
              <a:spLocks noChangeArrowheads="1"/>
            </p:cNvSpPr>
            <p:nvPr/>
          </p:nvSpPr>
          <p:spPr bwMode="auto">
            <a:xfrm>
              <a:off x="1392" y="2688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38" name="Rectangle 23"/>
            <p:cNvSpPr>
              <a:spLocks noChangeArrowheads="1"/>
            </p:cNvSpPr>
            <p:nvPr/>
          </p:nvSpPr>
          <p:spPr bwMode="auto">
            <a:xfrm>
              <a:off x="1392" y="2976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39" name="Rectangle 24"/>
            <p:cNvSpPr>
              <a:spLocks noChangeArrowheads="1"/>
            </p:cNvSpPr>
            <p:nvPr/>
          </p:nvSpPr>
          <p:spPr bwMode="auto">
            <a:xfrm>
              <a:off x="1392" y="3264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40" name="Rectangle 25"/>
            <p:cNvSpPr>
              <a:spLocks noChangeArrowheads="1"/>
            </p:cNvSpPr>
            <p:nvPr/>
          </p:nvSpPr>
          <p:spPr bwMode="auto">
            <a:xfrm>
              <a:off x="1392" y="211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41" name="Rectangle 26"/>
            <p:cNvSpPr>
              <a:spLocks noChangeArrowheads="1"/>
            </p:cNvSpPr>
            <p:nvPr/>
          </p:nvSpPr>
          <p:spPr bwMode="auto">
            <a:xfrm>
              <a:off x="1392" y="1824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42" name="Rectangle 27"/>
            <p:cNvSpPr>
              <a:spLocks noChangeArrowheads="1"/>
            </p:cNvSpPr>
            <p:nvPr/>
          </p:nvSpPr>
          <p:spPr bwMode="auto">
            <a:xfrm>
              <a:off x="1392" y="1536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43" name="Rectangle 28"/>
            <p:cNvSpPr>
              <a:spLocks noChangeArrowheads="1"/>
            </p:cNvSpPr>
            <p:nvPr/>
          </p:nvSpPr>
          <p:spPr bwMode="auto">
            <a:xfrm>
              <a:off x="1392" y="1248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44" name="Rectangle 29"/>
            <p:cNvSpPr>
              <a:spLocks noChangeArrowheads="1"/>
            </p:cNvSpPr>
            <p:nvPr/>
          </p:nvSpPr>
          <p:spPr bwMode="auto">
            <a:xfrm>
              <a:off x="1392" y="2400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564" name="Rectangle 30"/>
          <p:cNvSpPr>
            <a:spLocks noChangeArrowheads="1"/>
          </p:cNvSpPr>
          <p:nvPr/>
        </p:nvSpPr>
        <p:spPr bwMode="auto">
          <a:xfrm>
            <a:off x="5163523" y="2009775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5" name="Rectangle 31"/>
          <p:cNvSpPr>
            <a:spLocks noChangeArrowheads="1"/>
          </p:cNvSpPr>
          <p:nvPr/>
        </p:nvSpPr>
        <p:spPr bwMode="auto">
          <a:xfrm>
            <a:off x="5163523" y="1552575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6" name="Rectangle 32"/>
          <p:cNvSpPr>
            <a:spLocks noChangeArrowheads="1"/>
          </p:cNvSpPr>
          <p:nvPr/>
        </p:nvSpPr>
        <p:spPr bwMode="auto">
          <a:xfrm>
            <a:off x="5163523" y="4295775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567" name="Group 33"/>
          <p:cNvGrpSpPr>
            <a:grpSpLocks/>
          </p:cNvGrpSpPr>
          <p:nvPr/>
        </p:nvGrpSpPr>
        <p:grpSpPr bwMode="auto">
          <a:xfrm rot="21423766">
            <a:off x="4172923" y="1552575"/>
            <a:ext cx="457200" cy="3657600"/>
            <a:chOff x="2544" y="1248"/>
            <a:chExt cx="288" cy="2304"/>
          </a:xfrm>
          <a:solidFill>
            <a:srgbClr val="00B0F0"/>
          </a:solidFill>
        </p:grpSpPr>
        <p:sp>
          <p:nvSpPr>
            <p:cNvPr id="23629" name="Rectangle 34"/>
            <p:cNvSpPr>
              <a:spLocks noChangeArrowheads="1"/>
            </p:cNvSpPr>
            <p:nvPr/>
          </p:nvSpPr>
          <p:spPr bwMode="auto">
            <a:xfrm>
              <a:off x="2544" y="2688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30" name="Rectangle 35"/>
            <p:cNvSpPr>
              <a:spLocks noChangeArrowheads="1"/>
            </p:cNvSpPr>
            <p:nvPr/>
          </p:nvSpPr>
          <p:spPr bwMode="auto">
            <a:xfrm>
              <a:off x="2544" y="2976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31" name="Rectangle 36"/>
            <p:cNvSpPr>
              <a:spLocks noChangeArrowheads="1"/>
            </p:cNvSpPr>
            <p:nvPr/>
          </p:nvSpPr>
          <p:spPr bwMode="auto">
            <a:xfrm>
              <a:off x="2544" y="3264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32" name="Rectangle 37"/>
            <p:cNvSpPr>
              <a:spLocks noChangeArrowheads="1"/>
            </p:cNvSpPr>
            <p:nvPr/>
          </p:nvSpPr>
          <p:spPr bwMode="auto">
            <a:xfrm>
              <a:off x="2544" y="2400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33" name="Rectangle 38"/>
            <p:cNvSpPr>
              <a:spLocks noChangeArrowheads="1"/>
            </p:cNvSpPr>
            <p:nvPr/>
          </p:nvSpPr>
          <p:spPr bwMode="auto">
            <a:xfrm>
              <a:off x="2544" y="211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34" name="Rectangle 39"/>
            <p:cNvSpPr>
              <a:spLocks noChangeArrowheads="1"/>
            </p:cNvSpPr>
            <p:nvPr/>
          </p:nvSpPr>
          <p:spPr bwMode="auto">
            <a:xfrm>
              <a:off x="2544" y="1824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35" name="Rectangle 40"/>
            <p:cNvSpPr>
              <a:spLocks noChangeArrowheads="1"/>
            </p:cNvSpPr>
            <p:nvPr/>
          </p:nvSpPr>
          <p:spPr bwMode="auto">
            <a:xfrm>
              <a:off x="2544" y="1536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36" name="Rectangle 41"/>
            <p:cNvSpPr>
              <a:spLocks noChangeArrowheads="1"/>
            </p:cNvSpPr>
            <p:nvPr/>
          </p:nvSpPr>
          <p:spPr bwMode="auto">
            <a:xfrm>
              <a:off x="2544" y="1248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568" name="Group 42"/>
          <p:cNvGrpSpPr>
            <a:grpSpLocks/>
          </p:cNvGrpSpPr>
          <p:nvPr/>
        </p:nvGrpSpPr>
        <p:grpSpPr bwMode="auto">
          <a:xfrm rot="21366320">
            <a:off x="3639523" y="1628775"/>
            <a:ext cx="457200" cy="3657600"/>
            <a:chOff x="2256" y="1248"/>
            <a:chExt cx="288" cy="2304"/>
          </a:xfrm>
          <a:solidFill>
            <a:srgbClr val="00B0F0"/>
          </a:solidFill>
        </p:grpSpPr>
        <p:sp>
          <p:nvSpPr>
            <p:cNvPr id="23621" name="Rectangle 43"/>
            <p:cNvSpPr>
              <a:spLocks noChangeArrowheads="1"/>
            </p:cNvSpPr>
            <p:nvPr/>
          </p:nvSpPr>
          <p:spPr bwMode="auto">
            <a:xfrm>
              <a:off x="2256" y="211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22" name="Rectangle 44"/>
            <p:cNvSpPr>
              <a:spLocks noChangeArrowheads="1"/>
            </p:cNvSpPr>
            <p:nvPr/>
          </p:nvSpPr>
          <p:spPr bwMode="auto">
            <a:xfrm>
              <a:off x="2256" y="1536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23" name="Rectangle 45"/>
            <p:cNvSpPr>
              <a:spLocks noChangeArrowheads="1"/>
            </p:cNvSpPr>
            <p:nvPr/>
          </p:nvSpPr>
          <p:spPr bwMode="auto">
            <a:xfrm>
              <a:off x="2256" y="2400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24" name="Rectangle 46"/>
            <p:cNvSpPr>
              <a:spLocks noChangeArrowheads="1"/>
            </p:cNvSpPr>
            <p:nvPr/>
          </p:nvSpPr>
          <p:spPr bwMode="auto">
            <a:xfrm>
              <a:off x="2256" y="2688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25" name="Rectangle 47"/>
            <p:cNvSpPr>
              <a:spLocks noChangeArrowheads="1"/>
            </p:cNvSpPr>
            <p:nvPr/>
          </p:nvSpPr>
          <p:spPr bwMode="auto">
            <a:xfrm>
              <a:off x="2256" y="2976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26" name="Rectangle 48"/>
            <p:cNvSpPr>
              <a:spLocks noChangeArrowheads="1"/>
            </p:cNvSpPr>
            <p:nvPr/>
          </p:nvSpPr>
          <p:spPr bwMode="auto">
            <a:xfrm>
              <a:off x="2256" y="3264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27" name="Rectangle 49"/>
            <p:cNvSpPr>
              <a:spLocks noChangeArrowheads="1"/>
            </p:cNvSpPr>
            <p:nvPr/>
          </p:nvSpPr>
          <p:spPr bwMode="auto">
            <a:xfrm>
              <a:off x="2256" y="1824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28" name="Rectangle 50"/>
            <p:cNvSpPr>
              <a:spLocks noChangeArrowheads="1"/>
            </p:cNvSpPr>
            <p:nvPr/>
          </p:nvSpPr>
          <p:spPr bwMode="auto">
            <a:xfrm>
              <a:off x="2256" y="1248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569" name="Group 51"/>
          <p:cNvGrpSpPr>
            <a:grpSpLocks/>
          </p:cNvGrpSpPr>
          <p:nvPr/>
        </p:nvGrpSpPr>
        <p:grpSpPr bwMode="auto">
          <a:xfrm rot="21290860">
            <a:off x="3182323" y="1628775"/>
            <a:ext cx="457200" cy="3657600"/>
            <a:chOff x="1968" y="1248"/>
            <a:chExt cx="288" cy="2304"/>
          </a:xfrm>
          <a:solidFill>
            <a:srgbClr val="00B0F0"/>
          </a:solidFill>
        </p:grpSpPr>
        <p:sp>
          <p:nvSpPr>
            <p:cNvPr id="23613" name="Rectangle 52"/>
            <p:cNvSpPr>
              <a:spLocks noChangeArrowheads="1"/>
            </p:cNvSpPr>
            <p:nvPr/>
          </p:nvSpPr>
          <p:spPr bwMode="auto">
            <a:xfrm>
              <a:off x="1968" y="3264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14" name="Rectangle 53"/>
            <p:cNvSpPr>
              <a:spLocks noChangeArrowheads="1"/>
            </p:cNvSpPr>
            <p:nvPr/>
          </p:nvSpPr>
          <p:spPr bwMode="auto">
            <a:xfrm>
              <a:off x="1968" y="2976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15" name="Rectangle 54"/>
            <p:cNvSpPr>
              <a:spLocks noChangeArrowheads="1"/>
            </p:cNvSpPr>
            <p:nvPr/>
          </p:nvSpPr>
          <p:spPr bwMode="auto">
            <a:xfrm>
              <a:off x="1968" y="2688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16" name="Rectangle 55"/>
            <p:cNvSpPr>
              <a:spLocks noChangeArrowheads="1"/>
            </p:cNvSpPr>
            <p:nvPr/>
          </p:nvSpPr>
          <p:spPr bwMode="auto">
            <a:xfrm>
              <a:off x="1968" y="2400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17" name="Rectangle 56"/>
            <p:cNvSpPr>
              <a:spLocks noChangeArrowheads="1"/>
            </p:cNvSpPr>
            <p:nvPr/>
          </p:nvSpPr>
          <p:spPr bwMode="auto">
            <a:xfrm>
              <a:off x="1968" y="211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18" name="Rectangle 57"/>
            <p:cNvSpPr>
              <a:spLocks noChangeArrowheads="1"/>
            </p:cNvSpPr>
            <p:nvPr/>
          </p:nvSpPr>
          <p:spPr bwMode="auto">
            <a:xfrm>
              <a:off x="1968" y="1824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19" name="Rectangle 58"/>
            <p:cNvSpPr>
              <a:spLocks noChangeArrowheads="1"/>
            </p:cNvSpPr>
            <p:nvPr/>
          </p:nvSpPr>
          <p:spPr bwMode="auto">
            <a:xfrm>
              <a:off x="1968" y="1536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20" name="Rectangle 59"/>
            <p:cNvSpPr>
              <a:spLocks noChangeArrowheads="1"/>
            </p:cNvSpPr>
            <p:nvPr/>
          </p:nvSpPr>
          <p:spPr bwMode="auto">
            <a:xfrm>
              <a:off x="1968" y="1248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570" name="Rectangle 60"/>
          <p:cNvSpPr>
            <a:spLocks noChangeArrowheads="1"/>
          </p:cNvSpPr>
          <p:nvPr/>
        </p:nvSpPr>
        <p:spPr bwMode="auto">
          <a:xfrm>
            <a:off x="5163523" y="2466975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71" name="Rectangle 61"/>
          <p:cNvSpPr>
            <a:spLocks noChangeArrowheads="1"/>
          </p:cNvSpPr>
          <p:nvPr/>
        </p:nvSpPr>
        <p:spPr bwMode="auto">
          <a:xfrm>
            <a:off x="5163523" y="2924175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572" name="Group 62"/>
          <p:cNvGrpSpPr>
            <a:grpSpLocks/>
          </p:cNvGrpSpPr>
          <p:nvPr/>
        </p:nvGrpSpPr>
        <p:grpSpPr bwMode="auto">
          <a:xfrm rot="185432">
            <a:off x="5696923" y="1552575"/>
            <a:ext cx="457200" cy="3657600"/>
            <a:chOff x="3408" y="1248"/>
            <a:chExt cx="288" cy="2304"/>
          </a:xfrm>
          <a:solidFill>
            <a:srgbClr val="00B0F0"/>
          </a:solidFill>
        </p:grpSpPr>
        <p:sp>
          <p:nvSpPr>
            <p:cNvPr id="23605" name="Rectangle 63"/>
            <p:cNvSpPr>
              <a:spLocks noChangeArrowheads="1"/>
            </p:cNvSpPr>
            <p:nvPr/>
          </p:nvSpPr>
          <p:spPr bwMode="auto">
            <a:xfrm>
              <a:off x="3408" y="2688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06" name="Rectangle 64"/>
            <p:cNvSpPr>
              <a:spLocks noChangeArrowheads="1"/>
            </p:cNvSpPr>
            <p:nvPr/>
          </p:nvSpPr>
          <p:spPr bwMode="auto">
            <a:xfrm>
              <a:off x="3408" y="2976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07" name="Rectangle 65"/>
            <p:cNvSpPr>
              <a:spLocks noChangeArrowheads="1"/>
            </p:cNvSpPr>
            <p:nvPr/>
          </p:nvSpPr>
          <p:spPr bwMode="auto">
            <a:xfrm>
              <a:off x="3408" y="3264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08" name="Rectangle 66"/>
            <p:cNvSpPr>
              <a:spLocks noChangeArrowheads="1"/>
            </p:cNvSpPr>
            <p:nvPr/>
          </p:nvSpPr>
          <p:spPr bwMode="auto">
            <a:xfrm>
              <a:off x="3408" y="1824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09" name="Rectangle 67"/>
            <p:cNvSpPr>
              <a:spLocks noChangeArrowheads="1"/>
            </p:cNvSpPr>
            <p:nvPr/>
          </p:nvSpPr>
          <p:spPr bwMode="auto">
            <a:xfrm>
              <a:off x="3408" y="1248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10" name="Rectangle 68"/>
            <p:cNvSpPr>
              <a:spLocks noChangeArrowheads="1"/>
            </p:cNvSpPr>
            <p:nvPr/>
          </p:nvSpPr>
          <p:spPr bwMode="auto">
            <a:xfrm>
              <a:off x="3408" y="1536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11" name="Rectangle 69"/>
            <p:cNvSpPr>
              <a:spLocks noChangeArrowheads="1"/>
            </p:cNvSpPr>
            <p:nvPr/>
          </p:nvSpPr>
          <p:spPr bwMode="auto">
            <a:xfrm>
              <a:off x="3408" y="211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12" name="Rectangle 70"/>
            <p:cNvSpPr>
              <a:spLocks noChangeArrowheads="1"/>
            </p:cNvSpPr>
            <p:nvPr/>
          </p:nvSpPr>
          <p:spPr bwMode="auto">
            <a:xfrm>
              <a:off x="3408" y="2400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573" name="Rectangle 71"/>
          <p:cNvSpPr>
            <a:spLocks noChangeArrowheads="1"/>
          </p:cNvSpPr>
          <p:nvPr/>
        </p:nvSpPr>
        <p:spPr bwMode="auto">
          <a:xfrm>
            <a:off x="5163523" y="3381375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574" name="Group 72"/>
          <p:cNvGrpSpPr>
            <a:grpSpLocks/>
          </p:cNvGrpSpPr>
          <p:nvPr/>
        </p:nvGrpSpPr>
        <p:grpSpPr bwMode="auto">
          <a:xfrm rot="21450515">
            <a:off x="4630123" y="1552575"/>
            <a:ext cx="457200" cy="3657600"/>
            <a:chOff x="2832" y="1248"/>
            <a:chExt cx="288" cy="2304"/>
          </a:xfrm>
          <a:solidFill>
            <a:srgbClr val="00B0F0"/>
          </a:solidFill>
        </p:grpSpPr>
        <p:sp>
          <p:nvSpPr>
            <p:cNvPr id="23597" name="Rectangle 73"/>
            <p:cNvSpPr>
              <a:spLocks noChangeArrowheads="1"/>
            </p:cNvSpPr>
            <p:nvPr/>
          </p:nvSpPr>
          <p:spPr bwMode="auto">
            <a:xfrm>
              <a:off x="2832" y="2976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98" name="Rectangle 74"/>
            <p:cNvSpPr>
              <a:spLocks noChangeArrowheads="1"/>
            </p:cNvSpPr>
            <p:nvPr/>
          </p:nvSpPr>
          <p:spPr bwMode="auto">
            <a:xfrm>
              <a:off x="2832" y="3264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99" name="Rectangle 75"/>
            <p:cNvSpPr>
              <a:spLocks noChangeArrowheads="1"/>
            </p:cNvSpPr>
            <p:nvPr/>
          </p:nvSpPr>
          <p:spPr bwMode="auto">
            <a:xfrm>
              <a:off x="2832" y="1824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00" name="Rectangle 76"/>
            <p:cNvSpPr>
              <a:spLocks noChangeArrowheads="1"/>
            </p:cNvSpPr>
            <p:nvPr/>
          </p:nvSpPr>
          <p:spPr bwMode="auto">
            <a:xfrm>
              <a:off x="2832" y="2688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01" name="Rectangle 77"/>
            <p:cNvSpPr>
              <a:spLocks noChangeArrowheads="1"/>
            </p:cNvSpPr>
            <p:nvPr/>
          </p:nvSpPr>
          <p:spPr bwMode="auto">
            <a:xfrm>
              <a:off x="2832" y="1536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02" name="Rectangle 78"/>
            <p:cNvSpPr>
              <a:spLocks noChangeArrowheads="1"/>
            </p:cNvSpPr>
            <p:nvPr/>
          </p:nvSpPr>
          <p:spPr bwMode="auto">
            <a:xfrm>
              <a:off x="2832" y="1248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03" name="Rectangle 79"/>
            <p:cNvSpPr>
              <a:spLocks noChangeArrowheads="1"/>
            </p:cNvSpPr>
            <p:nvPr/>
          </p:nvSpPr>
          <p:spPr bwMode="auto">
            <a:xfrm>
              <a:off x="2832" y="2400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04" name="Rectangle 80"/>
            <p:cNvSpPr>
              <a:spLocks noChangeArrowheads="1"/>
            </p:cNvSpPr>
            <p:nvPr/>
          </p:nvSpPr>
          <p:spPr bwMode="auto">
            <a:xfrm>
              <a:off x="2832" y="211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575" name="Rectangle 81"/>
          <p:cNvSpPr>
            <a:spLocks noChangeArrowheads="1"/>
          </p:cNvSpPr>
          <p:nvPr/>
        </p:nvSpPr>
        <p:spPr bwMode="auto">
          <a:xfrm rot="5207878">
            <a:off x="1809136" y="2463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76" name="Rectangle 82"/>
          <p:cNvSpPr>
            <a:spLocks noChangeArrowheads="1"/>
          </p:cNvSpPr>
          <p:nvPr/>
        </p:nvSpPr>
        <p:spPr bwMode="auto">
          <a:xfrm rot="5207878">
            <a:off x="1782148" y="2009775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77" name="Rectangle 83"/>
          <p:cNvSpPr>
            <a:spLocks noChangeArrowheads="1"/>
          </p:cNvSpPr>
          <p:nvPr/>
        </p:nvSpPr>
        <p:spPr bwMode="auto">
          <a:xfrm rot="5207878">
            <a:off x="1756748" y="1552575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78" name="Rectangle 84"/>
          <p:cNvSpPr>
            <a:spLocks noChangeArrowheads="1"/>
          </p:cNvSpPr>
          <p:nvPr/>
        </p:nvSpPr>
        <p:spPr bwMode="auto">
          <a:xfrm rot="5207878">
            <a:off x="1937723" y="4746625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79" name="Rectangle 85"/>
          <p:cNvSpPr>
            <a:spLocks noChangeArrowheads="1"/>
          </p:cNvSpPr>
          <p:nvPr/>
        </p:nvSpPr>
        <p:spPr bwMode="auto">
          <a:xfrm rot="5207878">
            <a:off x="1912323" y="4291013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80" name="Rectangle 86"/>
          <p:cNvSpPr>
            <a:spLocks noChangeArrowheads="1"/>
          </p:cNvSpPr>
          <p:nvPr/>
        </p:nvSpPr>
        <p:spPr bwMode="auto">
          <a:xfrm rot="5207878">
            <a:off x="1886923" y="3833813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81" name="Rectangle 87"/>
          <p:cNvSpPr>
            <a:spLocks noChangeArrowheads="1"/>
          </p:cNvSpPr>
          <p:nvPr/>
        </p:nvSpPr>
        <p:spPr bwMode="auto">
          <a:xfrm rot="5207878">
            <a:off x="1861523" y="3378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82" name="Rectangle 88"/>
          <p:cNvSpPr>
            <a:spLocks noChangeArrowheads="1"/>
          </p:cNvSpPr>
          <p:nvPr/>
        </p:nvSpPr>
        <p:spPr bwMode="auto">
          <a:xfrm rot="5207878">
            <a:off x="1834536" y="2921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83" name="Rectangle 89"/>
          <p:cNvSpPr>
            <a:spLocks noChangeArrowheads="1"/>
          </p:cNvSpPr>
          <p:nvPr/>
        </p:nvSpPr>
        <p:spPr bwMode="auto">
          <a:xfrm rot="5400000">
            <a:off x="1963123" y="5210175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84" name="Rectangle 90"/>
          <p:cNvSpPr>
            <a:spLocks noChangeArrowheads="1"/>
          </p:cNvSpPr>
          <p:nvPr/>
        </p:nvSpPr>
        <p:spPr bwMode="auto">
          <a:xfrm>
            <a:off x="3791923" y="5210175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85" name="Rectangle 91"/>
          <p:cNvSpPr>
            <a:spLocks noChangeArrowheads="1"/>
          </p:cNvSpPr>
          <p:nvPr/>
        </p:nvSpPr>
        <p:spPr bwMode="auto">
          <a:xfrm>
            <a:off x="3334723" y="5210175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34" name="Text Box 94"/>
          <p:cNvSpPr txBox="1">
            <a:spLocks noChangeArrowheads="1"/>
          </p:cNvSpPr>
          <p:nvPr/>
        </p:nvSpPr>
        <p:spPr bwMode="auto">
          <a:xfrm>
            <a:off x="914400" y="1015425"/>
            <a:ext cx="16097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3300"/>
                </a:solidFill>
                <a:cs typeface="Times New Roman" pitchFamily="18" charset="0"/>
              </a:rPr>
              <a:t>Nan 1</a:t>
            </a:r>
          </a:p>
        </p:txBody>
      </p:sp>
      <p:sp>
        <p:nvSpPr>
          <p:cNvPr id="61535" name="Text Box 95"/>
          <p:cNvSpPr txBox="1">
            <a:spLocks noChangeArrowheads="1"/>
          </p:cNvSpPr>
          <p:nvPr/>
        </p:nvSpPr>
        <p:spPr bwMode="auto">
          <a:xfrm>
            <a:off x="2277448" y="1015425"/>
            <a:ext cx="3794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61536" name="Text Box 96"/>
          <p:cNvSpPr txBox="1">
            <a:spLocks noChangeArrowheads="1"/>
          </p:cNvSpPr>
          <p:nvPr/>
        </p:nvSpPr>
        <p:spPr bwMode="auto">
          <a:xfrm>
            <a:off x="2656861" y="1091625"/>
            <a:ext cx="3794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61537" name="Text Box 97"/>
          <p:cNvSpPr txBox="1">
            <a:spLocks noChangeArrowheads="1"/>
          </p:cNvSpPr>
          <p:nvPr/>
        </p:nvSpPr>
        <p:spPr bwMode="auto">
          <a:xfrm>
            <a:off x="3644286" y="1066800"/>
            <a:ext cx="3794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cs typeface="Times New Roman" pitchFamily="18" charset="0"/>
              </a:rPr>
              <a:t>5</a:t>
            </a:r>
          </a:p>
        </p:txBody>
      </p:sp>
      <p:sp>
        <p:nvSpPr>
          <p:cNvPr id="61538" name="Text Box 98"/>
          <p:cNvSpPr txBox="1">
            <a:spLocks noChangeArrowheads="1"/>
          </p:cNvSpPr>
          <p:nvPr/>
        </p:nvSpPr>
        <p:spPr bwMode="auto">
          <a:xfrm>
            <a:off x="3029923" y="1066800"/>
            <a:ext cx="3794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cs typeface="Times New Roman" pitchFamily="18" charset="0"/>
              </a:rPr>
              <a:t>4</a:t>
            </a:r>
          </a:p>
        </p:txBody>
      </p:sp>
      <p:sp>
        <p:nvSpPr>
          <p:cNvPr id="61539" name="Text Box 99"/>
          <p:cNvSpPr txBox="1">
            <a:spLocks noChangeArrowheads="1"/>
          </p:cNvSpPr>
          <p:nvPr/>
        </p:nvSpPr>
        <p:spPr bwMode="auto">
          <a:xfrm>
            <a:off x="4174511" y="990600"/>
            <a:ext cx="3794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cs typeface="Times New Roman" pitchFamily="18" charset="0"/>
              </a:rPr>
              <a:t>6</a:t>
            </a:r>
          </a:p>
        </p:txBody>
      </p:sp>
      <p:sp>
        <p:nvSpPr>
          <p:cNvPr id="61540" name="Text Box 100"/>
          <p:cNvSpPr txBox="1">
            <a:spLocks noChangeArrowheads="1"/>
          </p:cNvSpPr>
          <p:nvPr/>
        </p:nvSpPr>
        <p:spPr bwMode="auto">
          <a:xfrm>
            <a:off x="4630123" y="990600"/>
            <a:ext cx="3794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cs typeface="Times New Roman" pitchFamily="18" charset="0"/>
              </a:rPr>
              <a:t>7</a:t>
            </a:r>
          </a:p>
        </p:txBody>
      </p:sp>
      <p:sp>
        <p:nvSpPr>
          <p:cNvPr id="61541" name="Text Box 101"/>
          <p:cNvSpPr txBox="1">
            <a:spLocks noChangeArrowheads="1"/>
          </p:cNvSpPr>
          <p:nvPr/>
        </p:nvSpPr>
        <p:spPr bwMode="auto">
          <a:xfrm>
            <a:off x="5312748" y="1101725"/>
            <a:ext cx="3794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cs typeface="Times New Roman" pitchFamily="18" charset="0"/>
              </a:rPr>
              <a:t>8</a:t>
            </a:r>
          </a:p>
        </p:txBody>
      </p:sp>
      <p:sp>
        <p:nvSpPr>
          <p:cNvPr id="61542" name="Text Box 102"/>
          <p:cNvSpPr txBox="1">
            <a:spLocks noChangeArrowheads="1"/>
          </p:cNvSpPr>
          <p:nvPr/>
        </p:nvSpPr>
        <p:spPr bwMode="auto">
          <a:xfrm>
            <a:off x="5920761" y="1084263"/>
            <a:ext cx="3794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cs typeface="Times New Roman" pitchFamily="18" charset="0"/>
              </a:rPr>
              <a:t>9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237505" y="3200400"/>
            <a:ext cx="2906495" cy="2209800"/>
            <a:chOff x="6237505" y="3200400"/>
            <a:chExt cx="2906495" cy="2209800"/>
          </a:xfrm>
        </p:grpSpPr>
        <p:sp>
          <p:nvSpPr>
            <p:cNvPr id="7" name="Round Diagonal Corner Rectangle 6"/>
            <p:cNvSpPr/>
            <p:nvPr/>
          </p:nvSpPr>
          <p:spPr>
            <a:xfrm>
              <a:off x="6774618" y="3200400"/>
              <a:ext cx="2369382" cy="1130675"/>
            </a:xfrm>
            <a:prstGeom prst="round2Diag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774618" y="3276600"/>
              <a:ext cx="226011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latin typeface="Times New Roman" pitchFamily="18" charset="0"/>
                  <a:cs typeface="Times New Roman" pitchFamily="18" charset="0"/>
                </a:rPr>
                <a:t>Đường nối liền các nan</a:t>
              </a:r>
              <a:endParaRPr lang="en-US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>
              <a:off x="6237505" y="4398533"/>
              <a:ext cx="696695" cy="101166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184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500"/>
    </mc:Choice>
    <mc:Fallback xmlns="">
      <p:transition advTm="5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619471" y="446038"/>
            <a:ext cx="7848600" cy="1154162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sz="320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Cắt bốn </a:t>
            </a:r>
            <a:r>
              <a:rPr lang="en-US" sz="320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nan làm nẹp xung quanh 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sz="320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(tờ giấy màu </a:t>
            </a:r>
            <a:r>
              <a:rPr lang="en-US" sz="320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xanh lục)</a:t>
            </a:r>
          </a:p>
        </p:txBody>
      </p:sp>
      <p:grpSp>
        <p:nvGrpSpPr>
          <p:cNvPr id="5" name="Group 247"/>
          <p:cNvGrpSpPr>
            <a:grpSpLocks/>
          </p:cNvGrpSpPr>
          <p:nvPr/>
        </p:nvGrpSpPr>
        <p:grpSpPr bwMode="auto">
          <a:xfrm>
            <a:off x="3533769" y="1890924"/>
            <a:ext cx="3111500" cy="4402137"/>
            <a:chOff x="2163" y="1443"/>
            <a:chExt cx="1960" cy="2773"/>
          </a:xfrm>
        </p:grpSpPr>
        <p:grpSp>
          <p:nvGrpSpPr>
            <p:cNvPr id="6" name="Group 206"/>
            <p:cNvGrpSpPr>
              <a:grpSpLocks/>
            </p:cNvGrpSpPr>
            <p:nvPr/>
          </p:nvGrpSpPr>
          <p:grpSpPr bwMode="auto">
            <a:xfrm rot="2655781">
              <a:off x="2163" y="1539"/>
              <a:ext cx="1152" cy="2592"/>
              <a:chOff x="2976" y="1443"/>
              <a:chExt cx="1152" cy="2592"/>
            </a:xfrm>
          </p:grpSpPr>
          <p:sp>
            <p:nvSpPr>
              <p:cNvPr id="11" name="Rectangle 207"/>
              <p:cNvSpPr>
                <a:spLocks noChangeArrowheads="1"/>
              </p:cNvSpPr>
              <p:nvPr/>
            </p:nvSpPr>
            <p:spPr bwMode="auto">
              <a:xfrm>
                <a:off x="3264" y="2883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Rectangle 208"/>
              <p:cNvSpPr>
                <a:spLocks noChangeArrowheads="1"/>
              </p:cNvSpPr>
              <p:nvPr/>
            </p:nvSpPr>
            <p:spPr bwMode="auto">
              <a:xfrm>
                <a:off x="3264" y="3171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209"/>
              <p:cNvSpPr>
                <a:spLocks noChangeArrowheads="1"/>
              </p:cNvSpPr>
              <p:nvPr/>
            </p:nvSpPr>
            <p:spPr bwMode="auto">
              <a:xfrm>
                <a:off x="3552" y="2304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Rectangle 210"/>
              <p:cNvSpPr>
                <a:spLocks noChangeArrowheads="1"/>
              </p:cNvSpPr>
              <p:nvPr/>
            </p:nvSpPr>
            <p:spPr bwMode="auto">
              <a:xfrm>
                <a:off x="3552" y="2019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Rectangle 211"/>
              <p:cNvSpPr>
                <a:spLocks noChangeArrowheads="1"/>
              </p:cNvSpPr>
              <p:nvPr/>
            </p:nvSpPr>
            <p:spPr bwMode="auto">
              <a:xfrm>
                <a:off x="3552" y="1731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Rectangle 212"/>
              <p:cNvSpPr>
                <a:spLocks noChangeArrowheads="1"/>
              </p:cNvSpPr>
              <p:nvPr/>
            </p:nvSpPr>
            <p:spPr bwMode="auto">
              <a:xfrm>
                <a:off x="3552" y="1443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Rectangle 213"/>
              <p:cNvSpPr>
                <a:spLocks noChangeArrowheads="1"/>
              </p:cNvSpPr>
              <p:nvPr/>
            </p:nvSpPr>
            <p:spPr bwMode="auto">
              <a:xfrm>
                <a:off x="3264" y="3459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Rectangle 214"/>
              <p:cNvSpPr>
                <a:spLocks noChangeArrowheads="1"/>
              </p:cNvSpPr>
              <p:nvPr/>
            </p:nvSpPr>
            <p:spPr bwMode="auto">
              <a:xfrm>
                <a:off x="3264" y="3747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Rectangle 215"/>
              <p:cNvSpPr>
                <a:spLocks noChangeArrowheads="1"/>
              </p:cNvSpPr>
              <p:nvPr/>
            </p:nvSpPr>
            <p:spPr bwMode="auto">
              <a:xfrm>
                <a:off x="3264" y="2307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Rectangle 216"/>
              <p:cNvSpPr>
                <a:spLocks noChangeArrowheads="1"/>
              </p:cNvSpPr>
              <p:nvPr/>
            </p:nvSpPr>
            <p:spPr bwMode="auto">
              <a:xfrm>
                <a:off x="3264" y="2019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Rectangle 217"/>
              <p:cNvSpPr>
                <a:spLocks noChangeArrowheads="1"/>
              </p:cNvSpPr>
              <p:nvPr/>
            </p:nvSpPr>
            <p:spPr bwMode="auto">
              <a:xfrm>
                <a:off x="3264" y="1731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Rectangle 218"/>
              <p:cNvSpPr>
                <a:spLocks noChangeArrowheads="1"/>
              </p:cNvSpPr>
              <p:nvPr/>
            </p:nvSpPr>
            <p:spPr bwMode="auto">
              <a:xfrm>
                <a:off x="3264" y="1443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Rectangle 219"/>
              <p:cNvSpPr>
                <a:spLocks noChangeArrowheads="1"/>
              </p:cNvSpPr>
              <p:nvPr/>
            </p:nvSpPr>
            <p:spPr bwMode="auto">
              <a:xfrm>
                <a:off x="3840" y="3459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Rectangle 220"/>
              <p:cNvSpPr>
                <a:spLocks noChangeArrowheads="1"/>
              </p:cNvSpPr>
              <p:nvPr/>
            </p:nvSpPr>
            <p:spPr bwMode="auto">
              <a:xfrm>
                <a:off x="3840" y="3171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Rectangle 221"/>
              <p:cNvSpPr>
                <a:spLocks noChangeArrowheads="1"/>
              </p:cNvSpPr>
              <p:nvPr/>
            </p:nvSpPr>
            <p:spPr bwMode="auto">
              <a:xfrm>
                <a:off x="3840" y="2883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Rectangle 222"/>
              <p:cNvSpPr>
                <a:spLocks noChangeArrowheads="1"/>
              </p:cNvSpPr>
              <p:nvPr/>
            </p:nvSpPr>
            <p:spPr bwMode="auto">
              <a:xfrm>
                <a:off x="3840" y="2595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Rectangle 223"/>
              <p:cNvSpPr>
                <a:spLocks noChangeArrowheads="1"/>
              </p:cNvSpPr>
              <p:nvPr/>
            </p:nvSpPr>
            <p:spPr bwMode="auto">
              <a:xfrm>
                <a:off x="3840" y="2307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Rectangle 224"/>
              <p:cNvSpPr>
                <a:spLocks noChangeArrowheads="1"/>
              </p:cNvSpPr>
              <p:nvPr/>
            </p:nvSpPr>
            <p:spPr bwMode="auto">
              <a:xfrm>
                <a:off x="3840" y="2019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Rectangle 225"/>
              <p:cNvSpPr>
                <a:spLocks noChangeArrowheads="1"/>
              </p:cNvSpPr>
              <p:nvPr/>
            </p:nvSpPr>
            <p:spPr bwMode="auto">
              <a:xfrm>
                <a:off x="3840" y="3747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Rectangle 226"/>
              <p:cNvSpPr>
                <a:spLocks noChangeArrowheads="1"/>
              </p:cNvSpPr>
              <p:nvPr/>
            </p:nvSpPr>
            <p:spPr bwMode="auto">
              <a:xfrm>
                <a:off x="3552" y="2595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Rectangle 227"/>
              <p:cNvSpPr>
                <a:spLocks noChangeArrowheads="1"/>
              </p:cNvSpPr>
              <p:nvPr/>
            </p:nvSpPr>
            <p:spPr bwMode="auto">
              <a:xfrm>
                <a:off x="3552" y="3747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Rectangle 228"/>
              <p:cNvSpPr>
                <a:spLocks noChangeArrowheads="1"/>
              </p:cNvSpPr>
              <p:nvPr/>
            </p:nvSpPr>
            <p:spPr bwMode="auto">
              <a:xfrm>
                <a:off x="3552" y="3459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Rectangle 229"/>
              <p:cNvSpPr>
                <a:spLocks noChangeArrowheads="1"/>
              </p:cNvSpPr>
              <p:nvPr/>
            </p:nvSpPr>
            <p:spPr bwMode="auto">
              <a:xfrm>
                <a:off x="3552" y="3168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Rectangle 230"/>
              <p:cNvSpPr>
                <a:spLocks noChangeArrowheads="1"/>
              </p:cNvSpPr>
              <p:nvPr/>
            </p:nvSpPr>
            <p:spPr bwMode="auto">
              <a:xfrm>
                <a:off x="3552" y="2883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Rectangle 231"/>
              <p:cNvSpPr>
                <a:spLocks noChangeArrowheads="1"/>
              </p:cNvSpPr>
              <p:nvPr/>
            </p:nvSpPr>
            <p:spPr bwMode="auto">
              <a:xfrm>
                <a:off x="3264" y="2595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Rectangle 232"/>
              <p:cNvSpPr>
                <a:spLocks noChangeArrowheads="1"/>
              </p:cNvSpPr>
              <p:nvPr/>
            </p:nvSpPr>
            <p:spPr bwMode="auto">
              <a:xfrm>
                <a:off x="2976" y="2595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Rectangle 233"/>
              <p:cNvSpPr>
                <a:spLocks noChangeArrowheads="1"/>
              </p:cNvSpPr>
              <p:nvPr/>
            </p:nvSpPr>
            <p:spPr bwMode="auto">
              <a:xfrm>
                <a:off x="2976" y="2019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Rectangle 234"/>
              <p:cNvSpPr>
                <a:spLocks noChangeArrowheads="1"/>
              </p:cNvSpPr>
              <p:nvPr/>
            </p:nvSpPr>
            <p:spPr bwMode="auto">
              <a:xfrm>
                <a:off x="2976" y="2883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Rectangle 235"/>
              <p:cNvSpPr>
                <a:spLocks noChangeArrowheads="1"/>
              </p:cNvSpPr>
              <p:nvPr/>
            </p:nvSpPr>
            <p:spPr bwMode="auto">
              <a:xfrm>
                <a:off x="2976" y="3747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Rectangle 236"/>
              <p:cNvSpPr>
                <a:spLocks noChangeArrowheads="1"/>
              </p:cNvSpPr>
              <p:nvPr/>
            </p:nvSpPr>
            <p:spPr bwMode="auto">
              <a:xfrm>
                <a:off x="2976" y="3459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Rectangle 237"/>
              <p:cNvSpPr>
                <a:spLocks noChangeArrowheads="1"/>
              </p:cNvSpPr>
              <p:nvPr/>
            </p:nvSpPr>
            <p:spPr bwMode="auto">
              <a:xfrm>
                <a:off x="2976" y="2307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Rectangle 238"/>
              <p:cNvSpPr>
                <a:spLocks noChangeArrowheads="1"/>
              </p:cNvSpPr>
              <p:nvPr/>
            </p:nvSpPr>
            <p:spPr bwMode="auto">
              <a:xfrm>
                <a:off x="2976" y="1731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Rectangle 239"/>
              <p:cNvSpPr>
                <a:spLocks noChangeArrowheads="1"/>
              </p:cNvSpPr>
              <p:nvPr/>
            </p:nvSpPr>
            <p:spPr bwMode="auto">
              <a:xfrm>
                <a:off x="2976" y="1443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Rectangle 240"/>
              <p:cNvSpPr>
                <a:spLocks noChangeArrowheads="1"/>
              </p:cNvSpPr>
              <p:nvPr/>
            </p:nvSpPr>
            <p:spPr bwMode="auto">
              <a:xfrm>
                <a:off x="2976" y="3171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Rectangle 241"/>
              <p:cNvSpPr>
                <a:spLocks noChangeArrowheads="1"/>
              </p:cNvSpPr>
              <p:nvPr/>
            </p:nvSpPr>
            <p:spPr bwMode="auto">
              <a:xfrm>
                <a:off x="3840" y="1731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242"/>
              <p:cNvSpPr>
                <a:spLocks noChangeArrowheads="1"/>
              </p:cNvSpPr>
              <p:nvPr/>
            </p:nvSpPr>
            <p:spPr bwMode="auto">
              <a:xfrm>
                <a:off x="3840" y="1443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" name="Line 243"/>
            <p:cNvSpPr>
              <a:spLocks noChangeShapeType="1"/>
            </p:cNvSpPr>
            <p:nvPr/>
          </p:nvSpPr>
          <p:spPr bwMode="auto">
            <a:xfrm flipH="1">
              <a:off x="2306" y="2351"/>
              <a:ext cx="1817" cy="186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44"/>
            <p:cNvSpPr>
              <a:spLocks noChangeShapeType="1"/>
            </p:cNvSpPr>
            <p:nvPr/>
          </p:nvSpPr>
          <p:spPr bwMode="auto">
            <a:xfrm>
              <a:off x="3310" y="1443"/>
              <a:ext cx="813" cy="81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245"/>
            <p:cNvSpPr txBox="1">
              <a:spLocks noChangeArrowheads="1"/>
            </p:cNvSpPr>
            <p:nvPr/>
          </p:nvSpPr>
          <p:spPr bwMode="auto">
            <a:xfrm>
              <a:off x="3215" y="3355"/>
              <a:ext cx="52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chemeClr val="tx1"/>
                  </a:solidFill>
                </a:rPr>
                <a:t>9ô</a:t>
              </a:r>
            </a:p>
          </p:txBody>
        </p:sp>
        <p:sp>
          <p:nvSpPr>
            <p:cNvPr id="10" name="Text Box 246"/>
            <p:cNvSpPr txBox="1">
              <a:spLocks noChangeArrowheads="1"/>
            </p:cNvSpPr>
            <p:nvPr/>
          </p:nvSpPr>
          <p:spPr bwMode="auto">
            <a:xfrm>
              <a:off x="3741" y="1539"/>
              <a:ext cx="38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chemeClr val="tx1"/>
                  </a:solidFill>
                </a:rPr>
                <a:t>4ô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544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5"/>
          <p:cNvGrpSpPr>
            <a:grpSpLocks/>
          </p:cNvGrpSpPr>
          <p:nvPr/>
        </p:nvGrpSpPr>
        <p:grpSpPr bwMode="auto">
          <a:xfrm rot="5400000">
            <a:off x="1295400" y="3124200"/>
            <a:ext cx="4114800" cy="457200"/>
            <a:chOff x="672" y="192"/>
            <a:chExt cx="2592" cy="288"/>
          </a:xfrm>
        </p:grpSpPr>
        <p:sp>
          <p:nvSpPr>
            <p:cNvPr id="44" name="Rectangle 46"/>
            <p:cNvSpPr>
              <a:spLocks noChangeArrowheads="1"/>
            </p:cNvSpPr>
            <p:nvPr/>
          </p:nvSpPr>
          <p:spPr bwMode="auto">
            <a:xfrm>
              <a:off x="1248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Rectangle 47"/>
            <p:cNvSpPr>
              <a:spLocks noChangeArrowheads="1"/>
            </p:cNvSpPr>
            <p:nvPr/>
          </p:nvSpPr>
          <p:spPr bwMode="auto">
            <a:xfrm>
              <a:off x="960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Rectangle 48"/>
            <p:cNvSpPr>
              <a:spLocks noChangeArrowheads="1"/>
            </p:cNvSpPr>
            <p:nvPr/>
          </p:nvSpPr>
          <p:spPr bwMode="auto">
            <a:xfrm>
              <a:off x="672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49"/>
            <p:cNvSpPr>
              <a:spLocks noChangeArrowheads="1"/>
            </p:cNvSpPr>
            <p:nvPr/>
          </p:nvSpPr>
          <p:spPr bwMode="auto">
            <a:xfrm>
              <a:off x="2688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Rectangle 50"/>
            <p:cNvSpPr>
              <a:spLocks noChangeArrowheads="1"/>
            </p:cNvSpPr>
            <p:nvPr/>
          </p:nvSpPr>
          <p:spPr bwMode="auto">
            <a:xfrm>
              <a:off x="2400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Rectangle 51"/>
            <p:cNvSpPr>
              <a:spLocks noChangeArrowheads="1"/>
            </p:cNvSpPr>
            <p:nvPr/>
          </p:nvSpPr>
          <p:spPr bwMode="auto">
            <a:xfrm>
              <a:off x="2112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Rectangle 52"/>
            <p:cNvSpPr>
              <a:spLocks noChangeArrowheads="1"/>
            </p:cNvSpPr>
            <p:nvPr/>
          </p:nvSpPr>
          <p:spPr bwMode="auto">
            <a:xfrm>
              <a:off x="1824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Rectangle 53"/>
            <p:cNvSpPr>
              <a:spLocks noChangeArrowheads="1"/>
            </p:cNvSpPr>
            <p:nvPr/>
          </p:nvSpPr>
          <p:spPr bwMode="auto">
            <a:xfrm>
              <a:off x="1536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54"/>
            <p:cNvSpPr>
              <a:spLocks noChangeArrowheads="1"/>
            </p:cNvSpPr>
            <p:nvPr/>
          </p:nvSpPr>
          <p:spPr bwMode="auto">
            <a:xfrm>
              <a:off x="2976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4" name="Rectangle 89"/>
          <p:cNvSpPr>
            <a:spLocks noChangeArrowheads="1"/>
          </p:cNvSpPr>
          <p:nvPr/>
        </p:nvSpPr>
        <p:spPr bwMode="auto">
          <a:xfrm rot="16200000">
            <a:off x="2628900" y="5223947"/>
            <a:ext cx="1052512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</a:t>
            </a:r>
            <a:r>
              <a:rPr lang="en-US" sz="4800" dirty="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grpSp>
        <p:nvGrpSpPr>
          <p:cNvPr id="95" name="Group 45"/>
          <p:cNvGrpSpPr>
            <a:grpSpLocks/>
          </p:cNvGrpSpPr>
          <p:nvPr/>
        </p:nvGrpSpPr>
        <p:grpSpPr bwMode="auto">
          <a:xfrm rot="5400000">
            <a:off x="838200" y="3124200"/>
            <a:ext cx="4114800" cy="457200"/>
            <a:chOff x="672" y="192"/>
            <a:chExt cx="2592" cy="288"/>
          </a:xfrm>
        </p:grpSpPr>
        <p:sp>
          <p:nvSpPr>
            <p:cNvPr id="96" name="Rectangle 46"/>
            <p:cNvSpPr>
              <a:spLocks noChangeArrowheads="1"/>
            </p:cNvSpPr>
            <p:nvPr/>
          </p:nvSpPr>
          <p:spPr bwMode="auto">
            <a:xfrm>
              <a:off x="1248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Rectangle 47"/>
            <p:cNvSpPr>
              <a:spLocks noChangeArrowheads="1"/>
            </p:cNvSpPr>
            <p:nvPr/>
          </p:nvSpPr>
          <p:spPr bwMode="auto">
            <a:xfrm>
              <a:off x="960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48"/>
            <p:cNvSpPr>
              <a:spLocks noChangeArrowheads="1"/>
            </p:cNvSpPr>
            <p:nvPr/>
          </p:nvSpPr>
          <p:spPr bwMode="auto">
            <a:xfrm>
              <a:off x="672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Rectangle 49"/>
            <p:cNvSpPr>
              <a:spLocks noChangeArrowheads="1"/>
            </p:cNvSpPr>
            <p:nvPr/>
          </p:nvSpPr>
          <p:spPr bwMode="auto">
            <a:xfrm>
              <a:off x="2688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Rectangle 50"/>
            <p:cNvSpPr>
              <a:spLocks noChangeArrowheads="1"/>
            </p:cNvSpPr>
            <p:nvPr/>
          </p:nvSpPr>
          <p:spPr bwMode="auto">
            <a:xfrm>
              <a:off x="2400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Rectangle 51"/>
            <p:cNvSpPr>
              <a:spLocks noChangeArrowheads="1"/>
            </p:cNvSpPr>
            <p:nvPr/>
          </p:nvSpPr>
          <p:spPr bwMode="auto">
            <a:xfrm>
              <a:off x="2112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Rectangle 52"/>
            <p:cNvSpPr>
              <a:spLocks noChangeArrowheads="1"/>
            </p:cNvSpPr>
            <p:nvPr/>
          </p:nvSpPr>
          <p:spPr bwMode="auto">
            <a:xfrm>
              <a:off x="1824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53"/>
            <p:cNvSpPr>
              <a:spLocks noChangeArrowheads="1"/>
            </p:cNvSpPr>
            <p:nvPr/>
          </p:nvSpPr>
          <p:spPr bwMode="auto">
            <a:xfrm>
              <a:off x="1536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Rectangle 54"/>
            <p:cNvSpPr>
              <a:spLocks noChangeArrowheads="1"/>
            </p:cNvSpPr>
            <p:nvPr/>
          </p:nvSpPr>
          <p:spPr bwMode="auto">
            <a:xfrm>
              <a:off x="2976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" name="Rectangle 89"/>
          <p:cNvSpPr>
            <a:spLocks noChangeArrowheads="1"/>
          </p:cNvSpPr>
          <p:nvPr/>
        </p:nvSpPr>
        <p:spPr bwMode="auto">
          <a:xfrm rot="16200000">
            <a:off x="2171700" y="5223947"/>
            <a:ext cx="1052512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</a:t>
            </a:r>
            <a:r>
              <a:rPr lang="en-US" sz="4800" dirty="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grpSp>
        <p:nvGrpSpPr>
          <p:cNvPr id="106" name="Group 45"/>
          <p:cNvGrpSpPr>
            <a:grpSpLocks/>
          </p:cNvGrpSpPr>
          <p:nvPr/>
        </p:nvGrpSpPr>
        <p:grpSpPr bwMode="auto">
          <a:xfrm rot="5400000">
            <a:off x="381000" y="3124200"/>
            <a:ext cx="4114800" cy="457200"/>
            <a:chOff x="672" y="192"/>
            <a:chExt cx="2592" cy="288"/>
          </a:xfrm>
        </p:grpSpPr>
        <p:sp>
          <p:nvSpPr>
            <p:cNvPr id="107" name="Rectangle 46"/>
            <p:cNvSpPr>
              <a:spLocks noChangeArrowheads="1"/>
            </p:cNvSpPr>
            <p:nvPr/>
          </p:nvSpPr>
          <p:spPr bwMode="auto">
            <a:xfrm>
              <a:off x="1248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Rectangle 47"/>
            <p:cNvSpPr>
              <a:spLocks noChangeArrowheads="1"/>
            </p:cNvSpPr>
            <p:nvPr/>
          </p:nvSpPr>
          <p:spPr bwMode="auto">
            <a:xfrm>
              <a:off x="960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Rectangle 48"/>
            <p:cNvSpPr>
              <a:spLocks noChangeArrowheads="1"/>
            </p:cNvSpPr>
            <p:nvPr/>
          </p:nvSpPr>
          <p:spPr bwMode="auto">
            <a:xfrm>
              <a:off x="672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Rectangle 49"/>
            <p:cNvSpPr>
              <a:spLocks noChangeArrowheads="1"/>
            </p:cNvSpPr>
            <p:nvPr/>
          </p:nvSpPr>
          <p:spPr bwMode="auto">
            <a:xfrm>
              <a:off x="2688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Rectangle 50"/>
            <p:cNvSpPr>
              <a:spLocks noChangeArrowheads="1"/>
            </p:cNvSpPr>
            <p:nvPr/>
          </p:nvSpPr>
          <p:spPr bwMode="auto">
            <a:xfrm>
              <a:off x="2400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Rectangle 51"/>
            <p:cNvSpPr>
              <a:spLocks noChangeArrowheads="1"/>
            </p:cNvSpPr>
            <p:nvPr/>
          </p:nvSpPr>
          <p:spPr bwMode="auto">
            <a:xfrm>
              <a:off x="2112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Rectangle 52"/>
            <p:cNvSpPr>
              <a:spLocks noChangeArrowheads="1"/>
            </p:cNvSpPr>
            <p:nvPr/>
          </p:nvSpPr>
          <p:spPr bwMode="auto">
            <a:xfrm>
              <a:off x="1824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Rectangle 53"/>
            <p:cNvSpPr>
              <a:spLocks noChangeArrowheads="1"/>
            </p:cNvSpPr>
            <p:nvPr/>
          </p:nvSpPr>
          <p:spPr bwMode="auto">
            <a:xfrm>
              <a:off x="1536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Rectangle 54"/>
            <p:cNvSpPr>
              <a:spLocks noChangeArrowheads="1"/>
            </p:cNvSpPr>
            <p:nvPr/>
          </p:nvSpPr>
          <p:spPr bwMode="auto">
            <a:xfrm>
              <a:off x="2976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6" name="Rectangle 89"/>
          <p:cNvSpPr>
            <a:spLocks noChangeArrowheads="1"/>
          </p:cNvSpPr>
          <p:nvPr/>
        </p:nvSpPr>
        <p:spPr bwMode="auto">
          <a:xfrm rot="16200000">
            <a:off x="1714501" y="5276334"/>
            <a:ext cx="1052512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</a:t>
            </a:r>
            <a:r>
              <a:rPr lang="en-US" sz="4800" dirty="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grpSp>
        <p:nvGrpSpPr>
          <p:cNvPr id="117" name="Group 45"/>
          <p:cNvGrpSpPr>
            <a:grpSpLocks/>
          </p:cNvGrpSpPr>
          <p:nvPr/>
        </p:nvGrpSpPr>
        <p:grpSpPr bwMode="auto">
          <a:xfrm rot="5400000">
            <a:off x="-76201" y="3124200"/>
            <a:ext cx="4114800" cy="457200"/>
            <a:chOff x="672" y="192"/>
            <a:chExt cx="2592" cy="288"/>
          </a:xfrm>
        </p:grpSpPr>
        <p:sp>
          <p:nvSpPr>
            <p:cNvPr id="118" name="Rectangle 46"/>
            <p:cNvSpPr>
              <a:spLocks noChangeArrowheads="1"/>
            </p:cNvSpPr>
            <p:nvPr/>
          </p:nvSpPr>
          <p:spPr bwMode="auto">
            <a:xfrm>
              <a:off x="1248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Rectangle 47"/>
            <p:cNvSpPr>
              <a:spLocks noChangeArrowheads="1"/>
            </p:cNvSpPr>
            <p:nvPr/>
          </p:nvSpPr>
          <p:spPr bwMode="auto">
            <a:xfrm>
              <a:off x="960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Rectangle 48"/>
            <p:cNvSpPr>
              <a:spLocks noChangeArrowheads="1"/>
            </p:cNvSpPr>
            <p:nvPr/>
          </p:nvSpPr>
          <p:spPr bwMode="auto">
            <a:xfrm>
              <a:off x="672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Rectangle 49"/>
            <p:cNvSpPr>
              <a:spLocks noChangeArrowheads="1"/>
            </p:cNvSpPr>
            <p:nvPr/>
          </p:nvSpPr>
          <p:spPr bwMode="auto">
            <a:xfrm>
              <a:off x="2688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Rectangle 50"/>
            <p:cNvSpPr>
              <a:spLocks noChangeArrowheads="1"/>
            </p:cNvSpPr>
            <p:nvPr/>
          </p:nvSpPr>
          <p:spPr bwMode="auto">
            <a:xfrm>
              <a:off x="2400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Rectangle 51"/>
            <p:cNvSpPr>
              <a:spLocks noChangeArrowheads="1"/>
            </p:cNvSpPr>
            <p:nvPr/>
          </p:nvSpPr>
          <p:spPr bwMode="auto">
            <a:xfrm>
              <a:off x="2112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Rectangle 52"/>
            <p:cNvSpPr>
              <a:spLocks noChangeArrowheads="1"/>
            </p:cNvSpPr>
            <p:nvPr/>
          </p:nvSpPr>
          <p:spPr bwMode="auto">
            <a:xfrm>
              <a:off x="1824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Rectangle 53"/>
            <p:cNvSpPr>
              <a:spLocks noChangeArrowheads="1"/>
            </p:cNvSpPr>
            <p:nvPr/>
          </p:nvSpPr>
          <p:spPr bwMode="auto">
            <a:xfrm>
              <a:off x="1536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Rectangle 54"/>
            <p:cNvSpPr>
              <a:spLocks noChangeArrowheads="1"/>
            </p:cNvSpPr>
            <p:nvPr/>
          </p:nvSpPr>
          <p:spPr bwMode="auto">
            <a:xfrm>
              <a:off x="2976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9382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0.0111 L -0.0033 -0.6544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25 1.11111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0.0111 L -0.0033 -0.6544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23333 1.11111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0.01827 L -0.0033 -0.6616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20833 1.11111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4" grpId="1"/>
      <p:bldP spid="94" grpId="2"/>
      <p:bldP spid="105" grpId="0"/>
      <p:bldP spid="105" grpId="1"/>
      <p:bldP spid="105" grpId="2"/>
      <p:bldP spid="116" grpId="0"/>
      <p:bldP spid="116" grpId="1"/>
      <p:bldP spid="116" grpId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20" name="Group 4"/>
          <p:cNvGrpSpPr>
            <a:grpSpLocks/>
          </p:cNvGrpSpPr>
          <p:nvPr/>
        </p:nvGrpSpPr>
        <p:grpSpPr bwMode="auto">
          <a:xfrm rot="-3795454">
            <a:off x="466725" y="4178300"/>
            <a:ext cx="4114800" cy="457200"/>
            <a:chOff x="672" y="192"/>
            <a:chExt cx="2592" cy="288"/>
          </a:xfrm>
        </p:grpSpPr>
        <p:sp>
          <p:nvSpPr>
            <p:cNvPr id="24617" name="Rectangle 5"/>
            <p:cNvSpPr>
              <a:spLocks noChangeArrowheads="1"/>
            </p:cNvSpPr>
            <p:nvPr/>
          </p:nvSpPr>
          <p:spPr bwMode="auto">
            <a:xfrm>
              <a:off x="1248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8" name="Rectangle 6"/>
            <p:cNvSpPr>
              <a:spLocks noChangeArrowheads="1"/>
            </p:cNvSpPr>
            <p:nvPr/>
          </p:nvSpPr>
          <p:spPr bwMode="auto">
            <a:xfrm>
              <a:off x="960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9" name="Rectangle 7"/>
            <p:cNvSpPr>
              <a:spLocks noChangeArrowheads="1"/>
            </p:cNvSpPr>
            <p:nvPr/>
          </p:nvSpPr>
          <p:spPr bwMode="auto">
            <a:xfrm>
              <a:off x="672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0" name="Rectangle 8"/>
            <p:cNvSpPr>
              <a:spLocks noChangeArrowheads="1"/>
            </p:cNvSpPr>
            <p:nvPr/>
          </p:nvSpPr>
          <p:spPr bwMode="auto">
            <a:xfrm>
              <a:off x="2688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1" name="Rectangle 9"/>
            <p:cNvSpPr>
              <a:spLocks noChangeArrowheads="1"/>
            </p:cNvSpPr>
            <p:nvPr/>
          </p:nvSpPr>
          <p:spPr bwMode="auto">
            <a:xfrm>
              <a:off x="2400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2" name="Rectangle 10"/>
            <p:cNvSpPr>
              <a:spLocks noChangeArrowheads="1"/>
            </p:cNvSpPr>
            <p:nvPr/>
          </p:nvSpPr>
          <p:spPr bwMode="auto">
            <a:xfrm>
              <a:off x="2112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3" name="Rectangle 11"/>
            <p:cNvSpPr>
              <a:spLocks noChangeArrowheads="1"/>
            </p:cNvSpPr>
            <p:nvPr/>
          </p:nvSpPr>
          <p:spPr bwMode="auto">
            <a:xfrm>
              <a:off x="1824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4" name="Rectangle 12"/>
            <p:cNvSpPr>
              <a:spLocks noChangeArrowheads="1"/>
            </p:cNvSpPr>
            <p:nvPr/>
          </p:nvSpPr>
          <p:spPr bwMode="auto">
            <a:xfrm>
              <a:off x="1536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5" name="Rectangle 13"/>
            <p:cNvSpPr>
              <a:spLocks noChangeArrowheads="1"/>
            </p:cNvSpPr>
            <p:nvPr/>
          </p:nvSpPr>
          <p:spPr bwMode="auto">
            <a:xfrm>
              <a:off x="2976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0431" name="Group 15"/>
          <p:cNvGrpSpPr>
            <a:grpSpLocks/>
          </p:cNvGrpSpPr>
          <p:nvPr/>
        </p:nvGrpSpPr>
        <p:grpSpPr bwMode="auto">
          <a:xfrm rot="-3002547">
            <a:off x="2590800" y="3967163"/>
            <a:ext cx="4114800" cy="457200"/>
            <a:chOff x="672" y="192"/>
            <a:chExt cx="2592" cy="288"/>
          </a:xfrm>
        </p:grpSpPr>
        <p:sp>
          <p:nvSpPr>
            <p:cNvPr id="24608" name="Rectangle 16"/>
            <p:cNvSpPr>
              <a:spLocks noChangeArrowheads="1"/>
            </p:cNvSpPr>
            <p:nvPr/>
          </p:nvSpPr>
          <p:spPr bwMode="auto">
            <a:xfrm>
              <a:off x="1248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9" name="Rectangle 17"/>
            <p:cNvSpPr>
              <a:spLocks noChangeArrowheads="1"/>
            </p:cNvSpPr>
            <p:nvPr/>
          </p:nvSpPr>
          <p:spPr bwMode="auto">
            <a:xfrm>
              <a:off x="960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0" name="Rectangle 18"/>
            <p:cNvSpPr>
              <a:spLocks noChangeArrowheads="1"/>
            </p:cNvSpPr>
            <p:nvPr/>
          </p:nvSpPr>
          <p:spPr bwMode="auto">
            <a:xfrm>
              <a:off x="672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1" name="Rectangle 19"/>
            <p:cNvSpPr>
              <a:spLocks noChangeArrowheads="1"/>
            </p:cNvSpPr>
            <p:nvPr/>
          </p:nvSpPr>
          <p:spPr bwMode="auto">
            <a:xfrm>
              <a:off x="2688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2" name="Rectangle 20"/>
            <p:cNvSpPr>
              <a:spLocks noChangeArrowheads="1"/>
            </p:cNvSpPr>
            <p:nvPr/>
          </p:nvSpPr>
          <p:spPr bwMode="auto">
            <a:xfrm>
              <a:off x="2400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3" name="Rectangle 21"/>
            <p:cNvSpPr>
              <a:spLocks noChangeArrowheads="1"/>
            </p:cNvSpPr>
            <p:nvPr/>
          </p:nvSpPr>
          <p:spPr bwMode="auto">
            <a:xfrm>
              <a:off x="2112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4" name="Rectangle 22"/>
            <p:cNvSpPr>
              <a:spLocks noChangeArrowheads="1"/>
            </p:cNvSpPr>
            <p:nvPr/>
          </p:nvSpPr>
          <p:spPr bwMode="auto">
            <a:xfrm>
              <a:off x="1824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5" name="Rectangle 23"/>
            <p:cNvSpPr>
              <a:spLocks noChangeArrowheads="1"/>
            </p:cNvSpPr>
            <p:nvPr/>
          </p:nvSpPr>
          <p:spPr bwMode="auto">
            <a:xfrm>
              <a:off x="1536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6" name="Rectangle 24"/>
            <p:cNvSpPr>
              <a:spLocks noChangeArrowheads="1"/>
            </p:cNvSpPr>
            <p:nvPr/>
          </p:nvSpPr>
          <p:spPr bwMode="auto">
            <a:xfrm>
              <a:off x="2976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0441" name="Group 25"/>
          <p:cNvGrpSpPr>
            <a:grpSpLocks/>
          </p:cNvGrpSpPr>
          <p:nvPr/>
        </p:nvGrpSpPr>
        <p:grpSpPr bwMode="auto">
          <a:xfrm>
            <a:off x="4724400" y="2670175"/>
            <a:ext cx="4114800" cy="457200"/>
            <a:chOff x="672" y="192"/>
            <a:chExt cx="2592" cy="288"/>
          </a:xfrm>
        </p:grpSpPr>
        <p:sp>
          <p:nvSpPr>
            <p:cNvPr id="24599" name="Rectangle 26"/>
            <p:cNvSpPr>
              <a:spLocks noChangeArrowheads="1"/>
            </p:cNvSpPr>
            <p:nvPr/>
          </p:nvSpPr>
          <p:spPr bwMode="auto">
            <a:xfrm>
              <a:off x="1248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0" name="Rectangle 27"/>
            <p:cNvSpPr>
              <a:spLocks noChangeArrowheads="1"/>
            </p:cNvSpPr>
            <p:nvPr/>
          </p:nvSpPr>
          <p:spPr bwMode="auto">
            <a:xfrm>
              <a:off x="960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1" name="Rectangle 28"/>
            <p:cNvSpPr>
              <a:spLocks noChangeArrowheads="1"/>
            </p:cNvSpPr>
            <p:nvPr/>
          </p:nvSpPr>
          <p:spPr bwMode="auto">
            <a:xfrm>
              <a:off x="672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2" name="Rectangle 29"/>
            <p:cNvSpPr>
              <a:spLocks noChangeArrowheads="1"/>
            </p:cNvSpPr>
            <p:nvPr/>
          </p:nvSpPr>
          <p:spPr bwMode="auto">
            <a:xfrm>
              <a:off x="2688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3" name="Rectangle 30"/>
            <p:cNvSpPr>
              <a:spLocks noChangeArrowheads="1"/>
            </p:cNvSpPr>
            <p:nvPr/>
          </p:nvSpPr>
          <p:spPr bwMode="auto">
            <a:xfrm>
              <a:off x="2400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4" name="Rectangle 31"/>
            <p:cNvSpPr>
              <a:spLocks noChangeArrowheads="1"/>
            </p:cNvSpPr>
            <p:nvPr/>
          </p:nvSpPr>
          <p:spPr bwMode="auto">
            <a:xfrm>
              <a:off x="2112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5" name="Rectangle 32"/>
            <p:cNvSpPr>
              <a:spLocks noChangeArrowheads="1"/>
            </p:cNvSpPr>
            <p:nvPr/>
          </p:nvSpPr>
          <p:spPr bwMode="auto">
            <a:xfrm>
              <a:off x="1824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6" name="Rectangle 33"/>
            <p:cNvSpPr>
              <a:spLocks noChangeArrowheads="1"/>
            </p:cNvSpPr>
            <p:nvPr/>
          </p:nvSpPr>
          <p:spPr bwMode="auto">
            <a:xfrm>
              <a:off x="1536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7" name="Rectangle 34"/>
            <p:cNvSpPr>
              <a:spLocks noChangeArrowheads="1"/>
            </p:cNvSpPr>
            <p:nvPr/>
          </p:nvSpPr>
          <p:spPr bwMode="auto">
            <a:xfrm>
              <a:off x="2976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0461" name="Group 45"/>
          <p:cNvGrpSpPr>
            <a:grpSpLocks/>
          </p:cNvGrpSpPr>
          <p:nvPr/>
        </p:nvGrpSpPr>
        <p:grpSpPr bwMode="auto">
          <a:xfrm rot="4575305">
            <a:off x="1460500" y="3884613"/>
            <a:ext cx="4114800" cy="457200"/>
            <a:chOff x="672" y="192"/>
            <a:chExt cx="2592" cy="288"/>
          </a:xfrm>
        </p:grpSpPr>
        <p:sp>
          <p:nvSpPr>
            <p:cNvPr id="24590" name="Rectangle 46"/>
            <p:cNvSpPr>
              <a:spLocks noChangeArrowheads="1"/>
            </p:cNvSpPr>
            <p:nvPr/>
          </p:nvSpPr>
          <p:spPr bwMode="auto">
            <a:xfrm>
              <a:off x="1248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1" name="Rectangle 47"/>
            <p:cNvSpPr>
              <a:spLocks noChangeArrowheads="1"/>
            </p:cNvSpPr>
            <p:nvPr/>
          </p:nvSpPr>
          <p:spPr bwMode="auto">
            <a:xfrm>
              <a:off x="960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2" name="Rectangle 48"/>
            <p:cNvSpPr>
              <a:spLocks noChangeArrowheads="1"/>
            </p:cNvSpPr>
            <p:nvPr/>
          </p:nvSpPr>
          <p:spPr bwMode="auto">
            <a:xfrm>
              <a:off x="672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3" name="Rectangle 49"/>
            <p:cNvSpPr>
              <a:spLocks noChangeArrowheads="1"/>
            </p:cNvSpPr>
            <p:nvPr/>
          </p:nvSpPr>
          <p:spPr bwMode="auto">
            <a:xfrm>
              <a:off x="2688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4" name="Rectangle 50"/>
            <p:cNvSpPr>
              <a:spLocks noChangeArrowheads="1"/>
            </p:cNvSpPr>
            <p:nvPr/>
          </p:nvSpPr>
          <p:spPr bwMode="auto">
            <a:xfrm>
              <a:off x="2400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5" name="Rectangle 51"/>
            <p:cNvSpPr>
              <a:spLocks noChangeArrowheads="1"/>
            </p:cNvSpPr>
            <p:nvPr/>
          </p:nvSpPr>
          <p:spPr bwMode="auto">
            <a:xfrm>
              <a:off x="2112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6" name="Rectangle 52"/>
            <p:cNvSpPr>
              <a:spLocks noChangeArrowheads="1"/>
            </p:cNvSpPr>
            <p:nvPr/>
          </p:nvSpPr>
          <p:spPr bwMode="auto">
            <a:xfrm>
              <a:off x="1824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7" name="Rectangle 53"/>
            <p:cNvSpPr>
              <a:spLocks noChangeArrowheads="1"/>
            </p:cNvSpPr>
            <p:nvPr/>
          </p:nvSpPr>
          <p:spPr bwMode="auto">
            <a:xfrm>
              <a:off x="1536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8" name="Rectangle 54"/>
            <p:cNvSpPr>
              <a:spLocks noChangeArrowheads="1"/>
            </p:cNvSpPr>
            <p:nvPr/>
          </p:nvSpPr>
          <p:spPr bwMode="auto">
            <a:xfrm>
              <a:off x="2976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472" name="Line 56"/>
          <p:cNvSpPr>
            <a:spLocks noChangeShapeType="1"/>
          </p:cNvSpPr>
          <p:nvPr/>
        </p:nvSpPr>
        <p:spPr bwMode="auto">
          <a:xfrm>
            <a:off x="4724400" y="2517775"/>
            <a:ext cx="409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73" name="Text Box 57"/>
          <p:cNvSpPr txBox="1">
            <a:spLocks noChangeArrowheads="1"/>
          </p:cNvSpPr>
          <p:nvPr/>
        </p:nvSpPr>
        <p:spPr bwMode="auto">
          <a:xfrm>
            <a:off x="6242050" y="2138363"/>
            <a:ext cx="682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66"/>
                </a:solidFill>
              </a:rPr>
              <a:t>9 ô</a:t>
            </a:r>
          </a:p>
        </p:txBody>
      </p:sp>
      <p:grpSp>
        <p:nvGrpSpPr>
          <p:cNvPr id="60479" name="Group 63"/>
          <p:cNvGrpSpPr>
            <a:grpSpLocks/>
          </p:cNvGrpSpPr>
          <p:nvPr/>
        </p:nvGrpSpPr>
        <p:grpSpPr bwMode="auto">
          <a:xfrm>
            <a:off x="3736975" y="2670175"/>
            <a:ext cx="835025" cy="455613"/>
            <a:chOff x="2354" y="1682"/>
            <a:chExt cx="526" cy="287"/>
          </a:xfrm>
        </p:grpSpPr>
        <p:sp>
          <p:nvSpPr>
            <p:cNvPr id="24588" name="Line 61"/>
            <p:cNvSpPr>
              <a:spLocks noChangeShapeType="1"/>
            </p:cNvSpPr>
            <p:nvPr/>
          </p:nvSpPr>
          <p:spPr bwMode="auto">
            <a:xfrm>
              <a:off x="2880" y="1682"/>
              <a:ext cx="0" cy="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9" name="Text Box 62"/>
            <p:cNvSpPr txBox="1">
              <a:spLocks noChangeArrowheads="1"/>
            </p:cNvSpPr>
            <p:nvPr/>
          </p:nvSpPr>
          <p:spPr bwMode="auto">
            <a:xfrm>
              <a:off x="2354" y="1682"/>
              <a:ext cx="3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000066"/>
                  </a:solidFill>
                </a:rPr>
                <a:t>1 ô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3400" y="634425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Chúng ta có 4 nan làm nẹp xung quanh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0257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0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0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04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0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0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60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72" grpId="0" animBg="1"/>
      <p:bldP spid="6047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6063" y="1447800"/>
            <a:ext cx="4397375" cy="4114800"/>
            <a:chOff x="246063" y="2133600"/>
            <a:chExt cx="4397375" cy="4114800"/>
          </a:xfrm>
          <a:solidFill>
            <a:srgbClr val="00B0F0"/>
          </a:solidFill>
        </p:grpSpPr>
        <p:grpSp>
          <p:nvGrpSpPr>
            <p:cNvPr id="25602" name="Group 4"/>
            <p:cNvGrpSpPr>
              <a:grpSpLocks/>
            </p:cNvGrpSpPr>
            <p:nvPr/>
          </p:nvGrpSpPr>
          <p:grpSpPr bwMode="auto">
            <a:xfrm rot="-417068">
              <a:off x="1138238" y="2209800"/>
              <a:ext cx="457200" cy="3657600"/>
              <a:chOff x="1680" y="1248"/>
              <a:chExt cx="288" cy="2304"/>
            </a:xfrm>
            <a:grpFill/>
          </p:grpSpPr>
          <p:sp>
            <p:nvSpPr>
              <p:cNvPr id="25795" name="Rectangle 5"/>
              <p:cNvSpPr>
                <a:spLocks noChangeArrowheads="1"/>
              </p:cNvSpPr>
              <p:nvPr/>
            </p:nvSpPr>
            <p:spPr bwMode="auto">
              <a:xfrm>
                <a:off x="1680" y="2112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96" name="Rectangle 6"/>
              <p:cNvSpPr>
                <a:spLocks noChangeArrowheads="1"/>
              </p:cNvSpPr>
              <p:nvPr/>
            </p:nvSpPr>
            <p:spPr bwMode="auto">
              <a:xfrm>
                <a:off x="1680" y="1824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97" name="Rectangle 7"/>
              <p:cNvSpPr>
                <a:spLocks noChangeArrowheads="1"/>
              </p:cNvSpPr>
              <p:nvPr/>
            </p:nvSpPr>
            <p:spPr bwMode="auto">
              <a:xfrm>
                <a:off x="1680" y="1536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98" name="Rectangle 8"/>
              <p:cNvSpPr>
                <a:spLocks noChangeArrowheads="1"/>
              </p:cNvSpPr>
              <p:nvPr/>
            </p:nvSpPr>
            <p:spPr bwMode="auto">
              <a:xfrm>
                <a:off x="1680" y="1248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99" name="Rectangle 9"/>
              <p:cNvSpPr>
                <a:spLocks noChangeArrowheads="1"/>
              </p:cNvSpPr>
              <p:nvPr/>
            </p:nvSpPr>
            <p:spPr bwMode="auto">
              <a:xfrm>
                <a:off x="1680" y="2400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00" name="Rectangle 10"/>
              <p:cNvSpPr>
                <a:spLocks noChangeArrowheads="1"/>
              </p:cNvSpPr>
              <p:nvPr/>
            </p:nvSpPr>
            <p:spPr bwMode="auto">
              <a:xfrm>
                <a:off x="1680" y="3264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01" name="Rectangle 11"/>
              <p:cNvSpPr>
                <a:spLocks noChangeArrowheads="1"/>
              </p:cNvSpPr>
              <p:nvPr/>
            </p:nvSpPr>
            <p:spPr bwMode="auto">
              <a:xfrm>
                <a:off x="1680" y="2976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02" name="Rectangle 12"/>
              <p:cNvSpPr>
                <a:spLocks noChangeArrowheads="1"/>
              </p:cNvSpPr>
              <p:nvPr/>
            </p:nvSpPr>
            <p:spPr bwMode="auto">
              <a:xfrm>
                <a:off x="1680" y="2688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03" name="Rectangle 13"/>
            <p:cNvSpPr>
              <a:spLocks noChangeArrowheads="1"/>
            </p:cNvSpPr>
            <p:nvPr/>
          </p:nvSpPr>
          <p:spPr bwMode="auto">
            <a:xfrm>
              <a:off x="909638" y="57912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4" name="Rectangle 14"/>
            <p:cNvSpPr>
              <a:spLocks noChangeArrowheads="1"/>
            </p:cNvSpPr>
            <p:nvPr/>
          </p:nvSpPr>
          <p:spPr bwMode="auto">
            <a:xfrm>
              <a:off x="3652838" y="44196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5" name="Rectangle 15"/>
            <p:cNvSpPr>
              <a:spLocks noChangeArrowheads="1"/>
            </p:cNvSpPr>
            <p:nvPr/>
          </p:nvSpPr>
          <p:spPr bwMode="auto">
            <a:xfrm>
              <a:off x="3652838" y="53340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6" name="Rectangle 16"/>
            <p:cNvSpPr>
              <a:spLocks noChangeArrowheads="1"/>
            </p:cNvSpPr>
            <p:nvPr/>
          </p:nvSpPr>
          <p:spPr bwMode="auto">
            <a:xfrm>
              <a:off x="4110038" y="57912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7" name="Rectangle 17"/>
            <p:cNvSpPr>
              <a:spLocks noChangeArrowheads="1"/>
            </p:cNvSpPr>
            <p:nvPr/>
          </p:nvSpPr>
          <p:spPr bwMode="auto">
            <a:xfrm>
              <a:off x="3652838" y="57912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8" name="Rectangle 18"/>
            <p:cNvSpPr>
              <a:spLocks noChangeArrowheads="1"/>
            </p:cNvSpPr>
            <p:nvPr/>
          </p:nvSpPr>
          <p:spPr bwMode="auto">
            <a:xfrm>
              <a:off x="3195638" y="57912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9" name="Rectangle 19"/>
            <p:cNvSpPr>
              <a:spLocks noChangeArrowheads="1"/>
            </p:cNvSpPr>
            <p:nvPr/>
          </p:nvSpPr>
          <p:spPr bwMode="auto">
            <a:xfrm>
              <a:off x="2738438" y="57912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0" name="Rectangle 20"/>
            <p:cNvSpPr>
              <a:spLocks noChangeArrowheads="1"/>
            </p:cNvSpPr>
            <p:nvPr/>
          </p:nvSpPr>
          <p:spPr bwMode="auto">
            <a:xfrm>
              <a:off x="1366838" y="57912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11" name="Group 21"/>
            <p:cNvGrpSpPr>
              <a:grpSpLocks/>
            </p:cNvGrpSpPr>
            <p:nvPr/>
          </p:nvGrpSpPr>
          <p:grpSpPr bwMode="auto">
            <a:xfrm rot="-131959">
              <a:off x="833438" y="2133600"/>
              <a:ext cx="457200" cy="3657600"/>
              <a:chOff x="1392" y="1248"/>
              <a:chExt cx="288" cy="2304"/>
            </a:xfrm>
            <a:grpFill/>
          </p:grpSpPr>
          <p:sp>
            <p:nvSpPr>
              <p:cNvPr id="25787" name="Rectangle 22"/>
              <p:cNvSpPr>
                <a:spLocks noChangeArrowheads="1"/>
              </p:cNvSpPr>
              <p:nvPr/>
            </p:nvSpPr>
            <p:spPr bwMode="auto">
              <a:xfrm>
                <a:off x="1392" y="2688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88" name="Rectangle 23"/>
              <p:cNvSpPr>
                <a:spLocks noChangeArrowheads="1"/>
              </p:cNvSpPr>
              <p:nvPr/>
            </p:nvSpPr>
            <p:spPr bwMode="auto">
              <a:xfrm>
                <a:off x="1392" y="2976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89" name="Rectangle 24"/>
              <p:cNvSpPr>
                <a:spLocks noChangeArrowheads="1"/>
              </p:cNvSpPr>
              <p:nvPr/>
            </p:nvSpPr>
            <p:spPr bwMode="auto">
              <a:xfrm>
                <a:off x="1392" y="3264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90" name="Rectangle 25"/>
              <p:cNvSpPr>
                <a:spLocks noChangeArrowheads="1"/>
              </p:cNvSpPr>
              <p:nvPr/>
            </p:nvSpPr>
            <p:spPr bwMode="auto">
              <a:xfrm>
                <a:off x="1392" y="2112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91" name="Rectangle 26"/>
              <p:cNvSpPr>
                <a:spLocks noChangeArrowheads="1"/>
              </p:cNvSpPr>
              <p:nvPr/>
            </p:nvSpPr>
            <p:spPr bwMode="auto">
              <a:xfrm>
                <a:off x="1392" y="1824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92" name="Rectangle 27"/>
              <p:cNvSpPr>
                <a:spLocks noChangeArrowheads="1"/>
              </p:cNvSpPr>
              <p:nvPr/>
            </p:nvSpPr>
            <p:spPr bwMode="auto">
              <a:xfrm>
                <a:off x="1392" y="1536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93" name="Rectangle 28"/>
              <p:cNvSpPr>
                <a:spLocks noChangeArrowheads="1"/>
              </p:cNvSpPr>
              <p:nvPr/>
            </p:nvSpPr>
            <p:spPr bwMode="auto">
              <a:xfrm>
                <a:off x="1392" y="1248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94" name="Rectangle 29"/>
              <p:cNvSpPr>
                <a:spLocks noChangeArrowheads="1"/>
              </p:cNvSpPr>
              <p:nvPr/>
            </p:nvSpPr>
            <p:spPr bwMode="auto">
              <a:xfrm>
                <a:off x="1392" y="2400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12" name="Rectangle 30"/>
            <p:cNvSpPr>
              <a:spLocks noChangeArrowheads="1"/>
            </p:cNvSpPr>
            <p:nvPr/>
          </p:nvSpPr>
          <p:spPr bwMode="auto">
            <a:xfrm>
              <a:off x="3652838" y="25908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3" name="Rectangle 31"/>
            <p:cNvSpPr>
              <a:spLocks noChangeArrowheads="1"/>
            </p:cNvSpPr>
            <p:nvPr/>
          </p:nvSpPr>
          <p:spPr bwMode="auto">
            <a:xfrm>
              <a:off x="3652838" y="21336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4" name="Rectangle 32"/>
            <p:cNvSpPr>
              <a:spLocks noChangeArrowheads="1"/>
            </p:cNvSpPr>
            <p:nvPr/>
          </p:nvSpPr>
          <p:spPr bwMode="auto">
            <a:xfrm>
              <a:off x="3652838" y="48768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15" name="Group 33"/>
            <p:cNvGrpSpPr>
              <a:grpSpLocks/>
            </p:cNvGrpSpPr>
            <p:nvPr/>
          </p:nvGrpSpPr>
          <p:grpSpPr bwMode="auto">
            <a:xfrm rot="-176234">
              <a:off x="2662238" y="2133600"/>
              <a:ext cx="457200" cy="3657600"/>
              <a:chOff x="2544" y="1248"/>
              <a:chExt cx="288" cy="2304"/>
            </a:xfrm>
            <a:grpFill/>
          </p:grpSpPr>
          <p:sp>
            <p:nvSpPr>
              <p:cNvPr id="25779" name="Rectangle 34"/>
              <p:cNvSpPr>
                <a:spLocks noChangeArrowheads="1"/>
              </p:cNvSpPr>
              <p:nvPr/>
            </p:nvSpPr>
            <p:spPr bwMode="auto">
              <a:xfrm>
                <a:off x="2544" y="2688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80" name="Rectangle 35"/>
              <p:cNvSpPr>
                <a:spLocks noChangeArrowheads="1"/>
              </p:cNvSpPr>
              <p:nvPr/>
            </p:nvSpPr>
            <p:spPr bwMode="auto">
              <a:xfrm>
                <a:off x="2544" y="2976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81" name="Rectangle 36"/>
              <p:cNvSpPr>
                <a:spLocks noChangeArrowheads="1"/>
              </p:cNvSpPr>
              <p:nvPr/>
            </p:nvSpPr>
            <p:spPr bwMode="auto">
              <a:xfrm>
                <a:off x="2544" y="3264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82" name="Rectangle 37"/>
              <p:cNvSpPr>
                <a:spLocks noChangeArrowheads="1"/>
              </p:cNvSpPr>
              <p:nvPr/>
            </p:nvSpPr>
            <p:spPr bwMode="auto">
              <a:xfrm>
                <a:off x="2544" y="2400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83" name="Rectangle 38"/>
              <p:cNvSpPr>
                <a:spLocks noChangeArrowheads="1"/>
              </p:cNvSpPr>
              <p:nvPr/>
            </p:nvSpPr>
            <p:spPr bwMode="auto">
              <a:xfrm>
                <a:off x="2544" y="2112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84" name="Rectangle 39"/>
              <p:cNvSpPr>
                <a:spLocks noChangeArrowheads="1"/>
              </p:cNvSpPr>
              <p:nvPr/>
            </p:nvSpPr>
            <p:spPr bwMode="auto">
              <a:xfrm>
                <a:off x="2544" y="1824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85" name="Rectangle 40"/>
              <p:cNvSpPr>
                <a:spLocks noChangeArrowheads="1"/>
              </p:cNvSpPr>
              <p:nvPr/>
            </p:nvSpPr>
            <p:spPr bwMode="auto">
              <a:xfrm>
                <a:off x="2544" y="1536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86" name="Rectangle 41"/>
              <p:cNvSpPr>
                <a:spLocks noChangeArrowheads="1"/>
              </p:cNvSpPr>
              <p:nvPr/>
            </p:nvSpPr>
            <p:spPr bwMode="auto">
              <a:xfrm>
                <a:off x="2544" y="1248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16" name="Group 42"/>
            <p:cNvGrpSpPr>
              <a:grpSpLocks/>
            </p:cNvGrpSpPr>
            <p:nvPr/>
          </p:nvGrpSpPr>
          <p:grpSpPr bwMode="auto">
            <a:xfrm rot="-233680">
              <a:off x="2128838" y="2209800"/>
              <a:ext cx="457200" cy="3657600"/>
              <a:chOff x="2256" y="1248"/>
              <a:chExt cx="288" cy="2304"/>
            </a:xfrm>
            <a:grpFill/>
          </p:grpSpPr>
          <p:sp>
            <p:nvSpPr>
              <p:cNvPr id="25771" name="Rectangle 43"/>
              <p:cNvSpPr>
                <a:spLocks noChangeArrowheads="1"/>
              </p:cNvSpPr>
              <p:nvPr/>
            </p:nvSpPr>
            <p:spPr bwMode="auto">
              <a:xfrm>
                <a:off x="2256" y="2112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72" name="Rectangle 44"/>
              <p:cNvSpPr>
                <a:spLocks noChangeArrowheads="1"/>
              </p:cNvSpPr>
              <p:nvPr/>
            </p:nvSpPr>
            <p:spPr bwMode="auto">
              <a:xfrm>
                <a:off x="2256" y="1536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73" name="Rectangle 45"/>
              <p:cNvSpPr>
                <a:spLocks noChangeArrowheads="1"/>
              </p:cNvSpPr>
              <p:nvPr/>
            </p:nvSpPr>
            <p:spPr bwMode="auto">
              <a:xfrm>
                <a:off x="2256" y="2400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74" name="Rectangle 46"/>
              <p:cNvSpPr>
                <a:spLocks noChangeArrowheads="1"/>
              </p:cNvSpPr>
              <p:nvPr/>
            </p:nvSpPr>
            <p:spPr bwMode="auto">
              <a:xfrm>
                <a:off x="2256" y="2688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75" name="Rectangle 47"/>
              <p:cNvSpPr>
                <a:spLocks noChangeArrowheads="1"/>
              </p:cNvSpPr>
              <p:nvPr/>
            </p:nvSpPr>
            <p:spPr bwMode="auto">
              <a:xfrm>
                <a:off x="2256" y="2976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76" name="Rectangle 48"/>
              <p:cNvSpPr>
                <a:spLocks noChangeArrowheads="1"/>
              </p:cNvSpPr>
              <p:nvPr/>
            </p:nvSpPr>
            <p:spPr bwMode="auto">
              <a:xfrm>
                <a:off x="2256" y="3264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77" name="Rectangle 49"/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78" name="Rectangle 50"/>
              <p:cNvSpPr>
                <a:spLocks noChangeArrowheads="1"/>
              </p:cNvSpPr>
              <p:nvPr/>
            </p:nvSpPr>
            <p:spPr bwMode="auto">
              <a:xfrm>
                <a:off x="2256" y="1248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17" name="Group 51"/>
            <p:cNvGrpSpPr>
              <a:grpSpLocks/>
            </p:cNvGrpSpPr>
            <p:nvPr/>
          </p:nvGrpSpPr>
          <p:grpSpPr bwMode="auto">
            <a:xfrm rot="-309140">
              <a:off x="1671638" y="2209800"/>
              <a:ext cx="457200" cy="3657600"/>
              <a:chOff x="1968" y="1248"/>
              <a:chExt cx="288" cy="2304"/>
            </a:xfrm>
            <a:grpFill/>
          </p:grpSpPr>
          <p:sp>
            <p:nvSpPr>
              <p:cNvPr id="25763" name="Rectangle 52"/>
              <p:cNvSpPr>
                <a:spLocks noChangeArrowheads="1"/>
              </p:cNvSpPr>
              <p:nvPr/>
            </p:nvSpPr>
            <p:spPr bwMode="auto">
              <a:xfrm>
                <a:off x="1968" y="3264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64" name="Rectangle 53"/>
              <p:cNvSpPr>
                <a:spLocks noChangeArrowheads="1"/>
              </p:cNvSpPr>
              <p:nvPr/>
            </p:nvSpPr>
            <p:spPr bwMode="auto">
              <a:xfrm>
                <a:off x="1968" y="2976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65" name="Rectangle 54"/>
              <p:cNvSpPr>
                <a:spLocks noChangeArrowheads="1"/>
              </p:cNvSpPr>
              <p:nvPr/>
            </p:nvSpPr>
            <p:spPr bwMode="auto">
              <a:xfrm>
                <a:off x="1968" y="2688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66" name="Rectangle 55"/>
              <p:cNvSpPr>
                <a:spLocks noChangeArrowheads="1"/>
              </p:cNvSpPr>
              <p:nvPr/>
            </p:nvSpPr>
            <p:spPr bwMode="auto">
              <a:xfrm>
                <a:off x="1968" y="2400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67" name="Rectangle 56"/>
              <p:cNvSpPr>
                <a:spLocks noChangeArrowheads="1"/>
              </p:cNvSpPr>
              <p:nvPr/>
            </p:nvSpPr>
            <p:spPr bwMode="auto">
              <a:xfrm>
                <a:off x="1968" y="2112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68" name="Rectangle 57"/>
              <p:cNvSpPr>
                <a:spLocks noChangeArrowheads="1"/>
              </p:cNvSpPr>
              <p:nvPr/>
            </p:nvSpPr>
            <p:spPr bwMode="auto">
              <a:xfrm>
                <a:off x="1968" y="1824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69" name="Rectangle 58"/>
              <p:cNvSpPr>
                <a:spLocks noChangeArrowheads="1"/>
              </p:cNvSpPr>
              <p:nvPr/>
            </p:nvSpPr>
            <p:spPr bwMode="auto">
              <a:xfrm>
                <a:off x="1968" y="1536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70" name="Rectangle 59"/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18" name="Rectangle 60"/>
            <p:cNvSpPr>
              <a:spLocks noChangeArrowheads="1"/>
            </p:cNvSpPr>
            <p:nvPr/>
          </p:nvSpPr>
          <p:spPr bwMode="auto">
            <a:xfrm>
              <a:off x="3652838" y="30480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9" name="Rectangle 61"/>
            <p:cNvSpPr>
              <a:spLocks noChangeArrowheads="1"/>
            </p:cNvSpPr>
            <p:nvPr/>
          </p:nvSpPr>
          <p:spPr bwMode="auto">
            <a:xfrm>
              <a:off x="3652838" y="35052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20" name="Group 62"/>
            <p:cNvGrpSpPr>
              <a:grpSpLocks/>
            </p:cNvGrpSpPr>
            <p:nvPr/>
          </p:nvGrpSpPr>
          <p:grpSpPr bwMode="auto">
            <a:xfrm rot="185432">
              <a:off x="4186238" y="2133600"/>
              <a:ext cx="457200" cy="3657600"/>
              <a:chOff x="3408" y="1248"/>
              <a:chExt cx="288" cy="2304"/>
            </a:xfrm>
            <a:grpFill/>
          </p:grpSpPr>
          <p:sp>
            <p:nvSpPr>
              <p:cNvPr id="25755" name="Rectangle 63"/>
              <p:cNvSpPr>
                <a:spLocks noChangeArrowheads="1"/>
              </p:cNvSpPr>
              <p:nvPr/>
            </p:nvSpPr>
            <p:spPr bwMode="auto">
              <a:xfrm>
                <a:off x="3408" y="2688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56" name="Rectangle 64"/>
              <p:cNvSpPr>
                <a:spLocks noChangeArrowheads="1"/>
              </p:cNvSpPr>
              <p:nvPr/>
            </p:nvSpPr>
            <p:spPr bwMode="auto">
              <a:xfrm>
                <a:off x="3408" y="2976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57" name="Rectangle 65"/>
              <p:cNvSpPr>
                <a:spLocks noChangeArrowheads="1"/>
              </p:cNvSpPr>
              <p:nvPr/>
            </p:nvSpPr>
            <p:spPr bwMode="auto">
              <a:xfrm>
                <a:off x="3408" y="3264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58" name="Rectangle 66"/>
              <p:cNvSpPr>
                <a:spLocks noChangeArrowheads="1"/>
              </p:cNvSpPr>
              <p:nvPr/>
            </p:nvSpPr>
            <p:spPr bwMode="auto">
              <a:xfrm>
                <a:off x="3408" y="1824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59" name="Rectangle 67"/>
              <p:cNvSpPr>
                <a:spLocks noChangeArrowheads="1"/>
              </p:cNvSpPr>
              <p:nvPr/>
            </p:nvSpPr>
            <p:spPr bwMode="auto">
              <a:xfrm>
                <a:off x="3408" y="1248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60" name="Rectangle 68"/>
              <p:cNvSpPr>
                <a:spLocks noChangeArrowheads="1"/>
              </p:cNvSpPr>
              <p:nvPr/>
            </p:nvSpPr>
            <p:spPr bwMode="auto">
              <a:xfrm>
                <a:off x="3408" y="1536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61" name="Rectangle 69"/>
              <p:cNvSpPr>
                <a:spLocks noChangeArrowheads="1"/>
              </p:cNvSpPr>
              <p:nvPr/>
            </p:nvSpPr>
            <p:spPr bwMode="auto">
              <a:xfrm>
                <a:off x="3408" y="2112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62" name="Rectangle 70"/>
              <p:cNvSpPr>
                <a:spLocks noChangeArrowheads="1"/>
              </p:cNvSpPr>
              <p:nvPr/>
            </p:nvSpPr>
            <p:spPr bwMode="auto">
              <a:xfrm>
                <a:off x="3408" y="2400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21" name="Rectangle 71"/>
            <p:cNvSpPr>
              <a:spLocks noChangeArrowheads="1"/>
            </p:cNvSpPr>
            <p:nvPr/>
          </p:nvSpPr>
          <p:spPr bwMode="auto">
            <a:xfrm>
              <a:off x="3652838" y="39624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22" name="Group 72"/>
            <p:cNvGrpSpPr>
              <a:grpSpLocks/>
            </p:cNvGrpSpPr>
            <p:nvPr/>
          </p:nvGrpSpPr>
          <p:grpSpPr bwMode="auto">
            <a:xfrm rot="-149485">
              <a:off x="3119438" y="2133600"/>
              <a:ext cx="457200" cy="3657600"/>
              <a:chOff x="2832" y="1248"/>
              <a:chExt cx="288" cy="2304"/>
            </a:xfrm>
            <a:grpFill/>
          </p:grpSpPr>
          <p:sp>
            <p:nvSpPr>
              <p:cNvPr id="25747" name="Rectangle 73"/>
              <p:cNvSpPr>
                <a:spLocks noChangeArrowheads="1"/>
              </p:cNvSpPr>
              <p:nvPr/>
            </p:nvSpPr>
            <p:spPr bwMode="auto">
              <a:xfrm>
                <a:off x="2832" y="2976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48" name="Rectangle 74"/>
              <p:cNvSpPr>
                <a:spLocks noChangeArrowheads="1"/>
              </p:cNvSpPr>
              <p:nvPr/>
            </p:nvSpPr>
            <p:spPr bwMode="auto">
              <a:xfrm>
                <a:off x="2832" y="3264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49" name="Rectangle 75"/>
              <p:cNvSpPr>
                <a:spLocks noChangeArrowheads="1"/>
              </p:cNvSpPr>
              <p:nvPr/>
            </p:nvSpPr>
            <p:spPr bwMode="auto">
              <a:xfrm>
                <a:off x="2832" y="1824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50" name="Rectangle 76"/>
              <p:cNvSpPr>
                <a:spLocks noChangeArrowheads="1"/>
              </p:cNvSpPr>
              <p:nvPr/>
            </p:nvSpPr>
            <p:spPr bwMode="auto">
              <a:xfrm>
                <a:off x="2832" y="2688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51" name="Rectangle 77"/>
              <p:cNvSpPr>
                <a:spLocks noChangeArrowheads="1"/>
              </p:cNvSpPr>
              <p:nvPr/>
            </p:nvSpPr>
            <p:spPr bwMode="auto">
              <a:xfrm>
                <a:off x="2832" y="1536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52" name="Rectangle 78"/>
              <p:cNvSpPr>
                <a:spLocks noChangeArrowheads="1"/>
              </p:cNvSpPr>
              <p:nvPr/>
            </p:nvSpPr>
            <p:spPr bwMode="auto">
              <a:xfrm>
                <a:off x="2832" y="1248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53" name="Rectangle 79"/>
              <p:cNvSpPr>
                <a:spLocks noChangeArrowheads="1"/>
              </p:cNvSpPr>
              <p:nvPr/>
            </p:nvSpPr>
            <p:spPr bwMode="auto">
              <a:xfrm>
                <a:off x="2832" y="2400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54" name="Rectangle 80"/>
              <p:cNvSpPr>
                <a:spLocks noChangeArrowheads="1"/>
              </p:cNvSpPr>
              <p:nvPr/>
            </p:nvSpPr>
            <p:spPr bwMode="auto">
              <a:xfrm>
                <a:off x="2832" y="2112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23" name="Rectangle 81"/>
            <p:cNvSpPr>
              <a:spLocks noChangeArrowheads="1"/>
            </p:cNvSpPr>
            <p:nvPr/>
          </p:nvSpPr>
          <p:spPr bwMode="auto">
            <a:xfrm rot="5207878">
              <a:off x="298450" y="3044825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4" name="Rectangle 82"/>
            <p:cNvSpPr>
              <a:spLocks noChangeArrowheads="1"/>
            </p:cNvSpPr>
            <p:nvPr/>
          </p:nvSpPr>
          <p:spPr bwMode="auto">
            <a:xfrm rot="5207878">
              <a:off x="271463" y="25908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5" name="Rectangle 83"/>
            <p:cNvSpPr>
              <a:spLocks noChangeArrowheads="1"/>
            </p:cNvSpPr>
            <p:nvPr/>
          </p:nvSpPr>
          <p:spPr bwMode="auto">
            <a:xfrm rot="5207878">
              <a:off x="246063" y="21336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6" name="Rectangle 84"/>
            <p:cNvSpPr>
              <a:spLocks noChangeArrowheads="1"/>
            </p:cNvSpPr>
            <p:nvPr/>
          </p:nvSpPr>
          <p:spPr bwMode="auto">
            <a:xfrm rot="5207878">
              <a:off x="427038" y="532765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7" name="Rectangle 85"/>
            <p:cNvSpPr>
              <a:spLocks noChangeArrowheads="1"/>
            </p:cNvSpPr>
            <p:nvPr/>
          </p:nvSpPr>
          <p:spPr bwMode="auto">
            <a:xfrm rot="5207878">
              <a:off x="401638" y="4872038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8" name="Rectangle 86"/>
            <p:cNvSpPr>
              <a:spLocks noChangeArrowheads="1"/>
            </p:cNvSpPr>
            <p:nvPr/>
          </p:nvSpPr>
          <p:spPr bwMode="auto">
            <a:xfrm rot="5207878">
              <a:off x="376238" y="4414838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9" name="Rectangle 87"/>
            <p:cNvSpPr>
              <a:spLocks noChangeArrowheads="1"/>
            </p:cNvSpPr>
            <p:nvPr/>
          </p:nvSpPr>
          <p:spPr bwMode="auto">
            <a:xfrm rot="5207878">
              <a:off x="350838" y="3959225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0" name="Rectangle 88"/>
            <p:cNvSpPr>
              <a:spLocks noChangeArrowheads="1"/>
            </p:cNvSpPr>
            <p:nvPr/>
          </p:nvSpPr>
          <p:spPr bwMode="auto">
            <a:xfrm rot="5207878">
              <a:off x="323850" y="3502025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1" name="Rectangle 89"/>
            <p:cNvSpPr>
              <a:spLocks noChangeArrowheads="1"/>
            </p:cNvSpPr>
            <p:nvPr/>
          </p:nvSpPr>
          <p:spPr bwMode="auto">
            <a:xfrm rot="5400000">
              <a:off x="452438" y="57912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2" name="Rectangle 90"/>
            <p:cNvSpPr>
              <a:spLocks noChangeArrowheads="1"/>
            </p:cNvSpPr>
            <p:nvPr/>
          </p:nvSpPr>
          <p:spPr bwMode="auto">
            <a:xfrm>
              <a:off x="2281238" y="57912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3" name="Rectangle 91"/>
            <p:cNvSpPr>
              <a:spLocks noChangeArrowheads="1"/>
            </p:cNvSpPr>
            <p:nvPr/>
          </p:nvSpPr>
          <p:spPr bwMode="auto">
            <a:xfrm>
              <a:off x="1824038" y="57912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598" name="Group 134"/>
          <p:cNvGrpSpPr>
            <a:grpSpLocks/>
          </p:cNvGrpSpPr>
          <p:nvPr/>
        </p:nvGrpSpPr>
        <p:grpSpPr bwMode="auto">
          <a:xfrm rot="16924458">
            <a:off x="6787286" y="1956976"/>
            <a:ext cx="457200" cy="4114800"/>
            <a:chOff x="2880" y="1440"/>
            <a:chExt cx="288" cy="2592"/>
          </a:xfrm>
        </p:grpSpPr>
        <p:sp>
          <p:nvSpPr>
            <p:cNvPr id="25702" name="Rectangle 135"/>
            <p:cNvSpPr>
              <a:spLocks noChangeArrowheads="1"/>
            </p:cNvSpPr>
            <p:nvPr/>
          </p:nvSpPr>
          <p:spPr bwMode="auto">
            <a:xfrm>
              <a:off x="2880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3" name="Rectangle 136"/>
            <p:cNvSpPr>
              <a:spLocks noChangeArrowheads="1"/>
            </p:cNvSpPr>
            <p:nvPr/>
          </p:nvSpPr>
          <p:spPr bwMode="auto">
            <a:xfrm>
              <a:off x="2880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4" name="Rectangle 137"/>
            <p:cNvSpPr>
              <a:spLocks noChangeArrowheads="1"/>
            </p:cNvSpPr>
            <p:nvPr/>
          </p:nvSpPr>
          <p:spPr bwMode="auto">
            <a:xfrm>
              <a:off x="2880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5" name="Rectangle 138"/>
            <p:cNvSpPr>
              <a:spLocks noChangeArrowheads="1"/>
            </p:cNvSpPr>
            <p:nvPr/>
          </p:nvSpPr>
          <p:spPr bwMode="auto">
            <a:xfrm>
              <a:off x="2880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6" name="Rectangle 139"/>
            <p:cNvSpPr>
              <a:spLocks noChangeArrowheads="1"/>
            </p:cNvSpPr>
            <p:nvPr/>
          </p:nvSpPr>
          <p:spPr bwMode="auto">
            <a:xfrm>
              <a:off x="2880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7" name="Rectangle 140"/>
            <p:cNvSpPr>
              <a:spLocks noChangeArrowheads="1"/>
            </p:cNvSpPr>
            <p:nvPr/>
          </p:nvSpPr>
          <p:spPr bwMode="auto">
            <a:xfrm>
              <a:off x="2880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8" name="Rectangle 141"/>
            <p:cNvSpPr>
              <a:spLocks noChangeArrowheads="1"/>
            </p:cNvSpPr>
            <p:nvPr/>
          </p:nvSpPr>
          <p:spPr bwMode="auto">
            <a:xfrm>
              <a:off x="2880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9" name="Rectangle 142"/>
            <p:cNvSpPr>
              <a:spLocks noChangeArrowheads="1"/>
            </p:cNvSpPr>
            <p:nvPr/>
          </p:nvSpPr>
          <p:spPr bwMode="auto">
            <a:xfrm>
              <a:off x="2880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0" name="Rectangle 143"/>
            <p:cNvSpPr>
              <a:spLocks noChangeArrowheads="1"/>
            </p:cNvSpPr>
            <p:nvPr/>
          </p:nvSpPr>
          <p:spPr bwMode="auto">
            <a:xfrm>
              <a:off x="2880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608" name="Group 144"/>
          <p:cNvGrpSpPr>
            <a:grpSpLocks/>
          </p:cNvGrpSpPr>
          <p:nvPr/>
        </p:nvGrpSpPr>
        <p:grpSpPr bwMode="auto">
          <a:xfrm rot="15672625">
            <a:off x="6850926" y="-578751"/>
            <a:ext cx="457200" cy="4114800"/>
            <a:chOff x="4704" y="1440"/>
            <a:chExt cx="288" cy="2592"/>
          </a:xfrm>
        </p:grpSpPr>
        <p:sp>
          <p:nvSpPr>
            <p:cNvPr id="25693" name="Rectangle 145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4" name="Rectangle 146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5" name="Rectangle 147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6" name="Rectangle 148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7" name="Rectangle 149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8" name="Rectangle 150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9" name="Rectangle 151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0" name="Rectangle 152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1" name="Rectangle 153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618" name="Group 154"/>
          <p:cNvGrpSpPr>
            <a:grpSpLocks/>
          </p:cNvGrpSpPr>
          <p:nvPr/>
        </p:nvGrpSpPr>
        <p:grpSpPr bwMode="auto">
          <a:xfrm rot="16200000">
            <a:off x="6782582" y="613927"/>
            <a:ext cx="457200" cy="4114800"/>
            <a:chOff x="4704" y="1440"/>
            <a:chExt cx="288" cy="2592"/>
          </a:xfrm>
        </p:grpSpPr>
        <p:sp>
          <p:nvSpPr>
            <p:cNvPr id="25684" name="Rectangle 155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5" name="Rectangle 156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6" name="Rectangle 157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7" name="Rectangle 158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8" name="Rectangle 159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9" name="Rectangle 160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0" name="Rectangle 161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1" name="Rectangle 162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2" name="Rectangle 163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628" name="Group 164"/>
          <p:cNvGrpSpPr>
            <a:grpSpLocks/>
          </p:cNvGrpSpPr>
          <p:nvPr/>
        </p:nvGrpSpPr>
        <p:grpSpPr bwMode="auto">
          <a:xfrm rot="5400000">
            <a:off x="6780753" y="3091339"/>
            <a:ext cx="457200" cy="4114800"/>
            <a:chOff x="4704" y="1440"/>
            <a:chExt cx="288" cy="2592"/>
          </a:xfrm>
        </p:grpSpPr>
        <p:sp>
          <p:nvSpPr>
            <p:cNvPr id="25675" name="Rectangle 165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6" name="Rectangle 166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7" name="Rectangle 167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8" name="Rectangle 168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9" name="Rectangle 169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0" name="Rectangle 170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1" name="Rectangle 171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2" name="Rectangle 172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3" name="Rectangle 173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638" name="Group 174"/>
          <p:cNvGrpSpPr>
            <a:grpSpLocks/>
          </p:cNvGrpSpPr>
          <p:nvPr/>
        </p:nvGrpSpPr>
        <p:grpSpPr bwMode="auto">
          <a:xfrm rot="17881838">
            <a:off x="6780753" y="318455"/>
            <a:ext cx="457200" cy="4114800"/>
            <a:chOff x="4704" y="1440"/>
            <a:chExt cx="288" cy="2592"/>
          </a:xfrm>
        </p:grpSpPr>
        <p:sp>
          <p:nvSpPr>
            <p:cNvPr id="25666" name="Rectangle 175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7" name="Rectangle 176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8" name="Rectangle 177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9" name="Rectangle 178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0" name="Rectangle 179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1" name="Rectangle 180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2" name="Rectangle 181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3" name="Rectangle 182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4" name="Rectangle 183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648" name="Group 184"/>
          <p:cNvGrpSpPr>
            <a:grpSpLocks/>
          </p:cNvGrpSpPr>
          <p:nvPr/>
        </p:nvGrpSpPr>
        <p:grpSpPr bwMode="auto">
          <a:xfrm rot="16200000">
            <a:off x="6780753" y="2514600"/>
            <a:ext cx="457200" cy="4114800"/>
            <a:chOff x="4704" y="1440"/>
            <a:chExt cx="288" cy="2592"/>
          </a:xfrm>
        </p:grpSpPr>
        <p:sp>
          <p:nvSpPr>
            <p:cNvPr id="25657" name="Rectangle 185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8" name="Rectangle 186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9" name="Rectangle 187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0" name="Rectangle 188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1" name="Rectangle 189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2" name="Rectangle 190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3" name="Rectangle 191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4" name="Rectangle 192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5" name="Rectangle 193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658" name="Group 194"/>
          <p:cNvGrpSpPr>
            <a:grpSpLocks/>
          </p:cNvGrpSpPr>
          <p:nvPr/>
        </p:nvGrpSpPr>
        <p:grpSpPr bwMode="auto">
          <a:xfrm rot="15969672">
            <a:off x="6788724" y="1258502"/>
            <a:ext cx="457200" cy="4114800"/>
            <a:chOff x="4704" y="1440"/>
            <a:chExt cx="288" cy="2592"/>
          </a:xfrm>
        </p:grpSpPr>
        <p:sp>
          <p:nvSpPr>
            <p:cNvPr id="25648" name="Rectangle 195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9" name="Rectangle 196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0" name="Rectangle 197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1" name="Rectangle 198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2" name="Rectangle 199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3" name="Rectangle 200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4" name="Rectangle 201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5" name="Rectangle 202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6" name="Rectangle 203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671" name="Text Box 207"/>
          <p:cNvSpPr txBox="1">
            <a:spLocks noChangeArrowheads="1"/>
          </p:cNvSpPr>
          <p:nvPr/>
        </p:nvSpPr>
        <p:spPr bwMode="auto">
          <a:xfrm>
            <a:off x="470499" y="304800"/>
            <a:ext cx="6311301" cy="584775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0">
                <a:solidFill>
                  <a:schemeClr val="tx1"/>
                </a:solidFill>
              </a:rPr>
              <a:t>C</a:t>
            </a:r>
            <a:r>
              <a:rPr lang="vi-VN" sz="3200" b="0">
                <a:solidFill>
                  <a:schemeClr val="tx1"/>
                </a:solidFill>
              </a:rPr>
              <a:t>ác</a:t>
            </a:r>
            <a:r>
              <a:rPr lang="en-US" sz="3200" b="0">
                <a:solidFill>
                  <a:schemeClr val="tx1"/>
                </a:solidFill>
              </a:rPr>
              <a:t> v</a:t>
            </a:r>
            <a:r>
              <a:rPr lang="vi-VN" sz="3200" b="0">
                <a:solidFill>
                  <a:schemeClr val="tx1"/>
                </a:solidFill>
              </a:rPr>
              <a:t>ậ</a:t>
            </a:r>
            <a:r>
              <a:rPr lang="en-US" sz="3200" b="0">
                <a:solidFill>
                  <a:schemeClr val="tx1"/>
                </a:solidFill>
              </a:rPr>
              <a:t>t li</a:t>
            </a:r>
            <a:r>
              <a:rPr lang="vi-VN" sz="3200" b="0">
                <a:solidFill>
                  <a:schemeClr val="tx1"/>
                </a:solidFill>
              </a:rPr>
              <a:t>ệu</a:t>
            </a:r>
            <a:r>
              <a:rPr lang="en-US" sz="3200" b="0">
                <a:solidFill>
                  <a:schemeClr val="tx1"/>
                </a:solidFill>
              </a:rPr>
              <a:t> </a:t>
            </a:r>
            <a:r>
              <a:rPr lang="vi-VN" sz="3200" b="0">
                <a:solidFill>
                  <a:schemeClr val="tx1"/>
                </a:solidFill>
              </a:rPr>
              <a:t>đã</a:t>
            </a:r>
            <a:r>
              <a:rPr lang="en-US" sz="3200" b="0">
                <a:solidFill>
                  <a:schemeClr val="tx1"/>
                </a:solidFill>
              </a:rPr>
              <a:t> chu</a:t>
            </a:r>
            <a:r>
              <a:rPr lang="vi-VN" sz="3200" b="0">
                <a:solidFill>
                  <a:schemeClr val="tx1"/>
                </a:solidFill>
              </a:rPr>
              <a:t>ẩ</a:t>
            </a:r>
            <a:r>
              <a:rPr lang="en-US" sz="3200" b="0">
                <a:solidFill>
                  <a:schemeClr val="tx1"/>
                </a:solidFill>
              </a:rPr>
              <a:t>n b</a:t>
            </a:r>
            <a:r>
              <a:rPr lang="vi-VN" sz="3200" b="0">
                <a:solidFill>
                  <a:schemeClr val="tx1"/>
                </a:solidFill>
              </a:rPr>
              <a:t>ị</a:t>
            </a:r>
            <a:r>
              <a:rPr lang="en-US" sz="3200" b="0">
                <a:solidFill>
                  <a:schemeClr val="tx1"/>
                </a:solidFill>
              </a:rPr>
              <a:t> nh</a:t>
            </a:r>
            <a:r>
              <a:rPr lang="vi-VN" sz="3200" b="0">
                <a:solidFill>
                  <a:schemeClr val="tx1"/>
                </a:solidFill>
              </a:rPr>
              <a:t>ư</a:t>
            </a:r>
            <a:r>
              <a:rPr lang="en-US" sz="3200" b="0">
                <a:solidFill>
                  <a:schemeClr val="tx1"/>
                </a:solidFill>
              </a:rPr>
              <a:t> sau:</a:t>
            </a:r>
            <a:endParaRPr lang="vi-VN" sz="3200" b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1710" y="1694230"/>
            <a:ext cx="8044589" cy="4114800"/>
            <a:chOff x="581710" y="1694230"/>
            <a:chExt cx="8044589" cy="4114800"/>
          </a:xfrm>
        </p:grpSpPr>
        <p:grpSp>
          <p:nvGrpSpPr>
            <p:cNvPr id="62558" name="Group 94"/>
            <p:cNvGrpSpPr>
              <a:grpSpLocks/>
            </p:cNvGrpSpPr>
            <p:nvPr/>
          </p:nvGrpSpPr>
          <p:grpSpPr bwMode="auto">
            <a:xfrm rot="18605001">
              <a:off x="892009" y="3523030"/>
              <a:ext cx="4114800" cy="457200"/>
              <a:chOff x="672" y="192"/>
              <a:chExt cx="2592" cy="288"/>
            </a:xfrm>
          </p:grpSpPr>
          <p:sp>
            <p:nvSpPr>
              <p:cNvPr id="25738" name="Rectangle 95"/>
              <p:cNvSpPr>
                <a:spLocks noChangeArrowheads="1"/>
              </p:cNvSpPr>
              <p:nvPr/>
            </p:nvSpPr>
            <p:spPr bwMode="auto">
              <a:xfrm>
                <a:off x="1248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39" name="Rectangle 96"/>
              <p:cNvSpPr>
                <a:spLocks noChangeArrowheads="1"/>
              </p:cNvSpPr>
              <p:nvPr/>
            </p:nvSpPr>
            <p:spPr bwMode="auto">
              <a:xfrm>
                <a:off x="960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40" name="Rectangle 97"/>
              <p:cNvSpPr>
                <a:spLocks noChangeArrowheads="1"/>
              </p:cNvSpPr>
              <p:nvPr/>
            </p:nvSpPr>
            <p:spPr bwMode="auto">
              <a:xfrm>
                <a:off x="672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41" name="Rectangle 98"/>
              <p:cNvSpPr>
                <a:spLocks noChangeArrowheads="1"/>
              </p:cNvSpPr>
              <p:nvPr/>
            </p:nvSpPr>
            <p:spPr bwMode="auto">
              <a:xfrm>
                <a:off x="2688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42" name="Rectangle 99"/>
              <p:cNvSpPr>
                <a:spLocks noChangeArrowheads="1"/>
              </p:cNvSpPr>
              <p:nvPr/>
            </p:nvSpPr>
            <p:spPr bwMode="auto">
              <a:xfrm>
                <a:off x="2400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43" name="Rectangle 100"/>
              <p:cNvSpPr>
                <a:spLocks noChangeArrowheads="1"/>
              </p:cNvSpPr>
              <p:nvPr/>
            </p:nvSpPr>
            <p:spPr bwMode="auto">
              <a:xfrm>
                <a:off x="2112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44" name="Rectangle 101"/>
              <p:cNvSpPr>
                <a:spLocks noChangeArrowheads="1"/>
              </p:cNvSpPr>
              <p:nvPr/>
            </p:nvSpPr>
            <p:spPr bwMode="auto">
              <a:xfrm>
                <a:off x="1824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45" name="Rectangle 102"/>
              <p:cNvSpPr>
                <a:spLocks noChangeArrowheads="1"/>
              </p:cNvSpPr>
              <p:nvPr/>
            </p:nvSpPr>
            <p:spPr bwMode="auto">
              <a:xfrm>
                <a:off x="1536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46" name="Rectangle 103"/>
              <p:cNvSpPr>
                <a:spLocks noChangeArrowheads="1"/>
              </p:cNvSpPr>
              <p:nvPr/>
            </p:nvSpPr>
            <p:spPr bwMode="auto">
              <a:xfrm>
                <a:off x="2976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588" name="Group 124"/>
            <p:cNvGrpSpPr>
              <a:grpSpLocks/>
            </p:cNvGrpSpPr>
            <p:nvPr/>
          </p:nvGrpSpPr>
          <p:grpSpPr bwMode="auto">
            <a:xfrm rot="20323045">
              <a:off x="581710" y="4884226"/>
              <a:ext cx="4114800" cy="457200"/>
              <a:chOff x="672" y="192"/>
              <a:chExt cx="2592" cy="288"/>
            </a:xfrm>
          </p:grpSpPr>
          <p:sp>
            <p:nvSpPr>
              <p:cNvPr id="25711" name="Rectangle 125"/>
              <p:cNvSpPr>
                <a:spLocks noChangeArrowheads="1"/>
              </p:cNvSpPr>
              <p:nvPr/>
            </p:nvSpPr>
            <p:spPr bwMode="auto">
              <a:xfrm>
                <a:off x="1248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12" name="Rectangle 126"/>
              <p:cNvSpPr>
                <a:spLocks noChangeArrowheads="1"/>
              </p:cNvSpPr>
              <p:nvPr/>
            </p:nvSpPr>
            <p:spPr bwMode="auto">
              <a:xfrm>
                <a:off x="960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13" name="Rectangle 127"/>
              <p:cNvSpPr>
                <a:spLocks noChangeArrowheads="1"/>
              </p:cNvSpPr>
              <p:nvPr/>
            </p:nvSpPr>
            <p:spPr bwMode="auto">
              <a:xfrm>
                <a:off x="672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14" name="Rectangle 128"/>
              <p:cNvSpPr>
                <a:spLocks noChangeArrowheads="1"/>
              </p:cNvSpPr>
              <p:nvPr/>
            </p:nvSpPr>
            <p:spPr bwMode="auto">
              <a:xfrm>
                <a:off x="2688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15" name="Rectangle 129"/>
              <p:cNvSpPr>
                <a:spLocks noChangeArrowheads="1"/>
              </p:cNvSpPr>
              <p:nvPr/>
            </p:nvSpPr>
            <p:spPr bwMode="auto">
              <a:xfrm>
                <a:off x="2400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16" name="Rectangle 130"/>
              <p:cNvSpPr>
                <a:spLocks noChangeArrowheads="1"/>
              </p:cNvSpPr>
              <p:nvPr/>
            </p:nvSpPr>
            <p:spPr bwMode="auto">
              <a:xfrm>
                <a:off x="2112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17" name="Rectangle 131"/>
              <p:cNvSpPr>
                <a:spLocks noChangeArrowheads="1"/>
              </p:cNvSpPr>
              <p:nvPr/>
            </p:nvSpPr>
            <p:spPr bwMode="auto">
              <a:xfrm>
                <a:off x="1824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18" name="Rectangle 132"/>
              <p:cNvSpPr>
                <a:spLocks noChangeArrowheads="1"/>
              </p:cNvSpPr>
              <p:nvPr/>
            </p:nvSpPr>
            <p:spPr bwMode="auto">
              <a:xfrm>
                <a:off x="1536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19" name="Rectangle 133"/>
              <p:cNvSpPr>
                <a:spLocks noChangeArrowheads="1"/>
              </p:cNvSpPr>
              <p:nvPr/>
            </p:nvSpPr>
            <p:spPr bwMode="auto">
              <a:xfrm>
                <a:off x="2976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568" name="Group 104"/>
            <p:cNvGrpSpPr>
              <a:grpSpLocks/>
            </p:cNvGrpSpPr>
            <p:nvPr/>
          </p:nvGrpSpPr>
          <p:grpSpPr bwMode="auto">
            <a:xfrm rot="19130548">
              <a:off x="4511499" y="4507478"/>
              <a:ext cx="4114800" cy="457200"/>
              <a:chOff x="672" y="192"/>
              <a:chExt cx="2592" cy="288"/>
            </a:xfrm>
          </p:grpSpPr>
          <p:sp>
            <p:nvSpPr>
              <p:cNvPr id="25729" name="Rectangle 105"/>
              <p:cNvSpPr>
                <a:spLocks noChangeArrowheads="1"/>
              </p:cNvSpPr>
              <p:nvPr/>
            </p:nvSpPr>
            <p:spPr bwMode="auto">
              <a:xfrm>
                <a:off x="1248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30" name="Rectangle 106"/>
              <p:cNvSpPr>
                <a:spLocks noChangeArrowheads="1"/>
              </p:cNvSpPr>
              <p:nvPr/>
            </p:nvSpPr>
            <p:spPr bwMode="auto">
              <a:xfrm>
                <a:off x="960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31" name="Rectangle 107"/>
              <p:cNvSpPr>
                <a:spLocks noChangeArrowheads="1"/>
              </p:cNvSpPr>
              <p:nvPr/>
            </p:nvSpPr>
            <p:spPr bwMode="auto">
              <a:xfrm>
                <a:off x="672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32" name="Rectangle 108"/>
              <p:cNvSpPr>
                <a:spLocks noChangeArrowheads="1"/>
              </p:cNvSpPr>
              <p:nvPr/>
            </p:nvSpPr>
            <p:spPr bwMode="auto">
              <a:xfrm>
                <a:off x="2688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33" name="Rectangle 109"/>
              <p:cNvSpPr>
                <a:spLocks noChangeArrowheads="1"/>
              </p:cNvSpPr>
              <p:nvPr/>
            </p:nvSpPr>
            <p:spPr bwMode="auto">
              <a:xfrm>
                <a:off x="2400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34" name="Rectangle 110"/>
              <p:cNvSpPr>
                <a:spLocks noChangeArrowheads="1"/>
              </p:cNvSpPr>
              <p:nvPr/>
            </p:nvSpPr>
            <p:spPr bwMode="auto">
              <a:xfrm>
                <a:off x="2112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35" name="Rectangle 111"/>
              <p:cNvSpPr>
                <a:spLocks noChangeArrowheads="1"/>
              </p:cNvSpPr>
              <p:nvPr/>
            </p:nvSpPr>
            <p:spPr bwMode="auto">
              <a:xfrm>
                <a:off x="1824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36" name="Rectangle 112"/>
              <p:cNvSpPr>
                <a:spLocks noChangeArrowheads="1"/>
              </p:cNvSpPr>
              <p:nvPr/>
            </p:nvSpPr>
            <p:spPr bwMode="auto">
              <a:xfrm>
                <a:off x="1536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37" name="Rectangle 113"/>
              <p:cNvSpPr>
                <a:spLocks noChangeArrowheads="1"/>
              </p:cNvSpPr>
              <p:nvPr/>
            </p:nvSpPr>
            <p:spPr bwMode="auto">
              <a:xfrm>
                <a:off x="2976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578" name="Group 114"/>
            <p:cNvGrpSpPr>
              <a:grpSpLocks/>
            </p:cNvGrpSpPr>
            <p:nvPr/>
          </p:nvGrpSpPr>
          <p:grpSpPr bwMode="auto">
            <a:xfrm rot="19696128">
              <a:off x="2691822" y="4799518"/>
              <a:ext cx="4114800" cy="457200"/>
              <a:chOff x="672" y="192"/>
              <a:chExt cx="2592" cy="288"/>
            </a:xfrm>
          </p:grpSpPr>
          <p:sp>
            <p:nvSpPr>
              <p:cNvPr id="25720" name="Rectangle 115"/>
              <p:cNvSpPr>
                <a:spLocks noChangeArrowheads="1"/>
              </p:cNvSpPr>
              <p:nvPr/>
            </p:nvSpPr>
            <p:spPr bwMode="auto">
              <a:xfrm>
                <a:off x="1248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21" name="Rectangle 116"/>
              <p:cNvSpPr>
                <a:spLocks noChangeArrowheads="1"/>
              </p:cNvSpPr>
              <p:nvPr/>
            </p:nvSpPr>
            <p:spPr bwMode="auto">
              <a:xfrm>
                <a:off x="960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22" name="Rectangle 117"/>
              <p:cNvSpPr>
                <a:spLocks noChangeArrowheads="1"/>
              </p:cNvSpPr>
              <p:nvPr/>
            </p:nvSpPr>
            <p:spPr bwMode="auto">
              <a:xfrm>
                <a:off x="672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23" name="Rectangle 118"/>
              <p:cNvSpPr>
                <a:spLocks noChangeArrowheads="1"/>
              </p:cNvSpPr>
              <p:nvPr/>
            </p:nvSpPr>
            <p:spPr bwMode="auto">
              <a:xfrm>
                <a:off x="2688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24" name="Rectangle 119"/>
              <p:cNvSpPr>
                <a:spLocks noChangeArrowheads="1"/>
              </p:cNvSpPr>
              <p:nvPr/>
            </p:nvSpPr>
            <p:spPr bwMode="auto">
              <a:xfrm>
                <a:off x="2400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25" name="Rectangle 120"/>
              <p:cNvSpPr>
                <a:spLocks noChangeArrowheads="1"/>
              </p:cNvSpPr>
              <p:nvPr/>
            </p:nvSpPr>
            <p:spPr bwMode="auto">
              <a:xfrm>
                <a:off x="2112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26" name="Rectangle 121"/>
              <p:cNvSpPr>
                <a:spLocks noChangeArrowheads="1"/>
              </p:cNvSpPr>
              <p:nvPr/>
            </p:nvSpPr>
            <p:spPr bwMode="auto">
              <a:xfrm>
                <a:off x="1824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27" name="Rectangle 122"/>
              <p:cNvSpPr>
                <a:spLocks noChangeArrowheads="1"/>
              </p:cNvSpPr>
              <p:nvPr/>
            </p:nvSpPr>
            <p:spPr bwMode="auto">
              <a:xfrm>
                <a:off x="1536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28" name="Rectangle 123"/>
              <p:cNvSpPr>
                <a:spLocks noChangeArrowheads="1"/>
              </p:cNvSpPr>
              <p:nvPr/>
            </p:nvSpPr>
            <p:spPr bwMode="auto">
              <a:xfrm>
                <a:off x="2976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6262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6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2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2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2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2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2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2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7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904746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II. Kiểm tra dụng cụ của học sinh.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phcanh 96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81200" y="5715000"/>
            <a:ext cx="11239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49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11"/>
          <p:cNvSpPr txBox="1">
            <a:spLocks noChangeArrowheads="1"/>
          </p:cNvSpPr>
          <p:nvPr/>
        </p:nvSpPr>
        <p:spPr bwMode="auto">
          <a:xfrm>
            <a:off x="701675" y="1371600"/>
            <a:ext cx="6156326" cy="584775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u="sng">
                <a:solidFill>
                  <a:schemeClr val="tx1"/>
                </a:solidFill>
                <a:cs typeface="Times New Roman" pitchFamily="18" charset="0"/>
              </a:rPr>
              <a:t>Bước 2</a:t>
            </a:r>
            <a:r>
              <a:rPr lang="en-US" sz="3200">
                <a:solidFill>
                  <a:schemeClr val="tx1"/>
                </a:solidFill>
                <a:cs typeface="Times New Roman" pitchFamily="18" charset="0"/>
              </a:rPr>
              <a:t>: Tiến hành đan nong mốt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438400"/>
            <a:ext cx="838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spc="300" dirty="0" smtClean="0">
                <a:ln w="11430" cmpd="sng">
                  <a:solidFill>
                    <a:srgbClr val="92D050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200" b="1" spc="300" dirty="0" smtClean="0">
                <a:ln w="11430" cmpd="sng">
                  <a:solidFill>
                    <a:srgbClr val="92D050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guyên </a:t>
            </a:r>
            <a:r>
              <a:rPr lang="vi-VN" sz="3200" b="1" spc="300" dirty="0">
                <a:ln w="11430" cmpd="sng">
                  <a:solidFill>
                    <a:srgbClr val="92D050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tắc đan nong </a:t>
            </a:r>
            <a:r>
              <a:rPr lang="vi-VN" sz="3200" b="1" spc="300" dirty="0" smtClean="0">
                <a:ln w="11430" cmpd="sng">
                  <a:solidFill>
                    <a:srgbClr val="92D050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mốt</a:t>
            </a:r>
            <a:r>
              <a:rPr lang="en-US" sz="3200" b="1" spc="300" dirty="0" smtClean="0">
                <a:ln w="11430" cmpd="sng">
                  <a:solidFill>
                    <a:srgbClr val="92D050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 smtClean="0">
              <a:ln w="11430" cmpd="sng">
                <a:solidFill>
                  <a:srgbClr val="92D050"/>
                </a:solidFill>
                <a:prstDash val="solid"/>
                <a:miter lim="800000"/>
              </a:ln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Nhấc 1 </a:t>
            </a:r>
            <a:r>
              <a:rPr lang="vi-V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nan, đè 1 nan và lệch </a:t>
            </a:r>
            <a:r>
              <a:rPr lang="vi-V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nhau </a:t>
            </a:r>
            <a:r>
              <a:rPr lang="vi-V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 nan </a:t>
            </a:r>
            <a:r>
              <a:rPr lang="vi-V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giữa 2 nan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dọc</a:t>
            </a:r>
            <a:r>
              <a:rPr lang="vi-V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liền </a:t>
            </a:r>
            <a:r>
              <a:rPr lang="vi-V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vi-V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Đan xong mỗi nan cần dồn lại cho khít để tấm đan đẹp hơn.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91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94"/>
          <p:cNvSpPr txBox="1">
            <a:spLocks noChangeArrowheads="1"/>
          </p:cNvSpPr>
          <p:nvPr/>
        </p:nvSpPr>
        <p:spPr bwMode="auto">
          <a:xfrm>
            <a:off x="76200" y="76200"/>
            <a:ext cx="14573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B0F0"/>
                </a:solidFill>
                <a:cs typeface="Times New Roman" pitchFamily="18" charset="0"/>
              </a:rPr>
              <a:t>Nan</a:t>
            </a:r>
            <a:r>
              <a:rPr lang="en-US" sz="3200">
                <a:solidFill>
                  <a:srgbClr val="FF3300"/>
                </a:solidFill>
                <a:cs typeface="Times New Roman" pitchFamily="18" charset="0"/>
              </a:rPr>
              <a:t> 1</a:t>
            </a: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 rot="10800000">
            <a:off x="4398453" y="712349"/>
            <a:ext cx="553904" cy="7745844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 rot="10800000">
            <a:off x="1986660" y="712349"/>
            <a:ext cx="553904" cy="774584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 rot="10800000">
            <a:off x="791150" y="712348"/>
            <a:ext cx="553904" cy="7745851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 rot="10800000">
            <a:off x="5600886" y="712348"/>
            <a:ext cx="553904" cy="7745843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wrap="none" anchor="ctr"/>
          <a:lstStyle/>
          <a:p>
            <a:pPr algn="ctr"/>
            <a:endParaRPr lang="en-US" sz="2400"/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 rot="10800000">
            <a:off x="3190942" y="712348"/>
            <a:ext cx="553904" cy="7745847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7" name="Text Box 95"/>
          <p:cNvSpPr txBox="1">
            <a:spLocks noChangeArrowheads="1"/>
          </p:cNvSpPr>
          <p:nvPr/>
        </p:nvSpPr>
        <p:spPr bwMode="auto">
          <a:xfrm>
            <a:off x="1449387" y="76200"/>
            <a:ext cx="3794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B050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38" name="Text Box 96"/>
          <p:cNvSpPr txBox="1">
            <a:spLocks noChangeArrowheads="1"/>
          </p:cNvSpPr>
          <p:nvPr/>
        </p:nvSpPr>
        <p:spPr bwMode="auto">
          <a:xfrm>
            <a:off x="2058988" y="127575"/>
            <a:ext cx="3794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39" name="Text Box 97"/>
          <p:cNvSpPr txBox="1">
            <a:spLocks noChangeArrowheads="1"/>
          </p:cNvSpPr>
          <p:nvPr/>
        </p:nvSpPr>
        <p:spPr bwMode="auto">
          <a:xfrm>
            <a:off x="3278188" y="127575"/>
            <a:ext cx="3794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cs typeface="Times New Roman" pitchFamily="18" charset="0"/>
              </a:rPr>
              <a:t>5</a:t>
            </a:r>
          </a:p>
        </p:txBody>
      </p:sp>
      <p:sp>
        <p:nvSpPr>
          <p:cNvPr id="40" name="Text Box 98"/>
          <p:cNvSpPr txBox="1">
            <a:spLocks noChangeArrowheads="1"/>
          </p:cNvSpPr>
          <p:nvPr/>
        </p:nvSpPr>
        <p:spPr bwMode="auto">
          <a:xfrm>
            <a:off x="2668587" y="127575"/>
            <a:ext cx="3794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B050"/>
                </a:solidFill>
                <a:cs typeface="Times New Roman" pitchFamily="18" charset="0"/>
              </a:rPr>
              <a:t>4</a:t>
            </a:r>
          </a:p>
        </p:txBody>
      </p:sp>
      <p:sp>
        <p:nvSpPr>
          <p:cNvPr id="41" name="Text Box 99"/>
          <p:cNvSpPr txBox="1">
            <a:spLocks noChangeArrowheads="1"/>
          </p:cNvSpPr>
          <p:nvPr/>
        </p:nvSpPr>
        <p:spPr bwMode="auto">
          <a:xfrm>
            <a:off x="3887788" y="76200"/>
            <a:ext cx="3794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B050"/>
                </a:solidFill>
                <a:cs typeface="Times New Roman" pitchFamily="18" charset="0"/>
              </a:rPr>
              <a:t>6</a:t>
            </a:r>
          </a:p>
        </p:txBody>
      </p:sp>
      <p:sp>
        <p:nvSpPr>
          <p:cNvPr id="42" name="Text Box 100"/>
          <p:cNvSpPr txBox="1">
            <a:spLocks noChangeArrowheads="1"/>
          </p:cNvSpPr>
          <p:nvPr/>
        </p:nvSpPr>
        <p:spPr bwMode="auto">
          <a:xfrm>
            <a:off x="4497387" y="127575"/>
            <a:ext cx="3794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cs typeface="Times New Roman" pitchFamily="18" charset="0"/>
              </a:rPr>
              <a:t>7</a:t>
            </a:r>
          </a:p>
        </p:txBody>
      </p:sp>
      <p:sp>
        <p:nvSpPr>
          <p:cNvPr id="43" name="Text Box 101"/>
          <p:cNvSpPr txBox="1">
            <a:spLocks noChangeArrowheads="1"/>
          </p:cNvSpPr>
          <p:nvPr/>
        </p:nvSpPr>
        <p:spPr bwMode="auto">
          <a:xfrm>
            <a:off x="5030787" y="127575"/>
            <a:ext cx="3794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B050"/>
                </a:solidFill>
                <a:cs typeface="Times New Roman" pitchFamily="18" charset="0"/>
              </a:rPr>
              <a:t>8</a:t>
            </a:r>
          </a:p>
        </p:txBody>
      </p:sp>
      <p:sp>
        <p:nvSpPr>
          <p:cNvPr id="44" name="Text Box 102"/>
          <p:cNvSpPr txBox="1">
            <a:spLocks noChangeArrowheads="1"/>
          </p:cNvSpPr>
          <p:nvPr/>
        </p:nvSpPr>
        <p:spPr bwMode="auto">
          <a:xfrm>
            <a:off x="5640388" y="127575"/>
            <a:ext cx="3794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cs typeface="Times New Roman" pitchFamily="18" charset="0"/>
              </a:rPr>
              <a:t>9</a:t>
            </a:r>
          </a:p>
        </p:txBody>
      </p:sp>
      <p:sp>
        <p:nvSpPr>
          <p:cNvPr id="45" name="Rectangle 15"/>
          <p:cNvSpPr>
            <a:spLocks noChangeArrowheads="1"/>
          </p:cNvSpPr>
          <p:nvPr/>
        </p:nvSpPr>
        <p:spPr bwMode="auto">
          <a:xfrm rot="5400000">
            <a:off x="3190938" y="174414"/>
            <a:ext cx="553905" cy="538668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wrap="none" anchor="ctr"/>
          <a:lstStyle/>
          <a:p>
            <a:pPr algn="ctr"/>
            <a:endParaRPr lang="en-US" sz="240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 rot="10800000">
            <a:off x="3800542" y="712349"/>
            <a:ext cx="553904" cy="774584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 rot="10800000">
            <a:off x="1381981" y="712349"/>
            <a:ext cx="553904" cy="7745849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 rot="10800000">
            <a:off x="2584416" y="712349"/>
            <a:ext cx="553904" cy="7745847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 rot="10800000">
            <a:off x="5000823" y="712349"/>
            <a:ext cx="553904" cy="7745843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 rot="10800000">
            <a:off x="-4" y="5011993"/>
            <a:ext cx="9143999" cy="32938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2001" y="5491226"/>
            <a:ext cx="75146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Đan nan ngang thứ nhất: </a:t>
            </a:r>
          </a:p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Nhấc các nan 2, 4, 6, 8 và đè các nan 1, 3, 5, 7, 9.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 rot="5400000">
            <a:off x="3189399" y="2035062"/>
            <a:ext cx="592394" cy="536147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520384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3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6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9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812 0.00278 L -0.00157 -0.0069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3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4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-0.01803 L 0.0026 0.185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0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5" grpId="2" animBg="1"/>
      <p:bldP spid="45" grpId="3" animBg="1"/>
      <p:bldP spid="14339" grpId="0" animBg="1"/>
      <p:bldP spid="14354" grpId="0" animBg="1"/>
      <p:bldP spid="14355" grpId="0" animBg="1"/>
      <p:bldP spid="14357" grpId="0" animBg="1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65"/>
          <p:cNvSpPr>
            <a:spLocks noChangeArrowheads="1"/>
          </p:cNvSpPr>
          <p:nvPr/>
        </p:nvSpPr>
        <p:spPr bwMode="auto">
          <a:xfrm>
            <a:off x="4953350" y="3923490"/>
            <a:ext cx="594183" cy="550439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 rot="10800000">
            <a:off x="5000823" y="712349"/>
            <a:ext cx="553904" cy="7745843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0" name="Rectangle 71"/>
          <p:cNvSpPr>
            <a:spLocks noChangeArrowheads="1"/>
          </p:cNvSpPr>
          <p:nvPr/>
        </p:nvSpPr>
        <p:spPr bwMode="auto">
          <a:xfrm>
            <a:off x="3764985" y="3923490"/>
            <a:ext cx="594183" cy="550439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 rot="10800000">
            <a:off x="3789899" y="712346"/>
            <a:ext cx="553904" cy="774584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2" name="Rectangle 74"/>
          <p:cNvSpPr>
            <a:spLocks noChangeArrowheads="1"/>
          </p:cNvSpPr>
          <p:nvPr/>
        </p:nvSpPr>
        <p:spPr bwMode="auto">
          <a:xfrm>
            <a:off x="2576620" y="3923490"/>
            <a:ext cx="594183" cy="550439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 rot="10800000">
            <a:off x="2581341" y="712352"/>
            <a:ext cx="553904" cy="7745847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1388255" y="3923490"/>
            <a:ext cx="594183" cy="550439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 rot="10800000">
            <a:off x="1381981" y="712349"/>
            <a:ext cx="553904" cy="7745849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6" name="Text Box 94"/>
          <p:cNvSpPr txBox="1">
            <a:spLocks noChangeArrowheads="1"/>
          </p:cNvSpPr>
          <p:nvPr/>
        </p:nvSpPr>
        <p:spPr bwMode="auto">
          <a:xfrm>
            <a:off x="76200" y="76200"/>
            <a:ext cx="14573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B0F0"/>
                </a:solidFill>
                <a:cs typeface="Times New Roman" pitchFamily="18" charset="0"/>
              </a:rPr>
              <a:t>Nan</a:t>
            </a:r>
            <a:r>
              <a:rPr lang="en-US" sz="3200">
                <a:solidFill>
                  <a:srgbClr val="FF3300"/>
                </a:solidFill>
                <a:cs typeface="Times New Roman" pitchFamily="18" charset="0"/>
              </a:rPr>
              <a:t> 1</a:t>
            </a:r>
          </a:p>
        </p:txBody>
      </p:sp>
      <p:sp>
        <p:nvSpPr>
          <p:cNvPr id="37" name="Text Box 95"/>
          <p:cNvSpPr txBox="1">
            <a:spLocks noChangeArrowheads="1"/>
          </p:cNvSpPr>
          <p:nvPr/>
        </p:nvSpPr>
        <p:spPr bwMode="auto">
          <a:xfrm>
            <a:off x="1449387" y="76200"/>
            <a:ext cx="3794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B050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38" name="Text Box 96"/>
          <p:cNvSpPr txBox="1">
            <a:spLocks noChangeArrowheads="1"/>
          </p:cNvSpPr>
          <p:nvPr/>
        </p:nvSpPr>
        <p:spPr bwMode="auto">
          <a:xfrm>
            <a:off x="2058988" y="127575"/>
            <a:ext cx="3794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39" name="Text Box 97"/>
          <p:cNvSpPr txBox="1">
            <a:spLocks noChangeArrowheads="1"/>
          </p:cNvSpPr>
          <p:nvPr/>
        </p:nvSpPr>
        <p:spPr bwMode="auto">
          <a:xfrm>
            <a:off x="3278188" y="127575"/>
            <a:ext cx="3794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cs typeface="Times New Roman" pitchFamily="18" charset="0"/>
              </a:rPr>
              <a:t>5</a:t>
            </a:r>
          </a:p>
        </p:txBody>
      </p:sp>
      <p:sp>
        <p:nvSpPr>
          <p:cNvPr id="40" name="Text Box 98"/>
          <p:cNvSpPr txBox="1">
            <a:spLocks noChangeArrowheads="1"/>
          </p:cNvSpPr>
          <p:nvPr/>
        </p:nvSpPr>
        <p:spPr bwMode="auto">
          <a:xfrm>
            <a:off x="2668587" y="127575"/>
            <a:ext cx="3794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B050"/>
                </a:solidFill>
                <a:cs typeface="Times New Roman" pitchFamily="18" charset="0"/>
              </a:rPr>
              <a:t>4</a:t>
            </a:r>
          </a:p>
        </p:txBody>
      </p:sp>
      <p:sp>
        <p:nvSpPr>
          <p:cNvPr id="41" name="Text Box 99"/>
          <p:cNvSpPr txBox="1">
            <a:spLocks noChangeArrowheads="1"/>
          </p:cNvSpPr>
          <p:nvPr/>
        </p:nvSpPr>
        <p:spPr bwMode="auto">
          <a:xfrm>
            <a:off x="3887788" y="76200"/>
            <a:ext cx="3794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B050"/>
                </a:solidFill>
                <a:cs typeface="Times New Roman" pitchFamily="18" charset="0"/>
              </a:rPr>
              <a:t>6</a:t>
            </a:r>
          </a:p>
        </p:txBody>
      </p:sp>
      <p:sp>
        <p:nvSpPr>
          <p:cNvPr id="42" name="Text Box 100"/>
          <p:cNvSpPr txBox="1">
            <a:spLocks noChangeArrowheads="1"/>
          </p:cNvSpPr>
          <p:nvPr/>
        </p:nvSpPr>
        <p:spPr bwMode="auto">
          <a:xfrm>
            <a:off x="4497387" y="127575"/>
            <a:ext cx="3794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cs typeface="Times New Roman" pitchFamily="18" charset="0"/>
              </a:rPr>
              <a:t>7</a:t>
            </a:r>
          </a:p>
        </p:txBody>
      </p:sp>
      <p:sp>
        <p:nvSpPr>
          <p:cNvPr id="43" name="Text Box 101"/>
          <p:cNvSpPr txBox="1">
            <a:spLocks noChangeArrowheads="1"/>
          </p:cNvSpPr>
          <p:nvPr/>
        </p:nvSpPr>
        <p:spPr bwMode="auto">
          <a:xfrm>
            <a:off x="5030787" y="127575"/>
            <a:ext cx="3794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B050"/>
                </a:solidFill>
                <a:cs typeface="Times New Roman" pitchFamily="18" charset="0"/>
              </a:rPr>
              <a:t>8</a:t>
            </a:r>
          </a:p>
        </p:txBody>
      </p:sp>
      <p:sp>
        <p:nvSpPr>
          <p:cNvPr id="44" name="Text Box 102"/>
          <p:cNvSpPr txBox="1">
            <a:spLocks noChangeArrowheads="1"/>
          </p:cNvSpPr>
          <p:nvPr/>
        </p:nvSpPr>
        <p:spPr bwMode="auto">
          <a:xfrm>
            <a:off x="5640388" y="127575"/>
            <a:ext cx="3794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cs typeface="Times New Roman" pitchFamily="18" charset="0"/>
              </a:rPr>
              <a:t>9</a:t>
            </a:r>
          </a:p>
        </p:txBody>
      </p:sp>
      <p:sp>
        <p:nvSpPr>
          <p:cNvPr id="45" name="Rectangle 15"/>
          <p:cNvSpPr>
            <a:spLocks noChangeArrowheads="1"/>
          </p:cNvSpPr>
          <p:nvPr/>
        </p:nvSpPr>
        <p:spPr bwMode="auto">
          <a:xfrm rot="5400000">
            <a:off x="3190941" y="-1044790"/>
            <a:ext cx="553905" cy="538668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wrap="none" anchor="ctr"/>
          <a:lstStyle/>
          <a:p>
            <a:pPr algn="ctr"/>
            <a:endParaRPr lang="en-US" sz="240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 rot="10800000">
            <a:off x="1986660" y="712349"/>
            <a:ext cx="553904" cy="774584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 rot="10800000">
            <a:off x="791150" y="712348"/>
            <a:ext cx="553904" cy="7745851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 rot="10800000">
            <a:off x="3190942" y="712348"/>
            <a:ext cx="553904" cy="7745847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 rot="10800000">
            <a:off x="4398453" y="712349"/>
            <a:ext cx="553904" cy="7745844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 rot="10800000">
            <a:off x="5600886" y="712348"/>
            <a:ext cx="553904" cy="7745843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wrap="none" anchor="ctr"/>
          <a:lstStyle/>
          <a:p>
            <a:pPr algn="ctr"/>
            <a:endParaRPr lang="en-US" sz="2400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 rot="5400000">
            <a:off x="3189400" y="2089391"/>
            <a:ext cx="592394" cy="536146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 rot="10800000">
            <a:off x="76198" y="5073733"/>
            <a:ext cx="9067799" cy="33844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2001" y="5491226"/>
            <a:ext cx="75146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Đan nan ngang thứ hai: </a:t>
            </a:r>
          </a:p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Nhấc các nan 1, 3, 5, 7, 9 và đè các nan 2, 4, 6, 8.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1982437" y="3923490"/>
            <a:ext cx="594183" cy="550439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57"/>
          <p:cNvSpPr>
            <a:spLocks noChangeArrowheads="1"/>
          </p:cNvSpPr>
          <p:nvPr/>
        </p:nvSpPr>
        <p:spPr bwMode="auto">
          <a:xfrm>
            <a:off x="794072" y="3923490"/>
            <a:ext cx="594183" cy="550439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67"/>
          <p:cNvSpPr>
            <a:spLocks noChangeArrowheads="1"/>
          </p:cNvSpPr>
          <p:nvPr/>
        </p:nvSpPr>
        <p:spPr bwMode="auto">
          <a:xfrm>
            <a:off x="4359167" y="3923490"/>
            <a:ext cx="594183" cy="550439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72"/>
          <p:cNvSpPr>
            <a:spLocks noChangeArrowheads="1"/>
          </p:cNvSpPr>
          <p:nvPr/>
        </p:nvSpPr>
        <p:spPr bwMode="auto">
          <a:xfrm>
            <a:off x="3170802" y="3923490"/>
            <a:ext cx="594183" cy="550439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76"/>
          <p:cNvSpPr>
            <a:spLocks noChangeArrowheads="1"/>
          </p:cNvSpPr>
          <p:nvPr/>
        </p:nvSpPr>
        <p:spPr bwMode="auto">
          <a:xfrm>
            <a:off x="5547532" y="3923490"/>
            <a:ext cx="594183" cy="550439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60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3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6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9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5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583 2.77556E-17 L -0.00417 2.77556E-17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4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416 L 3.33333E-6 0.28578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0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5" grpId="2" animBg="1"/>
      <p:bldP spid="45" grpId="3" animBg="1"/>
      <p:bldP spid="14340" grpId="0" animBg="1"/>
      <p:bldP spid="14341" grpId="0" animBg="1"/>
      <p:bldP spid="14356" grpId="0" animBg="1"/>
      <p:bldP spid="14338" grpId="0" animBg="1"/>
      <p:bldP spid="14351" grpId="0" animBg="1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1388255" y="3923490"/>
            <a:ext cx="594183" cy="550439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65"/>
          <p:cNvSpPr>
            <a:spLocks noChangeArrowheads="1"/>
          </p:cNvSpPr>
          <p:nvPr/>
        </p:nvSpPr>
        <p:spPr bwMode="auto">
          <a:xfrm>
            <a:off x="4953350" y="3923490"/>
            <a:ext cx="594183" cy="550439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71"/>
          <p:cNvSpPr>
            <a:spLocks noChangeArrowheads="1"/>
          </p:cNvSpPr>
          <p:nvPr/>
        </p:nvSpPr>
        <p:spPr bwMode="auto">
          <a:xfrm>
            <a:off x="3764985" y="3923490"/>
            <a:ext cx="594183" cy="550439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74"/>
          <p:cNvSpPr>
            <a:spLocks noChangeArrowheads="1"/>
          </p:cNvSpPr>
          <p:nvPr/>
        </p:nvSpPr>
        <p:spPr bwMode="auto">
          <a:xfrm>
            <a:off x="2576620" y="3923490"/>
            <a:ext cx="594183" cy="550439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94"/>
          <p:cNvSpPr txBox="1">
            <a:spLocks noChangeArrowheads="1"/>
          </p:cNvSpPr>
          <p:nvPr/>
        </p:nvSpPr>
        <p:spPr bwMode="auto">
          <a:xfrm>
            <a:off x="76200" y="76200"/>
            <a:ext cx="14573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B0F0"/>
                </a:solidFill>
                <a:cs typeface="Times New Roman" pitchFamily="18" charset="0"/>
              </a:rPr>
              <a:t>Nan</a:t>
            </a:r>
            <a:r>
              <a:rPr lang="en-US" sz="3200">
                <a:solidFill>
                  <a:srgbClr val="FF3300"/>
                </a:solidFill>
                <a:cs typeface="Times New Roman" pitchFamily="18" charset="0"/>
              </a:rPr>
              <a:t> 1</a:t>
            </a:r>
          </a:p>
        </p:txBody>
      </p:sp>
      <p:sp>
        <p:nvSpPr>
          <p:cNvPr id="37" name="Text Box 95"/>
          <p:cNvSpPr txBox="1">
            <a:spLocks noChangeArrowheads="1"/>
          </p:cNvSpPr>
          <p:nvPr/>
        </p:nvSpPr>
        <p:spPr bwMode="auto">
          <a:xfrm>
            <a:off x="1449387" y="76200"/>
            <a:ext cx="3794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B050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38" name="Text Box 96"/>
          <p:cNvSpPr txBox="1">
            <a:spLocks noChangeArrowheads="1"/>
          </p:cNvSpPr>
          <p:nvPr/>
        </p:nvSpPr>
        <p:spPr bwMode="auto">
          <a:xfrm>
            <a:off x="2058988" y="127575"/>
            <a:ext cx="3794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39" name="Text Box 97"/>
          <p:cNvSpPr txBox="1">
            <a:spLocks noChangeArrowheads="1"/>
          </p:cNvSpPr>
          <p:nvPr/>
        </p:nvSpPr>
        <p:spPr bwMode="auto">
          <a:xfrm>
            <a:off x="3278188" y="127575"/>
            <a:ext cx="3794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cs typeface="Times New Roman" pitchFamily="18" charset="0"/>
              </a:rPr>
              <a:t>5</a:t>
            </a:r>
          </a:p>
        </p:txBody>
      </p:sp>
      <p:sp>
        <p:nvSpPr>
          <p:cNvPr id="40" name="Text Box 98"/>
          <p:cNvSpPr txBox="1">
            <a:spLocks noChangeArrowheads="1"/>
          </p:cNvSpPr>
          <p:nvPr/>
        </p:nvSpPr>
        <p:spPr bwMode="auto">
          <a:xfrm>
            <a:off x="2668587" y="127575"/>
            <a:ext cx="3794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B050"/>
                </a:solidFill>
                <a:cs typeface="Times New Roman" pitchFamily="18" charset="0"/>
              </a:rPr>
              <a:t>4</a:t>
            </a:r>
          </a:p>
        </p:txBody>
      </p:sp>
      <p:sp>
        <p:nvSpPr>
          <p:cNvPr id="41" name="Text Box 99"/>
          <p:cNvSpPr txBox="1">
            <a:spLocks noChangeArrowheads="1"/>
          </p:cNvSpPr>
          <p:nvPr/>
        </p:nvSpPr>
        <p:spPr bwMode="auto">
          <a:xfrm>
            <a:off x="3887788" y="76200"/>
            <a:ext cx="3794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B050"/>
                </a:solidFill>
                <a:cs typeface="Times New Roman" pitchFamily="18" charset="0"/>
              </a:rPr>
              <a:t>6</a:t>
            </a:r>
          </a:p>
        </p:txBody>
      </p:sp>
      <p:sp>
        <p:nvSpPr>
          <p:cNvPr id="42" name="Text Box 100"/>
          <p:cNvSpPr txBox="1">
            <a:spLocks noChangeArrowheads="1"/>
          </p:cNvSpPr>
          <p:nvPr/>
        </p:nvSpPr>
        <p:spPr bwMode="auto">
          <a:xfrm>
            <a:off x="4497387" y="127575"/>
            <a:ext cx="3794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cs typeface="Times New Roman" pitchFamily="18" charset="0"/>
              </a:rPr>
              <a:t>7</a:t>
            </a:r>
          </a:p>
        </p:txBody>
      </p:sp>
      <p:sp>
        <p:nvSpPr>
          <p:cNvPr id="43" name="Text Box 101"/>
          <p:cNvSpPr txBox="1">
            <a:spLocks noChangeArrowheads="1"/>
          </p:cNvSpPr>
          <p:nvPr/>
        </p:nvSpPr>
        <p:spPr bwMode="auto">
          <a:xfrm>
            <a:off x="5030787" y="127575"/>
            <a:ext cx="3794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B050"/>
                </a:solidFill>
                <a:cs typeface="Times New Roman" pitchFamily="18" charset="0"/>
              </a:rPr>
              <a:t>8</a:t>
            </a:r>
          </a:p>
        </p:txBody>
      </p:sp>
      <p:sp>
        <p:nvSpPr>
          <p:cNvPr id="44" name="Text Box 102"/>
          <p:cNvSpPr txBox="1">
            <a:spLocks noChangeArrowheads="1"/>
          </p:cNvSpPr>
          <p:nvPr/>
        </p:nvSpPr>
        <p:spPr bwMode="auto">
          <a:xfrm>
            <a:off x="5640388" y="127575"/>
            <a:ext cx="3794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cs typeface="Times New Roman" pitchFamily="18" charset="0"/>
              </a:rPr>
              <a:t>9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 rot="10800000">
            <a:off x="3789899" y="712346"/>
            <a:ext cx="553904" cy="774584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 rot="10800000">
            <a:off x="1381981" y="712349"/>
            <a:ext cx="553904" cy="7745849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 rot="10800000">
            <a:off x="2581341" y="712352"/>
            <a:ext cx="553904" cy="7745847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 rot="10800000">
            <a:off x="5000823" y="712349"/>
            <a:ext cx="553904" cy="7745843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 rot="10800000">
            <a:off x="1986660" y="712349"/>
            <a:ext cx="553904" cy="774584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 rot="10800000">
            <a:off x="791150" y="712348"/>
            <a:ext cx="553904" cy="7745851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 rot="10800000">
            <a:off x="3190942" y="712348"/>
            <a:ext cx="553904" cy="7745847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 rot="10800000">
            <a:off x="4398453" y="712349"/>
            <a:ext cx="553904" cy="7745844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 rot="10800000">
            <a:off x="5600886" y="712348"/>
            <a:ext cx="553904" cy="7745843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wrap="none" anchor="ctr"/>
          <a:lstStyle/>
          <a:p>
            <a:pPr algn="ctr"/>
            <a:endParaRPr lang="en-US" sz="2400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 rot="5400000">
            <a:off x="3211393" y="2111385"/>
            <a:ext cx="592394" cy="531748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 rot="10800000">
            <a:off x="0" y="5073733"/>
            <a:ext cx="9143999" cy="33844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2001" y="5491226"/>
            <a:ext cx="75146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Đan nan ngang thứ hai: </a:t>
            </a:r>
          </a:p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Nhấc các nan 1, 3, 5, 7, 9 và đè các nan 2, 4, 6, 8.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1982437" y="3923490"/>
            <a:ext cx="594183" cy="550439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57"/>
          <p:cNvSpPr>
            <a:spLocks noChangeArrowheads="1"/>
          </p:cNvSpPr>
          <p:nvPr/>
        </p:nvSpPr>
        <p:spPr bwMode="auto">
          <a:xfrm>
            <a:off x="794072" y="3923490"/>
            <a:ext cx="594183" cy="550439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67"/>
          <p:cNvSpPr>
            <a:spLocks noChangeArrowheads="1"/>
          </p:cNvSpPr>
          <p:nvPr/>
        </p:nvSpPr>
        <p:spPr bwMode="auto">
          <a:xfrm>
            <a:off x="4359167" y="3923490"/>
            <a:ext cx="594183" cy="550439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72"/>
          <p:cNvSpPr>
            <a:spLocks noChangeArrowheads="1"/>
          </p:cNvSpPr>
          <p:nvPr/>
        </p:nvSpPr>
        <p:spPr bwMode="auto">
          <a:xfrm>
            <a:off x="3170802" y="3923490"/>
            <a:ext cx="594183" cy="550439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76"/>
          <p:cNvSpPr>
            <a:spLocks noChangeArrowheads="1"/>
          </p:cNvSpPr>
          <p:nvPr/>
        </p:nvSpPr>
        <p:spPr bwMode="auto">
          <a:xfrm>
            <a:off x="5547532" y="3923490"/>
            <a:ext cx="594183" cy="550439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04862" y="3368146"/>
            <a:ext cx="5343824" cy="553905"/>
            <a:chOff x="304800" y="2286000"/>
            <a:chExt cx="4114800" cy="457200"/>
          </a:xfrm>
          <a:solidFill>
            <a:srgbClr val="FF3300"/>
          </a:solidFill>
        </p:grpSpPr>
        <p:sp>
          <p:nvSpPr>
            <p:cNvPr id="49" name="Rectangle 9"/>
            <p:cNvSpPr>
              <a:spLocks noChangeArrowheads="1"/>
            </p:cNvSpPr>
            <p:nvPr/>
          </p:nvSpPr>
          <p:spPr bwMode="auto">
            <a:xfrm>
              <a:off x="1219200" y="2286000"/>
              <a:ext cx="457200" cy="45720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15"/>
            <p:cNvSpPr>
              <a:spLocks noChangeArrowheads="1"/>
            </p:cNvSpPr>
            <p:nvPr/>
          </p:nvSpPr>
          <p:spPr bwMode="auto">
            <a:xfrm>
              <a:off x="762000" y="2286000"/>
              <a:ext cx="457200" cy="457200"/>
            </a:xfrm>
            <a:prstGeom prst="rect">
              <a:avLst/>
            </a:prstGeom>
            <a:grpFill/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57"/>
            <p:cNvSpPr>
              <a:spLocks noChangeArrowheads="1"/>
            </p:cNvSpPr>
            <p:nvPr/>
          </p:nvSpPr>
          <p:spPr bwMode="auto">
            <a:xfrm>
              <a:off x="304800" y="2286000"/>
              <a:ext cx="457200" cy="45720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65"/>
            <p:cNvSpPr>
              <a:spLocks noChangeArrowheads="1"/>
            </p:cNvSpPr>
            <p:nvPr/>
          </p:nvSpPr>
          <p:spPr bwMode="auto">
            <a:xfrm>
              <a:off x="3505200" y="2286000"/>
              <a:ext cx="457200" cy="457200"/>
            </a:xfrm>
            <a:prstGeom prst="rect">
              <a:avLst/>
            </a:prstGeom>
            <a:grpFill/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67"/>
            <p:cNvSpPr>
              <a:spLocks noChangeArrowheads="1"/>
            </p:cNvSpPr>
            <p:nvPr/>
          </p:nvSpPr>
          <p:spPr bwMode="auto">
            <a:xfrm>
              <a:off x="3048000" y="2286000"/>
              <a:ext cx="457200" cy="45720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71"/>
            <p:cNvSpPr>
              <a:spLocks noChangeArrowheads="1"/>
            </p:cNvSpPr>
            <p:nvPr/>
          </p:nvSpPr>
          <p:spPr bwMode="auto">
            <a:xfrm>
              <a:off x="2590800" y="2286000"/>
              <a:ext cx="457200" cy="457200"/>
            </a:xfrm>
            <a:prstGeom prst="rect">
              <a:avLst/>
            </a:prstGeom>
            <a:grpFill/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72"/>
            <p:cNvSpPr>
              <a:spLocks noChangeArrowheads="1"/>
            </p:cNvSpPr>
            <p:nvPr/>
          </p:nvSpPr>
          <p:spPr bwMode="auto">
            <a:xfrm>
              <a:off x="2133600" y="2286000"/>
              <a:ext cx="457200" cy="45720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74"/>
            <p:cNvSpPr>
              <a:spLocks noChangeArrowheads="1"/>
            </p:cNvSpPr>
            <p:nvPr/>
          </p:nvSpPr>
          <p:spPr bwMode="auto">
            <a:xfrm>
              <a:off x="1676400" y="2286000"/>
              <a:ext cx="457200" cy="457200"/>
            </a:xfrm>
            <a:prstGeom prst="rect">
              <a:avLst/>
            </a:prstGeom>
            <a:grpFill/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76"/>
            <p:cNvSpPr>
              <a:spLocks noChangeArrowheads="1"/>
            </p:cNvSpPr>
            <p:nvPr/>
          </p:nvSpPr>
          <p:spPr bwMode="auto">
            <a:xfrm>
              <a:off x="3962400" y="2286000"/>
              <a:ext cx="457200" cy="45720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6833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86"/>
          <p:cNvSpPr>
            <a:spLocks noChangeArrowheads="1"/>
          </p:cNvSpPr>
          <p:nvPr/>
        </p:nvSpPr>
        <p:spPr bwMode="auto">
          <a:xfrm>
            <a:off x="1219200" y="43370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Rectangle 188"/>
          <p:cNvSpPr>
            <a:spLocks noChangeArrowheads="1"/>
          </p:cNvSpPr>
          <p:nvPr/>
        </p:nvSpPr>
        <p:spPr bwMode="auto">
          <a:xfrm>
            <a:off x="3962400" y="43370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0" name="Rectangle 189"/>
          <p:cNvSpPr>
            <a:spLocks noChangeArrowheads="1"/>
          </p:cNvSpPr>
          <p:nvPr/>
        </p:nvSpPr>
        <p:spPr bwMode="auto">
          <a:xfrm>
            <a:off x="3048000" y="43370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1" name="Rectangle 191"/>
          <p:cNvSpPr>
            <a:spLocks noChangeArrowheads="1"/>
          </p:cNvSpPr>
          <p:nvPr/>
        </p:nvSpPr>
        <p:spPr bwMode="auto">
          <a:xfrm>
            <a:off x="2133600" y="43370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2" name="Rectangle 98"/>
          <p:cNvSpPr>
            <a:spLocks noChangeArrowheads="1"/>
          </p:cNvSpPr>
          <p:nvPr/>
        </p:nvSpPr>
        <p:spPr bwMode="auto">
          <a:xfrm>
            <a:off x="2590800" y="479425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3" name="Rectangle 99"/>
          <p:cNvSpPr>
            <a:spLocks noChangeArrowheads="1"/>
          </p:cNvSpPr>
          <p:nvPr/>
        </p:nvSpPr>
        <p:spPr bwMode="auto">
          <a:xfrm>
            <a:off x="4419600" y="479425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4" name="Rectangle 100"/>
          <p:cNvSpPr>
            <a:spLocks noChangeArrowheads="1"/>
          </p:cNvSpPr>
          <p:nvPr/>
        </p:nvSpPr>
        <p:spPr bwMode="auto">
          <a:xfrm>
            <a:off x="3505200" y="479425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5" name="Rectangle 101"/>
          <p:cNvSpPr>
            <a:spLocks noChangeArrowheads="1"/>
          </p:cNvSpPr>
          <p:nvPr/>
        </p:nvSpPr>
        <p:spPr bwMode="auto">
          <a:xfrm>
            <a:off x="1676400" y="479425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6" name="Rectangle 102"/>
          <p:cNvSpPr>
            <a:spLocks noChangeArrowheads="1"/>
          </p:cNvSpPr>
          <p:nvPr/>
        </p:nvSpPr>
        <p:spPr bwMode="auto">
          <a:xfrm>
            <a:off x="762000" y="479425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7" name="Rectangle 103"/>
          <p:cNvSpPr>
            <a:spLocks noChangeArrowheads="1"/>
          </p:cNvSpPr>
          <p:nvPr/>
        </p:nvSpPr>
        <p:spPr bwMode="auto">
          <a:xfrm>
            <a:off x="1676400" y="34226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8" name="Rectangle 104"/>
          <p:cNvSpPr>
            <a:spLocks noChangeArrowheads="1"/>
          </p:cNvSpPr>
          <p:nvPr/>
        </p:nvSpPr>
        <p:spPr bwMode="auto">
          <a:xfrm>
            <a:off x="1676400" y="29654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9" name="Rectangle 105"/>
          <p:cNvSpPr>
            <a:spLocks noChangeArrowheads="1"/>
          </p:cNvSpPr>
          <p:nvPr/>
        </p:nvSpPr>
        <p:spPr bwMode="auto">
          <a:xfrm>
            <a:off x="1676400" y="25082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50" name="Rectangle 106"/>
          <p:cNvSpPr>
            <a:spLocks noChangeArrowheads="1"/>
          </p:cNvSpPr>
          <p:nvPr/>
        </p:nvSpPr>
        <p:spPr bwMode="auto">
          <a:xfrm>
            <a:off x="1676400" y="20510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51" name="Rectangle 107"/>
          <p:cNvSpPr>
            <a:spLocks noChangeArrowheads="1"/>
          </p:cNvSpPr>
          <p:nvPr/>
        </p:nvSpPr>
        <p:spPr bwMode="auto">
          <a:xfrm>
            <a:off x="1219200" y="525145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52" name="Rectangle 108"/>
          <p:cNvSpPr>
            <a:spLocks noChangeArrowheads="1"/>
          </p:cNvSpPr>
          <p:nvPr/>
        </p:nvSpPr>
        <p:spPr bwMode="auto">
          <a:xfrm>
            <a:off x="1219200" y="57086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53" name="Rectangle 109"/>
          <p:cNvSpPr>
            <a:spLocks noChangeArrowheads="1"/>
          </p:cNvSpPr>
          <p:nvPr/>
        </p:nvSpPr>
        <p:spPr bwMode="auto">
          <a:xfrm>
            <a:off x="1219200" y="34226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54" name="Rectangle 110"/>
          <p:cNvSpPr>
            <a:spLocks noChangeArrowheads="1"/>
          </p:cNvSpPr>
          <p:nvPr/>
        </p:nvSpPr>
        <p:spPr bwMode="auto">
          <a:xfrm>
            <a:off x="1219200" y="29654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55" name="Rectangle 111"/>
          <p:cNvSpPr>
            <a:spLocks noChangeArrowheads="1"/>
          </p:cNvSpPr>
          <p:nvPr/>
        </p:nvSpPr>
        <p:spPr bwMode="auto">
          <a:xfrm>
            <a:off x="1219200" y="25082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56" name="Rectangle 112"/>
          <p:cNvSpPr>
            <a:spLocks noChangeArrowheads="1"/>
          </p:cNvSpPr>
          <p:nvPr/>
        </p:nvSpPr>
        <p:spPr bwMode="auto">
          <a:xfrm>
            <a:off x="1219200" y="20510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57" name="Rectangle 113"/>
          <p:cNvSpPr>
            <a:spLocks noChangeArrowheads="1"/>
          </p:cNvSpPr>
          <p:nvPr/>
        </p:nvSpPr>
        <p:spPr bwMode="auto">
          <a:xfrm>
            <a:off x="2590800" y="34226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58" name="Rectangle 114"/>
          <p:cNvSpPr>
            <a:spLocks noChangeArrowheads="1"/>
          </p:cNvSpPr>
          <p:nvPr/>
        </p:nvSpPr>
        <p:spPr bwMode="auto">
          <a:xfrm>
            <a:off x="2590800" y="25082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59" name="Rectangle 115"/>
          <p:cNvSpPr>
            <a:spLocks noChangeArrowheads="1"/>
          </p:cNvSpPr>
          <p:nvPr/>
        </p:nvSpPr>
        <p:spPr bwMode="auto">
          <a:xfrm>
            <a:off x="3962400" y="525145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60" name="Rectangle 116"/>
          <p:cNvSpPr>
            <a:spLocks noChangeArrowheads="1"/>
          </p:cNvSpPr>
          <p:nvPr/>
        </p:nvSpPr>
        <p:spPr bwMode="auto">
          <a:xfrm>
            <a:off x="4419600" y="57086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61" name="Rectangle 117"/>
          <p:cNvSpPr>
            <a:spLocks noChangeArrowheads="1"/>
          </p:cNvSpPr>
          <p:nvPr/>
        </p:nvSpPr>
        <p:spPr bwMode="auto">
          <a:xfrm>
            <a:off x="3962400" y="57086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62" name="Rectangle 118"/>
          <p:cNvSpPr>
            <a:spLocks noChangeArrowheads="1"/>
          </p:cNvSpPr>
          <p:nvPr/>
        </p:nvSpPr>
        <p:spPr bwMode="auto">
          <a:xfrm>
            <a:off x="3505200" y="57086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63" name="Rectangle 119"/>
          <p:cNvSpPr>
            <a:spLocks noChangeArrowheads="1"/>
          </p:cNvSpPr>
          <p:nvPr/>
        </p:nvSpPr>
        <p:spPr bwMode="auto">
          <a:xfrm>
            <a:off x="3048000" y="525145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64" name="Rectangle 120"/>
          <p:cNvSpPr>
            <a:spLocks noChangeArrowheads="1"/>
          </p:cNvSpPr>
          <p:nvPr/>
        </p:nvSpPr>
        <p:spPr bwMode="auto">
          <a:xfrm>
            <a:off x="3048000" y="57086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65" name="Rectangle 121"/>
          <p:cNvSpPr>
            <a:spLocks noChangeArrowheads="1"/>
          </p:cNvSpPr>
          <p:nvPr/>
        </p:nvSpPr>
        <p:spPr bwMode="auto">
          <a:xfrm>
            <a:off x="2590800" y="38798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66" name="Rectangle 122"/>
          <p:cNvSpPr>
            <a:spLocks noChangeArrowheads="1"/>
          </p:cNvSpPr>
          <p:nvPr/>
        </p:nvSpPr>
        <p:spPr bwMode="auto">
          <a:xfrm>
            <a:off x="2590800" y="57086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67" name="Rectangle 123"/>
          <p:cNvSpPr>
            <a:spLocks noChangeArrowheads="1"/>
          </p:cNvSpPr>
          <p:nvPr/>
        </p:nvSpPr>
        <p:spPr bwMode="auto">
          <a:xfrm>
            <a:off x="2133600" y="525145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68" name="Rectangle 124"/>
          <p:cNvSpPr>
            <a:spLocks noChangeArrowheads="1"/>
          </p:cNvSpPr>
          <p:nvPr/>
        </p:nvSpPr>
        <p:spPr bwMode="auto">
          <a:xfrm>
            <a:off x="2133600" y="38798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69" name="Rectangle 125"/>
          <p:cNvSpPr>
            <a:spLocks noChangeArrowheads="1"/>
          </p:cNvSpPr>
          <p:nvPr/>
        </p:nvSpPr>
        <p:spPr bwMode="auto">
          <a:xfrm>
            <a:off x="2133600" y="34226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70" name="Rectangle 126"/>
          <p:cNvSpPr>
            <a:spLocks noChangeArrowheads="1"/>
          </p:cNvSpPr>
          <p:nvPr/>
        </p:nvSpPr>
        <p:spPr bwMode="auto">
          <a:xfrm>
            <a:off x="2133600" y="29654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71" name="Rectangle 127"/>
          <p:cNvSpPr>
            <a:spLocks noChangeArrowheads="1"/>
          </p:cNvSpPr>
          <p:nvPr/>
        </p:nvSpPr>
        <p:spPr bwMode="auto">
          <a:xfrm>
            <a:off x="2133600" y="57086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72" name="Rectangle 128"/>
          <p:cNvSpPr>
            <a:spLocks noChangeArrowheads="1"/>
          </p:cNvSpPr>
          <p:nvPr/>
        </p:nvSpPr>
        <p:spPr bwMode="auto">
          <a:xfrm>
            <a:off x="1676400" y="38798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73" name="Rectangle 129"/>
          <p:cNvSpPr>
            <a:spLocks noChangeArrowheads="1"/>
          </p:cNvSpPr>
          <p:nvPr/>
        </p:nvSpPr>
        <p:spPr bwMode="auto">
          <a:xfrm>
            <a:off x="1676400" y="57086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74" name="Rectangle 130"/>
          <p:cNvSpPr>
            <a:spLocks noChangeArrowheads="1"/>
          </p:cNvSpPr>
          <p:nvPr/>
        </p:nvSpPr>
        <p:spPr bwMode="auto">
          <a:xfrm>
            <a:off x="1219200" y="38798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75" name="Rectangle 131"/>
          <p:cNvSpPr>
            <a:spLocks noChangeArrowheads="1"/>
          </p:cNvSpPr>
          <p:nvPr/>
        </p:nvSpPr>
        <p:spPr bwMode="auto">
          <a:xfrm>
            <a:off x="762000" y="38798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76" name="Rectangle 132"/>
          <p:cNvSpPr>
            <a:spLocks noChangeArrowheads="1"/>
          </p:cNvSpPr>
          <p:nvPr/>
        </p:nvSpPr>
        <p:spPr bwMode="auto">
          <a:xfrm>
            <a:off x="762000" y="29654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77" name="Rectangle 133"/>
          <p:cNvSpPr>
            <a:spLocks noChangeArrowheads="1"/>
          </p:cNvSpPr>
          <p:nvPr/>
        </p:nvSpPr>
        <p:spPr bwMode="auto">
          <a:xfrm>
            <a:off x="762000" y="57086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78" name="Rectangle 134"/>
          <p:cNvSpPr>
            <a:spLocks noChangeArrowheads="1"/>
          </p:cNvSpPr>
          <p:nvPr/>
        </p:nvSpPr>
        <p:spPr bwMode="auto">
          <a:xfrm>
            <a:off x="762000" y="34226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79" name="Rectangle 135"/>
          <p:cNvSpPr>
            <a:spLocks noChangeArrowheads="1"/>
          </p:cNvSpPr>
          <p:nvPr/>
        </p:nvSpPr>
        <p:spPr bwMode="auto">
          <a:xfrm>
            <a:off x="762000" y="25082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80" name="Rectangle 136"/>
          <p:cNvSpPr>
            <a:spLocks noChangeArrowheads="1"/>
          </p:cNvSpPr>
          <p:nvPr/>
        </p:nvSpPr>
        <p:spPr bwMode="auto">
          <a:xfrm>
            <a:off x="762000" y="20510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81" name="Rectangle 137"/>
          <p:cNvSpPr>
            <a:spLocks noChangeArrowheads="1"/>
          </p:cNvSpPr>
          <p:nvPr/>
        </p:nvSpPr>
        <p:spPr bwMode="auto">
          <a:xfrm>
            <a:off x="3048000" y="38798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82" name="Rectangle 138"/>
          <p:cNvSpPr>
            <a:spLocks noChangeArrowheads="1"/>
          </p:cNvSpPr>
          <p:nvPr/>
        </p:nvSpPr>
        <p:spPr bwMode="auto">
          <a:xfrm>
            <a:off x="2590800" y="29654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83" name="Rectangle 139"/>
          <p:cNvSpPr>
            <a:spLocks noChangeArrowheads="1"/>
          </p:cNvSpPr>
          <p:nvPr/>
        </p:nvSpPr>
        <p:spPr bwMode="auto">
          <a:xfrm>
            <a:off x="3505200" y="29654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84" name="Rectangle 140"/>
          <p:cNvSpPr>
            <a:spLocks noChangeArrowheads="1"/>
          </p:cNvSpPr>
          <p:nvPr/>
        </p:nvSpPr>
        <p:spPr bwMode="auto">
          <a:xfrm>
            <a:off x="3962400" y="25082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85" name="Rectangle 141"/>
          <p:cNvSpPr>
            <a:spLocks noChangeArrowheads="1"/>
          </p:cNvSpPr>
          <p:nvPr/>
        </p:nvSpPr>
        <p:spPr bwMode="auto">
          <a:xfrm>
            <a:off x="3505200" y="25082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86" name="Rectangle 142"/>
          <p:cNvSpPr>
            <a:spLocks noChangeArrowheads="1"/>
          </p:cNvSpPr>
          <p:nvPr/>
        </p:nvSpPr>
        <p:spPr bwMode="auto">
          <a:xfrm>
            <a:off x="3962400" y="20510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87" name="Rectangle 143"/>
          <p:cNvSpPr>
            <a:spLocks noChangeArrowheads="1"/>
          </p:cNvSpPr>
          <p:nvPr/>
        </p:nvSpPr>
        <p:spPr bwMode="auto">
          <a:xfrm>
            <a:off x="3505200" y="20510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88" name="Rectangle 144"/>
          <p:cNvSpPr>
            <a:spLocks noChangeArrowheads="1"/>
          </p:cNvSpPr>
          <p:nvPr/>
        </p:nvSpPr>
        <p:spPr bwMode="auto">
          <a:xfrm>
            <a:off x="3048000" y="34226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89" name="Rectangle 145"/>
          <p:cNvSpPr>
            <a:spLocks noChangeArrowheads="1"/>
          </p:cNvSpPr>
          <p:nvPr/>
        </p:nvSpPr>
        <p:spPr bwMode="auto">
          <a:xfrm>
            <a:off x="3048000" y="29654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90" name="Rectangle 146"/>
          <p:cNvSpPr>
            <a:spLocks noChangeArrowheads="1"/>
          </p:cNvSpPr>
          <p:nvPr/>
        </p:nvSpPr>
        <p:spPr bwMode="auto">
          <a:xfrm>
            <a:off x="3048000" y="25082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91" name="Rectangle 147"/>
          <p:cNvSpPr>
            <a:spLocks noChangeArrowheads="1"/>
          </p:cNvSpPr>
          <p:nvPr/>
        </p:nvSpPr>
        <p:spPr bwMode="auto">
          <a:xfrm>
            <a:off x="3048000" y="20510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92" name="Rectangle 148"/>
          <p:cNvSpPr>
            <a:spLocks noChangeArrowheads="1"/>
          </p:cNvSpPr>
          <p:nvPr/>
        </p:nvSpPr>
        <p:spPr bwMode="auto">
          <a:xfrm>
            <a:off x="2590800" y="20510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93" name="Rectangle 149"/>
          <p:cNvSpPr>
            <a:spLocks noChangeArrowheads="1"/>
          </p:cNvSpPr>
          <p:nvPr/>
        </p:nvSpPr>
        <p:spPr bwMode="auto">
          <a:xfrm>
            <a:off x="2133600" y="25082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94" name="Rectangle 150"/>
          <p:cNvSpPr>
            <a:spLocks noChangeArrowheads="1"/>
          </p:cNvSpPr>
          <p:nvPr/>
        </p:nvSpPr>
        <p:spPr bwMode="auto">
          <a:xfrm>
            <a:off x="2133600" y="20510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95" name="Rectangle 151"/>
          <p:cNvSpPr>
            <a:spLocks noChangeArrowheads="1"/>
          </p:cNvSpPr>
          <p:nvPr/>
        </p:nvSpPr>
        <p:spPr bwMode="auto">
          <a:xfrm>
            <a:off x="4419600" y="29654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96" name="Rectangle 152"/>
          <p:cNvSpPr>
            <a:spLocks noChangeArrowheads="1"/>
          </p:cNvSpPr>
          <p:nvPr/>
        </p:nvSpPr>
        <p:spPr bwMode="auto">
          <a:xfrm>
            <a:off x="4419600" y="20510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97" name="Rectangle 153"/>
          <p:cNvSpPr>
            <a:spLocks noChangeArrowheads="1"/>
          </p:cNvSpPr>
          <p:nvPr/>
        </p:nvSpPr>
        <p:spPr bwMode="auto">
          <a:xfrm>
            <a:off x="4419600" y="25082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98" name="Rectangle 154"/>
          <p:cNvSpPr>
            <a:spLocks noChangeArrowheads="1"/>
          </p:cNvSpPr>
          <p:nvPr/>
        </p:nvSpPr>
        <p:spPr bwMode="auto">
          <a:xfrm>
            <a:off x="4419600" y="34226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99" name="Rectangle 155"/>
          <p:cNvSpPr>
            <a:spLocks noChangeArrowheads="1"/>
          </p:cNvSpPr>
          <p:nvPr/>
        </p:nvSpPr>
        <p:spPr bwMode="auto">
          <a:xfrm>
            <a:off x="3962400" y="29654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00" name="Rectangle 156"/>
          <p:cNvSpPr>
            <a:spLocks noChangeArrowheads="1"/>
          </p:cNvSpPr>
          <p:nvPr/>
        </p:nvSpPr>
        <p:spPr bwMode="auto">
          <a:xfrm>
            <a:off x="3962400" y="34226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01" name="Rectangle 157"/>
          <p:cNvSpPr>
            <a:spLocks noChangeArrowheads="1"/>
          </p:cNvSpPr>
          <p:nvPr/>
        </p:nvSpPr>
        <p:spPr bwMode="auto">
          <a:xfrm>
            <a:off x="4419600" y="38798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02" name="Rectangle 158"/>
          <p:cNvSpPr>
            <a:spLocks noChangeArrowheads="1"/>
          </p:cNvSpPr>
          <p:nvPr/>
        </p:nvSpPr>
        <p:spPr bwMode="auto">
          <a:xfrm>
            <a:off x="3962400" y="38798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03" name="Rectangle 159"/>
          <p:cNvSpPr>
            <a:spLocks noChangeArrowheads="1"/>
          </p:cNvSpPr>
          <p:nvPr/>
        </p:nvSpPr>
        <p:spPr bwMode="auto">
          <a:xfrm>
            <a:off x="3505200" y="38798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04" name="Rectangle 160"/>
          <p:cNvSpPr>
            <a:spLocks noChangeArrowheads="1"/>
          </p:cNvSpPr>
          <p:nvPr/>
        </p:nvSpPr>
        <p:spPr bwMode="auto">
          <a:xfrm>
            <a:off x="3505200" y="34226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005" name="Group 161"/>
          <p:cNvGrpSpPr>
            <a:grpSpLocks/>
          </p:cNvGrpSpPr>
          <p:nvPr/>
        </p:nvGrpSpPr>
        <p:grpSpPr bwMode="auto">
          <a:xfrm rot="5400000">
            <a:off x="2590800" y="3422650"/>
            <a:ext cx="457200" cy="4114800"/>
            <a:chOff x="4704" y="1440"/>
            <a:chExt cx="288" cy="2592"/>
          </a:xfrm>
        </p:grpSpPr>
        <p:sp>
          <p:nvSpPr>
            <p:cNvPr id="40044" name="Rectangle 162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45" name="Rectangle 163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46" name="Rectangle 164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47" name="Rectangle 165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48" name="Rectangle 166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49" name="Rectangle 167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50" name="Rectangle 168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51" name="Rectangle 169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52" name="Rectangle 170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0006" name="Rectangle 171"/>
          <p:cNvSpPr>
            <a:spLocks noChangeArrowheads="1"/>
          </p:cNvSpPr>
          <p:nvPr/>
        </p:nvSpPr>
        <p:spPr bwMode="auto">
          <a:xfrm>
            <a:off x="4419600" y="52514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07" name="Rectangle 172"/>
          <p:cNvSpPr>
            <a:spLocks noChangeArrowheads="1"/>
          </p:cNvSpPr>
          <p:nvPr/>
        </p:nvSpPr>
        <p:spPr bwMode="auto">
          <a:xfrm>
            <a:off x="3505200" y="52514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08" name="Rectangle 173"/>
          <p:cNvSpPr>
            <a:spLocks noChangeArrowheads="1"/>
          </p:cNvSpPr>
          <p:nvPr/>
        </p:nvSpPr>
        <p:spPr bwMode="auto">
          <a:xfrm>
            <a:off x="2590800" y="52514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09" name="Rectangle 174"/>
          <p:cNvSpPr>
            <a:spLocks noChangeArrowheads="1"/>
          </p:cNvSpPr>
          <p:nvPr/>
        </p:nvSpPr>
        <p:spPr bwMode="auto">
          <a:xfrm>
            <a:off x="1676400" y="52514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10" name="Rectangle 175"/>
          <p:cNvSpPr>
            <a:spLocks noChangeArrowheads="1"/>
          </p:cNvSpPr>
          <p:nvPr/>
        </p:nvSpPr>
        <p:spPr bwMode="auto">
          <a:xfrm>
            <a:off x="762000" y="52514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011" name="Group 176"/>
          <p:cNvGrpSpPr>
            <a:grpSpLocks/>
          </p:cNvGrpSpPr>
          <p:nvPr/>
        </p:nvGrpSpPr>
        <p:grpSpPr bwMode="auto">
          <a:xfrm rot="5400000">
            <a:off x="2590800" y="2965450"/>
            <a:ext cx="457200" cy="4114800"/>
            <a:chOff x="4704" y="1440"/>
            <a:chExt cx="288" cy="2592"/>
          </a:xfrm>
        </p:grpSpPr>
        <p:sp>
          <p:nvSpPr>
            <p:cNvPr id="40035" name="Rectangle 177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36" name="Rectangle 178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37" name="Rectangle 179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38" name="Rectangle 180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39" name="Rectangle 181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40" name="Rectangle 182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41" name="Rectangle 183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42" name="Rectangle 184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43" name="Rectangle 185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0012" name="Rectangle 195"/>
          <p:cNvSpPr>
            <a:spLocks noChangeArrowheads="1"/>
          </p:cNvSpPr>
          <p:nvPr/>
        </p:nvSpPr>
        <p:spPr bwMode="auto">
          <a:xfrm>
            <a:off x="2133600" y="47942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13" name="Rectangle 196"/>
          <p:cNvSpPr>
            <a:spLocks noChangeArrowheads="1"/>
          </p:cNvSpPr>
          <p:nvPr/>
        </p:nvSpPr>
        <p:spPr bwMode="auto">
          <a:xfrm>
            <a:off x="1219200" y="47942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14" name="Rectangle 197"/>
          <p:cNvSpPr>
            <a:spLocks noChangeArrowheads="1"/>
          </p:cNvSpPr>
          <p:nvPr/>
        </p:nvSpPr>
        <p:spPr bwMode="auto">
          <a:xfrm>
            <a:off x="3048000" y="47942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15" name="Rectangle 198"/>
          <p:cNvSpPr>
            <a:spLocks noChangeArrowheads="1"/>
          </p:cNvSpPr>
          <p:nvPr/>
        </p:nvSpPr>
        <p:spPr bwMode="auto">
          <a:xfrm>
            <a:off x="3962400" y="47942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487" name="Group 199"/>
          <p:cNvGrpSpPr>
            <a:grpSpLocks/>
          </p:cNvGrpSpPr>
          <p:nvPr/>
        </p:nvGrpSpPr>
        <p:grpSpPr bwMode="auto">
          <a:xfrm>
            <a:off x="5029200" y="4337050"/>
            <a:ext cx="4114800" cy="457200"/>
            <a:chOff x="1728" y="432"/>
            <a:chExt cx="2592" cy="288"/>
          </a:xfrm>
        </p:grpSpPr>
        <p:sp>
          <p:nvSpPr>
            <p:cNvPr id="40026" name="Rectangle 200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27" name="Rectangle 201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28" name="Rectangle 202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29" name="Rectangle 203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30" name="Rectangle 204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31" name="Rectangle 205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32" name="Rectangle 206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33" name="Rectangle 207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34" name="Rectangle 208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0017" name="Rectangle 187"/>
          <p:cNvSpPr>
            <a:spLocks noChangeArrowheads="1"/>
          </p:cNvSpPr>
          <p:nvPr/>
        </p:nvSpPr>
        <p:spPr bwMode="auto">
          <a:xfrm>
            <a:off x="4419600" y="43370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18" name="Rectangle 190"/>
          <p:cNvSpPr>
            <a:spLocks noChangeArrowheads="1"/>
          </p:cNvSpPr>
          <p:nvPr/>
        </p:nvSpPr>
        <p:spPr bwMode="auto">
          <a:xfrm>
            <a:off x="2590800" y="43370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19" name="Rectangle 192"/>
          <p:cNvSpPr>
            <a:spLocks noChangeArrowheads="1"/>
          </p:cNvSpPr>
          <p:nvPr/>
        </p:nvSpPr>
        <p:spPr bwMode="auto">
          <a:xfrm>
            <a:off x="1676400" y="43370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20" name="Rectangle 193"/>
          <p:cNvSpPr>
            <a:spLocks noChangeArrowheads="1"/>
          </p:cNvSpPr>
          <p:nvPr/>
        </p:nvSpPr>
        <p:spPr bwMode="auto">
          <a:xfrm>
            <a:off x="762000" y="43370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21" name="Rectangle 194"/>
          <p:cNvSpPr>
            <a:spLocks noChangeArrowheads="1"/>
          </p:cNvSpPr>
          <p:nvPr/>
        </p:nvSpPr>
        <p:spPr bwMode="auto">
          <a:xfrm>
            <a:off x="3505200" y="43370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25" name="Text Box 213"/>
          <p:cNvSpPr txBox="1">
            <a:spLocks noChangeArrowheads="1"/>
          </p:cNvSpPr>
          <p:nvPr/>
        </p:nvSpPr>
        <p:spPr bwMode="auto">
          <a:xfrm>
            <a:off x="0" y="1447800"/>
            <a:ext cx="53324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B050"/>
                </a:solidFill>
                <a:cs typeface="Times New Roman" pitchFamily="18" charset="0"/>
              </a:rPr>
              <a:t>Nan</a:t>
            </a:r>
            <a:r>
              <a:rPr lang="en-US" sz="3200" smtClean="0">
                <a:solidFill>
                  <a:schemeClr val="tx1"/>
                </a:solidFill>
                <a:cs typeface="Times New Roman" pitchFamily="18" charset="0"/>
              </a:rPr>
              <a:t> 1   </a:t>
            </a:r>
            <a:r>
              <a:rPr lang="en-US" sz="320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sz="3200" smtClean="0">
                <a:solidFill>
                  <a:schemeClr val="tx1"/>
                </a:solidFill>
                <a:cs typeface="Times New Roman" pitchFamily="18" charset="0"/>
              </a:rPr>
              <a:t>  3  </a:t>
            </a:r>
            <a:r>
              <a:rPr lang="en-US" sz="3200" smtClean="0">
                <a:solidFill>
                  <a:srgbClr val="FF0000"/>
                </a:solidFill>
                <a:cs typeface="Times New Roman" pitchFamily="18" charset="0"/>
              </a:rPr>
              <a:t>4</a:t>
            </a:r>
            <a:r>
              <a:rPr lang="en-US" sz="3200" smtClean="0">
                <a:solidFill>
                  <a:schemeClr val="tx1"/>
                </a:solidFill>
                <a:cs typeface="Times New Roman" pitchFamily="18" charset="0"/>
              </a:rPr>
              <a:t>  5   </a:t>
            </a:r>
            <a:r>
              <a:rPr lang="en-US" sz="3200" smtClean="0">
                <a:solidFill>
                  <a:srgbClr val="FF0000"/>
                </a:solidFill>
                <a:cs typeface="Times New Roman" pitchFamily="18" charset="0"/>
              </a:rPr>
              <a:t>6</a:t>
            </a:r>
            <a:r>
              <a:rPr lang="en-US" sz="3200" smtClean="0">
                <a:solidFill>
                  <a:schemeClr val="tx1"/>
                </a:solidFill>
                <a:cs typeface="Times New Roman" pitchFamily="18" charset="0"/>
              </a:rPr>
              <a:t>  7   </a:t>
            </a:r>
            <a:r>
              <a:rPr lang="en-US" sz="3200" smtClean="0">
                <a:solidFill>
                  <a:srgbClr val="FF0000"/>
                </a:solidFill>
                <a:cs typeface="Times New Roman" pitchFamily="18" charset="0"/>
              </a:rPr>
              <a:t>8</a:t>
            </a:r>
            <a:r>
              <a:rPr lang="en-US" sz="3200" smtClean="0">
                <a:solidFill>
                  <a:schemeClr val="tx1"/>
                </a:solidFill>
                <a:cs typeface="Times New Roman" pitchFamily="18" charset="0"/>
              </a:rPr>
              <a:t>   9</a:t>
            </a:r>
            <a:endParaRPr lang="vi-VN" sz="32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558225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Đan nan ngang thứ ba giống như đan nan thứ nhất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9399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1.09827E-6 L -0.46667 -0.0009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1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990600" y="4343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3733800" y="4343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Rectangle 6"/>
          <p:cNvSpPr>
            <a:spLocks noChangeArrowheads="1"/>
          </p:cNvSpPr>
          <p:nvPr/>
        </p:nvSpPr>
        <p:spPr bwMode="auto">
          <a:xfrm>
            <a:off x="2819400" y="4343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Rectangle 7"/>
          <p:cNvSpPr>
            <a:spLocks noChangeArrowheads="1"/>
          </p:cNvSpPr>
          <p:nvPr/>
        </p:nvSpPr>
        <p:spPr bwMode="auto">
          <a:xfrm>
            <a:off x="1905000" y="4343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Rectangle 8"/>
          <p:cNvSpPr>
            <a:spLocks noChangeArrowheads="1"/>
          </p:cNvSpPr>
          <p:nvPr/>
        </p:nvSpPr>
        <p:spPr bwMode="auto">
          <a:xfrm>
            <a:off x="2362200" y="4800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Rectangle 9"/>
          <p:cNvSpPr>
            <a:spLocks noChangeArrowheads="1"/>
          </p:cNvSpPr>
          <p:nvPr/>
        </p:nvSpPr>
        <p:spPr bwMode="auto">
          <a:xfrm>
            <a:off x="4191000" y="4800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Rectangle 10"/>
          <p:cNvSpPr>
            <a:spLocks noChangeArrowheads="1"/>
          </p:cNvSpPr>
          <p:nvPr/>
        </p:nvSpPr>
        <p:spPr bwMode="auto">
          <a:xfrm>
            <a:off x="3276600" y="4800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Rectangle 11"/>
          <p:cNvSpPr>
            <a:spLocks noChangeArrowheads="1"/>
          </p:cNvSpPr>
          <p:nvPr/>
        </p:nvSpPr>
        <p:spPr bwMode="auto">
          <a:xfrm>
            <a:off x="1447800" y="4800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Rectangle 12"/>
          <p:cNvSpPr>
            <a:spLocks noChangeArrowheads="1"/>
          </p:cNvSpPr>
          <p:nvPr/>
        </p:nvSpPr>
        <p:spPr bwMode="auto">
          <a:xfrm>
            <a:off x="533400" y="4800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Rectangle 14"/>
          <p:cNvSpPr>
            <a:spLocks noChangeArrowheads="1"/>
          </p:cNvSpPr>
          <p:nvPr/>
        </p:nvSpPr>
        <p:spPr bwMode="auto">
          <a:xfrm>
            <a:off x="1447800" y="2971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Rectangle 15"/>
          <p:cNvSpPr>
            <a:spLocks noChangeArrowheads="1"/>
          </p:cNvSpPr>
          <p:nvPr/>
        </p:nvSpPr>
        <p:spPr bwMode="auto">
          <a:xfrm>
            <a:off x="1447800" y="2514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Rectangle 16"/>
          <p:cNvSpPr>
            <a:spLocks noChangeArrowheads="1"/>
          </p:cNvSpPr>
          <p:nvPr/>
        </p:nvSpPr>
        <p:spPr bwMode="auto">
          <a:xfrm>
            <a:off x="1447800" y="2057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8" name="Rectangle 17"/>
          <p:cNvSpPr>
            <a:spLocks noChangeArrowheads="1"/>
          </p:cNvSpPr>
          <p:nvPr/>
        </p:nvSpPr>
        <p:spPr bwMode="auto">
          <a:xfrm>
            <a:off x="990600" y="5257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9" name="Rectangle 18"/>
          <p:cNvSpPr>
            <a:spLocks noChangeArrowheads="1"/>
          </p:cNvSpPr>
          <p:nvPr/>
        </p:nvSpPr>
        <p:spPr bwMode="auto">
          <a:xfrm>
            <a:off x="990600" y="5715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0" name="Rectangle 19"/>
          <p:cNvSpPr>
            <a:spLocks noChangeArrowheads="1"/>
          </p:cNvSpPr>
          <p:nvPr/>
        </p:nvSpPr>
        <p:spPr bwMode="auto">
          <a:xfrm>
            <a:off x="990600" y="3429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1" name="Rectangle 20"/>
          <p:cNvSpPr>
            <a:spLocks noChangeArrowheads="1"/>
          </p:cNvSpPr>
          <p:nvPr/>
        </p:nvSpPr>
        <p:spPr bwMode="auto">
          <a:xfrm>
            <a:off x="990600" y="2971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2" name="Rectangle 21"/>
          <p:cNvSpPr>
            <a:spLocks noChangeArrowheads="1"/>
          </p:cNvSpPr>
          <p:nvPr/>
        </p:nvSpPr>
        <p:spPr bwMode="auto">
          <a:xfrm>
            <a:off x="990600" y="2514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3" name="Rectangle 22"/>
          <p:cNvSpPr>
            <a:spLocks noChangeArrowheads="1"/>
          </p:cNvSpPr>
          <p:nvPr/>
        </p:nvSpPr>
        <p:spPr bwMode="auto">
          <a:xfrm>
            <a:off x="990600" y="2057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4" name="Rectangle 24"/>
          <p:cNvSpPr>
            <a:spLocks noChangeArrowheads="1"/>
          </p:cNvSpPr>
          <p:nvPr/>
        </p:nvSpPr>
        <p:spPr bwMode="auto">
          <a:xfrm>
            <a:off x="2362200" y="2514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5" name="Rectangle 25"/>
          <p:cNvSpPr>
            <a:spLocks noChangeArrowheads="1"/>
          </p:cNvSpPr>
          <p:nvPr/>
        </p:nvSpPr>
        <p:spPr bwMode="auto">
          <a:xfrm>
            <a:off x="3733800" y="5257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6" name="Rectangle 26"/>
          <p:cNvSpPr>
            <a:spLocks noChangeArrowheads="1"/>
          </p:cNvSpPr>
          <p:nvPr/>
        </p:nvSpPr>
        <p:spPr bwMode="auto">
          <a:xfrm>
            <a:off x="4191000" y="5715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7" name="Rectangle 27"/>
          <p:cNvSpPr>
            <a:spLocks noChangeArrowheads="1"/>
          </p:cNvSpPr>
          <p:nvPr/>
        </p:nvSpPr>
        <p:spPr bwMode="auto">
          <a:xfrm>
            <a:off x="3733800" y="5715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8" name="Rectangle 28"/>
          <p:cNvSpPr>
            <a:spLocks noChangeArrowheads="1"/>
          </p:cNvSpPr>
          <p:nvPr/>
        </p:nvSpPr>
        <p:spPr bwMode="auto">
          <a:xfrm>
            <a:off x="3276600" y="5715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9" name="Rectangle 29"/>
          <p:cNvSpPr>
            <a:spLocks noChangeArrowheads="1"/>
          </p:cNvSpPr>
          <p:nvPr/>
        </p:nvSpPr>
        <p:spPr bwMode="auto">
          <a:xfrm>
            <a:off x="2819400" y="5257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0" name="Rectangle 30"/>
          <p:cNvSpPr>
            <a:spLocks noChangeArrowheads="1"/>
          </p:cNvSpPr>
          <p:nvPr/>
        </p:nvSpPr>
        <p:spPr bwMode="auto">
          <a:xfrm>
            <a:off x="2819400" y="5715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11" name="Rectangle 31"/>
          <p:cNvSpPr>
            <a:spLocks noChangeArrowheads="1"/>
          </p:cNvSpPr>
          <p:nvPr/>
        </p:nvSpPr>
        <p:spPr bwMode="auto">
          <a:xfrm>
            <a:off x="2362200" y="3886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12" name="Rectangle 32"/>
          <p:cNvSpPr>
            <a:spLocks noChangeArrowheads="1"/>
          </p:cNvSpPr>
          <p:nvPr/>
        </p:nvSpPr>
        <p:spPr bwMode="auto">
          <a:xfrm>
            <a:off x="2362200" y="5715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13" name="Rectangle 33"/>
          <p:cNvSpPr>
            <a:spLocks noChangeArrowheads="1"/>
          </p:cNvSpPr>
          <p:nvPr/>
        </p:nvSpPr>
        <p:spPr bwMode="auto">
          <a:xfrm>
            <a:off x="1905000" y="5257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4" name="Rectangle 34"/>
          <p:cNvSpPr>
            <a:spLocks noChangeArrowheads="1"/>
          </p:cNvSpPr>
          <p:nvPr/>
        </p:nvSpPr>
        <p:spPr bwMode="auto">
          <a:xfrm>
            <a:off x="1905000" y="3429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15" name="Rectangle 35"/>
          <p:cNvSpPr>
            <a:spLocks noChangeArrowheads="1"/>
          </p:cNvSpPr>
          <p:nvPr/>
        </p:nvSpPr>
        <p:spPr bwMode="auto">
          <a:xfrm>
            <a:off x="1905000" y="2971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16" name="Rectangle 36"/>
          <p:cNvSpPr>
            <a:spLocks noChangeArrowheads="1"/>
          </p:cNvSpPr>
          <p:nvPr/>
        </p:nvSpPr>
        <p:spPr bwMode="auto">
          <a:xfrm>
            <a:off x="1905000" y="5715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17" name="Rectangle 37"/>
          <p:cNvSpPr>
            <a:spLocks noChangeArrowheads="1"/>
          </p:cNvSpPr>
          <p:nvPr/>
        </p:nvSpPr>
        <p:spPr bwMode="auto">
          <a:xfrm>
            <a:off x="1447800" y="3886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18" name="Rectangle 38"/>
          <p:cNvSpPr>
            <a:spLocks noChangeArrowheads="1"/>
          </p:cNvSpPr>
          <p:nvPr/>
        </p:nvSpPr>
        <p:spPr bwMode="auto">
          <a:xfrm>
            <a:off x="1447800" y="5715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19" name="Rectangle 39"/>
          <p:cNvSpPr>
            <a:spLocks noChangeArrowheads="1"/>
          </p:cNvSpPr>
          <p:nvPr/>
        </p:nvSpPr>
        <p:spPr bwMode="auto">
          <a:xfrm>
            <a:off x="533400" y="3886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20" name="Rectangle 40"/>
          <p:cNvSpPr>
            <a:spLocks noChangeArrowheads="1"/>
          </p:cNvSpPr>
          <p:nvPr/>
        </p:nvSpPr>
        <p:spPr bwMode="auto">
          <a:xfrm>
            <a:off x="533400" y="2971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21" name="Rectangle 41"/>
          <p:cNvSpPr>
            <a:spLocks noChangeArrowheads="1"/>
          </p:cNvSpPr>
          <p:nvPr/>
        </p:nvSpPr>
        <p:spPr bwMode="auto">
          <a:xfrm>
            <a:off x="533400" y="5715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22" name="Rectangle 43"/>
          <p:cNvSpPr>
            <a:spLocks noChangeArrowheads="1"/>
          </p:cNvSpPr>
          <p:nvPr/>
        </p:nvSpPr>
        <p:spPr bwMode="auto">
          <a:xfrm>
            <a:off x="533400" y="2514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23" name="Rectangle 44"/>
          <p:cNvSpPr>
            <a:spLocks noChangeArrowheads="1"/>
          </p:cNvSpPr>
          <p:nvPr/>
        </p:nvSpPr>
        <p:spPr bwMode="auto">
          <a:xfrm>
            <a:off x="533400" y="2057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24" name="Rectangle 45"/>
          <p:cNvSpPr>
            <a:spLocks noChangeArrowheads="1"/>
          </p:cNvSpPr>
          <p:nvPr/>
        </p:nvSpPr>
        <p:spPr bwMode="auto">
          <a:xfrm>
            <a:off x="2362200" y="2971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25" name="Rectangle 46"/>
          <p:cNvSpPr>
            <a:spLocks noChangeArrowheads="1"/>
          </p:cNvSpPr>
          <p:nvPr/>
        </p:nvSpPr>
        <p:spPr bwMode="auto">
          <a:xfrm>
            <a:off x="3276600" y="2971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26" name="Rectangle 47"/>
          <p:cNvSpPr>
            <a:spLocks noChangeArrowheads="1"/>
          </p:cNvSpPr>
          <p:nvPr/>
        </p:nvSpPr>
        <p:spPr bwMode="auto">
          <a:xfrm>
            <a:off x="3733800" y="2514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27" name="Rectangle 48"/>
          <p:cNvSpPr>
            <a:spLocks noChangeArrowheads="1"/>
          </p:cNvSpPr>
          <p:nvPr/>
        </p:nvSpPr>
        <p:spPr bwMode="auto">
          <a:xfrm>
            <a:off x="3276600" y="2514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28" name="Rectangle 49"/>
          <p:cNvSpPr>
            <a:spLocks noChangeArrowheads="1"/>
          </p:cNvSpPr>
          <p:nvPr/>
        </p:nvSpPr>
        <p:spPr bwMode="auto">
          <a:xfrm>
            <a:off x="3733800" y="2057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29" name="Rectangle 50"/>
          <p:cNvSpPr>
            <a:spLocks noChangeArrowheads="1"/>
          </p:cNvSpPr>
          <p:nvPr/>
        </p:nvSpPr>
        <p:spPr bwMode="auto">
          <a:xfrm>
            <a:off x="3276600" y="2057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0" name="Rectangle 51"/>
          <p:cNvSpPr>
            <a:spLocks noChangeArrowheads="1"/>
          </p:cNvSpPr>
          <p:nvPr/>
        </p:nvSpPr>
        <p:spPr bwMode="auto">
          <a:xfrm>
            <a:off x="2819400" y="3429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1" name="Rectangle 52"/>
          <p:cNvSpPr>
            <a:spLocks noChangeArrowheads="1"/>
          </p:cNvSpPr>
          <p:nvPr/>
        </p:nvSpPr>
        <p:spPr bwMode="auto">
          <a:xfrm>
            <a:off x="2819400" y="2971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2" name="Rectangle 53"/>
          <p:cNvSpPr>
            <a:spLocks noChangeArrowheads="1"/>
          </p:cNvSpPr>
          <p:nvPr/>
        </p:nvSpPr>
        <p:spPr bwMode="auto">
          <a:xfrm>
            <a:off x="2819400" y="2514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3" name="Rectangle 54"/>
          <p:cNvSpPr>
            <a:spLocks noChangeArrowheads="1"/>
          </p:cNvSpPr>
          <p:nvPr/>
        </p:nvSpPr>
        <p:spPr bwMode="auto">
          <a:xfrm>
            <a:off x="2819400" y="2057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4" name="Rectangle 55"/>
          <p:cNvSpPr>
            <a:spLocks noChangeArrowheads="1"/>
          </p:cNvSpPr>
          <p:nvPr/>
        </p:nvSpPr>
        <p:spPr bwMode="auto">
          <a:xfrm>
            <a:off x="2362200" y="2057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5" name="Rectangle 56"/>
          <p:cNvSpPr>
            <a:spLocks noChangeArrowheads="1"/>
          </p:cNvSpPr>
          <p:nvPr/>
        </p:nvSpPr>
        <p:spPr bwMode="auto">
          <a:xfrm>
            <a:off x="1905000" y="2514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6" name="Rectangle 57"/>
          <p:cNvSpPr>
            <a:spLocks noChangeArrowheads="1"/>
          </p:cNvSpPr>
          <p:nvPr/>
        </p:nvSpPr>
        <p:spPr bwMode="auto">
          <a:xfrm>
            <a:off x="1905000" y="2057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7" name="Rectangle 58"/>
          <p:cNvSpPr>
            <a:spLocks noChangeArrowheads="1"/>
          </p:cNvSpPr>
          <p:nvPr/>
        </p:nvSpPr>
        <p:spPr bwMode="auto">
          <a:xfrm>
            <a:off x="4191000" y="2971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8" name="Rectangle 59"/>
          <p:cNvSpPr>
            <a:spLocks noChangeArrowheads="1"/>
          </p:cNvSpPr>
          <p:nvPr/>
        </p:nvSpPr>
        <p:spPr bwMode="auto">
          <a:xfrm>
            <a:off x="4191000" y="2057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9" name="Rectangle 60"/>
          <p:cNvSpPr>
            <a:spLocks noChangeArrowheads="1"/>
          </p:cNvSpPr>
          <p:nvPr/>
        </p:nvSpPr>
        <p:spPr bwMode="auto">
          <a:xfrm>
            <a:off x="4191000" y="2514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40" name="Rectangle 62"/>
          <p:cNvSpPr>
            <a:spLocks noChangeArrowheads="1"/>
          </p:cNvSpPr>
          <p:nvPr/>
        </p:nvSpPr>
        <p:spPr bwMode="auto">
          <a:xfrm>
            <a:off x="3733800" y="2971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41" name="Rectangle 63"/>
          <p:cNvSpPr>
            <a:spLocks noChangeArrowheads="1"/>
          </p:cNvSpPr>
          <p:nvPr/>
        </p:nvSpPr>
        <p:spPr bwMode="auto">
          <a:xfrm>
            <a:off x="3733800" y="3429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42" name="Rectangle 64"/>
          <p:cNvSpPr>
            <a:spLocks noChangeArrowheads="1"/>
          </p:cNvSpPr>
          <p:nvPr/>
        </p:nvSpPr>
        <p:spPr bwMode="auto">
          <a:xfrm>
            <a:off x="4191000" y="3886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43" name="Rectangle 65"/>
          <p:cNvSpPr>
            <a:spLocks noChangeArrowheads="1"/>
          </p:cNvSpPr>
          <p:nvPr/>
        </p:nvSpPr>
        <p:spPr bwMode="auto">
          <a:xfrm>
            <a:off x="3276600" y="3886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2044" name="Group 67"/>
          <p:cNvGrpSpPr>
            <a:grpSpLocks/>
          </p:cNvGrpSpPr>
          <p:nvPr/>
        </p:nvGrpSpPr>
        <p:grpSpPr bwMode="auto">
          <a:xfrm rot="5400000">
            <a:off x="2362200" y="3429000"/>
            <a:ext cx="457200" cy="4114800"/>
            <a:chOff x="4704" y="1440"/>
            <a:chExt cx="288" cy="2592"/>
          </a:xfrm>
        </p:grpSpPr>
        <p:sp>
          <p:nvSpPr>
            <p:cNvPr id="42112" name="Rectangle 68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13" name="Rectangle 69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14" name="Rectangle 70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15" name="Rectangle 71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16" name="Rectangle 72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17" name="Rectangle 73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18" name="Rectangle 74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19" name="Rectangle 75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20" name="Rectangle 76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045" name="Rectangle 77"/>
          <p:cNvSpPr>
            <a:spLocks noChangeArrowheads="1"/>
          </p:cNvSpPr>
          <p:nvPr/>
        </p:nvSpPr>
        <p:spPr bwMode="auto">
          <a:xfrm>
            <a:off x="4191000" y="5257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46" name="Rectangle 78"/>
          <p:cNvSpPr>
            <a:spLocks noChangeArrowheads="1"/>
          </p:cNvSpPr>
          <p:nvPr/>
        </p:nvSpPr>
        <p:spPr bwMode="auto">
          <a:xfrm>
            <a:off x="3276600" y="5257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47" name="Rectangle 79"/>
          <p:cNvSpPr>
            <a:spLocks noChangeArrowheads="1"/>
          </p:cNvSpPr>
          <p:nvPr/>
        </p:nvSpPr>
        <p:spPr bwMode="auto">
          <a:xfrm>
            <a:off x="2362200" y="5257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48" name="Rectangle 80"/>
          <p:cNvSpPr>
            <a:spLocks noChangeArrowheads="1"/>
          </p:cNvSpPr>
          <p:nvPr/>
        </p:nvSpPr>
        <p:spPr bwMode="auto">
          <a:xfrm>
            <a:off x="1447800" y="5257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49" name="Rectangle 81"/>
          <p:cNvSpPr>
            <a:spLocks noChangeArrowheads="1"/>
          </p:cNvSpPr>
          <p:nvPr/>
        </p:nvSpPr>
        <p:spPr bwMode="auto">
          <a:xfrm>
            <a:off x="533400" y="5257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2050" name="Group 82"/>
          <p:cNvGrpSpPr>
            <a:grpSpLocks/>
          </p:cNvGrpSpPr>
          <p:nvPr/>
        </p:nvGrpSpPr>
        <p:grpSpPr bwMode="auto">
          <a:xfrm rot="5400000">
            <a:off x="2362200" y="2971800"/>
            <a:ext cx="457200" cy="4114800"/>
            <a:chOff x="4704" y="1440"/>
            <a:chExt cx="288" cy="2592"/>
          </a:xfrm>
        </p:grpSpPr>
        <p:sp>
          <p:nvSpPr>
            <p:cNvPr id="42103" name="Rectangle 83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04" name="Rectangle 84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05" name="Rectangle 85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06" name="Rectangle 86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07" name="Rectangle 87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08" name="Rectangle 88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09" name="Rectangle 89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10" name="Rectangle 90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11" name="Rectangle 91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051" name="Rectangle 92"/>
          <p:cNvSpPr>
            <a:spLocks noChangeArrowheads="1"/>
          </p:cNvSpPr>
          <p:nvPr/>
        </p:nvSpPr>
        <p:spPr bwMode="auto">
          <a:xfrm>
            <a:off x="1905000" y="4800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52" name="Rectangle 93"/>
          <p:cNvSpPr>
            <a:spLocks noChangeArrowheads="1"/>
          </p:cNvSpPr>
          <p:nvPr/>
        </p:nvSpPr>
        <p:spPr bwMode="auto">
          <a:xfrm>
            <a:off x="990600" y="4800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53" name="Rectangle 94"/>
          <p:cNvSpPr>
            <a:spLocks noChangeArrowheads="1"/>
          </p:cNvSpPr>
          <p:nvPr/>
        </p:nvSpPr>
        <p:spPr bwMode="auto">
          <a:xfrm>
            <a:off x="2819400" y="4800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54" name="Rectangle 95"/>
          <p:cNvSpPr>
            <a:spLocks noChangeArrowheads="1"/>
          </p:cNvSpPr>
          <p:nvPr/>
        </p:nvSpPr>
        <p:spPr bwMode="auto">
          <a:xfrm>
            <a:off x="3733800" y="4800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2055" name="Group 96"/>
          <p:cNvGrpSpPr>
            <a:grpSpLocks/>
          </p:cNvGrpSpPr>
          <p:nvPr/>
        </p:nvGrpSpPr>
        <p:grpSpPr bwMode="auto">
          <a:xfrm>
            <a:off x="533400" y="4343400"/>
            <a:ext cx="4114800" cy="457200"/>
            <a:chOff x="1728" y="432"/>
            <a:chExt cx="2592" cy="288"/>
          </a:xfrm>
        </p:grpSpPr>
        <p:sp>
          <p:nvSpPr>
            <p:cNvPr id="42094" name="Rectangle 97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95" name="Rectangle 98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96" name="Rectangle 99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97" name="Rectangle 100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98" name="Rectangle 101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99" name="Rectangle 102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00" name="Rectangle 103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01" name="Rectangle 104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02" name="Rectangle 105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056" name="Rectangle 106"/>
          <p:cNvSpPr>
            <a:spLocks noChangeArrowheads="1"/>
          </p:cNvSpPr>
          <p:nvPr/>
        </p:nvSpPr>
        <p:spPr bwMode="auto">
          <a:xfrm>
            <a:off x="4191000" y="4343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57" name="Rectangle 107"/>
          <p:cNvSpPr>
            <a:spLocks noChangeArrowheads="1"/>
          </p:cNvSpPr>
          <p:nvPr/>
        </p:nvSpPr>
        <p:spPr bwMode="auto">
          <a:xfrm>
            <a:off x="2362200" y="4343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58" name="Rectangle 108"/>
          <p:cNvSpPr>
            <a:spLocks noChangeArrowheads="1"/>
          </p:cNvSpPr>
          <p:nvPr/>
        </p:nvSpPr>
        <p:spPr bwMode="auto">
          <a:xfrm>
            <a:off x="1447800" y="4343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59" name="Rectangle 109"/>
          <p:cNvSpPr>
            <a:spLocks noChangeArrowheads="1"/>
          </p:cNvSpPr>
          <p:nvPr/>
        </p:nvSpPr>
        <p:spPr bwMode="auto">
          <a:xfrm>
            <a:off x="533400" y="4343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60" name="Rectangle 110"/>
          <p:cNvSpPr>
            <a:spLocks noChangeArrowheads="1"/>
          </p:cNvSpPr>
          <p:nvPr/>
        </p:nvSpPr>
        <p:spPr bwMode="auto">
          <a:xfrm>
            <a:off x="3276600" y="4343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2061" name="Group 111"/>
          <p:cNvGrpSpPr>
            <a:grpSpLocks/>
          </p:cNvGrpSpPr>
          <p:nvPr/>
        </p:nvGrpSpPr>
        <p:grpSpPr bwMode="auto">
          <a:xfrm>
            <a:off x="533400" y="3886200"/>
            <a:ext cx="4114800" cy="457200"/>
            <a:chOff x="1728" y="432"/>
            <a:chExt cx="2592" cy="288"/>
          </a:xfrm>
          <a:solidFill>
            <a:srgbClr val="00B0F0"/>
          </a:solidFill>
        </p:grpSpPr>
        <p:sp>
          <p:nvSpPr>
            <p:cNvPr id="42085" name="Rectangle 112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86" name="Rectangle 113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87" name="Rectangle 114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88" name="Rectangle 115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89" name="Rectangle 116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90" name="Rectangle 117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91" name="Rectangle 118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92" name="Rectangle 119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93" name="Rectangle 120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653" name="Group 125"/>
          <p:cNvGrpSpPr>
            <a:grpSpLocks/>
          </p:cNvGrpSpPr>
          <p:nvPr/>
        </p:nvGrpSpPr>
        <p:grpSpPr bwMode="auto">
          <a:xfrm>
            <a:off x="5029200" y="3886200"/>
            <a:ext cx="4114800" cy="457200"/>
            <a:chOff x="1728" y="432"/>
            <a:chExt cx="2592" cy="288"/>
          </a:xfrm>
        </p:grpSpPr>
        <p:sp>
          <p:nvSpPr>
            <p:cNvPr id="42076" name="Rectangle 126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77" name="Rectangle 127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78" name="Rectangle 128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79" name="Rectangle 129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80" name="Rectangle 130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81" name="Rectangle 131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82" name="Rectangle 132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83" name="Rectangle 133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84" name="Rectangle 134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067" name="Rectangle 13"/>
          <p:cNvSpPr>
            <a:spLocks noChangeArrowheads="1"/>
          </p:cNvSpPr>
          <p:nvPr/>
        </p:nvSpPr>
        <p:spPr bwMode="auto">
          <a:xfrm>
            <a:off x="1447800" y="3429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68" name="Rectangle 23"/>
          <p:cNvSpPr>
            <a:spLocks noChangeArrowheads="1"/>
          </p:cNvSpPr>
          <p:nvPr/>
        </p:nvSpPr>
        <p:spPr bwMode="auto">
          <a:xfrm>
            <a:off x="2362200" y="3429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69" name="Rectangle 42"/>
          <p:cNvSpPr>
            <a:spLocks noChangeArrowheads="1"/>
          </p:cNvSpPr>
          <p:nvPr/>
        </p:nvSpPr>
        <p:spPr bwMode="auto">
          <a:xfrm>
            <a:off x="533400" y="3429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70" name="Rectangle 61"/>
          <p:cNvSpPr>
            <a:spLocks noChangeArrowheads="1"/>
          </p:cNvSpPr>
          <p:nvPr/>
        </p:nvSpPr>
        <p:spPr bwMode="auto">
          <a:xfrm>
            <a:off x="4191000" y="3429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71" name="Rectangle 66"/>
          <p:cNvSpPr>
            <a:spLocks noChangeArrowheads="1"/>
          </p:cNvSpPr>
          <p:nvPr/>
        </p:nvSpPr>
        <p:spPr bwMode="auto">
          <a:xfrm>
            <a:off x="3276600" y="3429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75" name="Text Box 139"/>
          <p:cNvSpPr txBox="1">
            <a:spLocks noChangeArrowheads="1"/>
          </p:cNvSpPr>
          <p:nvPr/>
        </p:nvSpPr>
        <p:spPr bwMode="auto">
          <a:xfrm>
            <a:off x="0" y="1454150"/>
            <a:ext cx="51038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smtClean="0">
                <a:solidFill>
                  <a:srgbClr val="00B050"/>
                </a:solidFill>
              </a:rPr>
              <a:t>Nan</a:t>
            </a:r>
            <a:r>
              <a:rPr lang="en-US" sz="2800" smtClean="0">
                <a:solidFill>
                  <a:srgbClr val="FF3300"/>
                </a:solidFill>
              </a:rPr>
              <a:t> 1</a:t>
            </a:r>
            <a:r>
              <a:rPr lang="en-US" sz="2800" smtClean="0"/>
              <a:t>  2   </a:t>
            </a:r>
            <a:r>
              <a:rPr lang="en-US" sz="2800" smtClean="0">
                <a:solidFill>
                  <a:srgbClr val="FF0000"/>
                </a:solidFill>
              </a:rPr>
              <a:t>3</a:t>
            </a:r>
            <a:r>
              <a:rPr lang="en-US" sz="2800" smtClean="0"/>
              <a:t>   4   </a:t>
            </a:r>
            <a:r>
              <a:rPr lang="en-US" sz="2800" smtClean="0">
                <a:solidFill>
                  <a:srgbClr val="FF0000"/>
                </a:solidFill>
              </a:rPr>
              <a:t>5</a:t>
            </a:r>
            <a:r>
              <a:rPr lang="en-US" sz="2800" smtClean="0"/>
              <a:t>   6    </a:t>
            </a:r>
            <a:r>
              <a:rPr lang="en-US" sz="2800" smtClean="0">
                <a:solidFill>
                  <a:srgbClr val="FF0000"/>
                </a:solidFill>
              </a:rPr>
              <a:t>7</a:t>
            </a:r>
            <a:r>
              <a:rPr lang="en-US" sz="2800" smtClean="0"/>
              <a:t>   8   </a:t>
            </a:r>
            <a:r>
              <a:rPr lang="en-US" sz="2800" smtClean="0">
                <a:solidFill>
                  <a:srgbClr val="FF0000"/>
                </a:solidFill>
              </a:rPr>
              <a:t>9</a:t>
            </a:r>
            <a:endParaRPr lang="vi-VN" sz="280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558225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Đan nan ngang thứ tư giống như đan nan thứ hai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62" name="Rectangle 121"/>
          <p:cNvSpPr>
            <a:spLocks noChangeArrowheads="1"/>
          </p:cNvSpPr>
          <p:nvPr/>
        </p:nvSpPr>
        <p:spPr bwMode="auto">
          <a:xfrm>
            <a:off x="1905000" y="3886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63" name="Rectangle 122"/>
          <p:cNvSpPr>
            <a:spLocks noChangeArrowheads="1"/>
          </p:cNvSpPr>
          <p:nvPr/>
        </p:nvSpPr>
        <p:spPr bwMode="auto">
          <a:xfrm>
            <a:off x="990600" y="3886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64" name="Rectangle 123"/>
          <p:cNvSpPr>
            <a:spLocks noChangeArrowheads="1"/>
          </p:cNvSpPr>
          <p:nvPr/>
        </p:nvSpPr>
        <p:spPr bwMode="auto">
          <a:xfrm>
            <a:off x="2819400" y="3886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65" name="Rectangle 124"/>
          <p:cNvSpPr>
            <a:spLocks noChangeArrowheads="1"/>
          </p:cNvSpPr>
          <p:nvPr/>
        </p:nvSpPr>
        <p:spPr bwMode="auto">
          <a:xfrm>
            <a:off x="3733800" y="3886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84446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3.33333E-6 L -0.49167 3.33333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2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ChangeArrowheads="1"/>
          </p:cNvSpPr>
          <p:nvPr/>
        </p:nvSpPr>
        <p:spPr bwMode="auto">
          <a:xfrm>
            <a:off x="1219200" y="433705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1" name="Rectangle 5"/>
          <p:cNvSpPr>
            <a:spLocks noChangeArrowheads="1"/>
          </p:cNvSpPr>
          <p:nvPr/>
        </p:nvSpPr>
        <p:spPr bwMode="auto">
          <a:xfrm>
            <a:off x="3962400" y="433705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Rectangle 6"/>
          <p:cNvSpPr>
            <a:spLocks noChangeArrowheads="1"/>
          </p:cNvSpPr>
          <p:nvPr/>
        </p:nvSpPr>
        <p:spPr bwMode="auto">
          <a:xfrm>
            <a:off x="3048000" y="433705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Rectangle 7"/>
          <p:cNvSpPr>
            <a:spLocks noChangeArrowheads="1"/>
          </p:cNvSpPr>
          <p:nvPr/>
        </p:nvSpPr>
        <p:spPr bwMode="auto">
          <a:xfrm>
            <a:off x="2133600" y="433705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Rectangle 8"/>
          <p:cNvSpPr>
            <a:spLocks noChangeArrowheads="1"/>
          </p:cNvSpPr>
          <p:nvPr/>
        </p:nvSpPr>
        <p:spPr bwMode="auto">
          <a:xfrm>
            <a:off x="2590800" y="479425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Rectangle 9"/>
          <p:cNvSpPr>
            <a:spLocks noChangeArrowheads="1"/>
          </p:cNvSpPr>
          <p:nvPr/>
        </p:nvSpPr>
        <p:spPr bwMode="auto">
          <a:xfrm>
            <a:off x="4419600" y="479425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Rectangle 10"/>
          <p:cNvSpPr>
            <a:spLocks noChangeArrowheads="1"/>
          </p:cNvSpPr>
          <p:nvPr/>
        </p:nvSpPr>
        <p:spPr bwMode="auto">
          <a:xfrm>
            <a:off x="3505200" y="479425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Rectangle 11"/>
          <p:cNvSpPr>
            <a:spLocks noChangeArrowheads="1"/>
          </p:cNvSpPr>
          <p:nvPr/>
        </p:nvSpPr>
        <p:spPr bwMode="auto">
          <a:xfrm>
            <a:off x="1676400" y="479425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Rectangle 12"/>
          <p:cNvSpPr>
            <a:spLocks noChangeArrowheads="1"/>
          </p:cNvSpPr>
          <p:nvPr/>
        </p:nvSpPr>
        <p:spPr bwMode="auto">
          <a:xfrm>
            <a:off x="762000" y="479425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Rectangle 13"/>
          <p:cNvSpPr>
            <a:spLocks noChangeArrowheads="1"/>
          </p:cNvSpPr>
          <p:nvPr/>
        </p:nvSpPr>
        <p:spPr bwMode="auto">
          <a:xfrm>
            <a:off x="1676400" y="29654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Rectangle 14"/>
          <p:cNvSpPr>
            <a:spLocks noChangeArrowheads="1"/>
          </p:cNvSpPr>
          <p:nvPr/>
        </p:nvSpPr>
        <p:spPr bwMode="auto">
          <a:xfrm>
            <a:off x="1676400" y="25082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Rectangle 15"/>
          <p:cNvSpPr>
            <a:spLocks noChangeArrowheads="1"/>
          </p:cNvSpPr>
          <p:nvPr/>
        </p:nvSpPr>
        <p:spPr bwMode="auto">
          <a:xfrm>
            <a:off x="1676400" y="20510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22" name="Rectangle 16"/>
          <p:cNvSpPr>
            <a:spLocks noChangeArrowheads="1"/>
          </p:cNvSpPr>
          <p:nvPr/>
        </p:nvSpPr>
        <p:spPr bwMode="auto">
          <a:xfrm>
            <a:off x="1219200" y="525145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3" name="Rectangle 17"/>
          <p:cNvSpPr>
            <a:spLocks noChangeArrowheads="1"/>
          </p:cNvSpPr>
          <p:nvPr/>
        </p:nvSpPr>
        <p:spPr bwMode="auto">
          <a:xfrm>
            <a:off x="1219200" y="57086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24" name="Rectangle 18"/>
          <p:cNvSpPr>
            <a:spLocks noChangeArrowheads="1"/>
          </p:cNvSpPr>
          <p:nvPr/>
        </p:nvSpPr>
        <p:spPr bwMode="auto">
          <a:xfrm>
            <a:off x="1219200" y="342265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5" name="Rectangle 20"/>
          <p:cNvSpPr>
            <a:spLocks noChangeArrowheads="1"/>
          </p:cNvSpPr>
          <p:nvPr/>
        </p:nvSpPr>
        <p:spPr bwMode="auto">
          <a:xfrm>
            <a:off x="1219200" y="25082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26" name="Rectangle 21"/>
          <p:cNvSpPr>
            <a:spLocks noChangeArrowheads="1"/>
          </p:cNvSpPr>
          <p:nvPr/>
        </p:nvSpPr>
        <p:spPr bwMode="auto">
          <a:xfrm>
            <a:off x="1219200" y="20510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27" name="Rectangle 22"/>
          <p:cNvSpPr>
            <a:spLocks noChangeArrowheads="1"/>
          </p:cNvSpPr>
          <p:nvPr/>
        </p:nvSpPr>
        <p:spPr bwMode="auto">
          <a:xfrm>
            <a:off x="2590800" y="25082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28" name="Rectangle 23"/>
          <p:cNvSpPr>
            <a:spLocks noChangeArrowheads="1"/>
          </p:cNvSpPr>
          <p:nvPr/>
        </p:nvSpPr>
        <p:spPr bwMode="auto">
          <a:xfrm>
            <a:off x="3962400" y="525145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9" name="Rectangle 24"/>
          <p:cNvSpPr>
            <a:spLocks noChangeArrowheads="1"/>
          </p:cNvSpPr>
          <p:nvPr/>
        </p:nvSpPr>
        <p:spPr bwMode="auto">
          <a:xfrm>
            <a:off x="4419600" y="57086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30" name="Rectangle 25"/>
          <p:cNvSpPr>
            <a:spLocks noChangeArrowheads="1"/>
          </p:cNvSpPr>
          <p:nvPr/>
        </p:nvSpPr>
        <p:spPr bwMode="auto">
          <a:xfrm>
            <a:off x="3962400" y="57086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31" name="Rectangle 26"/>
          <p:cNvSpPr>
            <a:spLocks noChangeArrowheads="1"/>
          </p:cNvSpPr>
          <p:nvPr/>
        </p:nvSpPr>
        <p:spPr bwMode="auto">
          <a:xfrm>
            <a:off x="3505200" y="57086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32" name="Rectangle 27"/>
          <p:cNvSpPr>
            <a:spLocks noChangeArrowheads="1"/>
          </p:cNvSpPr>
          <p:nvPr/>
        </p:nvSpPr>
        <p:spPr bwMode="auto">
          <a:xfrm>
            <a:off x="3048000" y="525145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3" name="Rectangle 28"/>
          <p:cNvSpPr>
            <a:spLocks noChangeArrowheads="1"/>
          </p:cNvSpPr>
          <p:nvPr/>
        </p:nvSpPr>
        <p:spPr bwMode="auto">
          <a:xfrm>
            <a:off x="3048000" y="57086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34" name="Rectangle 29"/>
          <p:cNvSpPr>
            <a:spLocks noChangeArrowheads="1"/>
          </p:cNvSpPr>
          <p:nvPr/>
        </p:nvSpPr>
        <p:spPr bwMode="auto">
          <a:xfrm>
            <a:off x="2590800" y="387985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5" name="Rectangle 30"/>
          <p:cNvSpPr>
            <a:spLocks noChangeArrowheads="1"/>
          </p:cNvSpPr>
          <p:nvPr/>
        </p:nvSpPr>
        <p:spPr bwMode="auto">
          <a:xfrm>
            <a:off x="2590800" y="57086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36" name="Rectangle 31"/>
          <p:cNvSpPr>
            <a:spLocks noChangeArrowheads="1"/>
          </p:cNvSpPr>
          <p:nvPr/>
        </p:nvSpPr>
        <p:spPr bwMode="auto">
          <a:xfrm>
            <a:off x="2133600" y="525145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7" name="Rectangle 32"/>
          <p:cNvSpPr>
            <a:spLocks noChangeArrowheads="1"/>
          </p:cNvSpPr>
          <p:nvPr/>
        </p:nvSpPr>
        <p:spPr bwMode="auto">
          <a:xfrm>
            <a:off x="2133600" y="342265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8" name="Rectangle 34"/>
          <p:cNvSpPr>
            <a:spLocks noChangeArrowheads="1"/>
          </p:cNvSpPr>
          <p:nvPr/>
        </p:nvSpPr>
        <p:spPr bwMode="auto">
          <a:xfrm>
            <a:off x="2133600" y="57086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39" name="Rectangle 35"/>
          <p:cNvSpPr>
            <a:spLocks noChangeArrowheads="1"/>
          </p:cNvSpPr>
          <p:nvPr/>
        </p:nvSpPr>
        <p:spPr bwMode="auto">
          <a:xfrm>
            <a:off x="1676400" y="387985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0" name="Rectangle 36"/>
          <p:cNvSpPr>
            <a:spLocks noChangeArrowheads="1"/>
          </p:cNvSpPr>
          <p:nvPr/>
        </p:nvSpPr>
        <p:spPr bwMode="auto">
          <a:xfrm>
            <a:off x="1676400" y="57086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41" name="Rectangle 37"/>
          <p:cNvSpPr>
            <a:spLocks noChangeArrowheads="1"/>
          </p:cNvSpPr>
          <p:nvPr/>
        </p:nvSpPr>
        <p:spPr bwMode="auto">
          <a:xfrm>
            <a:off x="762000" y="387985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2" name="Rectangle 38"/>
          <p:cNvSpPr>
            <a:spLocks noChangeArrowheads="1"/>
          </p:cNvSpPr>
          <p:nvPr/>
        </p:nvSpPr>
        <p:spPr bwMode="auto">
          <a:xfrm>
            <a:off x="762000" y="29654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43" name="Rectangle 39"/>
          <p:cNvSpPr>
            <a:spLocks noChangeArrowheads="1"/>
          </p:cNvSpPr>
          <p:nvPr/>
        </p:nvSpPr>
        <p:spPr bwMode="auto">
          <a:xfrm>
            <a:off x="762000" y="57086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44" name="Rectangle 40"/>
          <p:cNvSpPr>
            <a:spLocks noChangeArrowheads="1"/>
          </p:cNvSpPr>
          <p:nvPr/>
        </p:nvSpPr>
        <p:spPr bwMode="auto">
          <a:xfrm>
            <a:off x="762000" y="25082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45" name="Rectangle 41"/>
          <p:cNvSpPr>
            <a:spLocks noChangeArrowheads="1"/>
          </p:cNvSpPr>
          <p:nvPr/>
        </p:nvSpPr>
        <p:spPr bwMode="auto">
          <a:xfrm>
            <a:off x="762000" y="20510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46" name="Rectangle 42"/>
          <p:cNvSpPr>
            <a:spLocks noChangeArrowheads="1"/>
          </p:cNvSpPr>
          <p:nvPr/>
        </p:nvSpPr>
        <p:spPr bwMode="auto">
          <a:xfrm>
            <a:off x="2590800" y="29654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47" name="Rectangle 43"/>
          <p:cNvSpPr>
            <a:spLocks noChangeArrowheads="1"/>
          </p:cNvSpPr>
          <p:nvPr/>
        </p:nvSpPr>
        <p:spPr bwMode="auto">
          <a:xfrm>
            <a:off x="3505200" y="29654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48" name="Rectangle 44"/>
          <p:cNvSpPr>
            <a:spLocks noChangeArrowheads="1"/>
          </p:cNvSpPr>
          <p:nvPr/>
        </p:nvSpPr>
        <p:spPr bwMode="auto">
          <a:xfrm>
            <a:off x="3962400" y="25082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49" name="Rectangle 45"/>
          <p:cNvSpPr>
            <a:spLocks noChangeArrowheads="1"/>
          </p:cNvSpPr>
          <p:nvPr/>
        </p:nvSpPr>
        <p:spPr bwMode="auto">
          <a:xfrm>
            <a:off x="3505200" y="25082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50" name="Rectangle 46"/>
          <p:cNvSpPr>
            <a:spLocks noChangeArrowheads="1"/>
          </p:cNvSpPr>
          <p:nvPr/>
        </p:nvSpPr>
        <p:spPr bwMode="auto">
          <a:xfrm>
            <a:off x="3962400" y="20510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51" name="Rectangle 47"/>
          <p:cNvSpPr>
            <a:spLocks noChangeArrowheads="1"/>
          </p:cNvSpPr>
          <p:nvPr/>
        </p:nvSpPr>
        <p:spPr bwMode="auto">
          <a:xfrm>
            <a:off x="3505200" y="20510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52" name="Rectangle 48"/>
          <p:cNvSpPr>
            <a:spLocks noChangeArrowheads="1"/>
          </p:cNvSpPr>
          <p:nvPr/>
        </p:nvSpPr>
        <p:spPr bwMode="auto">
          <a:xfrm>
            <a:off x="3048000" y="342265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53" name="Rectangle 50"/>
          <p:cNvSpPr>
            <a:spLocks noChangeArrowheads="1"/>
          </p:cNvSpPr>
          <p:nvPr/>
        </p:nvSpPr>
        <p:spPr bwMode="auto">
          <a:xfrm>
            <a:off x="3048000" y="25082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54" name="Rectangle 51"/>
          <p:cNvSpPr>
            <a:spLocks noChangeArrowheads="1"/>
          </p:cNvSpPr>
          <p:nvPr/>
        </p:nvSpPr>
        <p:spPr bwMode="auto">
          <a:xfrm>
            <a:off x="3048000" y="20510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55" name="Rectangle 52"/>
          <p:cNvSpPr>
            <a:spLocks noChangeArrowheads="1"/>
          </p:cNvSpPr>
          <p:nvPr/>
        </p:nvSpPr>
        <p:spPr bwMode="auto">
          <a:xfrm>
            <a:off x="2590800" y="20510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56" name="Rectangle 53"/>
          <p:cNvSpPr>
            <a:spLocks noChangeArrowheads="1"/>
          </p:cNvSpPr>
          <p:nvPr/>
        </p:nvSpPr>
        <p:spPr bwMode="auto">
          <a:xfrm>
            <a:off x="2133600" y="25082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57" name="Rectangle 54"/>
          <p:cNvSpPr>
            <a:spLocks noChangeArrowheads="1"/>
          </p:cNvSpPr>
          <p:nvPr/>
        </p:nvSpPr>
        <p:spPr bwMode="auto">
          <a:xfrm>
            <a:off x="2133600" y="20510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58" name="Rectangle 55"/>
          <p:cNvSpPr>
            <a:spLocks noChangeArrowheads="1"/>
          </p:cNvSpPr>
          <p:nvPr/>
        </p:nvSpPr>
        <p:spPr bwMode="auto">
          <a:xfrm>
            <a:off x="4419600" y="29654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59" name="Rectangle 56"/>
          <p:cNvSpPr>
            <a:spLocks noChangeArrowheads="1"/>
          </p:cNvSpPr>
          <p:nvPr/>
        </p:nvSpPr>
        <p:spPr bwMode="auto">
          <a:xfrm>
            <a:off x="4419600" y="20510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60" name="Rectangle 57"/>
          <p:cNvSpPr>
            <a:spLocks noChangeArrowheads="1"/>
          </p:cNvSpPr>
          <p:nvPr/>
        </p:nvSpPr>
        <p:spPr bwMode="auto">
          <a:xfrm>
            <a:off x="4419600" y="25082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61" name="Rectangle 59"/>
          <p:cNvSpPr>
            <a:spLocks noChangeArrowheads="1"/>
          </p:cNvSpPr>
          <p:nvPr/>
        </p:nvSpPr>
        <p:spPr bwMode="auto">
          <a:xfrm>
            <a:off x="3962400" y="342265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62" name="Rectangle 60"/>
          <p:cNvSpPr>
            <a:spLocks noChangeArrowheads="1"/>
          </p:cNvSpPr>
          <p:nvPr/>
        </p:nvSpPr>
        <p:spPr bwMode="auto">
          <a:xfrm>
            <a:off x="4419600" y="387985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63" name="Rectangle 61"/>
          <p:cNvSpPr>
            <a:spLocks noChangeArrowheads="1"/>
          </p:cNvSpPr>
          <p:nvPr/>
        </p:nvSpPr>
        <p:spPr bwMode="auto">
          <a:xfrm>
            <a:off x="3505200" y="387985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64" name="Group 62"/>
          <p:cNvGrpSpPr>
            <a:grpSpLocks/>
          </p:cNvGrpSpPr>
          <p:nvPr/>
        </p:nvGrpSpPr>
        <p:grpSpPr bwMode="auto">
          <a:xfrm rot="5400000">
            <a:off x="2590800" y="3422650"/>
            <a:ext cx="457200" cy="4114800"/>
            <a:chOff x="4704" y="1440"/>
            <a:chExt cx="288" cy="2592"/>
          </a:xfrm>
        </p:grpSpPr>
        <p:sp>
          <p:nvSpPr>
            <p:cNvPr id="43146" name="Rectangle 63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47" name="Rectangle 64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48" name="Rectangle 65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49" name="Rectangle 66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50" name="Rectangle 67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51" name="Rectangle 68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52" name="Rectangle 69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53" name="Rectangle 70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54" name="Rectangle 71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65" name="Rectangle 72"/>
          <p:cNvSpPr>
            <a:spLocks noChangeArrowheads="1"/>
          </p:cNvSpPr>
          <p:nvPr/>
        </p:nvSpPr>
        <p:spPr bwMode="auto">
          <a:xfrm>
            <a:off x="4419600" y="52514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66" name="Rectangle 73"/>
          <p:cNvSpPr>
            <a:spLocks noChangeArrowheads="1"/>
          </p:cNvSpPr>
          <p:nvPr/>
        </p:nvSpPr>
        <p:spPr bwMode="auto">
          <a:xfrm>
            <a:off x="3505200" y="52514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67" name="Rectangle 74"/>
          <p:cNvSpPr>
            <a:spLocks noChangeArrowheads="1"/>
          </p:cNvSpPr>
          <p:nvPr/>
        </p:nvSpPr>
        <p:spPr bwMode="auto">
          <a:xfrm>
            <a:off x="2590800" y="52514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68" name="Rectangle 75"/>
          <p:cNvSpPr>
            <a:spLocks noChangeArrowheads="1"/>
          </p:cNvSpPr>
          <p:nvPr/>
        </p:nvSpPr>
        <p:spPr bwMode="auto">
          <a:xfrm>
            <a:off x="1676400" y="52514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69" name="Rectangle 76"/>
          <p:cNvSpPr>
            <a:spLocks noChangeArrowheads="1"/>
          </p:cNvSpPr>
          <p:nvPr/>
        </p:nvSpPr>
        <p:spPr bwMode="auto">
          <a:xfrm>
            <a:off x="762000" y="52514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70" name="Group 77"/>
          <p:cNvGrpSpPr>
            <a:grpSpLocks/>
          </p:cNvGrpSpPr>
          <p:nvPr/>
        </p:nvGrpSpPr>
        <p:grpSpPr bwMode="auto">
          <a:xfrm rot="5400000">
            <a:off x="2590800" y="2965450"/>
            <a:ext cx="457200" cy="4114800"/>
            <a:chOff x="4704" y="1440"/>
            <a:chExt cx="288" cy="2592"/>
          </a:xfrm>
        </p:grpSpPr>
        <p:sp>
          <p:nvSpPr>
            <p:cNvPr id="43137" name="Rectangle 78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38" name="Rectangle 79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39" name="Rectangle 80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40" name="Rectangle 81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41" name="Rectangle 82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42" name="Rectangle 83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43" name="Rectangle 84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44" name="Rectangle 85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45" name="Rectangle 86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71" name="Rectangle 87"/>
          <p:cNvSpPr>
            <a:spLocks noChangeArrowheads="1"/>
          </p:cNvSpPr>
          <p:nvPr/>
        </p:nvSpPr>
        <p:spPr bwMode="auto">
          <a:xfrm>
            <a:off x="2133600" y="47942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72" name="Rectangle 88"/>
          <p:cNvSpPr>
            <a:spLocks noChangeArrowheads="1"/>
          </p:cNvSpPr>
          <p:nvPr/>
        </p:nvSpPr>
        <p:spPr bwMode="auto">
          <a:xfrm>
            <a:off x="1219200" y="47942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73" name="Rectangle 89"/>
          <p:cNvSpPr>
            <a:spLocks noChangeArrowheads="1"/>
          </p:cNvSpPr>
          <p:nvPr/>
        </p:nvSpPr>
        <p:spPr bwMode="auto">
          <a:xfrm>
            <a:off x="3048000" y="47942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74" name="Rectangle 90"/>
          <p:cNvSpPr>
            <a:spLocks noChangeArrowheads="1"/>
          </p:cNvSpPr>
          <p:nvPr/>
        </p:nvSpPr>
        <p:spPr bwMode="auto">
          <a:xfrm>
            <a:off x="3962400" y="47942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75" name="Group 91"/>
          <p:cNvGrpSpPr>
            <a:grpSpLocks/>
          </p:cNvGrpSpPr>
          <p:nvPr/>
        </p:nvGrpSpPr>
        <p:grpSpPr bwMode="auto">
          <a:xfrm>
            <a:off x="762000" y="4337050"/>
            <a:ext cx="4114800" cy="457200"/>
            <a:chOff x="1728" y="432"/>
            <a:chExt cx="2592" cy="288"/>
          </a:xfrm>
        </p:grpSpPr>
        <p:sp>
          <p:nvSpPr>
            <p:cNvPr id="43128" name="Rectangle 92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29" name="Rectangle 93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30" name="Rectangle 94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31" name="Rectangle 95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32" name="Rectangle 96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33" name="Rectangle 97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34" name="Rectangle 98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35" name="Rectangle 99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36" name="Rectangle 100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76" name="Rectangle 101"/>
          <p:cNvSpPr>
            <a:spLocks noChangeArrowheads="1"/>
          </p:cNvSpPr>
          <p:nvPr/>
        </p:nvSpPr>
        <p:spPr bwMode="auto">
          <a:xfrm>
            <a:off x="4419600" y="43370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77" name="Rectangle 102"/>
          <p:cNvSpPr>
            <a:spLocks noChangeArrowheads="1"/>
          </p:cNvSpPr>
          <p:nvPr/>
        </p:nvSpPr>
        <p:spPr bwMode="auto">
          <a:xfrm>
            <a:off x="2590800" y="43370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78" name="Rectangle 103"/>
          <p:cNvSpPr>
            <a:spLocks noChangeArrowheads="1"/>
          </p:cNvSpPr>
          <p:nvPr/>
        </p:nvSpPr>
        <p:spPr bwMode="auto">
          <a:xfrm>
            <a:off x="1676400" y="43370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79" name="Rectangle 104"/>
          <p:cNvSpPr>
            <a:spLocks noChangeArrowheads="1"/>
          </p:cNvSpPr>
          <p:nvPr/>
        </p:nvSpPr>
        <p:spPr bwMode="auto">
          <a:xfrm>
            <a:off x="762000" y="43370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80" name="Rectangle 105"/>
          <p:cNvSpPr>
            <a:spLocks noChangeArrowheads="1"/>
          </p:cNvSpPr>
          <p:nvPr/>
        </p:nvSpPr>
        <p:spPr bwMode="auto">
          <a:xfrm>
            <a:off x="3505200" y="43370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81" name="Group 106"/>
          <p:cNvGrpSpPr>
            <a:grpSpLocks/>
          </p:cNvGrpSpPr>
          <p:nvPr/>
        </p:nvGrpSpPr>
        <p:grpSpPr bwMode="auto">
          <a:xfrm>
            <a:off x="762000" y="3879850"/>
            <a:ext cx="4114800" cy="457200"/>
            <a:chOff x="1728" y="432"/>
            <a:chExt cx="2592" cy="288"/>
          </a:xfrm>
        </p:grpSpPr>
        <p:sp>
          <p:nvSpPr>
            <p:cNvPr id="43119" name="Rectangle 107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20" name="Rectangle 108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21" name="Rectangle 109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22" name="Rectangle 110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23" name="Rectangle 111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24" name="Rectangle 112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25" name="Rectangle 113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26" name="Rectangle 114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27" name="Rectangle 115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82" name="Rectangle 116"/>
          <p:cNvSpPr>
            <a:spLocks noChangeArrowheads="1"/>
          </p:cNvSpPr>
          <p:nvPr/>
        </p:nvSpPr>
        <p:spPr bwMode="auto">
          <a:xfrm>
            <a:off x="2133600" y="38798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83" name="Rectangle 117"/>
          <p:cNvSpPr>
            <a:spLocks noChangeArrowheads="1"/>
          </p:cNvSpPr>
          <p:nvPr/>
        </p:nvSpPr>
        <p:spPr bwMode="auto">
          <a:xfrm>
            <a:off x="1219200" y="38798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84" name="Rectangle 118"/>
          <p:cNvSpPr>
            <a:spLocks noChangeArrowheads="1"/>
          </p:cNvSpPr>
          <p:nvPr/>
        </p:nvSpPr>
        <p:spPr bwMode="auto">
          <a:xfrm>
            <a:off x="3048000" y="38798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85" name="Rectangle 119"/>
          <p:cNvSpPr>
            <a:spLocks noChangeArrowheads="1"/>
          </p:cNvSpPr>
          <p:nvPr/>
        </p:nvSpPr>
        <p:spPr bwMode="auto">
          <a:xfrm>
            <a:off x="3962400" y="38798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86" name="Group 120"/>
          <p:cNvGrpSpPr>
            <a:grpSpLocks/>
          </p:cNvGrpSpPr>
          <p:nvPr/>
        </p:nvGrpSpPr>
        <p:grpSpPr bwMode="auto">
          <a:xfrm>
            <a:off x="762000" y="3422650"/>
            <a:ext cx="4114800" cy="457200"/>
            <a:chOff x="1728" y="432"/>
            <a:chExt cx="2592" cy="288"/>
          </a:xfrm>
        </p:grpSpPr>
        <p:sp>
          <p:nvSpPr>
            <p:cNvPr id="43110" name="Rectangle 121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11" name="Rectangle 122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12" name="Rectangle 123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13" name="Rectangle 124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14" name="Rectangle 125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15" name="Rectangle 126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16" name="Rectangle 127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17" name="Rectangle 128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18" name="Rectangle 129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87" name="Rectangle 130"/>
          <p:cNvSpPr>
            <a:spLocks noChangeArrowheads="1"/>
          </p:cNvSpPr>
          <p:nvPr/>
        </p:nvSpPr>
        <p:spPr bwMode="auto">
          <a:xfrm>
            <a:off x="1676400" y="34226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88" name="Rectangle 131"/>
          <p:cNvSpPr>
            <a:spLocks noChangeArrowheads="1"/>
          </p:cNvSpPr>
          <p:nvPr/>
        </p:nvSpPr>
        <p:spPr bwMode="auto">
          <a:xfrm>
            <a:off x="2590800" y="34226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89" name="Rectangle 132"/>
          <p:cNvSpPr>
            <a:spLocks noChangeArrowheads="1"/>
          </p:cNvSpPr>
          <p:nvPr/>
        </p:nvSpPr>
        <p:spPr bwMode="auto">
          <a:xfrm>
            <a:off x="762000" y="34226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90" name="Rectangle 133"/>
          <p:cNvSpPr>
            <a:spLocks noChangeArrowheads="1"/>
          </p:cNvSpPr>
          <p:nvPr/>
        </p:nvSpPr>
        <p:spPr bwMode="auto">
          <a:xfrm>
            <a:off x="4419600" y="34226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91" name="Rectangle 134"/>
          <p:cNvSpPr>
            <a:spLocks noChangeArrowheads="1"/>
          </p:cNvSpPr>
          <p:nvPr/>
        </p:nvSpPr>
        <p:spPr bwMode="auto">
          <a:xfrm>
            <a:off x="3505200" y="34226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687" name="Group 135"/>
          <p:cNvGrpSpPr>
            <a:grpSpLocks/>
          </p:cNvGrpSpPr>
          <p:nvPr/>
        </p:nvGrpSpPr>
        <p:grpSpPr bwMode="auto">
          <a:xfrm>
            <a:off x="5029200" y="2965450"/>
            <a:ext cx="4114800" cy="457200"/>
            <a:chOff x="1728" y="432"/>
            <a:chExt cx="2592" cy="288"/>
          </a:xfrm>
        </p:grpSpPr>
        <p:sp>
          <p:nvSpPr>
            <p:cNvPr id="43101" name="Rectangle 136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02" name="Rectangle 137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03" name="Rectangle 138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04" name="Rectangle 139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05" name="Rectangle 140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06" name="Rectangle 141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07" name="Rectangle 142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08" name="Rectangle 143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09" name="Rectangle 144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93" name="Rectangle 19"/>
          <p:cNvSpPr>
            <a:spLocks noChangeArrowheads="1"/>
          </p:cNvSpPr>
          <p:nvPr/>
        </p:nvSpPr>
        <p:spPr bwMode="auto">
          <a:xfrm>
            <a:off x="1219200" y="29654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94" name="Rectangle 33"/>
          <p:cNvSpPr>
            <a:spLocks noChangeArrowheads="1"/>
          </p:cNvSpPr>
          <p:nvPr/>
        </p:nvSpPr>
        <p:spPr bwMode="auto">
          <a:xfrm>
            <a:off x="2133600" y="29654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95" name="Rectangle 49"/>
          <p:cNvSpPr>
            <a:spLocks noChangeArrowheads="1"/>
          </p:cNvSpPr>
          <p:nvPr/>
        </p:nvSpPr>
        <p:spPr bwMode="auto">
          <a:xfrm>
            <a:off x="3048000" y="29654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96" name="Rectangle 58"/>
          <p:cNvSpPr>
            <a:spLocks noChangeArrowheads="1"/>
          </p:cNvSpPr>
          <p:nvPr/>
        </p:nvSpPr>
        <p:spPr bwMode="auto">
          <a:xfrm>
            <a:off x="3962400" y="29654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00" name="Text Box 149"/>
          <p:cNvSpPr txBox="1">
            <a:spLocks noChangeArrowheads="1"/>
          </p:cNvSpPr>
          <p:nvPr/>
        </p:nvSpPr>
        <p:spPr bwMode="auto">
          <a:xfrm>
            <a:off x="0" y="1396425"/>
            <a:ext cx="5715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B050"/>
                </a:solidFill>
              </a:rPr>
              <a:t>Nan</a:t>
            </a:r>
            <a:r>
              <a:rPr lang="en-US" sz="3200" smtClean="0">
                <a:solidFill>
                  <a:srgbClr val="FF3300"/>
                </a:solidFill>
              </a:rPr>
              <a:t> 1   </a:t>
            </a:r>
            <a:r>
              <a:rPr lang="en-US" sz="3200" smtClean="0">
                <a:solidFill>
                  <a:schemeClr val="tx1"/>
                </a:solidFill>
              </a:rPr>
              <a:t>2</a:t>
            </a:r>
            <a:r>
              <a:rPr lang="en-US" sz="3200" smtClean="0">
                <a:solidFill>
                  <a:srgbClr val="FF3300"/>
                </a:solidFill>
              </a:rPr>
              <a:t>  3   </a:t>
            </a:r>
            <a:r>
              <a:rPr lang="en-US" sz="3200" smtClean="0">
                <a:solidFill>
                  <a:schemeClr val="tx1"/>
                </a:solidFill>
              </a:rPr>
              <a:t>4</a:t>
            </a:r>
            <a:r>
              <a:rPr lang="en-US" sz="3200" smtClean="0">
                <a:solidFill>
                  <a:srgbClr val="FF3300"/>
                </a:solidFill>
              </a:rPr>
              <a:t>  5  </a:t>
            </a:r>
            <a:r>
              <a:rPr lang="en-US" sz="3200" smtClean="0">
                <a:solidFill>
                  <a:schemeClr val="tx1"/>
                </a:solidFill>
              </a:rPr>
              <a:t>6</a:t>
            </a:r>
            <a:r>
              <a:rPr lang="en-US" sz="3200" smtClean="0">
                <a:solidFill>
                  <a:srgbClr val="FF3300"/>
                </a:solidFill>
              </a:rPr>
              <a:t>   7   </a:t>
            </a:r>
            <a:r>
              <a:rPr lang="en-US" sz="3200" smtClean="0">
                <a:solidFill>
                  <a:schemeClr val="tx1"/>
                </a:solidFill>
              </a:rPr>
              <a:t>8</a:t>
            </a:r>
            <a:r>
              <a:rPr lang="en-US" sz="3200" smtClean="0">
                <a:solidFill>
                  <a:srgbClr val="FF3300"/>
                </a:solidFill>
              </a:rPr>
              <a:t>  9</a:t>
            </a:r>
            <a:r>
              <a:rPr lang="en-US" sz="3200" smtClean="0"/>
              <a:t>  </a:t>
            </a:r>
            <a:endParaRPr lang="vi-VN" sz="320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145684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-2.31214E-6 L -0.46667 -2.31214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36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11430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38862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Rectangle 6"/>
          <p:cNvSpPr>
            <a:spLocks noChangeArrowheads="1"/>
          </p:cNvSpPr>
          <p:nvPr/>
        </p:nvSpPr>
        <p:spPr bwMode="auto">
          <a:xfrm>
            <a:off x="29718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Rectangle 7"/>
          <p:cNvSpPr>
            <a:spLocks noChangeArrowheads="1"/>
          </p:cNvSpPr>
          <p:nvPr/>
        </p:nvSpPr>
        <p:spPr bwMode="auto">
          <a:xfrm>
            <a:off x="20574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8" name="Rectangle 8"/>
          <p:cNvSpPr>
            <a:spLocks noChangeArrowheads="1"/>
          </p:cNvSpPr>
          <p:nvPr/>
        </p:nvSpPr>
        <p:spPr bwMode="auto">
          <a:xfrm>
            <a:off x="25146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Rectangle 9"/>
          <p:cNvSpPr>
            <a:spLocks noChangeArrowheads="1"/>
          </p:cNvSpPr>
          <p:nvPr/>
        </p:nvSpPr>
        <p:spPr bwMode="auto">
          <a:xfrm>
            <a:off x="43434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Rectangle 10"/>
          <p:cNvSpPr>
            <a:spLocks noChangeArrowheads="1"/>
          </p:cNvSpPr>
          <p:nvPr/>
        </p:nvSpPr>
        <p:spPr bwMode="auto">
          <a:xfrm>
            <a:off x="34290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Rectangle 11"/>
          <p:cNvSpPr>
            <a:spLocks noChangeArrowheads="1"/>
          </p:cNvSpPr>
          <p:nvPr/>
        </p:nvSpPr>
        <p:spPr bwMode="auto">
          <a:xfrm>
            <a:off x="16002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2" name="Rectangle 12"/>
          <p:cNvSpPr>
            <a:spLocks noChangeArrowheads="1"/>
          </p:cNvSpPr>
          <p:nvPr/>
        </p:nvSpPr>
        <p:spPr bwMode="auto">
          <a:xfrm>
            <a:off x="6858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Rectangle 13"/>
          <p:cNvSpPr>
            <a:spLocks noChangeArrowheads="1"/>
          </p:cNvSpPr>
          <p:nvPr/>
        </p:nvSpPr>
        <p:spPr bwMode="auto">
          <a:xfrm>
            <a:off x="16002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4" name="Rectangle 15"/>
          <p:cNvSpPr>
            <a:spLocks noChangeArrowheads="1"/>
          </p:cNvSpPr>
          <p:nvPr/>
        </p:nvSpPr>
        <p:spPr bwMode="auto">
          <a:xfrm>
            <a:off x="1600200" y="1828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5" name="Rectangle 16"/>
          <p:cNvSpPr>
            <a:spLocks noChangeArrowheads="1"/>
          </p:cNvSpPr>
          <p:nvPr/>
        </p:nvSpPr>
        <p:spPr bwMode="auto">
          <a:xfrm>
            <a:off x="11430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6" name="Rectangle 17"/>
          <p:cNvSpPr>
            <a:spLocks noChangeArrowheads="1"/>
          </p:cNvSpPr>
          <p:nvPr/>
        </p:nvSpPr>
        <p:spPr bwMode="auto">
          <a:xfrm>
            <a:off x="1143000" y="5486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Rectangle 18"/>
          <p:cNvSpPr>
            <a:spLocks noChangeArrowheads="1"/>
          </p:cNvSpPr>
          <p:nvPr/>
        </p:nvSpPr>
        <p:spPr bwMode="auto">
          <a:xfrm>
            <a:off x="11430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8" name="Rectangle 19"/>
          <p:cNvSpPr>
            <a:spLocks noChangeArrowheads="1"/>
          </p:cNvSpPr>
          <p:nvPr/>
        </p:nvSpPr>
        <p:spPr bwMode="auto">
          <a:xfrm>
            <a:off x="1143000" y="2286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9" name="Rectangle 20"/>
          <p:cNvSpPr>
            <a:spLocks noChangeArrowheads="1"/>
          </p:cNvSpPr>
          <p:nvPr/>
        </p:nvSpPr>
        <p:spPr bwMode="auto">
          <a:xfrm>
            <a:off x="1143000" y="1828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50" name="Rectangle 22"/>
          <p:cNvSpPr>
            <a:spLocks noChangeArrowheads="1"/>
          </p:cNvSpPr>
          <p:nvPr/>
        </p:nvSpPr>
        <p:spPr bwMode="auto">
          <a:xfrm>
            <a:off x="38862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1" name="Rectangle 23"/>
          <p:cNvSpPr>
            <a:spLocks noChangeArrowheads="1"/>
          </p:cNvSpPr>
          <p:nvPr/>
        </p:nvSpPr>
        <p:spPr bwMode="auto">
          <a:xfrm>
            <a:off x="4343400" y="5486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52" name="Rectangle 24"/>
          <p:cNvSpPr>
            <a:spLocks noChangeArrowheads="1"/>
          </p:cNvSpPr>
          <p:nvPr/>
        </p:nvSpPr>
        <p:spPr bwMode="auto">
          <a:xfrm>
            <a:off x="3886200" y="5486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53" name="Rectangle 25"/>
          <p:cNvSpPr>
            <a:spLocks noChangeArrowheads="1"/>
          </p:cNvSpPr>
          <p:nvPr/>
        </p:nvSpPr>
        <p:spPr bwMode="auto">
          <a:xfrm>
            <a:off x="3429000" y="5486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54" name="Rectangle 26"/>
          <p:cNvSpPr>
            <a:spLocks noChangeArrowheads="1"/>
          </p:cNvSpPr>
          <p:nvPr/>
        </p:nvSpPr>
        <p:spPr bwMode="auto">
          <a:xfrm>
            <a:off x="29718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5" name="Rectangle 27"/>
          <p:cNvSpPr>
            <a:spLocks noChangeArrowheads="1"/>
          </p:cNvSpPr>
          <p:nvPr/>
        </p:nvSpPr>
        <p:spPr bwMode="auto">
          <a:xfrm>
            <a:off x="2971800" y="5486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56" name="Rectangle 28"/>
          <p:cNvSpPr>
            <a:spLocks noChangeArrowheads="1"/>
          </p:cNvSpPr>
          <p:nvPr/>
        </p:nvSpPr>
        <p:spPr bwMode="auto">
          <a:xfrm>
            <a:off x="25146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7" name="Rectangle 29"/>
          <p:cNvSpPr>
            <a:spLocks noChangeArrowheads="1"/>
          </p:cNvSpPr>
          <p:nvPr/>
        </p:nvSpPr>
        <p:spPr bwMode="auto">
          <a:xfrm>
            <a:off x="2514600" y="5486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58" name="Rectangle 30"/>
          <p:cNvSpPr>
            <a:spLocks noChangeArrowheads="1"/>
          </p:cNvSpPr>
          <p:nvPr/>
        </p:nvSpPr>
        <p:spPr bwMode="auto">
          <a:xfrm>
            <a:off x="20574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9" name="Rectangle 31"/>
          <p:cNvSpPr>
            <a:spLocks noChangeArrowheads="1"/>
          </p:cNvSpPr>
          <p:nvPr/>
        </p:nvSpPr>
        <p:spPr bwMode="auto">
          <a:xfrm>
            <a:off x="20574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0" name="Rectangle 32"/>
          <p:cNvSpPr>
            <a:spLocks noChangeArrowheads="1"/>
          </p:cNvSpPr>
          <p:nvPr/>
        </p:nvSpPr>
        <p:spPr bwMode="auto">
          <a:xfrm>
            <a:off x="2057400" y="5486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61" name="Rectangle 33"/>
          <p:cNvSpPr>
            <a:spLocks noChangeArrowheads="1"/>
          </p:cNvSpPr>
          <p:nvPr/>
        </p:nvSpPr>
        <p:spPr bwMode="auto">
          <a:xfrm>
            <a:off x="16002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2" name="Rectangle 34"/>
          <p:cNvSpPr>
            <a:spLocks noChangeArrowheads="1"/>
          </p:cNvSpPr>
          <p:nvPr/>
        </p:nvSpPr>
        <p:spPr bwMode="auto">
          <a:xfrm>
            <a:off x="1600200" y="5486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63" name="Rectangle 35"/>
          <p:cNvSpPr>
            <a:spLocks noChangeArrowheads="1"/>
          </p:cNvSpPr>
          <p:nvPr/>
        </p:nvSpPr>
        <p:spPr bwMode="auto">
          <a:xfrm>
            <a:off x="6858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4" name="Rectangle 36"/>
          <p:cNvSpPr>
            <a:spLocks noChangeArrowheads="1"/>
          </p:cNvSpPr>
          <p:nvPr/>
        </p:nvSpPr>
        <p:spPr bwMode="auto">
          <a:xfrm>
            <a:off x="6858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5" name="Rectangle 37"/>
          <p:cNvSpPr>
            <a:spLocks noChangeArrowheads="1"/>
          </p:cNvSpPr>
          <p:nvPr/>
        </p:nvSpPr>
        <p:spPr bwMode="auto">
          <a:xfrm>
            <a:off x="685800" y="5486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66" name="Rectangle 39"/>
          <p:cNvSpPr>
            <a:spLocks noChangeArrowheads="1"/>
          </p:cNvSpPr>
          <p:nvPr/>
        </p:nvSpPr>
        <p:spPr bwMode="auto">
          <a:xfrm>
            <a:off x="685800" y="1828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67" name="Rectangle 40"/>
          <p:cNvSpPr>
            <a:spLocks noChangeArrowheads="1"/>
          </p:cNvSpPr>
          <p:nvPr/>
        </p:nvSpPr>
        <p:spPr bwMode="auto">
          <a:xfrm>
            <a:off x="25146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8" name="Rectangle 41"/>
          <p:cNvSpPr>
            <a:spLocks noChangeArrowheads="1"/>
          </p:cNvSpPr>
          <p:nvPr/>
        </p:nvSpPr>
        <p:spPr bwMode="auto">
          <a:xfrm>
            <a:off x="34290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9" name="Rectangle 42"/>
          <p:cNvSpPr>
            <a:spLocks noChangeArrowheads="1"/>
          </p:cNvSpPr>
          <p:nvPr/>
        </p:nvSpPr>
        <p:spPr bwMode="auto">
          <a:xfrm>
            <a:off x="3886200" y="2286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70" name="Rectangle 44"/>
          <p:cNvSpPr>
            <a:spLocks noChangeArrowheads="1"/>
          </p:cNvSpPr>
          <p:nvPr/>
        </p:nvSpPr>
        <p:spPr bwMode="auto">
          <a:xfrm>
            <a:off x="3886200" y="1828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71" name="Rectangle 45"/>
          <p:cNvSpPr>
            <a:spLocks noChangeArrowheads="1"/>
          </p:cNvSpPr>
          <p:nvPr/>
        </p:nvSpPr>
        <p:spPr bwMode="auto">
          <a:xfrm>
            <a:off x="3429000" y="1828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72" name="Rectangle 46"/>
          <p:cNvSpPr>
            <a:spLocks noChangeArrowheads="1"/>
          </p:cNvSpPr>
          <p:nvPr/>
        </p:nvSpPr>
        <p:spPr bwMode="auto">
          <a:xfrm>
            <a:off x="29718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73" name="Rectangle 47"/>
          <p:cNvSpPr>
            <a:spLocks noChangeArrowheads="1"/>
          </p:cNvSpPr>
          <p:nvPr/>
        </p:nvSpPr>
        <p:spPr bwMode="auto">
          <a:xfrm>
            <a:off x="2971800" y="2286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74" name="Rectangle 48"/>
          <p:cNvSpPr>
            <a:spLocks noChangeArrowheads="1"/>
          </p:cNvSpPr>
          <p:nvPr/>
        </p:nvSpPr>
        <p:spPr bwMode="auto">
          <a:xfrm>
            <a:off x="2971800" y="1828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75" name="Rectangle 49"/>
          <p:cNvSpPr>
            <a:spLocks noChangeArrowheads="1"/>
          </p:cNvSpPr>
          <p:nvPr/>
        </p:nvSpPr>
        <p:spPr bwMode="auto">
          <a:xfrm>
            <a:off x="2514600" y="1828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76" name="Rectangle 50"/>
          <p:cNvSpPr>
            <a:spLocks noChangeArrowheads="1"/>
          </p:cNvSpPr>
          <p:nvPr/>
        </p:nvSpPr>
        <p:spPr bwMode="auto">
          <a:xfrm>
            <a:off x="2057400" y="2286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77" name="Rectangle 51"/>
          <p:cNvSpPr>
            <a:spLocks noChangeArrowheads="1"/>
          </p:cNvSpPr>
          <p:nvPr/>
        </p:nvSpPr>
        <p:spPr bwMode="auto">
          <a:xfrm>
            <a:off x="2057400" y="1828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78" name="Rectangle 52"/>
          <p:cNvSpPr>
            <a:spLocks noChangeArrowheads="1"/>
          </p:cNvSpPr>
          <p:nvPr/>
        </p:nvSpPr>
        <p:spPr bwMode="auto">
          <a:xfrm>
            <a:off x="43434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79" name="Rectangle 53"/>
          <p:cNvSpPr>
            <a:spLocks noChangeArrowheads="1"/>
          </p:cNvSpPr>
          <p:nvPr/>
        </p:nvSpPr>
        <p:spPr bwMode="auto">
          <a:xfrm>
            <a:off x="4343400" y="1828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80" name="Rectangle 55"/>
          <p:cNvSpPr>
            <a:spLocks noChangeArrowheads="1"/>
          </p:cNvSpPr>
          <p:nvPr/>
        </p:nvSpPr>
        <p:spPr bwMode="auto">
          <a:xfrm>
            <a:off x="38862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81" name="Rectangle 56"/>
          <p:cNvSpPr>
            <a:spLocks noChangeArrowheads="1"/>
          </p:cNvSpPr>
          <p:nvPr/>
        </p:nvSpPr>
        <p:spPr bwMode="auto">
          <a:xfrm>
            <a:off x="43434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82" name="Rectangle 57"/>
          <p:cNvSpPr>
            <a:spLocks noChangeArrowheads="1"/>
          </p:cNvSpPr>
          <p:nvPr/>
        </p:nvSpPr>
        <p:spPr bwMode="auto">
          <a:xfrm>
            <a:off x="34290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83" name="Group 58"/>
          <p:cNvGrpSpPr>
            <a:grpSpLocks/>
          </p:cNvGrpSpPr>
          <p:nvPr/>
        </p:nvGrpSpPr>
        <p:grpSpPr bwMode="auto">
          <a:xfrm rot="5400000">
            <a:off x="2514600" y="3200400"/>
            <a:ext cx="457200" cy="4114800"/>
            <a:chOff x="4704" y="1440"/>
            <a:chExt cx="288" cy="2592"/>
          </a:xfrm>
        </p:grpSpPr>
        <p:sp>
          <p:nvSpPr>
            <p:cNvPr id="44180" name="Rectangle 59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81" name="Rectangle 60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82" name="Rectangle 61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83" name="Rectangle 62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84" name="Rectangle 63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85" name="Rectangle 64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86" name="Rectangle 65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87" name="Rectangle 66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88" name="Rectangle 67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84" name="Rectangle 68"/>
          <p:cNvSpPr>
            <a:spLocks noChangeArrowheads="1"/>
          </p:cNvSpPr>
          <p:nvPr/>
        </p:nvSpPr>
        <p:spPr bwMode="auto">
          <a:xfrm>
            <a:off x="4343400" y="5029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85" name="Rectangle 69"/>
          <p:cNvSpPr>
            <a:spLocks noChangeArrowheads="1"/>
          </p:cNvSpPr>
          <p:nvPr/>
        </p:nvSpPr>
        <p:spPr bwMode="auto">
          <a:xfrm>
            <a:off x="3429000" y="5029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86" name="Rectangle 70"/>
          <p:cNvSpPr>
            <a:spLocks noChangeArrowheads="1"/>
          </p:cNvSpPr>
          <p:nvPr/>
        </p:nvSpPr>
        <p:spPr bwMode="auto">
          <a:xfrm>
            <a:off x="2514600" y="5029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87" name="Rectangle 71"/>
          <p:cNvSpPr>
            <a:spLocks noChangeArrowheads="1"/>
          </p:cNvSpPr>
          <p:nvPr/>
        </p:nvSpPr>
        <p:spPr bwMode="auto">
          <a:xfrm>
            <a:off x="1600200" y="5029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88" name="Rectangle 72"/>
          <p:cNvSpPr>
            <a:spLocks noChangeArrowheads="1"/>
          </p:cNvSpPr>
          <p:nvPr/>
        </p:nvSpPr>
        <p:spPr bwMode="auto">
          <a:xfrm>
            <a:off x="685800" y="5029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89" name="Group 73"/>
          <p:cNvGrpSpPr>
            <a:grpSpLocks/>
          </p:cNvGrpSpPr>
          <p:nvPr/>
        </p:nvGrpSpPr>
        <p:grpSpPr bwMode="auto">
          <a:xfrm rot="5400000">
            <a:off x="2514600" y="2743200"/>
            <a:ext cx="457200" cy="4114800"/>
            <a:chOff x="4704" y="1440"/>
            <a:chExt cx="288" cy="2592"/>
          </a:xfrm>
        </p:grpSpPr>
        <p:sp>
          <p:nvSpPr>
            <p:cNvPr id="44171" name="Rectangle 74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72" name="Rectangle 75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73" name="Rectangle 76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74" name="Rectangle 77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75" name="Rectangle 78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76" name="Rectangle 79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77" name="Rectangle 80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78" name="Rectangle 81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79" name="Rectangle 82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90" name="Rectangle 83"/>
          <p:cNvSpPr>
            <a:spLocks noChangeArrowheads="1"/>
          </p:cNvSpPr>
          <p:nvPr/>
        </p:nvSpPr>
        <p:spPr bwMode="auto">
          <a:xfrm>
            <a:off x="2057400" y="4572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91" name="Rectangle 84"/>
          <p:cNvSpPr>
            <a:spLocks noChangeArrowheads="1"/>
          </p:cNvSpPr>
          <p:nvPr/>
        </p:nvSpPr>
        <p:spPr bwMode="auto">
          <a:xfrm>
            <a:off x="1143000" y="4572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92" name="Rectangle 85"/>
          <p:cNvSpPr>
            <a:spLocks noChangeArrowheads="1"/>
          </p:cNvSpPr>
          <p:nvPr/>
        </p:nvSpPr>
        <p:spPr bwMode="auto">
          <a:xfrm>
            <a:off x="2971800" y="4572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93" name="Rectangle 86"/>
          <p:cNvSpPr>
            <a:spLocks noChangeArrowheads="1"/>
          </p:cNvSpPr>
          <p:nvPr/>
        </p:nvSpPr>
        <p:spPr bwMode="auto">
          <a:xfrm>
            <a:off x="3886200" y="4572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94" name="Group 87"/>
          <p:cNvGrpSpPr>
            <a:grpSpLocks/>
          </p:cNvGrpSpPr>
          <p:nvPr/>
        </p:nvGrpSpPr>
        <p:grpSpPr bwMode="auto">
          <a:xfrm>
            <a:off x="685800" y="4114800"/>
            <a:ext cx="4114800" cy="457200"/>
            <a:chOff x="1728" y="432"/>
            <a:chExt cx="2592" cy="288"/>
          </a:xfrm>
        </p:grpSpPr>
        <p:sp>
          <p:nvSpPr>
            <p:cNvPr id="44162" name="Rectangle 88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63" name="Rectangle 89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64" name="Rectangle 90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65" name="Rectangle 91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66" name="Rectangle 92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67" name="Rectangle 93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68" name="Rectangle 94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69" name="Rectangle 95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70" name="Rectangle 96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95" name="Rectangle 97"/>
          <p:cNvSpPr>
            <a:spLocks noChangeArrowheads="1"/>
          </p:cNvSpPr>
          <p:nvPr/>
        </p:nvSpPr>
        <p:spPr bwMode="auto">
          <a:xfrm>
            <a:off x="4343400" y="4114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96" name="Rectangle 98"/>
          <p:cNvSpPr>
            <a:spLocks noChangeArrowheads="1"/>
          </p:cNvSpPr>
          <p:nvPr/>
        </p:nvSpPr>
        <p:spPr bwMode="auto">
          <a:xfrm>
            <a:off x="2514600" y="4114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97" name="Rectangle 99"/>
          <p:cNvSpPr>
            <a:spLocks noChangeArrowheads="1"/>
          </p:cNvSpPr>
          <p:nvPr/>
        </p:nvSpPr>
        <p:spPr bwMode="auto">
          <a:xfrm>
            <a:off x="1600200" y="4114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98" name="Rectangle 100"/>
          <p:cNvSpPr>
            <a:spLocks noChangeArrowheads="1"/>
          </p:cNvSpPr>
          <p:nvPr/>
        </p:nvSpPr>
        <p:spPr bwMode="auto">
          <a:xfrm>
            <a:off x="685800" y="4114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99" name="Rectangle 101"/>
          <p:cNvSpPr>
            <a:spLocks noChangeArrowheads="1"/>
          </p:cNvSpPr>
          <p:nvPr/>
        </p:nvSpPr>
        <p:spPr bwMode="auto">
          <a:xfrm>
            <a:off x="3429000" y="4114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100" name="Group 102"/>
          <p:cNvGrpSpPr>
            <a:grpSpLocks/>
          </p:cNvGrpSpPr>
          <p:nvPr/>
        </p:nvGrpSpPr>
        <p:grpSpPr bwMode="auto">
          <a:xfrm>
            <a:off x="685800" y="3657600"/>
            <a:ext cx="4114800" cy="457200"/>
            <a:chOff x="1728" y="432"/>
            <a:chExt cx="2592" cy="288"/>
          </a:xfrm>
        </p:grpSpPr>
        <p:sp>
          <p:nvSpPr>
            <p:cNvPr id="44153" name="Rectangle 103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54" name="Rectangle 104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55" name="Rectangle 105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56" name="Rectangle 106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57" name="Rectangle 107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58" name="Rectangle 108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59" name="Rectangle 109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60" name="Rectangle 110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61" name="Rectangle 111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101" name="Rectangle 112"/>
          <p:cNvSpPr>
            <a:spLocks noChangeArrowheads="1"/>
          </p:cNvSpPr>
          <p:nvPr/>
        </p:nvSpPr>
        <p:spPr bwMode="auto">
          <a:xfrm>
            <a:off x="2057400" y="3657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102" name="Rectangle 113"/>
          <p:cNvSpPr>
            <a:spLocks noChangeArrowheads="1"/>
          </p:cNvSpPr>
          <p:nvPr/>
        </p:nvSpPr>
        <p:spPr bwMode="auto">
          <a:xfrm>
            <a:off x="1143000" y="3657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103" name="Rectangle 114"/>
          <p:cNvSpPr>
            <a:spLocks noChangeArrowheads="1"/>
          </p:cNvSpPr>
          <p:nvPr/>
        </p:nvSpPr>
        <p:spPr bwMode="auto">
          <a:xfrm>
            <a:off x="2971800" y="3657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104" name="Rectangle 115"/>
          <p:cNvSpPr>
            <a:spLocks noChangeArrowheads="1"/>
          </p:cNvSpPr>
          <p:nvPr/>
        </p:nvSpPr>
        <p:spPr bwMode="auto">
          <a:xfrm>
            <a:off x="3886200" y="3657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105" name="Group 116"/>
          <p:cNvGrpSpPr>
            <a:grpSpLocks/>
          </p:cNvGrpSpPr>
          <p:nvPr/>
        </p:nvGrpSpPr>
        <p:grpSpPr bwMode="auto">
          <a:xfrm>
            <a:off x="685800" y="3200400"/>
            <a:ext cx="4114800" cy="457200"/>
            <a:chOff x="1728" y="432"/>
            <a:chExt cx="2592" cy="288"/>
          </a:xfrm>
        </p:grpSpPr>
        <p:sp>
          <p:nvSpPr>
            <p:cNvPr id="44144" name="Rectangle 117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5" name="Rectangle 118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6" name="Rectangle 119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7" name="Rectangle 120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8" name="Rectangle 121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9" name="Rectangle 122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50" name="Rectangle 123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51" name="Rectangle 124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52" name="Rectangle 125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106" name="Rectangle 126"/>
          <p:cNvSpPr>
            <a:spLocks noChangeArrowheads="1"/>
          </p:cNvSpPr>
          <p:nvPr/>
        </p:nvSpPr>
        <p:spPr bwMode="auto">
          <a:xfrm>
            <a:off x="1600200" y="3200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107" name="Rectangle 127"/>
          <p:cNvSpPr>
            <a:spLocks noChangeArrowheads="1"/>
          </p:cNvSpPr>
          <p:nvPr/>
        </p:nvSpPr>
        <p:spPr bwMode="auto">
          <a:xfrm>
            <a:off x="2514600" y="3200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108" name="Rectangle 128"/>
          <p:cNvSpPr>
            <a:spLocks noChangeArrowheads="1"/>
          </p:cNvSpPr>
          <p:nvPr/>
        </p:nvSpPr>
        <p:spPr bwMode="auto">
          <a:xfrm>
            <a:off x="685800" y="3200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109" name="Rectangle 129"/>
          <p:cNvSpPr>
            <a:spLocks noChangeArrowheads="1"/>
          </p:cNvSpPr>
          <p:nvPr/>
        </p:nvSpPr>
        <p:spPr bwMode="auto">
          <a:xfrm>
            <a:off x="4343400" y="3200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110" name="Rectangle 130"/>
          <p:cNvSpPr>
            <a:spLocks noChangeArrowheads="1"/>
          </p:cNvSpPr>
          <p:nvPr/>
        </p:nvSpPr>
        <p:spPr bwMode="auto">
          <a:xfrm>
            <a:off x="3429000" y="3200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111" name="Group 131"/>
          <p:cNvGrpSpPr>
            <a:grpSpLocks/>
          </p:cNvGrpSpPr>
          <p:nvPr/>
        </p:nvGrpSpPr>
        <p:grpSpPr bwMode="auto">
          <a:xfrm>
            <a:off x="685800" y="2743200"/>
            <a:ext cx="4114800" cy="457200"/>
            <a:chOff x="1728" y="432"/>
            <a:chExt cx="2592" cy="288"/>
          </a:xfrm>
        </p:grpSpPr>
        <p:sp>
          <p:nvSpPr>
            <p:cNvPr id="44135" name="Rectangle 132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6" name="Rectangle 133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7" name="Rectangle 134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8" name="Rectangle 135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9" name="Rectangle 136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0" name="Rectangle 137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1" name="Rectangle 138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2" name="Rectangle 139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3" name="Rectangle 140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112" name="Rectangle 141"/>
          <p:cNvSpPr>
            <a:spLocks noChangeArrowheads="1"/>
          </p:cNvSpPr>
          <p:nvPr/>
        </p:nvSpPr>
        <p:spPr bwMode="auto">
          <a:xfrm>
            <a:off x="1143000" y="2743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113" name="Rectangle 142"/>
          <p:cNvSpPr>
            <a:spLocks noChangeArrowheads="1"/>
          </p:cNvSpPr>
          <p:nvPr/>
        </p:nvSpPr>
        <p:spPr bwMode="auto">
          <a:xfrm>
            <a:off x="2057400" y="2743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114" name="Rectangle 143"/>
          <p:cNvSpPr>
            <a:spLocks noChangeArrowheads="1"/>
          </p:cNvSpPr>
          <p:nvPr/>
        </p:nvSpPr>
        <p:spPr bwMode="auto">
          <a:xfrm>
            <a:off x="2971800" y="2743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115" name="Rectangle 144"/>
          <p:cNvSpPr>
            <a:spLocks noChangeArrowheads="1"/>
          </p:cNvSpPr>
          <p:nvPr/>
        </p:nvSpPr>
        <p:spPr bwMode="auto">
          <a:xfrm>
            <a:off x="3886200" y="2743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721" name="Group 145"/>
          <p:cNvGrpSpPr>
            <a:grpSpLocks/>
          </p:cNvGrpSpPr>
          <p:nvPr/>
        </p:nvGrpSpPr>
        <p:grpSpPr bwMode="auto">
          <a:xfrm>
            <a:off x="5029200" y="2286000"/>
            <a:ext cx="4114800" cy="457200"/>
            <a:chOff x="1728" y="432"/>
            <a:chExt cx="2592" cy="288"/>
          </a:xfrm>
        </p:grpSpPr>
        <p:sp>
          <p:nvSpPr>
            <p:cNvPr id="44126" name="Rectangle 146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27" name="Rectangle 147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28" name="Rectangle 148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29" name="Rectangle 149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0" name="Rectangle 150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1" name="Rectangle 151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2" name="Rectangle 152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3" name="Rectangle 153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4" name="Rectangle 154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117" name="Rectangle 14"/>
          <p:cNvSpPr>
            <a:spLocks noChangeArrowheads="1"/>
          </p:cNvSpPr>
          <p:nvPr/>
        </p:nvSpPr>
        <p:spPr bwMode="auto">
          <a:xfrm>
            <a:off x="1600200" y="2286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118" name="Rectangle 21"/>
          <p:cNvSpPr>
            <a:spLocks noChangeArrowheads="1"/>
          </p:cNvSpPr>
          <p:nvPr/>
        </p:nvSpPr>
        <p:spPr bwMode="auto">
          <a:xfrm>
            <a:off x="2514600" y="2286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119" name="Rectangle 38"/>
          <p:cNvSpPr>
            <a:spLocks noChangeArrowheads="1"/>
          </p:cNvSpPr>
          <p:nvPr/>
        </p:nvSpPr>
        <p:spPr bwMode="auto">
          <a:xfrm>
            <a:off x="685800" y="2286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120" name="Rectangle 43"/>
          <p:cNvSpPr>
            <a:spLocks noChangeArrowheads="1"/>
          </p:cNvSpPr>
          <p:nvPr/>
        </p:nvSpPr>
        <p:spPr bwMode="auto">
          <a:xfrm>
            <a:off x="3429000" y="2286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121" name="Rectangle 54"/>
          <p:cNvSpPr>
            <a:spLocks noChangeArrowheads="1"/>
          </p:cNvSpPr>
          <p:nvPr/>
        </p:nvSpPr>
        <p:spPr bwMode="auto">
          <a:xfrm>
            <a:off x="4343400" y="2286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125" name="Text Box 159"/>
          <p:cNvSpPr txBox="1">
            <a:spLocks noChangeArrowheads="1"/>
          </p:cNvSpPr>
          <p:nvPr/>
        </p:nvSpPr>
        <p:spPr bwMode="auto">
          <a:xfrm>
            <a:off x="-57150" y="1066800"/>
            <a:ext cx="56197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B050"/>
                </a:solidFill>
              </a:rPr>
              <a:t>Nan</a:t>
            </a:r>
            <a:r>
              <a:rPr lang="en-US" sz="3200" dirty="0" smtClean="0">
                <a:solidFill>
                  <a:srgbClr val="FF0000"/>
                </a:solidFill>
              </a:rPr>
              <a:t> 1   </a:t>
            </a:r>
            <a:r>
              <a:rPr lang="en-US" sz="3200" dirty="0" smtClean="0">
                <a:solidFill>
                  <a:schemeClr val="tx1"/>
                </a:solidFill>
              </a:rPr>
              <a:t>2</a:t>
            </a:r>
            <a:r>
              <a:rPr lang="en-US" sz="3200" dirty="0" smtClean="0">
                <a:solidFill>
                  <a:srgbClr val="FF0000"/>
                </a:solidFill>
              </a:rPr>
              <a:t>  3   </a:t>
            </a:r>
            <a:r>
              <a:rPr lang="en-US" sz="3200" dirty="0" smtClean="0">
                <a:solidFill>
                  <a:schemeClr val="tx1"/>
                </a:solidFill>
              </a:rPr>
              <a:t>4</a:t>
            </a:r>
            <a:r>
              <a:rPr lang="en-US" sz="3200" dirty="0" smtClean="0">
                <a:solidFill>
                  <a:srgbClr val="FF0000"/>
                </a:solidFill>
              </a:rPr>
              <a:t>  5   </a:t>
            </a:r>
            <a:r>
              <a:rPr lang="en-US" sz="3200" dirty="0" smtClean="0">
                <a:solidFill>
                  <a:schemeClr val="tx1"/>
                </a:solidFill>
              </a:rPr>
              <a:t>6</a:t>
            </a:r>
            <a:r>
              <a:rPr lang="en-US" sz="3200" dirty="0" smtClean="0">
                <a:solidFill>
                  <a:srgbClr val="FF0000"/>
                </a:solidFill>
              </a:rPr>
              <a:t>   7  </a:t>
            </a:r>
            <a:r>
              <a:rPr lang="en-US" sz="3200" dirty="0" smtClean="0">
                <a:solidFill>
                  <a:schemeClr val="tx1"/>
                </a:solidFill>
              </a:rPr>
              <a:t>8</a:t>
            </a:r>
            <a:r>
              <a:rPr lang="en-US" sz="3200" dirty="0" smtClean="0">
                <a:solidFill>
                  <a:srgbClr val="FF0000"/>
                </a:solidFill>
              </a:rPr>
              <a:t>  9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536620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-2.77457E-6 L -0.475 -2.77457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47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819400" y="3429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562600" y="3429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648200" y="3429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733800" y="3429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191000" y="3886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019800" y="3886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105400" y="3886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276600" y="3886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362200" y="3886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3276600" y="2057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3276600" y="1143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2819400" y="4343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2819400" y="4800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2819400" y="2514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2819400" y="1600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2819400" y="1143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5562600" y="4343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6019800" y="4800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5562600" y="4800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5105400" y="4800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4648200" y="4343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4648200" y="4800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4191000" y="2971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4191000" y="4800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3733800" y="4343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3733800" y="2514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3733800" y="4800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3276600" y="2971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3276600" y="4800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2362200" y="2971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2362200" y="2057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35"/>
          <p:cNvSpPr>
            <a:spLocks noChangeArrowheads="1"/>
          </p:cNvSpPr>
          <p:nvPr/>
        </p:nvSpPr>
        <p:spPr bwMode="auto">
          <a:xfrm>
            <a:off x="2362200" y="4800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2362200" y="1143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37"/>
          <p:cNvSpPr>
            <a:spLocks noChangeArrowheads="1"/>
          </p:cNvSpPr>
          <p:nvPr/>
        </p:nvSpPr>
        <p:spPr bwMode="auto">
          <a:xfrm>
            <a:off x="4191000" y="2057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38"/>
          <p:cNvSpPr>
            <a:spLocks noChangeArrowheads="1"/>
          </p:cNvSpPr>
          <p:nvPr/>
        </p:nvSpPr>
        <p:spPr bwMode="auto">
          <a:xfrm>
            <a:off x="5105400" y="2057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39"/>
          <p:cNvSpPr>
            <a:spLocks noChangeArrowheads="1"/>
          </p:cNvSpPr>
          <p:nvPr/>
        </p:nvSpPr>
        <p:spPr bwMode="auto">
          <a:xfrm>
            <a:off x="5562600" y="1600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40"/>
          <p:cNvSpPr>
            <a:spLocks noChangeArrowheads="1"/>
          </p:cNvSpPr>
          <p:nvPr/>
        </p:nvSpPr>
        <p:spPr bwMode="auto">
          <a:xfrm>
            <a:off x="5562600" y="1143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41"/>
          <p:cNvSpPr>
            <a:spLocks noChangeArrowheads="1"/>
          </p:cNvSpPr>
          <p:nvPr/>
        </p:nvSpPr>
        <p:spPr bwMode="auto">
          <a:xfrm>
            <a:off x="5105400" y="1143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42"/>
          <p:cNvSpPr>
            <a:spLocks noChangeArrowheads="1"/>
          </p:cNvSpPr>
          <p:nvPr/>
        </p:nvSpPr>
        <p:spPr bwMode="auto">
          <a:xfrm>
            <a:off x="4648200" y="2514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3"/>
          <p:cNvSpPr>
            <a:spLocks noChangeArrowheads="1"/>
          </p:cNvSpPr>
          <p:nvPr/>
        </p:nvSpPr>
        <p:spPr bwMode="auto">
          <a:xfrm>
            <a:off x="4648200" y="1600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44"/>
          <p:cNvSpPr>
            <a:spLocks noChangeArrowheads="1"/>
          </p:cNvSpPr>
          <p:nvPr/>
        </p:nvSpPr>
        <p:spPr bwMode="auto">
          <a:xfrm>
            <a:off x="4648200" y="1143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45"/>
          <p:cNvSpPr>
            <a:spLocks noChangeArrowheads="1"/>
          </p:cNvSpPr>
          <p:nvPr/>
        </p:nvSpPr>
        <p:spPr bwMode="auto">
          <a:xfrm>
            <a:off x="4191000" y="1143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3733800" y="1600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47"/>
          <p:cNvSpPr>
            <a:spLocks noChangeArrowheads="1"/>
          </p:cNvSpPr>
          <p:nvPr/>
        </p:nvSpPr>
        <p:spPr bwMode="auto">
          <a:xfrm>
            <a:off x="3733800" y="1143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48"/>
          <p:cNvSpPr>
            <a:spLocks noChangeArrowheads="1"/>
          </p:cNvSpPr>
          <p:nvPr/>
        </p:nvSpPr>
        <p:spPr bwMode="auto">
          <a:xfrm>
            <a:off x="6019800" y="2057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49"/>
          <p:cNvSpPr>
            <a:spLocks noChangeArrowheads="1"/>
          </p:cNvSpPr>
          <p:nvPr/>
        </p:nvSpPr>
        <p:spPr bwMode="auto">
          <a:xfrm>
            <a:off x="6019800" y="1143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50"/>
          <p:cNvSpPr>
            <a:spLocks noChangeArrowheads="1"/>
          </p:cNvSpPr>
          <p:nvPr/>
        </p:nvSpPr>
        <p:spPr bwMode="auto">
          <a:xfrm>
            <a:off x="5562600" y="2514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51"/>
          <p:cNvSpPr>
            <a:spLocks noChangeArrowheads="1"/>
          </p:cNvSpPr>
          <p:nvPr/>
        </p:nvSpPr>
        <p:spPr bwMode="auto">
          <a:xfrm>
            <a:off x="6019800" y="2971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52"/>
          <p:cNvSpPr>
            <a:spLocks noChangeArrowheads="1"/>
          </p:cNvSpPr>
          <p:nvPr/>
        </p:nvSpPr>
        <p:spPr bwMode="auto">
          <a:xfrm>
            <a:off x="5105400" y="2971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" name="Group 53"/>
          <p:cNvGrpSpPr>
            <a:grpSpLocks/>
          </p:cNvGrpSpPr>
          <p:nvPr/>
        </p:nvGrpSpPr>
        <p:grpSpPr bwMode="auto">
          <a:xfrm rot="5400000">
            <a:off x="4191000" y="2514600"/>
            <a:ext cx="457200" cy="4114800"/>
            <a:chOff x="4704" y="1440"/>
            <a:chExt cx="288" cy="2592"/>
          </a:xfrm>
        </p:grpSpPr>
        <p:sp>
          <p:nvSpPr>
            <p:cNvPr id="54" name="Rectangle 54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55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56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57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58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59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60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61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62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" name="Rectangle 63"/>
          <p:cNvSpPr>
            <a:spLocks noChangeArrowheads="1"/>
          </p:cNvSpPr>
          <p:nvPr/>
        </p:nvSpPr>
        <p:spPr bwMode="auto">
          <a:xfrm>
            <a:off x="6019800" y="4343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Rectangle 64"/>
          <p:cNvSpPr>
            <a:spLocks noChangeArrowheads="1"/>
          </p:cNvSpPr>
          <p:nvPr/>
        </p:nvSpPr>
        <p:spPr bwMode="auto">
          <a:xfrm>
            <a:off x="5105400" y="4343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Rectangle 65"/>
          <p:cNvSpPr>
            <a:spLocks noChangeArrowheads="1"/>
          </p:cNvSpPr>
          <p:nvPr/>
        </p:nvSpPr>
        <p:spPr bwMode="auto">
          <a:xfrm>
            <a:off x="4191000" y="4343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66"/>
          <p:cNvSpPr>
            <a:spLocks noChangeArrowheads="1"/>
          </p:cNvSpPr>
          <p:nvPr/>
        </p:nvSpPr>
        <p:spPr bwMode="auto">
          <a:xfrm>
            <a:off x="3276600" y="4343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67"/>
          <p:cNvSpPr>
            <a:spLocks noChangeArrowheads="1"/>
          </p:cNvSpPr>
          <p:nvPr/>
        </p:nvSpPr>
        <p:spPr bwMode="auto">
          <a:xfrm>
            <a:off x="2362200" y="4343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8" name="Group 68"/>
          <p:cNvGrpSpPr>
            <a:grpSpLocks/>
          </p:cNvGrpSpPr>
          <p:nvPr/>
        </p:nvGrpSpPr>
        <p:grpSpPr bwMode="auto">
          <a:xfrm rot="5400000">
            <a:off x="4191000" y="2057400"/>
            <a:ext cx="457200" cy="4114800"/>
            <a:chOff x="4704" y="1440"/>
            <a:chExt cx="288" cy="2592"/>
          </a:xfrm>
        </p:grpSpPr>
        <p:sp>
          <p:nvSpPr>
            <p:cNvPr id="69" name="Rectangle 69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Rectangle 70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Rectangle 71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Rectangle 72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Rectangle 73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Rectangle 74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Rectangle 75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Rectangle 76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Rectangle 77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3733800" y="3886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2819400" y="3886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Rectangle 80"/>
          <p:cNvSpPr>
            <a:spLocks noChangeArrowheads="1"/>
          </p:cNvSpPr>
          <p:nvPr/>
        </p:nvSpPr>
        <p:spPr bwMode="auto">
          <a:xfrm>
            <a:off x="4648200" y="3886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562600" y="3886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" name="Group 82"/>
          <p:cNvGrpSpPr>
            <a:grpSpLocks/>
          </p:cNvGrpSpPr>
          <p:nvPr/>
        </p:nvGrpSpPr>
        <p:grpSpPr bwMode="auto">
          <a:xfrm>
            <a:off x="2362200" y="3429000"/>
            <a:ext cx="4114800" cy="457200"/>
            <a:chOff x="1728" y="432"/>
            <a:chExt cx="2592" cy="288"/>
          </a:xfrm>
        </p:grpSpPr>
        <p:sp>
          <p:nvSpPr>
            <p:cNvPr id="83" name="Rectangle 83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Rectangle 84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Rectangle 85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Rectangle 86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Rectangle 87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88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Rectangle 89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Rectangle 90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Rectangle 91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019800" y="3429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4191000" y="3429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Rectangle 94"/>
          <p:cNvSpPr>
            <a:spLocks noChangeArrowheads="1"/>
          </p:cNvSpPr>
          <p:nvPr/>
        </p:nvSpPr>
        <p:spPr bwMode="auto">
          <a:xfrm>
            <a:off x="3276600" y="3429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Rectangle 95"/>
          <p:cNvSpPr>
            <a:spLocks noChangeArrowheads="1"/>
          </p:cNvSpPr>
          <p:nvPr/>
        </p:nvSpPr>
        <p:spPr bwMode="auto">
          <a:xfrm>
            <a:off x="2362200" y="3429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3429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7" name="Group 97"/>
          <p:cNvGrpSpPr>
            <a:grpSpLocks/>
          </p:cNvGrpSpPr>
          <p:nvPr/>
        </p:nvGrpSpPr>
        <p:grpSpPr bwMode="auto">
          <a:xfrm>
            <a:off x="2362200" y="2971800"/>
            <a:ext cx="4114800" cy="457200"/>
            <a:chOff x="1728" y="432"/>
            <a:chExt cx="2592" cy="288"/>
          </a:xfrm>
        </p:grpSpPr>
        <p:sp>
          <p:nvSpPr>
            <p:cNvPr id="98" name="Rectangle 98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Rectangle 99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Rectangle 100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Rectangle 101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Rectangle 102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103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Rectangle 104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Rectangle 105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Rectangle 106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7" name="Rectangle 107"/>
          <p:cNvSpPr>
            <a:spLocks noChangeArrowheads="1"/>
          </p:cNvSpPr>
          <p:nvPr/>
        </p:nvSpPr>
        <p:spPr bwMode="auto">
          <a:xfrm>
            <a:off x="3733800" y="2971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Rectangle 108"/>
          <p:cNvSpPr>
            <a:spLocks noChangeArrowheads="1"/>
          </p:cNvSpPr>
          <p:nvPr/>
        </p:nvSpPr>
        <p:spPr bwMode="auto">
          <a:xfrm>
            <a:off x="2819400" y="2971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Rectangle 109"/>
          <p:cNvSpPr>
            <a:spLocks noChangeArrowheads="1"/>
          </p:cNvSpPr>
          <p:nvPr/>
        </p:nvSpPr>
        <p:spPr bwMode="auto">
          <a:xfrm>
            <a:off x="4648200" y="2971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Rectangle 110"/>
          <p:cNvSpPr>
            <a:spLocks noChangeArrowheads="1"/>
          </p:cNvSpPr>
          <p:nvPr/>
        </p:nvSpPr>
        <p:spPr bwMode="auto">
          <a:xfrm>
            <a:off x="5562600" y="2971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1" name="Group 111"/>
          <p:cNvGrpSpPr>
            <a:grpSpLocks/>
          </p:cNvGrpSpPr>
          <p:nvPr/>
        </p:nvGrpSpPr>
        <p:grpSpPr bwMode="auto">
          <a:xfrm>
            <a:off x="2362200" y="2514600"/>
            <a:ext cx="4114800" cy="457200"/>
            <a:chOff x="1728" y="432"/>
            <a:chExt cx="2592" cy="288"/>
          </a:xfrm>
        </p:grpSpPr>
        <p:sp>
          <p:nvSpPr>
            <p:cNvPr id="112" name="Rectangle 112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Rectangle 113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Rectangle 114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Rectangle 115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Rectangle 116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Rectangle 117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Rectangle 118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Rectangle 119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Rectangle 120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1" name="Rectangle 121"/>
          <p:cNvSpPr>
            <a:spLocks noChangeArrowheads="1"/>
          </p:cNvSpPr>
          <p:nvPr/>
        </p:nvSpPr>
        <p:spPr bwMode="auto">
          <a:xfrm>
            <a:off x="3276600" y="2514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Rectangle 122"/>
          <p:cNvSpPr>
            <a:spLocks noChangeArrowheads="1"/>
          </p:cNvSpPr>
          <p:nvPr/>
        </p:nvSpPr>
        <p:spPr bwMode="auto">
          <a:xfrm>
            <a:off x="4191000" y="2514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Rectangle 123"/>
          <p:cNvSpPr>
            <a:spLocks noChangeArrowheads="1"/>
          </p:cNvSpPr>
          <p:nvPr/>
        </p:nvSpPr>
        <p:spPr bwMode="auto">
          <a:xfrm>
            <a:off x="2362200" y="2514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Rectangle 124"/>
          <p:cNvSpPr>
            <a:spLocks noChangeArrowheads="1"/>
          </p:cNvSpPr>
          <p:nvPr/>
        </p:nvSpPr>
        <p:spPr bwMode="auto">
          <a:xfrm>
            <a:off x="6019800" y="2514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" name="Rectangle 125"/>
          <p:cNvSpPr>
            <a:spLocks noChangeArrowheads="1"/>
          </p:cNvSpPr>
          <p:nvPr/>
        </p:nvSpPr>
        <p:spPr bwMode="auto">
          <a:xfrm>
            <a:off x="5105400" y="2514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6" name="Group 126"/>
          <p:cNvGrpSpPr>
            <a:grpSpLocks/>
          </p:cNvGrpSpPr>
          <p:nvPr/>
        </p:nvGrpSpPr>
        <p:grpSpPr bwMode="auto">
          <a:xfrm>
            <a:off x="2362200" y="2057400"/>
            <a:ext cx="4114800" cy="457200"/>
            <a:chOff x="1728" y="432"/>
            <a:chExt cx="2592" cy="288"/>
          </a:xfrm>
        </p:grpSpPr>
        <p:sp>
          <p:nvSpPr>
            <p:cNvPr id="127" name="Rectangle 127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Rectangle 128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Rectangle 129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Rectangle 130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131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Rectangle 132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Rectangle 133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Rectangle 134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Rectangle 135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" name="Rectangle 136"/>
          <p:cNvSpPr>
            <a:spLocks noChangeArrowheads="1"/>
          </p:cNvSpPr>
          <p:nvPr/>
        </p:nvSpPr>
        <p:spPr bwMode="auto">
          <a:xfrm>
            <a:off x="2819400" y="2057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" name="Rectangle 137"/>
          <p:cNvSpPr>
            <a:spLocks noChangeArrowheads="1"/>
          </p:cNvSpPr>
          <p:nvPr/>
        </p:nvSpPr>
        <p:spPr bwMode="auto">
          <a:xfrm>
            <a:off x="3733800" y="2057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Rectangle 138"/>
          <p:cNvSpPr>
            <a:spLocks noChangeArrowheads="1"/>
          </p:cNvSpPr>
          <p:nvPr/>
        </p:nvSpPr>
        <p:spPr bwMode="auto">
          <a:xfrm>
            <a:off x="4648200" y="2057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" name="Rectangle 139"/>
          <p:cNvSpPr>
            <a:spLocks noChangeArrowheads="1"/>
          </p:cNvSpPr>
          <p:nvPr/>
        </p:nvSpPr>
        <p:spPr bwMode="auto">
          <a:xfrm>
            <a:off x="5562600" y="2057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0" name="Group 140"/>
          <p:cNvGrpSpPr>
            <a:grpSpLocks/>
          </p:cNvGrpSpPr>
          <p:nvPr/>
        </p:nvGrpSpPr>
        <p:grpSpPr bwMode="auto">
          <a:xfrm>
            <a:off x="2362200" y="1600200"/>
            <a:ext cx="4114800" cy="457200"/>
            <a:chOff x="1728" y="432"/>
            <a:chExt cx="2592" cy="288"/>
          </a:xfrm>
        </p:grpSpPr>
        <p:sp>
          <p:nvSpPr>
            <p:cNvPr id="141" name="Rectangle 141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Rectangle 142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Rectangle 143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Rectangle 144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Rectangle 145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Rectangle 146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Rectangle 147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Rectangle 148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Rectangle 149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0" name="Rectangle 150"/>
          <p:cNvSpPr>
            <a:spLocks noChangeArrowheads="1"/>
          </p:cNvSpPr>
          <p:nvPr/>
        </p:nvSpPr>
        <p:spPr bwMode="auto">
          <a:xfrm>
            <a:off x="3276600" y="1600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" name="Rectangle 151"/>
          <p:cNvSpPr>
            <a:spLocks noChangeArrowheads="1"/>
          </p:cNvSpPr>
          <p:nvPr/>
        </p:nvSpPr>
        <p:spPr bwMode="auto">
          <a:xfrm>
            <a:off x="4191000" y="1600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Rectangle 152"/>
          <p:cNvSpPr>
            <a:spLocks noChangeArrowheads="1"/>
          </p:cNvSpPr>
          <p:nvPr/>
        </p:nvSpPr>
        <p:spPr bwMode="auto">
          <a:xfrm>
            <a:off x="2362200" y="1600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" name="Rectangle 153"/>
          <p:cNvSpPr>
            <a:spLocks noChangeArrowheads="1"/>
          </p:cNvSpPr>
          <p:nvPr/>
        </p:nvSpPr>
        <p:spPr bwMode="auto">
          <a:xfrm>
            <a:off x="5105400" y="1600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Rectangle 154"/>
          <p:cNvSpPr>
            <a:spLocks noChangeArrowheads="1"/>
          </p:cNvSpPr>
          <p:nvPr/>
        </p:nvSpPr>
        <p:spPr bwMode="auto">
          <a:xfrm>
            <a:off x="6019800" y="1600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15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78" grpId="0" animBg="1"/>
      <p:bldP spid="79" grpId="0" animBg="1"/>
      <p:bldP spid="80" grpId="0" animBg="1"/>
      <p:bldP spid="8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107" grpId="0" animBg="1"/>
      <p:bldP spid="108" grpId="0" animBg="1"/>
      <p:bldP spid="109" grpId="0" animBg="1"/>
      <p:bldP spid="11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36" grpId="0" animBg="1"/>
      <p:bldP spid="137" grpId="0" animBg="1"/>
      <p:bldP spid="138" grpId="0" animBg="1"/>
      <p:bldP spid="139" grpId="0" animBg="1"/>
      <p:bldP spid="150" grpId="0" animBg="1"/>
      <p:bldP spid="151" grpId="0" animBg="1"/>
      <p:bldP spid="152" grpId="0" animBg="1"/>
      <p:bldP spid="153" grpId="0" animBg="1"/>
      <p:bldP spid="15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7620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59" name="Rectangle 5"/>
          <p:cNvSpPr>
            <a:spLocks noChangeArrowheads="1"/>
          </p:cNvSpPr>
          <p:nvPr/>
        </p:nvSpPr>
        <p:spPr bwMode="auto">
          <a:xfrm>
            <a:off x="35052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Rectangle 6"/>
          <p:cNvSpPr>
            <a:spLocks noChangeArrowheads="1"/>
          </p:cNvSpPr>
          <p:nvPr/>
        </p:nvSpPr>
        <p:spPr bwMode="auto">
          <a:xfrm>
            <a:off x="25908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Rectangle 7"/>
          <p:cNvSpPr>
            <a:spLocks noChangeArrowheads="1"/>
          </p:cNvSpPr>
          <p:nvPr/>
        </p:nvSpPr>
        <p:spPr bwMode="auto">
          <a:xfrm>
            <a:off x="16764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Rectangle 8"/>
          <p:cNvSpPr>
            <a:spLocks noChangeArrowheads="1"/>
          </p:cNvSpPr>
          <p:nvPr/>
        </p:nvSpPr>
        <p:spPr bwMode="auto">
          <a:xfrm>
            <a:off x="21336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Rectangle 9"/>
          <p:cNvSpPr>
            <a:spLocks noChangeArrowheads="1"/>
          </p:cNvSpPr>
          <p:nvPr/>
        </p:nvSpPr>
        <p:spPr bwMode="auto">
          <a:xfrm>
            <a:off x="39624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Rectangle 10"/>
          <p:cNvSpPr>
            <a:spLocks noChangeArrowheads="1"/>
          </p:cNvSpPr>
          <p:nvPr/>
        </p:nvSpPr>
        <p:spPr bwMode="auto">
          <a:xfrm>
            <a:off x="30480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Rectangle 11"/>
          <p:cNvSpPr>
            <a:spLocks noChangeArrowheads="1"/>
          </p:cNvSpPr>
          <p:nvPr/>
        </p:nvSpPr>
        <p:spPr bwMode="auto">
          <a:xfrm>
            <a:off x="12192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Rectangle 12"/>
          <p:cNvSpPr>
            <a:spLocks noChangeArrowheads="1"/>
          </p:cNvSpPr>
          <p:nvPr/>
        </p:nvSpPr>
        <p:spPr bwMode="auto">
          <a:xfrm>
            <a:off x="3048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Rectangle 13"/>
          <p:cNvSpPr>
            <a:spLocks noChangeArrowheads="1"/>
          </p:cNvSpPr>
          <p:nvPr/>
        </p:nvSpPr>
        <p:spPr bwMode="auto">
          <a:xfrm>
            <a:off x="12192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Rectangle 14"/>
          <p:cNvSpPr>
            <a:spLocks noChangeArrowheads="1"/>
          </p:cNvSpPr>
          <p:nvPr/>
        </p:nvSpPr>
        <p:spPr bwMode="auto">
          <a:xfrm>
            <a:off x="1219200" y="2286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9" name="Rectangle 15"/>
          <p:cNvSpPr>
            <a:spLocks noChangeArrowheads="1"/>
          </p:cNvSpPr>
          <p:nvPr/>
        </p:nvSpPr>
        <p:spPr bwMode="auto">
          <a:xfrm>
            <a:off x="762000" y="5486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0" name="Rectangle 16"/>
          <p:cNvSpPr>
            <a:spLocks noChangeArrowheads="1"/>
          </p:cNvSpPr>
          <p:nvPr/>
        </p:nvSpPr>
        <p:spPr bwMode="auto">
          <a:xfrm>
            <a:off x="762000" y="5943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71" name="Rectangle 17"/>
          <p:cNvSpPr>
            <a:spLocks noChangeArrowheads="1"/>
          </p:cNvSpPr>
          <p:nvPr/>
        </p:nvSpPr>
        <p:spPr bwMode="auto">
          <a:xfrm>
            <a:off x="7620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2" name="Rectangle 18"/>
          <p:cNvSpPr>
            <a:spLocks noChangeArrowheads="1"/>
          </p:cNvSpPr>
          <p:nvPr/>
        </p:nvSpPr>
        <p:spPr bwMode="auto">
          <a:xfrm>
            <a:off x="7620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3" name="Rectangle 19"/>
          <p:cNvSpPr>
            <a:spLocks noChangeArrowheads="1"/>
          </p:cNvSpPr>
          <p:nvPr/>
        </p:nvSpPr>
        <p:spPr bwMode="auto">
          <a:xfrm>
            <a:off x="762000" y="2286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74" name="Rectangle 20"/>
          <p:cNvSpPr>
            <a:spLocks noChangeArrowheads="1"/>
          </p:cNvSpPr>
          <p:nvPr/>
        </p:nvSpPr>
        <p:spPr bwMode="auto">
          <a:xfrm>
            <a:off x="3505200" y="5486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5" name="Rectangle 21"/>
          <p:cNvSpPr>
            <a:spLocks noChangeArrowheads="1"/>
          </p:cNvSpPr>
          <p:nvPr/>
        </p:nvSpPr>
        <p:spPr bwMode="auto">
          <a:xfrm>
            <a:off x="3962400" y="5943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76" name="Rectangle 22"/>
          <p:cNvSpPr>
            <a:spLocks noChangeArrowheads="1"/>
          </p:cNvSpPr>
          <p:nvPr/>
        </p:nvSpPr>
        <p:spPr bwMode="auto">
          <a:xfrm>
            <a:off x="3505200" y="5943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77" name="Rectangle 23"/>
          <p:cNvSpPr>
            <a:spLocks noChangeArrowheads="1"/>
          </p:cNvSpPr>
          <p:nvPr/>
        </p:nvSpPr>
        <p:spPr bwMode="auto">
          <a:xfrm>
            <a:off x="3048000" y="5943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78" name="Rectangle 24"/>
          <p:cNvSpPr>
            <a:spLocks noChangeArrowheads="1"/>
          </p:cNvSpPr>
          <p:nvPr/>
        </p:nvSpPr>
        <p:spPr bwMode="auto">
          <a:xfrm>
            <a:off x="2590800" y="5486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9" name="Rectangle 25"/>
          <p:cNvSpPr>
            <a:spLocks noChangeArrowheads="1"/>
          </p:cNvSpPr>
          <p:nvPr/>
        </p:nvSpPr>
        <p:spPr bwMode="auto">
          <a:xfrm>
            <a:off x="2590800" y="5943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80" name="Rectangle 26"/>
          <p:cNvSpPr>
            <a:spLocks noChangeArrowheads="1"/>
          </p:cNvSpPr>
          <p:nvPr/>
        </p:nvSpPr>
        <p:spPr bwMode="auto">
          <a:xfrm>
            <a:off x="21336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1" name="Rectangle 27"/>
          <p:cNvSpPr>
            <a:spLocks noChangeArrowheads="1"/>
          </p:cNvSpPr>
          <p:nvPr/>
        </p:nvSpPr>
        <p:spPr bwMode="auto">
          <a:xfrm>
            <a:off x="2133600" y="5943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82" name="Rectangle 28"/>
          <p:cNvSpPr>
            <a:spLocks noChangeArrowheads="1"/>
          </p:cNvSpPr>
          <p:nvPr/>
        </p:nvSpPr>
        <p:spPr bwMode="auto">
          <a:xfrm>
            <a:off x="1676400" y="5486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3" name="Rectangle 29"/>
          <p:cNvSpPr>
            <a:spLocks noChangeArrowheads="1"/>
          </p:cNvSpPr>
          <p:nvPr/>
        </p:nvSpPr>
        <p:spPr bwMode="auto">
          <a:xfrm>
            <a:off x="16764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4" name="Rectangle 30"/>
          <p:cNvSpPr>
            <a:spLocks noChangeArrowheads="1"/>
          </p:cNvSpPr>
          <p:nvPr/>
        </p:nvSpPr>
        <p:spPr bwMode="auto">
          <a:xfrm>
            <a:off x="1676400" y="5943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85" name="Rectangle 31"/>
          <p:cNvSpPr>
            <a:spLocks noChangeArrowheads="1"/>
          </p:cNvSpPr>
          <p:nvPr/>
        </p:nvSpPr>
        <p:spPr bwMode="auto">
          <a:xfrm>
            <a:off x="12192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6" name="Rectangle 32"/>
          <p:cNvSpPr>
            <a:spLocks noChangeArrowheads="1"/>
          </p:cNvSpPr>
          <p:nvPr/>
        </p:nvSpPr>
        <p:spPr bwMode="auto">
          <a:xfrm>
            <a:off x="1219200" y="5943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87" name="Rectangle 33"/>
          <p:cNvSpPr>
            <a:spLocks noChangeArrowheads="1"/>
          </p:cNvSpPr>
          <p:nvPr/>
        </p:nvSpPr>
        <p:spPr bwMode="auto">
          <a:xfrm>
            <a:off x="3048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8" name="Rectangle 34"/>
          <p:cNvSpPr>
            <a:spLocks noChangeArrowheads="1"/>
          </p:cNvSpPr>
          <p:nvPr/>
        </p:nvSpPr>
        <p:spPr bwMode="auto">
          <a:xfrm>
            <a:off x="3048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9" name="Rectangle 35"/>
          <p:cNvSpPr>
            <a:spLocks noChangeArrowheads="1"/>
          </p:cNvSpPr>
          <p:nvPr/>
        </p:nvSpPr>
        <p:spPr bwMode="auto">
          <a:xfrm>
            <a:off x="304800" y="5943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90" name="Rectangle 36"/>
          <p:cNvSpPr>
            <a:spLocks noChangeArrowheads="1"/>
          </p:cNvSpPr>
          <p:nvPr/>
        </p:nvSpPr>
        <p:spPr bwMode="auto">
          <a:xfrm>
            <a:off x="304800" y="2286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91" name="Rectangle 37"/>
          <p:cNvSpPr>
            <a:spLocks noChangeArrowheads="1"/>
          </p:cNvSpPr>
          <p:nvPr/>
        </p:nvSpPr>
        <p:spPr bwMode="auto">
          <a:xfrm>
            <a:off x="21336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2" name="Rectangle 38"/>
          <p:cNvSpPr>
            <a:spLocks noChangeArrowheads="1"/>
          </p:cNvSpPr>
          <p:nvPr/>
        </p:nvSpPr>
        <p:spPr bwMode="auto">
          <a:xfrm>
            <a:off x="30480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3" name="Rectangle 39"/>
          <p:cNvSpPr>
            <a:spLocks noChangeArrowheads="1"/>
          </p:cNvSpPr>
          <p:nvPr/>
        </p:nvSpPr>
        <p:spPr bwMode="auto">
          <a:xfrm>
            <a:off x="35052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4" name="Rectangle 40"/>
          <p:cNvSpPr>
            <a:spLocks noChangeArrowheads="1"/>
          </p:cNvSpPr>
          <p:nvPr/>
        </p:nvSpPr>
        <p:spPr bwMode="auto">
          <a:xfrm>
            <a:off x="3505200" y="2286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95" name="Rectangle 41"/>
          <p:cNvSpPr>
            <a:spLocks noChangeArrowheads="1"/>
          </p:cNvSpPr>
          <p:nvPr/>
        </p:nvSpPr>
        <p:spPr bwMode="auto">
          <a:xfrm>
            <a:off x="3048000" y="2286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96" name="Rectangle 42"/>
          <p:cNvSpPr>
            <a:spLocks noChangeArrowheads="1"/>
          </p:cNvSpPr>
          <p:nvPr/>
        </p:nvSpPr>
        <p:spPr bwMode="auto">
          <a:xfrm>
            <a:off x="25908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7" name="Rectangle 43"/>
          <p:cNvSpPr>
            <a:spLocks noChangeArrowheads="1"/>
          </p:cNvSpPr>
          <p:nvPr/>
        </p:nvSpPr>
        <p:spPr bwMode="auto">
          <a:xfrm>
            <a:off x="25908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8" name="Rectangle 44"/>
          <p:cNvSpPr>
            <a:spLocks noChangeArrowheads="1"/>
          </p:cNvSpPr>
          <p:nvPr/>
        </p:nvSpPr>
        <p:spPr bwMode="auto">
          <a:xfrm>
            <a:off x="2590800" y="2286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99" name="Rectangle 45"/>
          <p:cNvSpPr>
            <a:spLocks noChangeArrowheads="1"/>
          </p:cNvSpPr>
          <p:nvPr/>
        </p:nvSpPr>
        <p:spPr bwMode="auto">
          <a:xfrm>
            <a:off x="2133600" y="2286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00" name="Rectangle 46"/>
          <p:cNvSpPr>
            <a:spLocks noChangeArrowheads="1"/>
          </p:cNvSpPr>
          <p:nvPr/>
        </p:nvSpPr>
        <p:spPr bwMode="auto">
          <a:xfrm>
            <a:off x="16764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01" name="Rectangle 47"/>
          <p:cNvSpPr>
            <a:spLocks noChangeArrowheads="1"/>
          </p:cNvSpPr>
          <p:nvPr/>
        </p:nvSpPr>
        <p:spPr bwMode="auto">
          <a:xfrm>
            <a:off x="1676400" y="2286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02" name="Rectangle 48"/>
          <p:cNvSpPr>
            <a:spLocks noChangeArrowheads="1"/>
          </p:cNvSpPr>
          <p:nvPr/>
        </p:nvSpPr>
        <p:spPr bwMode="auto">
          <a:xfrm>
            <a:off x="39624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03" name="Rectangle 49"/>
          <p:cNvSpPr>
            <a:spLocks noChangeArrowheads="1"/>
          </p:cNvSpPr>
          <p:nvPr/>
        </p:nvSpPr>
        <p:spPr bwMode="auto">
          <a:xfrm>
            <a:off x="3962400" y="2286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04" name="Rectangle 50"/>
          <p:cNvSpPr>
            <a:spLocks noChangeArrowheads="1"/>
          </p:cNvSpPr>
          <p:nvPr/>
        </p:nvSpPr>
        <p:spPr bwMode="auto">
          <a:xfrm>
            <a:off x="35052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05" name="Rectangle 51"/>
          <p:cNvSpPr>
            <a:spLocks noChangeArrowheads="1"/>
          </p:cNvSpPr>
          <p:nvPr/>
        </p:nvSpPr>
        <p:spPr bwMode="auto">
          <a:xfrm>
            <a:off x="39624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06" name="Rectangle 52"/>
          <p:cNvSpPr>
            <a:spLocks noChangeArrowheads="1"/>
          </p:cNvSpPr>
          <p:nvPr/>
        </p:nvSpPr>
        <p:spPr bwMode="auto">
          <a:xfrm>
            <a:off x="30480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107" name="Group 53"/>
          <p:cNvGrpSpPr>
            <a:grpSpLocks/>
          </p:cNvGrpSpPr>
          <p:nvPr/>
        </p:nvGrpSpPr>
        <p:grpSpPr bwMode="auto">
          <a:xfrm rot="5400000">
            <a:off x="2133600" y="3657600"/>
            <a:ext cx="457200" cy="4114800"/>
            <a:chOff x="4704" y="1440"/>
            <a:chExt cx="288" cy="2592"/>
          </a:xfrm>
        </p:grpSpPr>
        <p:sp>
          <p:nvSpPr>
            <p:cNvPr id="45302" name="Rectangle 54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03" name="Rectangle 55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04" name="Rectangle 56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05" name="Rectangle 57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06" name="Rectangle 58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07" name="Rectangle 59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08" name="Rectangle 60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09" name="Rectangle 61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10" name="Rectangle 62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108" name="Rectangle 63"/>
          <p:cNvSpPr>
            <a:spLocks noChangeArrowheads="1"/>
          </p:cNvSpPr>
          <p:nvPr/>
        </p:nvSpPr>
        <p:spPr bwMode="auto">
          <a:xfrm>
            <a:off x="3962400" y="5486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09" name="Rectangle 64"/>
          <p:cNvSpPr>
            <a:spLocks noChangeArrowheads="1"/>
          </p:cNvSpPr>
          <p:nvPr/>
        </p:nvSpPr>
        <p:spPr bwMode="auto">
          <a:xfrm>
            <a:off x="3048000" y="5486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10" name="Rectangle 65"/>
          <p:cNvSpPr>
            <a:spLocks noChangeArrowheads="1"/>
          </p:cNvSpPr>
          <p:nvPr/>
        </p:nvSpPr>
        <p:spPr bwMode="auto">
          <a:xfrm>
            <a:off x="2133600" y="5486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11" name="Rectangle 66"/>
          <p:cNvSpPr>
            <a:spLocks noChangeArrowheads="1"/>
          </p:cNvSpPr>
          <p:nvPr/>
        </p:nvSpPr>
        <p:spPr bwMode="auto">
          <a:xfrm>
            <a:off x="1219200" y="5486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12" name="Rectangle 67"/>
          <p:cNvSpPr>
            <a:spLocks noChangeArrowheads="1"/>
          </p:cNvSpPr>
          <p:nvPr/>
        </p:nvSpPr>
        <p:spPr bwMode="auto">
          <a:xfrm>
            <a:off x="304800" y="5486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113" name="Group 68"/>
          <p:cNvGrpSpPr>
            <a:grpSpLocks/>
          </p:cNvGrpSpPr>
          <p:nvPr/>
        </p:nvGrpSpPr>
        <p:grpSpPr bwMode="auto">
          <a:xfrm rot="5400000">
            <a:off x="2133600" y="3200400"/>
            <a:ext cx="457200" cy="4114800"/>
            <a:chOff x="4704" y="1440"/>
            <a:chExt cx="288" cy="2592"/>
          </a:xfrm>
        </p:grpSpPr>
        <p:sp>
          <p:nvSpPr>
            <p:cNvPr id="45293" name="Rectangle 69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94" name="Rectangle 70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95" name="Rectangle 71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96" name="Rectangle 72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97" name="Rectangle 73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98" name="Rectangle 74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99" name="Rectangle 75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00" name="Rectangle 76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01" name="Rectangle 77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114" name="Rectangle 78"/>
          <p:cNvSpPr>
            <a:spLocks noChangeArrowheads="1"/>
          </p:cNvSpPr>
          <p:nvPr/>
        </p:nvSpPr>
        <p:spPr bwMode="auto">
          <a:xfrm>
            <a:off x="1676400" y="5029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15" name="Rectangle 79"/>
          <p:cNvSpPr>
            <a:spLocks noChangeArrowheads="1"/>
          </p:cNvSpPr>
          <p:nvPr/>
        </p:nvSpPr>
        <p:spPr bwMode="auto">
          <a:xfrm>
            <a:off x="762000" y="5029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16" name="Rectangle 80"/>
          <p:cNvSpPr>
            <a:spLocks noChangeArrowheads="1"/>
          </p:cNvSpPr>
          <p:nvPr/>
        </p:nvSpPr>
        <p:spPr bwMode="auto">
          <a:xfrm>
            <a:off x="2590800" y="5029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17" name="Rectangle 81"/>
          <p:cNvSpPr>
            <a:spLocks noChangeArrowheads="1"/>
          </p:cNvSpPr>
          <p:nvPr/>
        </p:nvSpPr>
        <p:spPr bwMode="auto">
          <a:xfrm>
            <a:off x="3505200" y="5029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118" name="Group 82"/>
          <p:cNvGrpSpPr>
            <a:grpSpLocks/>
          </p:cNvGrpSpPr>
          <p:nvPr/>
        </p:nvGrpSpPr>
        <p:grpSpPr bwMode="auto">
          <a:xfrm>
            <a:off x="304800" y="4572000"/>
            <a:ext cx="4114800" cy="457200"/>
            <a:chOff x="1728" y="432"/>
            <a:chExt cx="2592" cy="288"/>
          </a:xfrm>
        </p:grpSpPr>
        <p:sp>
          <p:nvSpPr>
            <p:cNvPr id="45284" name="Rectangle 83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85" name="Rectangle 84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86" name="Rectangle 85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87" name="Rectangle 86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88" name="Rectangle 87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89" name="Rectangle 88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90" name="Rectangle 89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91" name="Rectangle 90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92" name="Rectangle 91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119" name="Rectangle 92"/>
          <p:cNvSpPr>
            <a:spLocks noChangeArrowheads="1"/>
          </p:cNvSpPr>
          <p:nvPr/>
        </p:nvSpPr>
        <p:spPr bwMode="auto">
          <a:xfrm>
            <a:off x="3962400" y="4572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20" name="Rectangle 93"/>
          <p:cNvSpPr>
            <a:spLocks noChangeArrowheads="1"/>
          </p:cNvSpPr>
          <p:nvPr/>
        </p:nvSpPr>
        <p:spPr bwMode="auto">
          <a:xfrm>
            <a:off x="2133600" y="4572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21" name="Rectangle 94"/>
          <p:cNvSpPr>
            <a:spLocks noChangeArrowheads="1"/>
          </p:cNvSpPr>
          <p:nvPr/>
        </p:nvSpPr>
        <p:spPr bwMode="auto">
          <a:xfrm>
            <a:off x="1219200" y="4572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22" name="Rectangle 95"/>
          <p:cNvSpPr>
            <a:spLocks noChangeArrowheads="1"/>
          </p:cNvSpPr>
          <p:nvPr/>
        </p:nvSpPr>
        <p:spPr bwMode="auto">
          <a:xfrm>
            <a:off x="304800" y="4572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23" name="Rectangle 96"/>
          <p:cNvSpPr>
            <a:spLocks noChangeArrowheads="1"/>
          </p:cNvSpPr>
          <p:nvPr/>
        </p:nvSpPr>
        <p:spPr bwMode="auto">
          <a:xfrm>
            <a:off x="3048000" y="4572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124" name="Group 97"/>
          <p:cNvGrpSpPr>
            <a:grpSpLocks/>
          </p:cNvGrpSpPr>
          <p:nvPr/>
        </p:nvGrpSpPr>
        <p:grpSpPr bwMode="auto">
          <a:xfrm>
            <a:off x="304800" y="4114800"/>
            <a:ext cx="4114800" cy="457200"/>
            <a:chOff x="1728" y="432"/>
            <a:chExt cx="2592" cy="288"/>
          </a:xfrm>
        </p:grpSpPr>
        <p:sp>
          <p:nvSpPr>
            <p:cNvPr id="45275" name="Rectangle 98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76" name="Rectangle 99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77" name="Rectangle 100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78" name="Rectangle 101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79" name="Rectangle 102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80" name="Rectangle 103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81" name="Rectangle 104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82" name="Rectangle 105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83" name="Rectangle 106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125" name="Rectangle 107"/>
          <p:cNvSpPr>
            <a:spLocks noChangeArrowheads="1"/>
          </p:cNvSpPr>
          <p:nvPr/>
        </p:nvSpPr>
        <p:spPr bwMode="auto">
          <a:xfrm>
            <a:off x="1676400" y="4114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26" name="Rectangle 108"/>
          <p:cNvSpPr>
            <a:spLocks noChangeArrowheads="1"/>
          </p:cNvSpPr>
          <p:nvPr/>
        </p:nvSpPr>
        <p:spPr bwMode="auto">
          <a:xfrm>
            <a:off x="762000" y="4114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27" name="Rectangle 109"/>
          <p:cNvSpPr>
            <a:spLocks noChangeArrowheads="1"/>
          </p:cNvSpPr>
          <p:nvPr/>
        </p:nvSpPr>
        <p:spPr bwMode="auto">
          <a:xfrm>
            <a:off x="2590800" y="4114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28" name="Rectangle 110"/>
          <p:cNvSpPr>
            <a:spLocks noChangeArrowheads="1"/>
          </p:cNvSpPr>
          <p:nvPr/>
        </p:nvSpPr>
        <p:spPr bwMode="auto">
          <a:xfrm>
            <a:off x="3505200" y="4114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129" name="Group 111"/>
          <p:cNvGrpSpPr>
            <a:grpSpLocks/>
          </p:cNvGrpSpPr>
          <p:nvPr/>
        </p:nvGrpSpPr>
        <p:grpSpPr bwMode="auto">
          <a:xfrm>
            <a:off x="304800" y="3657600"/>
            <a:ext cx="4114800" cy="457200"/>
            <a:chOff x="1728" y="432"/>
            <a:chExt cx="2592" cy="288"/>
          </a:xfrm>
        </p:grpSpPr>
        <p:sp>
          <p:nvSpPr>
            <p:cNvPr id="45266" name="Rectangle 112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7" name="Rectangle 113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8" name="Rectangle 114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9" name="Rectangle 115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70" name="Rectangle 116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71" name="Rectangle 117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72" name="Rectangle 118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73" name="Rectangle 119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74" name="Rectangle 120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130" name="Rectangle 121"/>
          <p:cNvSpPr>
            <a:spLocks noChangeArrowheads="1"/>
          </p:cNvSpPr>
          <p:nvPr/>
        </p:nvSpPr>
        <p:spPr bwMode="auto">
          <a:xfrm>
            <a:off x="1219200" y="3657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31" name="Rectangle 122"/>
          <p:cNvSpPr>
            <a:spLocks noChangeArrowheads="1"/>
          </p:cNvSpPr>
          <p:nvPr/>
        </p:nvSpPr>
        <p:spPr bwMode="auto">
          <a:xfrm>
            <a:off x="2133600" y="3657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32" name="Rectangle 123"/>
          <p:cNvSpPr>
            <a:spLocks noChangeArrowheads="1"/>
          </p:cNvSpPr>
          <p:nvPr/>
        </p:nvSpPr>
        <p:spPr bwMode="auto">
          <a:xfrm>
            <a:off x="304800" y="3657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33" name="Rectangle 124"/>
          <p:cNvSpPr>
            <a:spLocks noChangeArrowheads="1"/>
          </p:cNvSpPr>
          <p:nvPr/>
        </p:nvSpPr>
        <p:spPr bwMode="auto">
          <a:xfrm>
            <a:off x="3962400" y="3657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34" name="Rectangle 125"/>
          <p:cNvSpPr>
            <a:spLocks noChangeArrowheads="1"/>
          </p:cNvSpPr>
          <p:nvPr/>
        </p:nvSpPr>
        <p:spPr bwMode="auto">
          <a:xfrm>
            <a:off x="3048000" y="3657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135" name="Group 126"/>
          <p:cNvGrpSpPr>
            <a:grpSpLocks/>
          </p:cNvGrpSpPr>
          <p:nvPr/>
        </p:nvGrpSpPr>
        <p:grpSpPr bwMode="auto">
          <a:xfrm>
            <a:off x="304800" y="3200400"/>
            <a:ext cx="4114800" cy="457200"/>
            <a:chOff x="1728" y="432"/>
            <a:chExt cx="2592" cy="288"/>
          </a:xfrm>
        </p:grpSpPr>
        <p:sp>
          <p:nvSpPr>
            <p:cNvPr id="45257" name="Rectangle 127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58" name="Rectangle 128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59" name="Rectangle 129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0" name="Rectangle 130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1" name="Rectangle 131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2" name="Rectangle 132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3" name="Rectangle 133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4" name="Rectangle 134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5" name="Rectangle 135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136" name="Rectangle 136"/>
          <p:cNvSpPr>
            <a:spLocks noChangeArrowheads="1"/>
          </p:cNvSpPr>
          <p:nvPr/>
        </p:nvSpPr>
        <p:spPr bwMode="auto">
          <a:xfrm>
            <a:off x="762000" y="3200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37" name="Rectangle 137"/>
          <p:cNvSpPr>
            <a:spLocks noChangeArrowheads="1"/>
          </p:cNvSpPr>
          <p:nvPr/>
        </p:nvSpPr>
        <p:spPr bwMode="auto">
          <a:xfrm>
            <a:off x="1676400" y="3200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38" name="Rectangle 138"/>
          <p:cNvSpPr>
            <a:spLocks noChangeArrowheads="1"/>
          </p:cNvSpPr>
          <p:nvPr/>
        </p:nvSpPr>
        <p:spPr bwMode="auto">
          <a:xfrm>
            <a:off x="2590800" y="3200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39" name="Rectangle 139"/>
          <p:cNvSpPr>
            <a:spLocks noChangeArrowheads="1"/>
          </p:cNvSpPr>
          <p:nvPr/>
        </p:nvSpPr>
        <p:spPr bwMode="auto">
          <a:xfrm>
            <a:off x="3505200" y="3200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140" name="Group 140"/>
          <p:cNvGrpSpPr>
            <a:grpSpLocks/>
          </p:cNvGrpSpPr>
          <p:nvPr/>
        </p:nvGrpSpPr>
        <p:grpSpPr bwMode="auto">
          <a:xfrm>
            <a:off x="304800" y="2743200"/>
            <a:ext cx="4114800" cy="457200"/>
            <a:chOff x="1728" y="432"/>
            <a:chExt cx="2592" cy="288"/>
          </a:xfrm>
        </p:grpSpPr>
        <p:sp>
          <p:nvSpPr>
            <p:cNvPr id="45248" name="Rectangle 141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49" name="Rectangle 142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50" name="Rectangle 143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51" name="Rectangle 144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52" name="Rectangle 145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53" name="Rectangle 146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54" name="Rectangle 147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55" name="Rectangle 148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56" name="Rectangle 149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141" name="Rectangle 150"/>
          <p:cNvSpPr>
            <a:spLocks noChangeArrowheads="1"/>
          </p:cNvSpPr>
          <p:nvPr/>
        </p:nvSpPr>
        <p:spPr bwMode="auto">
          <a:xfrm>
            <a:off x="1219200" y="2743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42" name="Rectangle 151"/>
          <p:cNvSpPr>
            <a:spLocks noChangeArrowheads="1"/>
          </p:cNvSpPr>
          <p:nvPr/>
        </p:nvSpPr>
        <p:spPr bwMode="auto">
          <a:xfrm>
            <a:off x="2133600" y="2743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43" name="Rectangle 152"/>
          <p:cNvSpPr>
            <a:spLocks noChangeArrowheads="1"/>
          </p:cNvSpPr>
          <p:nvPr/>
        </p:nvSpPr>
        <p:spPr bwMode="auto">
          <a:xfrm>
            <a:off x="304800" y="2743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44" name="Rectangle 153"/>
          <p:cNvSpPr>
            <a:spLocks noChangeArrowheads="1"/>
          </p:cNvSpPr>
          <p:nvPr/>
        </p:nvSpPr>
        <p:spPr bwMode="auto">
          <a:xfrm>
            <a:off x="3048000" y="2743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45" name="Rectangle 154"/>
          <p:cNvSpPr>
            <a:spLocks noChangeArrowheads="1"/>
          </p:cNvSpPr>
          <p:nvPr/>
        </p:nvSpPr>
        <p:spPr bwMode="auto">
          <a:xfrm>
            <a:off x="3962400" y="2743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765" name="Group 165"/>
          <p:cNvGrpSpPr>
            <a:grpSpLocks/>
          </p:cNvGrpSpPr>
          <p:nvPr/>
        </p:nvGrpSpPr>
        <p:grpSpPr bwMode="auto">
          <a:xfrm rot="5400000">
            <a:off x="5486400" y="4114800"/>
            <a:ext cx="4114800" cy="457200"/>
            <a:chOff x="1728" y="432"/>
            <a:chExt cx="2592" cy="288"/>
          </a:xfrm>
        </p:grpSpPr>
        <p:sp>
          <p:nvSpPr>
            <p:cNvPr id="45239" name="Rectangle 166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40" name="Rectangle 167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41" name="Rectangle 168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42" name="Rectangle 169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43" name="Rectangle 170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44" name="Rectangle 171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45" name="Rectangle 172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46" name="Rectangle 173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47" name="Rectangle 174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775" name="Group 175"/>
          <p:cNvGrpSpPr>
            <a:grpSpLocks/>
          </p:cNvGrpSpPr>
          <p:nvPr/>
        </p:nvGrpSpPr>
        <p:grpSpPr bwMode="auto">
          <a:xfrm>
            <a:off x="4724400" y="2060575"/>
            <a:ext cx="4114800" cy="457200"/>
            <a:chOff x="1728" y="432"/>
            <a:chExt cx="2592" cy="288"/>
          </a:xfrm>
        </p:grpSpPr>
        <p:sp>
          <p:nvSpPr>
            <p:cNvPr id="45230" name="Rectangle 176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31" name="Rectangle 177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32" name="Rectangle 178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33" name="Rectangle 179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34" name="Rectangle 180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35" name="Rectangle 181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36" name="Rectangle 182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37" name="Rectangle 183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38" name="Rectangle 184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785" name="Group 185"/>
          <p:cNvGrpSpPr>
            <a:grpSpLocks/>
          </p:cNvGrpSpPr>
          <p:nvPr/>
        </p:nvGrpSpPr>
        <p:grpSpPr bwMode="auto">
          <a:xfrm rot="5400000">
            <a:off x="6172200" y="3048000"/>
            <a:ext cx="4114800" cy="457200"/>
            <a:chOff x="1728" y="432"/>
            <a:chExt cx="2592" cy="288"/>
          </a:xfrm>
        </p:grpSpPr>
        <p:sp>
          <p:nvSpPr>
            <p:cNvPr id="45221" name="Rectangle 186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22" name="Rectangle 187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23" name="Rectangle 188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24" name="Rectangle 189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25" name="Rectangle 190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26" name="Rectangle 191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27" name="Rectangle 192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28" name="Rectangle 193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29" name="Rectangle 194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755" name="Group 155"/>
          <p:cNvGrpSpPr>
            <a:grpSpLocks/>
          </p:cNvGrpSpPr>
          <p:nvPr/>
        </p:nvGrpSpPr>
        <p:grpSpPr bwMode="auto">
          <a:xfrm rot="10800000">
            <a:off x="4724400" y="2895600"/>
            <a:ext cx="4114800" cy="457200"/>
            <a:chOff x="1728" y="432"/>
            <a:chExt cx="2592" cy="288"/>
          </a:xfrm>
        </p:grpSpPr>
        <p:sp>
          <p:nvSpPr>
            <p:cNvPr id="45212" name="Rectangle 156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13" name="Rectangle 157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14" name="Rectangle 158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15" name="Rectangle 159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16" name="Rectangle 160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17" name="Rectangle 161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18" name="Rectangle 162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19" name="Rectangle 163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20" name="Rectangle 164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798" name="Text Box 198"/>
          <p:cNvSpPr txBox="1">
            <a:spLocks noChangeArrowheads="1"/>
          </p:cNvSpPr>
          <p:nvPr/>
        </p:nvSpPr>
        <p:spPr bwMode="auto">
          <a:xfrm>
            <a:off x="685465" y="457200"/>
            <a:ext cx="7467935" cy="584775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u="sng">
                <a:solidFill>
                  <a:schemeClr val="tx1"/>
                </a:solidFill>
              </a:rPr>
              <a:t>Bước 3</a:t>
            </a:r>
            <a:r>
              <a:rPr lang="en-US" sz="3200">
                <a:solidFill>
                  <a:schemeClr val="tx1"/>
                </a:solidFill>
              </a:rPr>
              <a:t>: Dán nẹp chung quanh tấm </a:t>
            </a:r>
            <a:r>
              <a:rPr lang="en-US" sz="3200" smtClean="0">
                <a:solidFill>
                  <a:schemeClr val="tx1"/>
                </a:solidFill>
              </a:rPr>
              <a:t>đan</a:t>
            </a:r>
            <a:r>
              <a:rPr lang="en-US" sz="320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25844" name="Group 244"/>
          <p:cNvGrpSpPr>
            <a:grpSpLocks/>
          </p:cNvGrpSpPr>
          <p:nvPr/>
        </p:nvGrpSpPr>
        <p:grpSpPr bwMode="auto">
          <a:xfrm>
            <a:off x="304800" y="2286000"/>
            <a:ext cx="4191000" cy="4114800"/>
            <a:chOff x="192" y="1432"/>
            <a:chExt cx="2640" cy="2592"/>
          </a:xfrm>
        </p:grpSpPr>
        <p:grpSp>
          <p:nvGrpSpPr>
            <p:cNvPr id="45168" name="Group 200"/>
            <p:cNvGrpSpPr>
              <a:grpSpLocks/>
            </p:cNvGrpSpPr>
            <p:nvPr/>
          </p:nvGrpSpPr>
          <p:grpSpPr bwMode="auto">
            <a:xfrm>
              <a:off x="192" y="1442"/>
              <a:ext cx="2592" cy="288"/>
              <a:chOff x="1728" y="432"/>
              <a:chExt cx="2592" cy="288"/>
            </a:xfrm>
          </p:grpSpPr>
          <p:sp>
            <p:nvSpPr>
              <p:cNvPr id="45203" name="Rectangle 201"/>
              <p:cNvSpPr>
                <a:spLocks noChangeArrowheads="1"/>
              </p:cNvSpPr>
              <p:nvPr/>
            </p:nvSpPr>
            <p:spPr bwMode="auto">
              <a:xfrm>
                <a:off x="2304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4" name="Rectangle 202"/>
              <p:cNvSpPr>
                <a:spLocks noChangeArrowheads="1"/>
              </p:cNvSpPr>
              <p:nvPr/>
            </p:nvSpPr>
            <p:spPr bwMode="auto">
              <a:xfrm>
                <a:off x="2016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5" name="Rectangle 203"/>
              <p:cNvSpPr>
                <a:spLocks noChangeArrowheads="1"/>
              </p:cNvSpPr>
              <p:nvPr/>
            </p:nvSpPr>
            <p:spPr bwMode="auto">
              <a:xfrm>
                <a:off x="1728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6" name="Rectangle 204"/>
              <p:cNvSpPr>
                <a:spLocks noChangeArrowheads="1"/>
              </p:cNvSpPr>
              <p:nvPr/>
            </p:nvSpPr>
            <p:spPr bwMode="auto">
              <a:xfrm>
                <a:off x="3744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7" name="Rectangle 205"/>
              <p:cNvSpPr>
                <a:spLocks noChangeArrowheads="1"/>
              </p:cNvSpPr>
              <p:nvPr/>
            </p:nvSpPr>
            <p:spPr bwMode="auto">
              <a:xfrm>
                <a:off x="3456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8" name="Rectangle 206"/>
              <p:cNvSpPr>
                <a:spLocks noChangeArrowheads="1"/>
              </p:cNvSpPr>
              <p:nvPr/>
            </p:nvSpPr>
            <p:spPr bwMode="auto">
              <a:xfrm>
                <a:off x="3168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9" name="Rectangle 207"/>
              <p:cNvSpPr>
                <a:spLocks noChangeArrowheads="1"/>
              </p:cNvSpPr>
              <p:nvPr/>
            </p:nvSpPr>
            <p:spPr bwMode="auto">
              <a:xfrm>
                <a:off x="2880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10" name="Rectangle 208"/>
              <p:cNvSpPr>
                <a:spLocks noChangeArrowheads="1"/>
              </p:cNvSpPr>
              <p:nvPr/>
            </p:nvSpPr>
            <p:spPr bwMode="auto">
              <a:xfrm>
                <a:off x="2592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11" name="Rectangle 209"/>
              <p:cNvSpPr>
                <a:spLocks noChangeArrowheads="1"/>
              </p:cNvSpPr>
              <p:nvPr/>
            </p:nvSpPr>
            <p:spPr bwMode="auto">
              <a:xfrm>
                <a:off x="4032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169" name="Group 210"/>
            <p:cNvGrpSpPr>
              <a:grpSpLocks/>
            </p:cNvGrpSpPr>
            <p:nvPr/>
          </p:nvGrpSpPr>
          <p:grpSpPr bwMode="auto">
            <a:xfrm>
              <a:off x="192" y="3736"/>
              <a:ext cx="2592" cy="288"/>
              <a:chOff x="672" y="192"/>
              <a:chExt cx="2592" cy="288"/>
            </a:xfrm>
          </p:grpSpPr>
          <p:sp>
            <p:nvSpPr>
              <p:cNvPr id="45194" name="Rectangle 211"/>
              <p:cNvSpPr>
                <a:spLocks noChangeArrowheads="1"/>
              </p:cNvSpPr>
              <p:nvPr/>
            </p:nvSpPr>
            <p:spPr bwMode="auto">
              <a:xfrm>
                <a:off x="1248" y="19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95" name="Rectangle 212"/>
              <p:cNvSpPr>
                <a:spLocks noChangeArrowheads="1"/>
              </p:cNvSpPr>
              <p:nvPr/>
            </p:nvSpPr>
            <p:spPr bwMode="auto">
              <a:xfrm>
                <a:off x="960" y="19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96" name="Rectangle 213"/>
              <p:cNvSpPr>
                <a:spLocks noChangeArrowheads="1"/>
              </p:cNvSpPr>
              <p:nvPr/>
            </p:nvSpPr>
            <p:spPr bwMode="auto">
              <a:xfrm>
                <a:off x="672" y="19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97" name="Rectangle 214"/>
              <p:cNvSpPr>
                <a:spLocks noChangeArrowheads="1"/>
              </p:cNvSpPr>
              <p:nvPr/>
            </p:nvSpPr>
            <p:spPr bwMode="auto">
              <a:xfrm>
                <a:off x="2688" y="19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98" name="Rectangle 215"/>
              <p:cNvSpPr>
                <a:spLocks noChangeArrowheads="1"/>
              </p:cNvSpPr>
              <p:nvPr/>
            </p:nvSpPr>
            <p:spPr bwMode="auto">
              <a:xfrm>
                <a:off x="2400" y="19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99" name="Rectangle 216"/>
              <p:cNvSpPr>
                <a:spLocks noChangeArrowheads="1"/>
              </p:cNvSpPr>
              <p:nvPr/>
            </p:nvSpPr>
            <p:spPr bwMode="auto">
              <a:xfrm>
                <a:off x="2112" y="19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0" name="Rectangle 217"/>
              <p:cNvSpPr>
                <a:spLocks noChangeArrowheads="1"/>
              </p:cNvSpPr>
              <p:nvPr/>
            </p:nvSpPr>
            <p:spPr bwMode="auto">
              <a:xfrm>
                <a:off x="1824" y="19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1" name="Rectangle 218"/>
              <p:cNvSpPr>
                <a:spLocks noChangeArrowheads="1"/>
              </p:cNvSpPr>
              <p:nvPr/>
            </p:nvSpPr>
            <p:spPr bwMode="auto">
              <a:xfrm>
                <a:off x="1536" y="19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2" name="Rectangle 219"/>
              <p:cNvSpPr>
                <a:spLocks noChangeArrowheads="1"/>
              </p:cNvSpPr>
              <p:nvPr/>
            </p:nvSpPr>
            <p:spPr bwMode="auto">
              <a:xfrm>
                <a:off x="2976" y="19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170" name="Group 220"/>
            <p:cNvGrpSpPr>
              <a:grpSpLocks/>
            </p:cNvGrpSpPr>
            <p:nvPr/>
          </p:nvGrpSpPr>
          <p:grpSpPr bwMode="auto">
            <a:xfrm rot="5400000">
              <a:off x="-950" y="2584"/>
              <a:ext cx="2592" cy="288"/>
              <a:chOff x="1728" y="432"/>
              <a:chExt cx="2592" cy="288"/>
            </a:xfrm>
          </p:grpSpPr>
          <p:sp>
            <p:nvSpPr>
              <p:cNvPr id="45185" name="Rectangle 221"/>
              <p:cNvSpPr>
                <a:spLocks noChangeArrowheads="1"/>
              </p:cNvSpPr>
              <p:nvPr/>
            </p:nvSpPr>
            <p:spPr bwMode="auto">
              <a:xfrm>
                <a:off x="2304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86" name="Rectangle 222"/>
              <p:cNvSpPr>
                <a:spLocks noChangeArrowheads="1"/>
              </p:cNvSpPr>
              <p:nvPr/>
            </p:nvSpPr>
            <p:spPr bwMode="auto">
              <a:xfrm>
                <a:off x="2016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87" name="Rectangle 223"/>
              <p:cNvSpPr>
                <a:spLocks noChangeArrowheads="1"/>
              </p:cNvSpPr>
              <p:nvPr/>
            </p:nvSpPr>
            <p:spPr bwMode="auto">
              <a:xfrm>
                <a:off x="1728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88" name="Rectangle 224"/>
              <p:cNvSpPr>
                <a:spLocks noChangeArrowheads="1"/>
              </p:cNvSpPr>
              <p:nvPr/>
            </p:nvSpPr>
            <p:spPr bwMode="auto">
              <a:xfrm>
                <a:off x="3744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89" name="Rectangle 225"/>
              <p:cNvSpPr>
                <a:spLocks noChangeArrowheads="1"/>
              </p:cNvSpPr>
              <p:nvPr/>
            </p:nvSpPr>
            <p:spPr bwMode="auto">
              <a:xfrm>
                <a:off x="3456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90" name="Rectangle 226"/>
              <p:cNvSpPr>
                <a:spLocks noChangeArrowheads="1"/>
              </p:cNvSpPr>
              <p:nvPr/>
            </p:nvSpPr>
            <p:spPr bwMode="auto">
              <a:xfrm>
                <a:off x="3168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91" name="Rectangle 227"/>
              <p:cNvSpPr>
                <a:spLocks noChangeArrowheads="1"/>
              </p:cNvSpPr>
              <p:nvPr/>
            </p:nvSpPr>
            <p:spPr bwMode="auto">
              <a:xfrm>
                <a:off x="2880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92" name="Rectangle 228"/>
              <p:cNvSpPr>
                <a:spLocks noChangeArrowheads="1"/>
              </p:cNvSpPr>
              <p:nvPr/>
            </p:nvSpPr>
            <p:spPr bwMode="auto">
              <a:xfrm>
                <a:off x="2592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93" name="Rectangle 229"/>
              <p:cNvSpPr>
                <a:spLocks noChangeArrowheads="1"/>
              </p:cNvSpPr>
              <p:nvPr/>
            </p:nvSpPr>
            <p:spPr bwMode="auto">
              <a:xfrm>
                <a:off x="4032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171" name="Group 230"/>
            <p:cNvGrpSpPr>
              <a:grpSpLocks/>
            </p:cNvGrpSpPr>
            <p:nvPr/>
          </p:nvGrpSpPr>
          <p:grpSpPr bwMode="auto">
            <a:xfrm rot="5400000">
              <a:off x="1344" y="2584"/>
              <a:ext cx="2592" cy="288"/>
              <a:chOff x="1728" y="432"/>
              <a:chExt cx="2592" cy="288"/>
            </a:xfrm>
          </p:grpSpPr>
          <p:sp>
            <p:nvSpPr>
              <p:cNvPr id="45176" name="Rectangle 231"/>
              <p:cNvSpPr>
                <a:spLocks noChangeArrowheads="1"/>
              </p:cNvSpPr>
              <p:nvPr/>
            </p:nvSpPr>
            <p:spPr bwMode="auto">
              <a:xfrm>
                <a:off x="2304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77" name="Rectangle 232"/>
              <p:cNvSpPr>
                <a:spLocks noChangeArrowheads="1"/>
              </p:cNvSpPr>
              <p:nvPr/>
            </p:nvSpPr>
            <p:spPr bwMode="auto">
              <a:xfrm>
                <a:off x="2016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78" name="Rectangle 233"/>
              <p:cNvSpPr>
                <a:spLocks noChangeArrowheads="1"/>
              </p:cNvSpPr>
              <p:nvPr/>
            </p:nvSpPr>
            <p:spPr bwMode="auto">
              <a:xfrm>
                <a:off x="1728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79" name="Rectangle 234"/>
              <p:cNvSpPr>
                <a:spLocks noChangeArrowheads="1"/>
              </p:cNvSpPr>
              <p:nvPr/>
            </p:nvSpPr>
            <p:spPr bwMode="auto">
              <a:xfrm>
                <a:off x="3744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80" name="Rectangle 235"/>
              <p:cNvSpPr>
                <a:spLocks noChangeArrowheads="1"/>
              </p:cNvSpPr>
              <p:nvPr/>
            </p:nvSpPr>
            <p:spPr bwMode="auto">
              <a:xfrm>
                <a:off x="3456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81" name="Rectangle 236"/>
              <p:cNvSpPr>
                <a:spLocks noChangeArrowheads="1"/>
              </p:cNvSpPr>
              <p:nvPr/>
            </p:nvSpPr>
            <p:spPr bwMode="auto">
              <a:xfrm>
                <a:off x="3168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82" name="Rectangle 237"/>
              <p:cNvSpPr>
                <a:spLocks noChangeArrowheads="1"/>
              </p:cNvSpPr>
              <p:nvPr/>
            </p:nvSpPr>
            <p:spPr bwMode="auto">
              <a:xfrm>
                <a:off x="2880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83" name="Rectangle 238"/>
              <p:cNvSpPr>
                <a:spLocks noChangeArrowheads="1"/>
              </p:cNvSpPr>
              <p:nvPr/>
            </p:nvSpPr>
            <p:spPr bwMode="auto">
              <a:xfrm>
                <a:off x="2592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84" name="Rectangle 239"/>
              <p:cNvSpPr>
                <a:spLocks noChangeArrowheads="1"/>
              </p:cNvSpPr>
              <p:nvPr/>
            </p:nvSpPr>
            <p:spPr bwMode="auto">
              <a:xfrm>
                <a:off x="4032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172" name="Text Box 240"/>
            <p:cNvSpPr txBox="1">
              <a:spLocks noChangeArrowheads="1"/>
            </p:cNvSpPr>
            <p:nvPr/>
          </p:nvSpPr>
          <p:spPr bwMode="auto">
            <a:xfrm>
              <a:off x="1159" y="1442"/>
              <a:ext cx="167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Bôi keo dán</a:t>
              </a:r>
            </a:p>
          </p:txBody>
        </p:sp>
        <p:sp>
          <p:nvSpPr>
            <p:cNvPr id="45173" name="Text Box 241"/>
            <p:cNvSpPr txBox="1">
              <a:spLocks noChangeArrowheads="1"/>
            </p:cNvSpPr>
            <p:nvPr/>
          </p:nvSpPr>
          <p:spPr bwMode="auto">
            <a:xfrm>
              <a:off x="1063" y="3737"/>
              <a:ext cx="167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Bôi keo dán</a:t>
              </a:r>
            </a:p>
          </p:txBody>
        </p:sp>
        <p:sp>
          <p:nvSpPr>
            <p:cNvPr id="45174" name="Text Box 242"/>
            <p:cNvSpPr txBox="1">
              <a:spLocks noChangeArrowheads="1"/>
            </p:cNvSpPr>
            <p:nvPr/>
          </p:nvSpPr>
          <p:spPr bwMode="auto">
            <a:xfrm rot="5400000">
              <a:off x="-509" y="3015"/>
              <a:ext cx="167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Bôi keo dán</a:t>
              </a:r>
            </a:p>
          </p:txBody>
        </p:sp>
        <p:sp>
          <p:nvSpPr>
            <p:cNvPr id="45175" name="Text Box 243"/>
            <p:cNvSpPr txBox="1">
              <a:spLocks noChangeArrowheads="1"/>
            </p:cNvSpPr>
            <p:nvPr/>
          </p:nvSpPr>
          <p:spPr bwMode="auto">
            <a:xfrm rot="-5400000">
              <a:off x="1785" y="2250"/>
              <a:ext cx="167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Bôi keo dán</a:t>
              </a:r>
            </a:p>
          </p:txBody>
        </p:sp>
      </p:grpSp>
      <p:grpSp>
        <p:nvGrpSpPr>
          <p:cNvPr id="25857" name="Group 257"/>
          <p:cNvGrpSpPr>
            <a:grpSpLocks/>
          </p:cNvGrpSpPr>
          <p:nvPr/>
        </p:nvGrpSpPr>
        <p:grpSpPr bwMode="auto">
          <a:xfrm rot="2432656">
            <a:off x="4724400" y="1984375"/>
            <a:ext cx="4114800" cy="533400"/>
            <a:chOff x="3168" y="3116"/>
            <a:chExt cx="2592" cy="336"/>
          </a:xfrm>
        </p:grpSpPr>
        <p:grpSp>
          <p:nvGrpSpPr>
            <p:cNvPr id="45157" name="Group 246"/>
            <p:cNvGrpSpPr>
              <a:grpSpLocks/>
            </p:cNvGrpSpPr>
            <p:nvPr/>
          </p:nvGrpSpPr>
          <p:grpSpPr bwMode="auto">
            <a:xfrm rot="8363001">
              <a:off x="3168" y="3164"/>
              <a:ext cx="2592" cy="288"/>
              <a:chOff x="1728" y="432"/>
              <a:chExt cx="2592" cy="288"/>
            </a:xfrm>
          </p:grpSpPr>
          <p:sp>
            <p:nvSpPr>
              <p:cNvPr id="45159" name="Rectangle 247"/>
              <p:cNvSpPr>
                <a:spLocks noChangeArrowheads="1"/>
              </p:cNvSpPr>
              <p:nvPr/>
            </p:nvSpPr>
            <p:spPr bwMode="auto">
              <a:xfrm>
                <a:off x="2304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60" name="Rectangle 248"/>
              <p:cNvSpPr>
                <a:spLocks noChangeArrowheads="1"/>
              </p:cNvSpPr>
              <p:nvPr/>
            </p:nvSpPr>
            <p:spPr bwMode="auto">
              <a:xfrm>
                <a:off x="2016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61" name="Rectangle 249"/>
              <p:cNvSpPr>
                <a:spLocks noChangeArrowheads="1"/>
              </p:cNvSpPr>
              <p:nvPr/>
            </p:nvSpPr>
            <p:spPr bwMode="auto">
              <a:xfrm>
                <a:off x="1728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62" name="Rectangle 250"/>
              <p:cNvSpPr>
                <a:spLocks noChangeArrowheads="1"/>
              </p:cNvSpPr>
              <p:nvPr/>
            </p:nvSpPr>
            <p:spPr bwMode="auto">
              <a:xfrm>
                <a:off x="3744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63" name="Rectangle 251"/>
              <p:cNvSpPr>
                <a:spLocks noChangeArrowheads="1"/>
              </p:cNvSpPr>
              <p:nvPr/>
            </p:nvSpPr>
            <p:spPr bwMode="auto">
              <a:xfrm>
                <a:off x="3456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64" name="Rectangle 252"/>
              <p:cNvSpPr>
                <a:spLocks noChangeArrowheads="1"/>
              </p:cNvSpPr>
              <p:nvPr/>
            </p:nvSpPr>
            <p:spPr bwMode="auto">
              <a:xfrm>
                <a:off x="3168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65" name="Rectangle 253"/>
              <p:cNvSpPr>
                <a:spLocks noChangeArrowheads="1"/>
              </p:cNvSpPr>
              <p:nvPr/>
            </p:nvSpPr>
            <p:spPr bwMode="auto">
              <a:xfrm>
                <a:off x="2880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66" name="Rectangle 254"/>
              <p:cNvSpPr>
                <a:spLocks noChangeArrowheads="1"/>
              </p:cNvSpPr>
              <p:nvPr/>
            </p:nvSpPr>
            <p:spPr bwMode="auto">
              <a:xfrm>
                <a:off x="2592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67" name="Rectangle 255"/>
              <p:cNvSpPr>
                <a:spLocks noChangeArrowheads="1"/>
              </p:cNvSpPr>
              <p:nvPr/>
            </p:nvSpPr>
            <p:spPr bwMode="auto">
              <a:xfrm>
                <a:off x="4032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158" name="Text Box 256"/>
            <p:cNvSpPr txBox="1">
              <a:spLocks noChangeArrowheads="1"/>
            </p:cNvSpPr>
            <p:nvPr/>
          </p:nvSpPr>
          <p:spPr bwMode="auto">
            <a:xfrm rot="-2322898">
              <a:off x="3932" y="3116"/>
              <a:ext cx="110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B</a:t>
              </a:r>
              <a:r>
                <a:rPr lang="vi-VN"/>
                <a:t>ô</a:t>
              </a:r>
              <a:r>
                <a:rPr lang="en-US"/>
                <a:t>i keo d</a:t>
              </a:r>
              <a:r>
                <a:rPr lang="vi-VN"/>
                <a:t>á</a:t>
              </a:r>
              <a:r>
                <a:rPr lang="en-US"/>
                <a:t>n</a:t>
              </a:r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17256006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1000"/>
                                        <p:tgtEl>
                                          <p:spTgt spid="25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5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58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5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5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5" presetClass="path" presetSubtype="0" accel="10000" decel="1000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3.7037E-6 L -0.48229 0.03333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25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15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84167 0.15555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257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83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5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48334 0.44444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257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67" y="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3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5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7" presetID="35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-1.15607E-6 L -0.36667 -1.15607E-6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257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5347" y="381000"/>
            <a:ext cx="4698723" cy="11079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 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9376" y="1752600"/>
            <a:ext cx="8819850" cy="148899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MẢNH GHÉP BÍ MẬT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48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45"/>
          <p:cNvGrpSpPr>
            <a:grpSpLocks/>
          </p:cNvGrpSpPr>
          <p:nvPr/>
        </p:nvGrpSpPr>
        <p:grpSpPr bwMode="auto">
          <a:xfrm>
            <a:off x="2133600" y="1200320"/>
            <a:ext cx="5285969" cy="5048080"/>
            <a:chOff x="2976" y="1440"/>
            <a:chExt cx="2592" cy="2592"/>
          </a:xfrm>
        </p:grpSpPr>
        <p:grpSp>
          <p:nvGrpSpPr>
            <p:cNvPr id="5" name="Group 946"/>
            <p:cNvGrpSpPr>
              <a:grpSpLocks/>
            </p:cNvGrpSpPr>
            <p:nvPr/>
          </p:nvGrpSpPr>
          <p:grpSpPr bwMode="auto">
            <a:xfrm>
              <a:off x="2976" y="1440"/>
              <a:ext cx="2592" cy="2592"/>
              <a:chOff x="1488" y="1440"/>
              <a:chExt cx="2592" cy="2592"/>
            </a:xfrm>
          </p:grpSpPr>
          <p:sp>
            <p:nvSpPr>
              <p:cNvPr id="46" name="Rectangle 947"/>
              <p:cNvSpPr>
                <a:spLocks noChangeArrowheads="1"/>
              </p:cNvSpPr>
              <p:nvPr/>
            </p:nvSpPr>
            <p:spPr bwMode="auto">
              <a:xfrm>
                <a:off x="1776" y="2880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Rectangle 948"/>
              <p:cNvSpPr>
                <a:spLocks noChangeArrowheads="1"/>
              </p:cNvSpPr>
              <p:nvPr/>
            </p:nvSpPr>
            <p:spPr bwMode="auto">
              <a:xfrm>
                <a:off x="3504" y="2880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Rectangle 949"/>
              <p:cNvSpPr>
                <a:spLocks noChangeArrowheads="1"/>
              </p:cNvSpPr>
              <p:nvPr/>
            </p:nvSpPr>
            <p:spPr bwMode="auto">
              <a:xfrm>
                <a:off x="2928" y="2880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Rectangle 950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Rectangle 951"/>
              <p:cNvSpPr>
                <a:spLocks noChangeArrowheads="1"/>
              </p:cNvSpPr>
              <p:nvPr/>
            </p:nvSpPr>
            <p:spPr bwMode="auto">
              <a:xfrm>
                <a:off x="2640" y="3168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Rectangle 952"/>
              <p:cNvSpPr>
                <a:spLocks noChangeArrowheads="1"/>
              </p:cNvSpPr>
              <p:nvPr/>
            </p:nvSpPr>
            <p:spPr bwMode="auto">
              <a:xfrm>
                <a:off x="3792" y="3168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Rectangle 953"/>
              <p:cNvSpPr>
                <a:spLocks noChangeArrowheads="1"/>
              </p:cNvSpPr>
              <p:nvPr/>
            </p:nvSpPr>
            <p:spPr bwMode="auto">
              <a:xfrm>
                <a:off x="3216" y="3168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Rectangle 954"/>
              <p:cNvSpPr>
                <a:spLocks noChangeArrowheads="1"/>
              </p:cNvSpPr>
              <p:nvPr/>
            </p:nvSpPr>
            <p:spPr bwMode="auto">
              <a:xfrm>
                <a:off x="2064" y="3168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Rectangle 955"/>
              <p:cNvSpPr>
                <a:spLocks noChangeArrowheads="1"/>
              </p:cNvSpPr>
              <p:nvPr/>
            </p:nvSpPr>
            <p:spPr bwMode="auto">
              <a:xfrm>
                <a:off x="1488" y="3168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Rectangle 956"/>
              <p:cNvSpPr>
                <a:spLocks noChangeArrowheads="1"/>
              </p:cNvSpPr>
              <p:nvPr/>
            </p:nvSpPr>
            <p:spPr bwMode="auto">
              <a:xfrm>
                <a:off x="2064" y="2016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Rectangle 957"/>
              <p:cNvSpPr>
                <a:spLocks noChangeArrowheads="1"/>
              </p:cNvSpPr>
              <p:nvPr/>
            </p:nvSpPr>
            <p:spPr bwMode="auto">
              <a:xfrm>
                <a:off x="2064" y="1440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Rectangle 958"/>
              <p:cNvSpPr>
                <a:spLocks noChangeArrowheads="1"/>
              </p:cNvSpPr>
              <p:nvPr/>
            </p:nvSpPr>
            <p:spPr bwMode="auto">
              <a:xfrm>
                <a:off x="1776" y="3456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Rectangle 959"/>
              <p:cNvSpPr>
                <a:spLocks noChangeArrowheads="1"/>
              </p:cNvSpPr>
              <p:nvPr/>
            </p:nvSpPr>
            <p:spPr bwMode="auto">
              <a:xfrm>
                <a:off x="1776" y="3744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Rectangle 960"/>
              <p:cNvSpPr>
                <a:spLocks noChangeArrowheads="1"/>
              </p:cNvSpPr>
              <p:nvPr/>
            </p:nvSpPr>
            <p:spPr bwMode="auto">
              <a:xfrm>
                <a:off x="1776" y="2304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961"/>
              <p:cNvSpPr>
                <a:spLocks noChangeArrowheads="1"/>
              </p:cNvSpPr>
              <p:nvPr/>
            </p:nvSpPr>
            <p:spPr bwMode="auto">
              <a:xfrm>
                <a:off x="1776" y="1728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Rectangle 962"/>
              <p:cNvSpPr>
                <a:spLocks noChangeArrowheads="1"/>
              </p:cNvSpPr>
              <p:nvPr/>
            </p:nvSpPr>
            <p:spPr bwMode="auto">
              <a:xfrm>
                <a:off x="1776" y="1440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Rectangle 963"/>
              <p:cNvSpPr>
                <a:spLocks noChangeArrowheads="1"/>
              </p:cNvSpPr>
              <p:nvPr/>
            </p:nvSpPr>
            <p:spPr bwMode="auto">
              <a:xfrm>
                <a:off x="3504" y="3456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Rectangle 964"/>
              <p:cNvSpPr>
                <a:spLocks noChangeArrowheads="1"/>
              </p:cNvSpPr>
              <p:nvPr/>
            </p:nvSpPr>
            <p:spPr bwMode="auto">
              <a:xfrm>
                <a:off x="3792" y="3744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Rectangle 965"/>
              <p:cNvSpPr>
                <a:spLocks noChangeArrowheads="1"/>
              </p:cNvSpPr>
              <p:nvPr/>
            </p:nvSpPr>
            <p:spPr bwMode="auto">
              <a:xfrm>
                <a:off x="3504" y="3744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Rectangle 966"/>
              <p:cNvSpPr>
                <a:spLocks noChangeArrowheads="1"/>
              </p:cNvSpPr>
              <p:nvPr/>
            </p:nvSpPr>
            <p:spPr bwMode="auto">
              <a:xfrm>
                <a:off x="3216" y="3744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Rectangle 967"/>
              <p:cNvSpPr>
                <a:spLocks noChangeArrowheads="1"/>
              </p:cNvSpPr>
              <p:nvPr/>
            </p:nvSpPr>
            <p:spPr bwMode="auto">
              <a:xfrm>
                <a:off x="2928" y="3456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Rectangle 968"/>
              <p:cNvSpPr>
                <a:spLocks noChangeArrowheads="1"/>
              </p:cNvSpPr>
              <p:nvPr/>
            </p:nvSpPr>
            <p:spPr bwMode="auto">
              <a:xfrm>
                <a:off x="2928" y="3744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Rectangle 969"/>
              <p:cNvSpPr>
                <a:spLocks noChangeArrowheads="1"/>
              </p:cNvSpPr>
              <p:nvPr/>
            </p:nvSpPr>
            <p:spPr bwMode="auto">
              <a:xfrm>
                <a:off x="2640" y="2592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Rectangle 970"/>
              <p:cNvSpPr>
                <a:spLocks noChangeArrowheads="1"/>
              </p:cNvSpPr>
              <p:nvPr/>
            </p:nvSpPr>
            <p:spPr bwMode="auto">
              <a:xfrm>
                <a:off x="2640" y="3744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Rectangle 971"/>
              <p:cNvSpPr>
                <a:spLocks noChangeArrowheads="1"/>
              </p:cNvSpPr>
              <p:nvPr/>
            </p:nvSpPr>
            <p:spPr bwMode="auto">
              <a:xfrm>
                <a:off x="2352" y="3456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Rectangle 972"/>
              <p:cNvSpPr>
                <a:spLocks noChangeArrowheads="1"/>
              </p:cNvSpPr>
              <p:nvPr/>
            </p:nvSpPr>
            <p:spPr bwMode="auto">
              <a:xfrm>
                <a:off x="2352" y="2304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Rectangle 973"/>
              <p:cNvSpPr>
                <a:spLocks noChangeArrowheads="1"/>
              </p:cNvSpPr>
              <p:nvPr/>
            </p:nvSpPr>
            <p:spPr bwMode="auto">
              <a:xfrm>
                <a:off x="2352" y="3744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Rectangle 974"/>
              <p:cNvSpPr>
                <a:spLocks noChangeArrowheads="1"/>
              </p:cNvSpPr>
              <p:nvPr/>
            </p:nvSpPr>
            <p:spPr bwMode="auto">
              <a:xfrm>
                <a:off x="2064" y="2592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Rectangle 975"/>
              <p:cNvSpPr>
                <a:spLocks noChangeArrowheads="1"/>
              </p:cNvSpPr>
              <p:nvPr/>
            </p:nvSpPr>
            <p:spPr bwMode="auto">
              <a:xfrm>
                <a:off x="2064" y="3744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Rectangle 976"/>
              <p:cNvSpPr>
                <a:spLocks noChangeArrowheads="1"/>
              </p:cNvSpPr>
              <p:nvPr/>
            </p:nvSpPr>
            <p:spPr bwMode="auto">
              <a:xfrm>
                <a:off x="1488" y="2592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Rectangle 977"/>
              <p:cNvSpPr>
                <a:spLocks noChangeArrowheads="1"/>
              </p:cNvSpPr>
              <p:nvPr/>
            </p:nvSpPr>
            <p:spPr bwMode="auto">
              <a:xfrm>
                <a:off x="1488" y="2016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Rectangle 978"/>
              <p:cNvSpPr>
                <a:spLocks noChangeArrowheads="1"/>
              </p:cNvSpPr>
              <p:nvPr/>
            </p:nvSpPr>
            <p:spPr bwMode="auto">
              <a:xfrm>
                <a:off x="1488" y="3744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Rectangle 979"/>
              <p:cNvSpPr>
                <a:spLocks noChangeArrowheads="1"/>
              </p:cNvSpPr>
              <p:nvPr/>
            </p:nvSpPr>
            <p:spPr bwMode="auto">
              <a:xfrm>
                <a:off x="1488" y="1440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Rectangle 980"/>
              <p:cNvSpPr>
                <a:spLocks noChangeArrowheads="1"/>
              </p:cNvSpPr>
              <p:nvPr/>
            </p:nvSpPr>
            <p:spPr bwMode="auto">
              <a:xfrm>
                <a:off x="2640" y="2016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Rectangle 981"/>
              <p:cNvSpPr>
                <a:spLocks noChangeArrowheads="1"/>
              </p:cNvSpPr>
              <p:nvPr/>
            </p:nvSpPr>
            <p:spPr bwMode="auto">
              <a:xfrm>
                <a:off x="3216" y="2016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Rectangle 982"/>
              <p:cNvSpPr>
                <a:spLocks noChangeArrowheads="1"/>
              </p:cNvSpPr>
              <p:nvPr/>
            </p:nvSpPr>
            <p:spPr bwMode="auto">
              <a:xfrm>
                <a:off x="3504" y="1728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Rectangle 983"/>
              <p:cNvSpPr>
                <a:spLocks noChangeArrowheads="1"/>
              </p:cNvSpPr>
              <p:nvPr/>
            </p:nvSpPr>
            <p:spPr bwMode="auto">
              <a:xfrm>
                <a:off x="3504" y="1440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Rectangle 984"/>
              <p:cNvSpPr>
                <a:spLocks noChangeArrowheads="1"/>
              </p:cNvSpPr>
              <p:nvPr/>
            </p:nvSpPr>
            <p:spPr bwMode="auto">
              <a:xfrm>
                <a:off x="3216" y="1440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Rectangle 985"/>
              <p:cNvSpPr>
                <a:spLocks noChangeArrowheads="1"/>
              </p:cNvSpPr>
              <p:nvPr/>
            </p:nvSpPr>
            <p:spPr bwMode="auto">
              <a:xfrm>
                <a:off x="2928" y="2304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Rectangle 986"/>
              <p:cNvSpPr>
                <a:spLocks noChangeArrowheads="1"/>
              </p:cNvSpPr>
              <p:nvPr/>
            </p:nvSpPr>
            <p:spPr bwMode="auto">
              <a:xfrm>
                <a:off x="2928" y="1728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Rectangle 987"/>
              <p:cNvSpPr>
                <a:spLocks noChangeArrowheads="1"/>
              </p:cNvSpPr>
              <p:nvPr/>
            </p:nvSpPr>
            <p:spPr bwMode="auto">
              <a:xfrm>
                <a:off x="2928" y="1440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Rectangle 988"/>
              <p:cNvSpPr>
                <a:spLocks noChangeArrowheads="1"/>
              </p:cNvSpPr>
              <p:nvPr/>
            </p:nvSpPr>
            <p:spPr bwMode="auto">
              <a:xfrm>
                <a:off x="2640" y="1440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Rectangle 989"/>
              <p:cNvSpPr>
                <a:spLocks noChangeArrowheads="1"/>
              </p:cNvSpPr>
              <p:nvPr/>
            </p:nvSpPr>
            <p:spPr bwMode="auto">
              <a:xfrm>
                <a:off x="2352" y="1728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Rectangle 990"/>
              <p:cNvSpPr>
                <a:spLocks noChangeArrowheads="1"/>
              </p:cNvSpPr>
              <p:nvPr/>
            </p:nvSpPr>
            <p:spPr bwMode="auto">
              <a:xfrm>
                <a:off x="2352" y="1440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Rectangle 991"/>
              <p:cNvSpPr>
                <a:spLocks noChangeArrowheads="1"/>
              </p:cNvSpPr>
              <p:nvPr/>
            </p:nvSpPr>
            <p:spPr bwMode="auto">
              <a:xfrm>
                <a:off x="3792" y="2016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Rectangle 992"/>
              <p:cNvSpPr>
                <a:spLocks noChangeArrowheads="1"/>
              </p:cNvSpPr>
              <p:nvPr/>
            </p:nvSpPr>
            <p:spPr bwMode="auto">
              <a:xfrm>
                <a:off x="3792" y="1440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Rectangle 993"/>
              <p:cNvSpPr>
                <a:spLocks noChangeArrowheads="1"/>
              </p:cNvSpPr>
              <p:nvPr/>
            </p:nvSpPr>
            <p:spPr bwMode="auto">
              <a:xfrm>
                <a:off x="3504" y="2304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Rectangle 994"/>
              <p:cNvSpPr>
                <a:spLocks noChangeArrowheads="1"/>
              </p:cNvSpPr>
              <p:nvPr/>
            </p:nvSpPr>
            <p:spPr bwMode="auto">
              <a:xfrm>
                <a:off x="3792" y="2592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Rectangle 995"/>
              <p:cNvSpPr>
                <a:spLocks noChangeArrowheads="1"/>
              </p:cNvSpPr>
              <p:nvPr/>
            </p:nvSpPr>
            <p:spPr bwMode="auto">
              <a:xfrm>
                <a:off x="3216" y="2592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5" name="Group 996"/>
              <p:cNvGrpSpPr>
                <a:grpSpLocks/>
              </p:cNvGrpSpPr>
              <p:nvPr/>
            </p:nvGrpSpPr>
            <p:grpSpPr bwMode="auto">
              <a:xfrm rot="5400000">
                <a:off x="2640" y="2304"/>
                <a:ext cx="288" cy="2592"/>
                <a:chOff x="4704" y="1440"/>
                <a:chExt cx="288" cy="2592"/>
              </a:xfrm>
            </p:grpSpPr>
            <p:sp>
              <p:nvSpPr>
                <p:cNvPr id="228" name="Rectangle 997"/>
                <p:cNvSpPr>
                  <a:spLocks noChangeArrowheads="1"/>
                </p:cNvSpPr>
                <p:nvPr/>
              </p:nvSpPr>
              <p:spPr bwMode="auto">
                <a:xfrm>
                  <a:off x="4704" y="2880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9" name="Rectangle 998"/>
                <p:cNvSpPr>
                  <a:spLocks noChangeArrowheads="1"/>
                </p:cNvSpPr>
                <p:nvPr/>
              </p:nvSpPr>
              <p:spPr bwMode="auto">
                <a:xfrm>
                  <a:off x="4704" y="3168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0" name="Rectangle 999"/>
                <p:cNvSpPr>
                  <a:spLocks noChangeArrowheads="1"/>
                </p:cNvSpPr>
                <p:nvPr/>
              </p:nvSpPr>
              <p:spPr bwMode="auto">
                <a:xfrm>
                  <a:off x="4704" y="3456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1" name="Rectangle 1000"/>
                <p:cNvSpPr>
                  <a:spLocks noChangeArrowheads="1"/>
                </p:cNvSpPr>
                <p:nvPr/>
              </p:nvSpPr>
              <p:spPr bwMode="auto">
                <a:xfrm>
                  <a:off x="4704" y="3744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2" name="Rectangle 1001"/>
                <p:cNvSpPr>
                  <a:spLocks noChangeArrowheads="1"/>
                </p:cNvSpPr>
                <p:nvPr/>
              </p:nvSpPr>
              <p:spPr bwMode="auto">
                <a:xfrm>
                  <a:off x="4704" y="2016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3" name="Rectangle 1002"/>
                <p:cNvSpPr>
                  <a:spLocks noChangeArrowheads="1"/>
                </p:cNvSpPr>
                <p:nvPr/>
              </p:nvSpPr>
              <p:spPr bwMode="auto">
                <a:xfrm>
                  <a:off x="4704" y="1440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4" name="Rectangle 1003"/>
                <p:cNvSpPr>
                  <a:spLocks noChangeArrowheads="1"/>
                </p:cNvSpPr>
                <p:nvPr/>
              </p:nvSpPr>
              <p:spPr bwMode="auto">
                <a:xfrm>
                  <a:off x="4704" y="1728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" name="Rectangle 1004"/>
                <p:cNvSpPr>
                  <a:spLocks noChangeArrowheads="1"/>
                </p:cNvSpPr>
                <p:nvPr/>
              </p:nvSpPr>
              <p:spPr bwMode="auto">
                <a:xfrm>
                  <a:off x="4704" y="2304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" name="Rectangle 1005"/>
                <p:cNvSpPr>
                  <a:spLocks noChangeArrowheads="1"/>
                </p:cNvSpPr>
                <p:nvPr/>
              </p:nvSpPr>
              <p:spPr bwMode="auto">
                <a:xfrm>
                  <a:off x="4704" y="259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6" name="Rectangle 1006"/>
              <p:cNvSpPr>
                <a:spLocks noChangeArrowheads="1"/>
              </p:cNvSpPr>
              <p:nvPr/>
            </p:nvSpPr>
            <p:spPr bwMode="auto">
              <a:xfrm>
                <a:off x="3792" y="3456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Rectangle 1007"/>
              <p:cNvSpPr>
                <a:spLocks noChangeArrowheads="1"/>
              </p:cNvSpPr>
              <p:nvPr/>
            </p:nvSpPr>
            <p:spPr bwMode="auto">
              <a:xfrm>
                <a:off x="3216" y="3456"/>
                <a:ext cx="288" cy="288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Rectangle 1008"/>
              <p:cNvSpPr>
                <a:spLocks noChangeArrowheads="1"/>
              </p:cNvSpPr>
              <p:nvPr/>
            </p:nvSpPr>
            <p:spPr bwMode="auto">
              <a:xfrm>
                <a:off x="2640" y="3456"/>
                <a:ext cx="288" cy="288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Rectangle 1009"/>
              <p:cNvSpPr>
                <a:spLocks noChangeArrowheads="1"/>
              </p:cNvSpPr>
              <p:nvPr/>
            </p:nvSpPr>
            <p:spPr bwMode="auto">
              <a:xfrm>
                <a:off x="2064" y="3456"/>
                <a:ext cx="288" cy="288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Rectangle 1010"/>
              <p:cNvSpPr>
                <a:spLocks noChangeArrowheads="1"/>
              </p:cNvSpPr>
              <p:nvPr/>
            </p:nvSpPr>
            <p:spPr bwMode="auto">
              <a:xfrm>
                <a:off x="1488" y="3456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1" name="Group 1011"/>
              <p:cNvGrpSpPr>
                <a:grpSpLocks/>
              </p:cNvGrpSpPr>
              <p:nvPr/>
            </p:nvGrpSpPr>
            <p:grpSpPr bwMode="auto">
              <a:xfrm rot="5400000">
                <a:off x="2640" y="2016"/>
                <a:ext cx="288" cy="2592"/>
                <a:chOff x="4704" y="1440"/>
                <a:chExt cx="288" cy="2592"/>
              </a:xfrm>
            </p:grpSpPr>
            <p:sp>
              <p:nvSpPr>
                <p:cNvPr id="219" name="Rectangle 1012"/>
                <p:cNvSpPr>
                  <a:spLocks noChangeArrowheads="1"/>
                </p:cNvSpPr>
                <p:nvPr/>
              </p:nvSpPr>
              <p:spPr bwMode="auto">
                <a:xfrm>
                  <a:off x="4704" y="2880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0" name="Rectangle 1013"/>
                <p:cNvSpPr>
                  <a:spLocks noChangeArrowheads="1"/>
                </p:cNvSpPr>
                <p:nvPr/>
              </p:nvSpPr>
              <p:spPr bwMode="auto">
                <a:xfrm>
                  <a:off x="4704" y="3168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1" name="Rectangle 1014"/>
                <p:cNvSpPr>
                  <a:spLocks noChangeArrowheads="1"/>
                </p:cNvSpPr>
                <p:nvPr/>
              </p:nvSpPr>
              <p:spPr bwMode="auto">
                <a:xfrm>
                  <a:off x="4704" y="3456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2" name="Rectangle 1015"/>
                <p:cNvSpPr>
                  <a:spLocks noChangeArrowheads="1"/>
                </p:cNvSpPr>
                <p:nvPr/>
              </p:nvSpPr>
              <p:spPr bwMode="auto">
                <a:xfrm>
                  <a:off x="4704" y="3744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3" name="Rectangle 1016"/>
                <p:cNvSpPr>
                  <a:spLocks noChangeArrowheads="1"/>
                </p:cNvSpPr>
                <p:nvPr/>
              </p:nvSpPr>
              <p:spPr bwMode="auto">
                <a:xfrm>
                  <a:off x="4704" y="2016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4" name="Rectangle 1017"/>
                <p:cNvSpPr>
                  <a:spLocks noChangeArrowheads="1"/>
                </p:cNvSpPr>
                <p:nvPr/>
              </p:nvSpPr>
              <p:spPr bwMode="auto">
                <a:xfrm>
                  <a:off x="4704" y="1440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" name="Rectangle 1018"/>
                <p:cNvSpPr>
                  <a:spLocks noChangeArrowheads="1"/>
                </p:cNvSpPr>
                <p:nvPr/>
              </p:nvSpPr>
              <p:spPr bwMode="auto">
                <a:xfrm>
                  <a:off x="4704" y="1728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" name="Rectangle 1019"/>
                <p:cNvSpPr>
                  <a:spLocks noChangeArrowheads="1"/>
                </p:cNvSpPr>
                <p:nvPr/>
              </p:nvSpPr>
              <p:spPr bwMode="auto">
                <a:xfrm>
                  <a:off x="4704" y="2304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" name="Rectangle 1020"/>
                <p:cNvSpPr>
                  <a:spLocks noChangeArrowheads="1"/>
                </p:cNvSpPr>
                <p:nvPr/>
              </p:nvSpPr>
              <p:spPr bwMode="auto">
                <a:xfrm>
                  <a:off x="4704" y="259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2" name="Rectangle 1021"/>
              <p:cNvSpPr>
                <a:spLocks noChangeArrowheads="1"/>
              </p:cNvSpPr>
              <p:nvPr/>
            </p:nvSpPr>
            <p:spPr bwMode="auto">
              <a:xfrm>
                <a:off x="2352" y="3168"/>
                <a:ext cx="288" cy="288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Rectangle 1022"/>
              <p:cNvSpPr>
                <a:spLocks noChangeArrowheads="1"/>
              </p:cNvSpPr>
              <p:nvPr/>
            </p:nvSpPr>
            <p:spPr bwMode="auto">
              <a:xfrm>
                <a:off x="1776" y="3168"/>
                <a:ext cx="288" cy="288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Rectangle 1023"/>
              <p:cNvSpPr>
                <a:spLocks noChangeArrowheads="1"/>
              </p:cNvSpPr>
              <p:nvPr/>
            </p:nvSpPr>
            <p:spPr bwMode="auto">
              <a:xfrm>
                <a:off x="2928" y="3168"/>
                <a:ext cx="288" cy="288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Rectangle 1024"/>
              <p:cNvSpPr>
                <a:spLocks noChangeArrowheads="1"/>
              </p:cNvSpPr>
              <p:nvPr/>
            </p:nvSpPr>
            <p:spPr bwMode="auto">
              <a:xfrm>
                <a:off x="3504" y="3168"/>
                <a:ext cx="288" cy="288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6" name="Group 1025"/>
              <p:cNvGrpSpPr>
                <a:grpSpLocks/>
              </p:cNvGrpSpPr>
              <p:nvPr/>
            </p:nvGrpSpPr>
            <p:grpSpPr bwMode="auto">
              <a:xfrm>
                <a:off x="1488" y="2880"/>
                <a:ext cx="2592" cy="288"/>
                <a:chOff x="1728" y="432"/>
                <a:chExt cx="2592" cy="288"/>
              </a:xfrm>
            </p:grpSpPr>
            <p:sp>
              <p:nvSpPr>
                <p:cNvPr id="210" name="Rectangle 1026"/>
                <p:cNvSpPr>
                  <a:spLocks noChangeArrowheads="1"/>
                </p:cNvSpPr>
                <p:nvPr/>
              </p:nvSpPr>
              <p:spPr bwMode="auto">
                <a:xfrm>
                  <a:off x="2304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1" name="Rectangle 1027"/>
                <p:cNvSpPr>
                  <a:spLocks noChangeArrowheads="1"/>
                </p:cNvSpPr>
                <p:nvPr/>
              </p:nvSpPr>
              <p:spPr bwMode="auto">
                <a:xfrm>
                  <a:off x="2016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2" name="Rectangle 1028"/>
                <p:cNvSpPr>
                  <a:spLocks noChangeArrowheads="1"/>
                </p:cNvSpPr>
                <p:nvPr/>
              </p:nvSpPr>
              <p:spPr bwMode="auto">
                <a:xfrm>
                  <a:off x="1728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" name="Rectangle 1029"/>
                <p:cNvSpPr>
                  <a:spLocks noChangeArrowheads="1"/>
                </p:cNvSpPr>
                <p:nvPr/>
              </p:nvSpPr>
              <p:spPr bwMode="auto">
                <a:xfrm>
                  <a:off x="3744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" name="Rectangle 1030"/>
                <p:cNvSpPr>
                  <a:spLocks noChangeArrowheads="1"/>
                </p:cNvSpPr>
                <p:nvPr/>
              </p:nvSpPr>
              <p:spPr bwMode="auto">
                <a:xfrm>
                  <a:off x="3456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" name="Rectangle 1031"/>
                <p:cNvSpPr>
                  <a:spLocks noChangeArrowheads="1"/>
                </p:cNvSpPr>
                <p:nvPr/>
              </p:nvSpPr>
              <p:spPr bwMode="auto">
                <a:xfrm>
                  <a:off x="3168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" name="Rectangle 1032"/>
                <p:cNvSpPr>
                  <a:spLocks noChangeArrowheads="1"/>
                </p:cNvSpPr>
                <p:nvPr/>
              </p:nvSpPr>
              <p:spPr bwMode="auto">
                <a:xfrm>
                  <a:off x="2880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" name="Rectangle 1033"/>
                <p:cNvSpPr>
                  <a:spLocks noChangeArrowheads="1"/>
                </p:cNvSpPr>
                <p:nvPr/>
              </p:nvSpPr>
              <p:spPr bwMode="auto">
                <a:xfrm>
                  <a:off x="2592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" name="Rectangle 1034"/>
                <p:cNvSpPr>
                  <a:spLocks noChangeArrowheads="1"/>
                </p:cNvSpPr>
                <p:nvPr/>
              </p:nvSpPr>
              <p:spPr bwMode="auto">
                <a:xfrm>
                  <a:off x="4032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7" name="Rectangle 1035"/>
              <p:cNvSpPr>
                <a:spLocks noChangeArrowheads="1"/>
              </p:cNvSpPr>
              <p:nvPr/>
            </p:nvSpPr>
            <p:spPr bwMode="auto">
              <a:xfrm>
                <a:off x="3792" y="2880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Rectangle 1036"/>
              <p:cNvSpPr>
                <a:spLocks noChangeArrowheads="1"/>
              </p:cNvSpPr>
              <p:nvPr/>
            </p:nvSpPr>
            <p:spPr bwMode="auto">
              <a:xfrm>
                <a:off x="2640" y="2880"/>
                <a:ext cx="288" cy="288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Rectangle 1037"/>
              <p:cNvSpPr>
                <a:spLocks noChangeArrowheads="1"/>
              </p:cNvSpPr>
              <p:nvPr/>
            </p:nvSpPr>
            <p:spPr bwMode="auto">
              <a:xfrm>
                <a:off x="2064" y="2880"/>
                <a:ext cx="288" cy="288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Rectangle 1038"/>
              <p:cNvSpPr>
                <a:spLocks noChangeArrowheads="1"/>
              </p:cNvSpPr>
              <p:nvPr/>
            </p:nvSpPr>
            <p:spPr bwMode="auto">
              <a:xfrm>
                <a:off x="1488" y="2880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Rectangle 1039"/>
              <p:cNvSpPr>
                <a:spLocks noChangeArrowheads="1"/>
              </p:cNvSpPr>
              <p:nvPr/>
            </p:nvSpPr>
            <p:spPr bwMode="auto">
              <a:xfrm>
                <a:off x="3216" y="2880"/>
                <a:ext cx="288" cy="288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2" name="Group 1040"/>
              <p:cNvGrpSpPr>
                <a:grpSpLocks/>
              </p:cNvGrpSpPr>
              <p:nvPr/>
            </p:nvGrpSpPr>
            <p:grpSpPr bwMode="auto">
              <a:xfrm>
                <a:off x="1488" y="2592"/>
                <a:ext cx="2592" cy="288"/>
                <a:chOff x="1728" y="432"/>
                <a:chExt cx="2592" cy="288"/>
              </a:xfrm>
            </p:grpSpPr>
            <p:sp>
              <p:nvSpPr>
                <p:cNvPr id="201" name="Rectangle 1041"/>
                <p:cNvSpPr>
                  <a:spLocks noChangeArrowheads="1"/>
                </p:cNvSpPr>
                <p:nvPr/>
              </p:nvSpPr>
              <p:spPr bwMode="auto">
                <a:xfrm>
                  <a:off x="2304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2" name="Rectangle 1042"/>
                <p:cNvSpPr>
                  <a:spLocks noChangeArrowheads="1"/>
                </p:cNvSpPr>
                <p:nvPr/>
              </p:nvSpPr>
              <p:spPr bwMode="auto">
                <a:xfrm>
                  <a:off x="2016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3" name="Rectangle 1043"/>
                <p:cNvSpPr>
                  <a:spLocks noChangeArrowheads="1"/>
                </p:cNvSpPr>
                <p:nvPr/>
              </p:nvSpPr>
              <p:spPr bwMode="auto">
                <a:xfrm>
                  <a:off x="1728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4" name="Rectangle 1044"/>
                <p:cNvSpPr>
                  <a:spLocks noChangeArrowheads="1"/>
                </p:cNvSpPr>
                <p:nvPr/>
              </p:nvSpPr>
              <p:spPr bwMode="auto">
                <a:xfrm>
                  <a:off x="3744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" name="Rectangle 1045"/>
                <p:cNvSpPr>
                  <a:spLocks noChangeArrowheads="1"/>
                </p:cNvSpPr>
                <p:nvPr/>
              </p:nvSpPr>
              <p:spPr bwMode="auto">
                <a:xfrm>
                  <a:off x="3456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" name="Rectangle 1046"/>
                <p:cNvSpPr>
                  <a:spLocks noChangeArrowheads="1"/>
                </p:cNvSpPr>
                <p:nvPr/>
              </p:nvSpPr>
              <p:spPr bwMode="auto">
                <a:xfrm>
                  <a:off x="3168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" name="Rectangle 1047"/>
                <p:cNvSpPr>
                  <a:spLocks noChangeArrowheads="1"/>
                </p:cNvSpPr>
                <p:nvPr/>
              </p:nvSpPr>
              <p:spPr bwMode="auto">
                <a:xfrm>
                  <a:off x="2880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" name="Rectangle 1048"/>
                <p:cNvSpPr>
                  <a:spLocks noChangeArrowheads="1"/>
                </p:cNvSpPr>
                <p:nvPr/>
              </p:nvSpPr>
              <p:spPr bwMode="auto">
                <a:xfrm>
                  <a:off x="2592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" name="Rectangle 1049"/>
                <p:cNvSpPr>
                  <a:spLocks noChangeArrowheads="1"/>
                </p:cNvSpPr>
                <p:nvPr/>
              </p:nvSpPr>
              <p:spPr bwMode="auto">
                <a:xfrm>
                  <a:off x="4032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3" name="Rectangle 1050"/>
              <p:cNvSpPr>
                <a:spLocks noChangeArrowheads="1"/>
              </p:cNvSpPr>
              <p:nvPr/>
            </p:nvSpPr>
            <p:spPr bwMode="auto">
              <a:xfrm>
                <a:off x="2352" y="2592"/>
                <a:ext cx="288" cy="288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Rectangle 1051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288" cy="288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Rectangle 1052"/>
              <p:cNvSpPr>
                <a:spLocks noChangeArrowheads="1"/>
              </p:cNvSpPr>
              <p:nvPr/>
            </p:nvSpPr>
            <p:spPr bwMode="auto">
              <a:xfrm>
                <a:off x="2928" y="2592"/>
                <a:ext cx="288" cy="288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Rectangle 1053"/>
              <p:cNvSpPr>
                <a:spLocks noChangeArrowheads="1"/>
              </p:cNvSpPr>
              <p:nvPr/>
            </p:nvSpPr>
            <p:spPr bwMode="auto">
              <a:xfrm>
                <a:off x="3504" y="2592"/>
                <a:ext cx="288" cy="288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7" name="Group 1054"/>
              <p:cNvGrpSpPr>
                <a:grpSpLocks/>
              </p:cNvGrpSpPr>
              <p:nvPr/>
            </p:nvGrpSpPr>
            <p:grpSpPr bwMode="auto">
              <a:xfrm>
                <a:off x="1488" y="2304"/>
                <a:ext cx="2592" cy="288"/>
                <a:chOff x="1728" y="432"/>
                <a:chExt cx="2592" cy="288"/>
              </a:xfrm>
            </p:grpSpPr>
            <p:sp>
              <p:nvSpPr>
                <p:cNvPr id="192" name="Rectangle 1055"/>
                <p:cNvSpPr>
                  <a:spLocks noChangeArrowheads="1"/>
                </p:cNvSpPr>
                <p:nvPr/>
              </p:nvSpPr>
              <p:spPr bwMode="auto">
                <a:xfrm>
                  <a:off x="2304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3" name="Rectangle 1056"/>
                <p:cNvSpPr>
                  <a:spLocks noChangeArrowheads="1"/>
                </p:cNvSpPr>
                <p:nvPr/>
              </p:nvSpPr>
              <p:spPr bwMode="auto">
                <a:xfrm>
                  <a:off x="2016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" name="Rectangle 1057"/>
                <p:cNvSpPr>
                  <a:spLocks noChangeArrowheads="1"/>
                </p:cNvSpPr>
                <p:nvPr/>
              </p:nvSpPr>
              <p:spPr bwMode="auto">
                <a:xfrm>
                  <a:off x="1728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" name="Rectangle 1058"/>
                <p:cNvSpPr>
                  <a:spLocks noChangeArrowheads="1"/>
                </p:cNvSpPr>
                <p:nvPr/>
              </p:nvSpPr>
              <p:spPr bwMode="auto">
                <a:xfrm>
                  <a:off x="3744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" name="Rectangle 1059"/>
                <p:cNvSpPr>
                  <a:spLocks noChangeArrowheads="1"/>
                </p:cNvSpPr>
                <p:nvPr/>
              </p:nvSpPr>
              <p:spPr bwMode="auto">
                <a:xfrm>
                  <a:off x="3456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7" name="Rectangle 1060"/>
                <p:cNvSpPr>
                  <a:spLocks noChangeArrowheads="1"/>
                </p:cNvSpPr>
                <p:nvPr/>
              </p:nvSpPr>
              <p:spPr bwMode="auto">
                <a:xfrm>
                  <a:off x="3168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8" name="Rectangle 1061"/>
                <p:cNvSpPr>
                  <a:spLocks noChangeArrowheads="1"/>
                </p:cNvSpPr>
                <p:nvPr/>
              </p:nvSpPr>
              <p:spPr bwMode="auto">
                <a:xfrm>
                  <a:off x="2880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9" name="Rectangle 1062"/>
                <p:cNvSpPr>
                  <a:spLocks noChangeArrowheads="1"/>
                </p:cNvSpPr>
                <p:nvPr/>
              </p:nvSpPr>
              <p:spPr bwMode="auto">
                <a:xfrm>
                  <a:off x="2592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0" name="Rectangle 1063"/>
                <p:cNvSpPr>
                  <a:spLocks noChangeArrowheads="1"/>
                </p:cNvSpPr>
                <p:nvPr/>
              </p:nvSpPr>
              <p:spPr bwMode="auto">
                <a:xfrm>
                  <a:off x="4032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8" name="Rectangle 1064"/>
              <p:cNvSpPr>
                <a:spLocks noChangeArrowheads="1"/>
              </p:cNvSpPr>
              <p:nvPr/>
            </p:nvSpPr>
            <p:spPr bwMode="auto">
              <a:xfrm>
                <a:off x="2064" y="2304"/>
                <a:ext cx="288" cy="288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Rectangle 1065"/>
              <p:cNvSpPr>
                <a:spLocks noChangeArrowheads="1"/>
              </p:cNvSpPr>
              <p:nvPr/>
            </p:nvSpPr>
            <p:spPr bwMode="auto">
              <a:xfrm>
                <a:off x="2640" y="2304"/>
                <a:ext cx="288" cy="288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Rectangle 1066"/>
              <p:cNvSpPr>
                <a:spLocks noChangeArrowheads="1"/>
              </p:cNvSpPr>
              <p:nvPr/>
            </p:nvSpPr>
            <p:spPr bwMode="auto">
              <a:xfrm>
                <a:off x="1488" y="2304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Rectangle 1067"/>
              <p:cNvSpPr>
                <a:spLocks noChangeArrowheads="1"/>
              </p:cNvSpPr>
              <p:nvPr/>
            </p:nvSpPr>
            <p:spPr bwMode="auto">
              <a:xfrm>
                <a:off x="3792" y="2304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Rectangle 1068"/>
              <p:cNvSpPr>
                <a:spLocks noChangeArrowheads="1"/>
              </p:cNvSpPr>
              <p:nvPr/>
            </p:nvSpPr>
            <p:spPr bwMode="auto">
              <a:xfrm>
                <a:off x="3216" y="2304"/>
                <a:ext cx="288" cy="288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3" name="Group 1069"/>
              <p:cNvGrpSpPr>
                <a:grpSpLocks/>
              </p:cNvGrpSpPr>
              <p:nvPr/>
            </p:nvGrpSpPr>
            <p:grpSpPr bwMode="auto">
              <a:xfrm>
                <a:off x="1488" y="2016"/>
                <a:ext cx="2592" cy="288"/>
                <a:chOff x="1728" y="432"/>
                <a:chExt cx="2592" cy="288"/>
              </a:xfrm>
            </p:grpSpPr>
            <p:sp>
              <p:nvSpPr>
                <p:cNvPr id="183" name="Rectangle 1070"/>
                <p:cNvSpPr>
                  <a:spLocks noChangeArrowheads="1"/>
                </p:cNvSpPr>
                <p:nvPr/>
              </p:nvSpPr>
              <p:spPr bwMode="auto">
                <a:xfrm>
                  <a:off x="2304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" name="Rectangle 1071"/>
                <p:cNvSpPr>
                  <a:spLocks noChangeArrowheads="1"/>
                </p:cNvSpPr>
                <p:nvPr/>
              </p:nvSpPr>
              <p:spPr bwMode="auto">
                <a:xfrm>
                  <a:off x="2016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" name="Rectangle 1072"/>
                <p:cNvSpPr>
                  <a:spLocks noChangeArrowheads="1"/>
                </p:cNvSpPr>
                <p:nvPr/>
              </p:nvSpPr>
              <p:spPr bwMode="auto">
                <a:xfrm>
                  <a:off x="1728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6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4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7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456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8" name="Rectangle 1075"/>
                <p:cNvSpPr>
                  <a:spLocks noChangeArrowheads="1"/>
                </p:cNvSpPr>
                <p:nvPr/>
              </p:nvSpPr>
              <p:spPr bwMode="auto">
                <a:xfrm>
                  <a:off x="3168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9" name="Rectangle 1076"/>
                <p:cNvSpPr>
                  <a:spLocks noChangeArrowheads="1"/>
                </p:cNvSpPr>
                <p:nvPr/>
              </p:nvSpPr>
              <p:spPr bwMode="auto">
                <a:xfrm>
                  <a:off x="2880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0" name="Rectangle 1077"/>
                <p:cNvSpPr>
                  <a:spLocks noChangeArrowheads="1"/>
                </p:cNvSpPr>
                <p:nvPr/>
              </p:nvSpPr>
              <p:spPr bwMode="auto">
                <a:xfrm>
                  <a:off x="2592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1" name="Rectangle 1078"/>
                <p:cNvSpPr>
                  <a:spLocks noChangeArrowheads="1"/>
                </p:cNvSpPr>
                <p:nvPr/>
              </p:nvSpPr>
              <p:spPr bwMode="auto">
                <a:xfrm>
                  <a:off x="4032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4" name="Rectangle 1079"/>
              <p:cNvSpPr>
                <a:spLocks noChangeArrowheads="1"/>
              </p:cNvSpPr>
              <p:nvPr/>
            </p:nvSpPr>
            <p:spPr bwMode="auto">
              <a:xfrm>
                <a:off x="1776" y="2016"/>
                <a:ext cx="288" cy="288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Rectangle 1080"/>
              <p:cNvSpPr>
                <a:spLocks noChangeArrowheads="1"/>
              </p:cNvSpPr>
              <p:nvPr/>
            </p:nvSpPr>
            <p:spPr bwMode="auto">
              <a:xfrm>
                <a:off x="2352" y="2016"/>
                <a:ext cx="288" cy="288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Rectangle 1081"/>
              <p:cNvSpPr>
                <a:spLocks noChangeArrowheads="1"/>
              </p:cNvSpPr>
              <p:nvPr/>
            </p:nvSpPr>
            <p:spPr bwMode="auto">
              <a:xfrm>
                <a:off x="2928" y="2016"/>
                <a:ext cx="288" cy="288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Rectangle 1082"/>
              <p:cNvSpPr>
                <a:spLocks noChangeArrowheads="1"/>
              </p:cNvSpPr>
              <p:nvPr/>
            </p:nvSpPr>
            <p:spPr bwMode="auto">
              <a:xfrm>
                <a:off x="3504" y="2016"/>
                <a:ext cx="288" cy="288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8" name="Group 1083"/>
              <p:cNvGrpSpPr>
                <a:grpSpLocks/>
              </p:cNvGrpSpPr>
              <p:nvPr/>
            </p:nvGrpSpPr>
            <p:grpSpPr bwMode="auto">
              <a:xfrm>
                <a:off x="1488" y="1728"/>
                <a:ext cx="2592" cy="288"/>
                <a:chOff x="1728" y="432"/>
                <a:chExt cx="2592" cy="288"/>
              </a:xfrm>
            </p:grpSpPr>
            <p:sp>
              <p:nvSpPr>
                <p:cNvPr id="174" name="Rectangle 1084"/>
                <p:cNvSpPr>
                  <a:spLocks noChangeArrowheads="1"/>
                </p:cNvSpPr>
                <p:nvPr/>
              </p:nvSpPr>
              <p:spPr bwMode="auto">
                <a:xfrm>
                  <a:off x="2304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" name="Rectangle 1085"/>
                <p:cNvSpPr>
                  <a:spLocks noChangeArrowheads="1"/>
                </p:cNvSpPr>
                <p:nvPr/>
              </p:nvSpPr>
              <p:spPr bwMode="auto">
                <a:xfrm>
                  <a:off x="2016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" name="Rectangle 1086"/>
                <p:cNvSpPr>
                  <a:spLocks noChangeArrowheads="1"/>
                </p:cNvSpPr>
                <p:nvPr/>
              </p:nvSpPr>
              <p:spPr bwMode="auto">
                <a:xfrm>
                  <a:off x="1728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7" name="Rectangle 1087"/>
                <p:cNvSpPr>
                  <a:spLocks noChangeArrowheads="1"/>
                </p:cNvSpPr>
                <p:nvPr/>
              </p:nvSpPr>
              <p:spPr bwMode="auto">
                <a:xfrm>
                  <a:off x="3744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8" name="Rectangle 1088"/>
                <p:cNvSpPr>
                  <a:spLocks noChangeArrowheads="1"/>
                </p:cNvSpPr>
                <p:nvPr/>
              </p:nvSpPr>
              <p:spPr bwMode="auto">
                <a:xfrm>
                  <a:off x="3456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9" name="Rectangle 1089"/>
                <p:cNvSpPr>
                  <a:spLocks noChangeArrowheads="1"/>
                </p:cNvSpPr>
                <p:nvPr/>
              </p:nvSpPr>
              <p:spPr bwMode="auto">
                <a:xfrm>
                  <a:off x="3168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0" name="Rectangle 1090"/>
                <p:cNvSpPr>
                  <a:spLocks noChangeArrowheads="1"/>
                </p:cNvSpPr>
                <p:nvPr/>
              </p:nvSpPr>
              <p:spPr bwMode="auto">
                <a:xfrm>
                  <a:off x="2880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1" name="Rectangle 1091"/>
                <p:cNvSpPr>
                  <a:spLocks noChangeArrowheads="1"/>
                </p:cNvSpPr>
                <p:nvPr/>
              </p:nvSpPr>
              <p:spPr bwMode="auto">
                <a:xfrm>
                  <a:off x="2592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" name="Rectangle 1092"/>
                <p:cNvSpPr>
                  <a:spLocks noChangeArrowheads="1"/>
                </p:cNvSpPr>
                <p:nvPr/>
              </p:nvSpPr>
              <p:spPr bwMode="auto">
                <a:xfrm>
                  <a:off x="4032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9" name="Rectangle 1093"/>
              <p:cNvSpPr>
                <a:spLocks noChangeArrowheads="1"/>
              </p:cNvSpPr>
              <p:nvPr/>
            </p:nvSpPr>
            <p:spPr bwMode="auto">
              <a:xfrm>
                <a:off x="2064" y="1728"/>
                <a:ext cx="288" cy="288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" name="Rectangle 1094"/>
              <p:cNvSpPr>
                <a:spLocks noChangeArrowheads="1"/>
              </p:cNvSpPr>
              <p:nvPr/>
            </p:nvSpPr>
            <p:spPr bwMode="auto">
              <a:xfrm>
                <a:off x="2640" y="1728"/>
                <a:ext cx="288" cy="288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Rectangle 1095"/>
              <p:cNvSpPr>
                <a:spLocks noChangeArrowheads="1"/>
              </p:cNvSpPr>
              <p:nvPr/>
            </p:nvSpPr>
            <p:spPr bwMode="auto">
              <a:xfrm>
                <a:off x="1488" y="1728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Rectangle 1096"/>
              <p:cNvSpPr>
                <a:spLocks noChangeArrowheads="1"/>
              </p:cNvSpPr>
              <p:nvPr/>
            </p:nvSpPr>
            <p:spPr bwMode="auto">
              <a:xfrm>
                <a:off x="3216" y="1728"/>
                <a:ext cx="288" cy="288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Rectangle 1097"/>
              <p:cNvSpPr>
                <a:spLocks noChangeArrowheads="1"/>
              </p:cNvSpPr>
              <p:nvPr/>
            </p:nvSpPr>
            <p:spPr bwMode="auto">
              <a:xfrm>
                <a:off x="3792" y="1728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4" name="Group 1098"/>
              <p:cNvGrpSpPr>
                <a:grpSpLocks/>
              </p:cNvGrpSpPr>
              <p:nvPr/>
            </p:nvGrpSpPr>
            <p:grpSpPr bwMode="auto">
              <a:xfrm rot="5400000">
                <a:off x="2640" y="2592"/>
                <a:ext cx="2592" cy="288"/>
                <a:chOff x="1728" y="432"/>
                <a:chExt cx="2592" cy="288"/>
              </a:xfrm>
            </p:grpSpPr>
            <p:sp>
              <p:nvSpPr>
                <p:cNvPr id="165" name="Rectangle 1099"/>
                <p:cNvSpPr>
                  <a:spLocks noChangeArrowheads="1"/>
                </p:cNvSpPr>
                <p:nvPr/>
              </p:nvSpPr>
              <p:spPr bwMode="auto">
                <a:xfrm>
                  <a:off x="2304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6" name="Rectangle 1100"/>
                <p:cNvSpPr>
                  <a:spLocks noChangeArrowheads="1"/>
                </p:cNvSpPr>
                <p:nvPr/>
              </p:nvSpPr>
              <p:spPr bwMode="auto">
                <a:xfrm>
                  <a:off x="2016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7" name="Rectangle 1101"/>
                <p:cNvSpPr>
                  <a:spLocks noChangeArrowheads="1"/>
                </p:cNvSpPr>
                <p:nvPr/>
              </p:nvSpPr>
              <p:spPr bwMode="auto">
                <a:xfrm>
                  <a:off x="1728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8" name="Rectangle 1102"/>
                <p:cNvSpPr>
                  <a:spLocks noChangeArrowheads="1"/>
                </p:cNvSpPr>
                <p:nvPr/>
              </p:nvSpPr>
              <p:spPr bwMode="auto">
                <a:xfrm>
                  <a:off x="3744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9" name="Rectangle 1103"/>
                <p:cNvSpPr>
                  <a:spLocks noChangeArrowheads="1"/>
                </p:cNvSpPr>
                <p:nvPr/>
              </p:nvSpPr>
              <p:spPr bwMode="auto">
                <a:xfrm>
                  <a:off x="3456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0" name="Rectangle 1104"/>
                <p:cNvSpPr>
                  <a:spLocks noChangeArrowheads="1"/>
                </p:cNvSpPr>
                <p:nvPr/>
              </p:nvSpPr>
              <p:spPr bwMode="auto">
                <a:xfrm>
                  <a:off x="3168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1" name="Rectangle 1105"/>
                <p:cNvSpPr>
                  <a:spLocks noChangeArrowheads="1"/>
                </p:cNvSpPr>
                <p:nvPr/>
              </p:nvSpPr>
              <p:spPr bwMode="auto">
                <a:xfrm>
                  <a:off x="2880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2" name="Rectangle 1106"/>
                <p:cNvSpPr>
                  <a:spLocks noChangeArrowheads="1"/>
                </p:cNvSpPr>
                <p:nvPr/>
              </p:nvSpPr>
              <p:spPr bwMode="auto">
                <a:xfrm>
                  <a:off x="2592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3" name="Rectangle 1107"/>
                <p:cNvSpPr>
                  <a:spLocks noChangeArrowheads="1"/>
                </p:cNvSpPr>
                <p:nvPr/>
              </p:nvSpPr>
              <p:spPr bwMode="auto">
                <a:xfrm>
                  <a:off x="4032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5" name="Group 1108"/>
              <p:cNvGrpSpPr>
                <a:grpSpLocks/>
              </p:cNvGrpSpPr>
              <p:nvPr/>
            </p:nvGrpSpPr>
            <p:grpSpPr bwMode="auto">
              <a:xfrm>
                <a:off x="1488" y="3744"/>
                <a:ext cx="2592" cy="288"/>
                <a:chOff x="1728" y="432"/>
                <a:chExt cx="2592" cy="288"/>
              </a:xfrm>
            </p:grpSpPr>
            <p:sp>
              <p:nvSpPr>
                <p:cNvPr id="156" name="Rectangle 1109"/>
                <p:cNvSpPr>
                  <a:spLocks noChangeArrowheads="1"/>
                </p:cNvSpPr>
                <p:nvPr/>
              </p:nvSpPr>
              <p:spPr bwMode="auto">
                <a:xfrm>
                  <a:off x="2304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7" name="Rectangle 1110"/>
                <p:cNvSpPr>
                  <a:spLocks noChangeArrowheads="1"/>
                </p:cNvSpPr>
                <p:nvPr/>
              </p:nvSpPr>
              <p:spPr bwMode="auto">
                <a:xfrm>
                  <a:off x="2016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8" name="Rectangle 1111"/>
                <p:cNvSpPr>
                  <a:spLocks noChangeArrowheads="1"/>
                </p:cNvSpPr>
                <p:nvPr/>
              </p:nvSpPr>
              <p:spPr bwMode="auto">
                <a:xfrm>
                  <a:off x="1728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9" name="Rectangle 1112"/>
                <p:cNvSpPr>
                  <a:spLocks noChangeArrowheads="1"/>
                </p:cNvSpPr>
                <p:nvPr/>
              </p:nvSpPr>
              <p:spPr bwMode="auto">
                <a:xfrm>
                  <a:off x="3744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0" name="Rectangle 1113"/>
                <p:cNvSpPr>
                  <a:spLocks noChangeArrowheads="1"/>
                </p:cNvSpPr>
                <p:nvPr/>
              </p:nvSpPr>
              <p:spPr bwMode="auto">
                <a:xfrm>
                  <a:off x="3456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" name="Rectangle 1114"/>
                <p:cNvSpPr>
                  <a:spLocks noChangeArrowheads="1"/>
                </p:cNvSpPr>
                <p:nvPr/>
              </p:nvSpPr>
              <p:spPr bwMode="auto">
                <a:xfrm>
                  <a:off x="3168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2" name="Rectangle 1115"/>
                <p:cNvSpPr>
                  <a:spLocks noChangeArrowheads="1"/>
                </p:cNvSpPr>
                <p:nvPr/>
              </p:nvSpPr>
              <p:spPr bwMode="auto">
                <a:xfrm>
                  <a:off x="2880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3" name="Rectangle 1116"/>
                <p:cNvSpPr>
                  <a:spLocks noChangeArrowheads="1"/>
                </p:cNvSpPr>
                <p:nvPr/>
              </p:nvSpPr>
              <p:spPr bwMode="auto">
                <a:xfrm>
                  <a:off x="2592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" name="Rectangle 1117"/>
                <p:cNvSpPr>
                  <a:spLocks noChangeArrowheads="1"/>
                </p:cNvSpPr>
                <p:nvPr/>
              </p:nvSpPr>
              <p:spPr bwMode="auto">
                <a:xfrm>
                  <a:off x="4032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6" name="Group 1118"/>
              <p:cNvGrpSpPr>
                <a:grpSpLocks/>
              </p:cNvGrpSpPr>
              <p:nvPr/>
            </p:nvGrpSpPr>
            <p:grpSpPr bwMode="auto">
              <a:xfrm>
                <a:off x="1488" y="1440"/>
                <a:ext cx="2592" cy="288"/>
                <a:chOff x="1728" y="432"/>
                <a:chExt cx="2592" cy="288"/>
              </a:xfrm>
            </p:grpSpPr>
            <p:sp>
              <p:nvSpPr>
                <p:cNvPr id="147" name="Rectangle 1119"/>
                <p:cNvSpPr>
                  <a:spLocks noChangeArrowheads="1"/>
                </p:cNvSpPr>
                <p:nvPr/>
              </p:nvSpPr>
              <p:spPr bwMode="auto">
                <a:xfrm>
                  <a:off x="2304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8" name="Rectangle 1120"/>
                <p:cNvSpPr>
                  <a:spLocks noChangeArrowheads="1"/>
                </p:cNvSpPr>
                <p:nvPr/>
              </p:nvSpPr>
              <p:spPr bwMode="auto">
                <a:xfrm>
                  <a:off x="2016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" name="Rectangle 1121"/>
                <p:cNvSpPr>
                  <a:spLocks noChangeArrowheads="1"/>
                </p:cNvSpPr>
                <p:nvPr/>
              </p:nvSpPr>
              <p:spPr bwMode="auto">
                <a:xfrm>
                  <a:off x="1728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" name="Rectangle 1122"/>
                <p:cNvSpPr>
                  <a:spLocks noChangeArrowheads="1"/>
                </p:cNvSpPr>
                <p:nvPr/>
              </p:nvSpPr>
              <p:spPr bwMode="auto">
                <a:xfrm>
                  <a:off x="3744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1" name="Rectangle 1123"/>
                <p:cNvSpPr>
                  <a:spLocks noChangeArrowheads="1"/>
                </p:cNvSpPr>
                <p:nvPr/>
              </p:nvSpPr>
              <p:spPr bwMode="auto">
                <a:xfrm>
                  <a:off x="3456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2" name="Rectangle 1124"/>
                <p:cNvSpPr>
                  <a:spLocks noChangeArrowheads="1"/>
                </p:cNvSpPr>
                <p:nvPr/>
              </p:nvSpPr>
              <p:spPr bwMode="auto">
                <a:xfrm>
                  <a:off x="3168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" name="Rectangle 1125"/>
                <p:cNvSpPr>
                  <a:spLocks noChangeArrowheads="1"/>
                </p:cNvSpPr>
                <p:nvPr/>
              </p:nvSpPr>
              <p:spPr bwMode="auto">
                <a:xfrm>
                  <a:off x="2880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" name="Rectangle 1126"/>
                <p:cNvSpPr>
                  <a:spLocks noChangeArrowheads="1"/>
                </p:cNvSpPr>
                <p:nvPr/>
              </p:nvSpPr>
              <p:spPr bwMode="auto">
                <a:xfrm>
                  <a:off x="2592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" name="Rectangle 1127"/>
                <p:cNvSpPr>
                  <a:spLocks noChangeArrowheads="1"/>
                </p:cNvSpPr>
                <p:nvPr/>
              </p:nvSpPr>
              <p:spPr bwMode="auto">
                <a:xfrm>
                  <a:off x="4032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7" name="Group 1128"/>
              <p:cNvGrpSpPr>
                <a:grpSpLocks/>
              </p:cNvGrpSpPr>
              <p:nvPr/>
            </p:nvGrpSpPr>
            <p:grpSpPr bwMode="auto">
              <a:xfrm rot="-5400000">
                <a:off x="336" y="2592"/>
                <a:ext cx="2592" cy="288"/>
                <a:chOff x="1728" y="432"/>
                <a:chExt cx="2592" cy="288"/>
              </a:xfrm>
            </p:grpSpPr>
            <p:sp>
              <p:nvSpPr>
                <p:cNvPr id="138" name="Rectangle 1129"/>
                <p:cNvSpPr>
                  <a:spLocks noChangeArrowheads="1"/>
                </p:cNvSpPr>
                <p:nvPr/>
              </p:nvSpPr>
              <p:spPr bwMode="auto">
                <a:xfrm>
                  <a:off x="2304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" name="Rectangle 1130"/>
                <p:cNvSpPr>
                  <a:spLocks noChangeArrowheads="1"/>
                </p:cNvSpPr>
                <p:nvPr/>
              </p:nvSpPr>
              <p:spPr bwMode="auto">
                <a:xfrm>
                  <a:off x="2016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" name="Rectangle 1131"/>
                <p:cNvSpPr>
                  <a:spLocks noChangeArrowheads="1"/>
                </p:cNvSpPr>
                <p:nvPr/>
              </p:nvSpPr>
              <p:spPr bwMode="auto">
                <a:xfrm>
                  <a:off x="1728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" name="Rectangle 1132"/>
                <p:cNvSpPr>
                  <a:spLocks noChangeArrowheads="1"/>
                </p:cNvSpPr>
                <p:nvPr/>
              </p:nvSpPr>
              <p:spPr bwMode="auto">
                <a:xfrm>
                  <a:off x="3744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" name="Rectangle 1133"/>
                <p:cNvSpPr>
                  <a:spLocks noChangeArrowheads="1"/>
                </p:cNvSpPr>
                <p:nvPr/>
              </p:nvSpPr>
              <p:spPr bwMode="auto">
                <a:xfrm>
                  <a:off x="3456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" name="Rectangle 1134"/>
                <p:cNvSpPr>
                  <a:spLocks noChangeArrowheads="1"/>
                </p:cNvSpPr>
                <p:nvPr/>
              </p:nvSpPr>
              <p:spPr bwMode="auto">
                <a:xfrm>
                  <a:off x="3168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" name="Rectangle 1135"/>
                <p:cNvSpPr>
                  <a:spLocks noChangeArrowheads="1"/>
                </p:cNvSpPr>
                <p:nvPr/>
              </p:nvSpPr>
              <p:spPr bwMode="auto">
                <a:xfrm>
                  <a:off x="2880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" name="Rectangle 1136"/>
                <p:cNvSpPr>
                  <a:spLocks noChangeArrowheads="1"/>
                </p:cNvSpPr>
                <p:nvPr/>
              </p:nvSpPr>
              <p:spPr bwMode="auto">
                <a:xfrm>
                  <a:off x="2592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" name="Rectangle 1137"/>
                <p:cNvSpPr>
                  <a:spLocks noChangeArrowheads="1"/>
                </p:cNvSpPr>
                <p:nvPr/>
              </p:nvSpPr>
              <p:spPr bwMode="auto">
                <a:xfrm>
                  <a:off x="4032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" name="Group 1138"/>
            <p:cNvGrpSpPr>
              <a:grpSpLocks/>
            </p:cNvGrpSpPr>
            <p:nvPr/>
          </p:nvGrpSpPr>
          <p:grpSpPr bwMode="auto">
            <a:xfrm>
              <a:off x="2976" y="1440"/>
              <a:ext cx="2592" cy="288"/>
              <a:chOff x="1728" y="432"/>
              <a:chExt cx="2592" cy="288"/>
            </a:xfrm>
          </p:grpSpPr>
          <p:sp>
            <p:nvSpPr>
              <p:cNvPr id="37" name="Rectangle 1139"/>
              <p:cNvSpPr>
                <a:spLocks noChangeArrowheads="1"/>
              </p:cNvSpPr>
              <p:nvPr/>
            </p:nvSpPr>
            <p:spPr bwMode="auto">
              <a:xfrm>
                <a:off x="2304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Rectangle 1140"/>
              <p:cNvSpPr>
                <a:spLocks noChangeArrowheads="1"/>
              </p:cNvSpPr>
              <p:nvPr/>
            </p:nvSpPr>
            <p:spPr bwMode="auto">
              <a:xfrm>
                <a:off x="2016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Rectangle 1141"/>
              <p:cNvSpPr>
                <a:spLocks noChangeArrowheads="1"/>
              </p:cNvSpPr>
              <p:nvPr/>
            </p:nvSpPr>
            <p:spPr bwMode="auto">
              <a:xfrm>
                <a:off x="1728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Rectangle 1142"/>
              <p:cNvSpPr>
                <a:spLocks noChangeArrowheads="1"/>
              </p:cNvSpPr>
              <p:nvPr/>
            </p:nvSpPr>
            <p:spPr bwMode="auto">
              <a:xfrm>
                <a:off x="3744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Rectangle 1143"/>
              <p:cNvSpPr>
                <a:spLocks noChangeArrowheads="1"/>
              </p:cNvSpPr>
              <p:nvPr/>
            </p:nvSpPr>
            <p:spPr bwMode="auto">
              <a:xfrm>
                <a:off x="3456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Rectangle 1144"/>
              <p:cNvSpPr>
                <a:spLocks noChangeArrowheads="1"/>
              </p:cNvSpPr>
              <p:nvPr/>
            </p:nvSpPr>
            <p:spPr bwMode="auto">
              <a:xfrm>
                <a:off x="3168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Rectangle 1145"/>
              <p:cNvSpPr>
                <a:spLocks noChangeArrowheads="1"/>
              </p:cNvSpPr>
              <p:nvPr/>
            </p:nvSpPr>
            <p:spPr bwMode="auto">
              <a:xfrm>
                <a:off x="2880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Rectangle 1146"/>
              <p:cNvSpPr>
                <a:spLocks noChangeArrowheads="1"/>
              </p:cNvSpPr>
              <p:nvPr/>
            </p:nvSpPr>
            <p:spPr bwMode="auto">
              <a:xfrm>
                <a:off x="2592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Rectangle 1147"/>
              <p:cNvSpPr>
                <a:spLocks noChangeArrowheads="1"/>
              </p:cNvSpPr>
              <p:nvPr/>
            </p:nvSpPr>
            <p:spPr bwMode="auto">
              <a:xfrm>
                <a:off x="4032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1148"/>
            <p:cNvGrpSpPr>
              <a:grpSpLocks/>
            </p:cNvGrpSpPr>
            <p:nvPr/>
          </p:nvGrpSpPr>
          <p:grpSpPr bwMode="auto">
            <a:xfrm rot="-5400000">
              <a:off x="4128" y="2592"/>
              <a:ext cx="2592" cy="288"/>
              <a:chOff x="1728" y="432"/>
              <a:chExt cx="2592" cy="288"/>
            </a:xfrm>
          </p:grpSpPr>
          <p:sp>
            <p:nvSpPr>
              <p:cNvPr id="28" name="Rectangle 1149"/>
              <p:cNvSpPr>
                <a:spLocks noChangeArrowheads="1"/>
              </p:cNvSpPr>
              <p:nvPr/>
            </p:nvSpPr>
            <p:spPr bwMode="auto">
              <a:xfrm>
                <a:off x="2304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Rectangle 1150"/>
              <p:cNvSpPr>
                <a:spLocks noChangeArrowheads="1"/>
              </p:cNvSpPr>
              <p:nvPr/>
            </p:nvSpPr>
            <p:spPr bwMode="auto">
              <a:xfrm>
                <a:off x="2016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Rectangle 1151"/>
              <p:cNvSpPr>
                <a:spLocks noChangeArrowheads="1"/>
              </p:cNvSpPr>
              <p:nvPr/>
            </p:nvSpPr>
            <p:spPr bwMode="auto">
              <a:xfrm>
                <a:off x="1728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Rectangle 1152"/>
              <p:cNvSpPr>
                <a:spLocks noChangeArrowheads="1"/>
              </p:cNvSpPr>
              <p:nvPr/>
            </p:nvSpPr>
            <p:spPr bwMode="auto">
              <a:xfrm>
                <a:off x="3744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Rectangle 1153"/>
              <p:cNvSpPr>
                <a:spLocks noChangeArrowheads="1"/>
              </p:cNvSpPr>
              <p:nvPr/>
            </p:nvSpPr>
            <p:spPr bwMode="auto">
              <a:xfrm>
                <a:off x="3456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Rectangle 1154"/>
              <p:cNvSpPr>
                <a:spLocks noChangeArrowheads="1"/>
              </p:cNvSpPr>
              <p:nvPr/>
            </p:nvSpPr>
            <p:spPr bwMode="auto">
              <a:xfrm>
                <a:off x="3168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Rectangle 1155"/>
              <p:cNvSpPr>
                <a:spLocks noChangeArrowheads="1"/>
              </p:cNvSpPr>
              <p:nvPr/>
            </p:nvSpPr>
            <p:spPr bwMode="auto">
              <a:xfrm>
                <a:off x="2880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Rectangle 1156"/>
              <p:cNvSpPr>
                <a:spLocks noChangeArrowheads="1"/>
              </p:cNvSpPr>
              <p:nvPr/>
            </p:nvSpPr>
            <p:spPr bwMode="auto">
              <a:xfrm>
                <a:off x="2592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Rectangle 1157"/>
              <p:cNvSpPr>
                <a:spLocks noChangeArrowheads="1"/>
              </p:cNvSpPr>
              <p:nvPr/>
            </p:nvSpPr>
            <p:spPr bwMode="auto">
              <a:xfrm>
                <a:off x="4032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1158"/>
            <p:cNvGrpSpPr>
              <a:grpSpLocks/>
            </p:cNvGrpSpPr>
            <p:nvPr/>
          </p:nvGrpSpPr>
          <p:grpSpPr bwMode="auto">
            <a:xfrm rot="-5400000">
              <a:off x="1824" y="2592"/>
              <a:ext cx="2592" cy="288"/>
              <a:chOff x="1728" y="432"/>
              <a:chExt cx="2592" cy="288"/>
            </a:xfrm>
          </p:grpSpPr>
          <p:sp>
            <p:nvSpPr>
              <p:cNvPr id="19" name="Rectangle 1159"/>
              <p:cNvSpPr>
                <a:spLocks noChangeArrowheads="1"/>
              </p:cNvSpPr>
              <p:nvPr/>
            </p:nvSpPr>
            <p:spPr bwMode="auto">
              <a:xfrm>
                <a:off x="2304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Rectangle 1160"/>
              <p:cNvSpPr>
                <a:spLocks noChangeArrowheads="1"/>
              </p:cNvSpPr>
              <p:nvPr/>
            </p:nvSpPr>
            <p:spPr bwMode="auto">
              <a:xfrm>
                <a:off x="2016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Rectangle 1161"/>
              <p:cNvSpPr>
                <a:spLocks noChangeArrowheads="1"/>
              </p:cNvSpPr>
              <p:nvPr/>
            </p:nvSpPr>
            <p:spPr bwMode="auto">
              <a:xfrm>
                <a:off x="1728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Rectangle 1162"/>
              <p:cNvSpPr>
                <a:spLocks noChangeArrowheads="1"/>
              </p:cNvSpPr>
              <p:nvPr/>
            </p:nvSpPr>
            <p:spPr bwMode="auto">
              <a:xfrm>
                <a:off x="3744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Rectangle 1163"/>
              <p:cNvSpPr>
                <a:spLocks noChangeArrowheads="1"/>
              </p:cNvSpPr>
              <p:nvPr/>
            </p:nvSpPr>
            <p:spPr bwMode="auto">
              <a:xfrm>
                <a:off x="3456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Rectangle 1164"/>
              <p:cNvSpPr>
                <a:spLocks noChangeArrowheads="1"/>
              </p:cNvSpPr>
              <p:nvPr/>
            </p:nvSpPr>
            <p:spPr bwMode="auto">
              <a:xfrm>
                <a:off x="3168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Rectangle 1165"/>
              <p:cNvSpPr>
                <a:spLocks noChangeArrowheads="1"/>
              </p:cNvSpPr>
              <p:nvPr/>
            </p:nvSpPr>
            <p:spPr bwMode="auto">
              <a:xfrm>
                <a:off x="2880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Rectangle 1166"/>
              <p:cNvSpPr>
                <a:spLocks noChangeArrowheads="1"/>
              </p:cNvSpPr>
              <p:nvPr/>
            </p:nvSpPr>
            <p:spPr bwMode="auto">
              <a:xfrm>
                <a:off x="2592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Rectangle 1167"/>
              <p:cNvSpPr>
                <a:spLocks noChangeArrowheads="1"/>
              </p:cNvSpPr>
              <p:nvPr/>
            </p:nvSpPr>
            <p:spPr bwMode="auto">
              <a:xfrm>
                <a:off x="4032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1168"/>
            <p:cNvGrpSpPr>
              <a:grpSpLocks/>
            </p:cNvGrpSpPr>
            <p:nvPr/>
          </p:nvGrpSpPr>
          <p:grpSpPr bwMode="auto">
            <a:xfrm>
              <a:off x="2976" y="3744"/>
              <a:ext cx="2592" cy="288"/>
              <a:chOff x="1728" y="432"/>
              <a:chExt cx="2592" cy="288"/>
            </a:xfrm>
          </p:grpSpPr>
          <p:sp>
            <p:nvSpPr>
              <p:cNvPr id="10" name="Rectangle 1169"/>
              <p:cNvSpPr>
                <a:spLocks noChangeArrowheads="1"/>
              </p:cNvSpPr>
              <p:nvPr/>
            </p:nvSpPr>
            <p:spPr bwMode="auto">
              <a:xfrm>
                <a:off x="2304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Rectangle 1170"/>
              <p:cNvSpPr>
                <a:spLocks noChangeArrowheads="1"/>
              </p:cNvSpPr>
              <p:nvPr/>
            </p:nvSpPr>
            <p:spPr bwMode="auto">
              <a:xfrm>
                <a:off x="2016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Rectangle 1171"/>
              <p:cNvSpPr>
                <a:spLocks noChangeArrowheads="1"/>
              </p:cNvSpPr>
              <p:nvPr/>
            </p:nvSpPr>
            <p:spPr bwMode="auto">
              <a:xfrm>
                <a:off x="1728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1172"/>
              <p:cNvSpPr>
                <a:spLocks noChangeArrowheads="1"/>
              </p:cNvSpPr>
              <p:nvPr/>
            </p:nvSpPr>
            <p:spPr bwMode="auto">
              <a:xfrm>
                <a:off x="3744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Rectangle 1173"/>
              <p:cNvSpPr>
                <a:spLocks noChangeArrowheads="1"/>
              </p:cNvSpPr>
              <p:nvPr/>
            </p:nvSpPr>
            <p:spPr bwMode="auto">
              <a:xfrm>
                <a:off x="3456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Rectangle 1174"/>
              <p:cNvSpPr>
                <a:spLocks noChangeArrowheads="1"/>
              </p:cNvSpPr>
              <p:nvPr/>
            </p:nvSpPr>
            <p:spPr bwMode="auto">
              <a:xfrm>
                <a:off x="3168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Rectangle 1175"/>
              <p:cNvSpPr>
                <a:spLocks noChangeArrowheads="1"/>
              </p:cNvSpPr>
              <p:nvPr/>
            </p:nvSpPr>
            <p:spPr bwMode="auto">
              <a:xfrm>
                <a:off x="2880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Rectangle 1176"/>
              <p:cNvSpPr>
                <a:spLocks noChangeArrowheads="1"/>
              </p:cNvSpPr>
              <p:nvPr/>
            </p:nvSpPr>
            <p:spPr bwMode="auto">
              <a:xfrm>
                <a:off x="2592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Rectangle 1177"/>
              <p:cNvSpPr>
                <a:spLocks noChangeArrowheads="1"/>
              </p:cNvSpPr>
              <p:nvPr/>
            </p:nvSpPr>
            <p:spPr bwMode="auto">
              <a:xfrm>
                <a:off x="4032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2784249" y="329625"/>
            <a:ext cx="4149951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Sản phẩm hoàn thành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57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4" name="Group 6"/>
          <p:cNvGrpSpPr>
            <a:grpSpLocks/>
          </p:cNvGrpSpPr>
          <p:nvPr/>
        </p:nvGrpSpPr>
        <p:grpSpPr bwMode="auto">
          <a:xfrm>
            <a:off x="721744" y="1891443"/>
            <a:ext cx="4114800" cy="4114800"/>
            <a:chOff x="1005" y="1395"/>
            <a:chExt cx="2592" cy="2592"/>
          </a:xfrm>
          <a:solidFill>
            <a:srgbClr val="00B0F0"/>
          </a:solidFill>
        </p:grpSpPr>
        <p:sp>
          <p:nvSpPr>
            <p:cNvPr id="46107" name="Rectangle 7"/>
            <p:cNvSpPr>
              <a:spLocks noChangeArrowheads="1"/>
            </p:cNvSpPr>
            <p:nvPr/>
          </p:nvSpPr>
          <p:spPr bwMode="auto">
            <a:xfrm>
              <a:off x="1293" y="2835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08" name="Rectangle 8"/>
            <p:cNvSpPr>
              <a:spLocks noChangeArrowheads="1"/>
            </p:cNvSpPr>
            <p:nvPr/>
          </p:nvSpPr>
          <p:spPr bwMode="auto">
            <a:xfrm>
              <a:off x="1293" y="3123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09" name="Rectangle 9"/>
            <p:cNvSpPr>
              <a:spLocks noChangeArrowheads="1"/>
            </p:cNvSpPr>
            <p:nvPr/>
          </p:nvSpPr>
          <p:spPr bwMode="auto">
            <a:xfrm>
              <a:off x="1581" y="2259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10" name="Rectangle 10"/>
            <p:cNvSpPr>
              <a:spLocks noChangeArrowheads="1"/>
            </p:cNvSpPr>
            <p:nvPr/>
          </p:nvSpPr>
          <p:spPr bwMode="auto">
            <a:xfrm>
              <a:off x="1581" y="1971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11" name="Rectangle 11"/>
            <p:cNvSpPr>
              <a:spLocks noChangeArrowheads="1"/>
            </p:cNvSpPr>
            <p:nvPr/>
          </p:nvSpPr>
          <p:spPr bwMode="auto">
            <a:xfrm>
              <a:off x="1581" y="1683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12" name="Rectangle 12"/>
            <p:cNvSpPr>
              <a:spLocks noChangeArrowheads="1"/>
            </p:cNvSpPr>
            <p:nvPr/>
          </p:nvSpPr>
          <p:spPr bwMode="auto">
            <a:xfrm>
              <a:off x="1581" y="1395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13" name="Rectangle 13"/>
            <p:cNvSpPr>
              <a:spLocks noChangeArrowheads="1"/>
            </p:cNvSpPr>
            <p:nvPr/>
          </p:nvSpPr>
          <p:spPr bwMode="auto">
            <a:xfrm>
              <a:off x="1293" y="3411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14" name="Rectangle 14"/>
            <p:cNvSpPr>
              <a:spLocks noChangeArrowheads="1"/>
            </p:cNvSpPr>
            <p:nvPr/>
          </p:nvSpPr>
          <p:spPr bwMode="auto">
            <a:xfrm>
              <a:off x="1293" y="3699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15" name="Rectangle 15"/>
            <p:cNvSpPr>
              <a:spLocks noChangeArrowheads="1"/>
            </p:cNvSpPr>
            <p:nvPr/>
          </p:nvSpPr>
          <p:spPr bwMode="auto">
            <a:xfrm>
              <a:off x="1293" y="2259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16" name="Rectangle 16"/>
            <p:cNvSpPr>
              <a:spLocks noChangeArrowheads="1"/>
            </p:cNvSpPr>
            <p:nvPr/>
          </p:nvSpPr>
          <p:spPr bwMode="auto">
            <a:xfrm>
              <a:off x="1293" y="1971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17" name="Rectangle 17"/>
            <p:cNvSpPr>
              <a:spLocks noChangeArrowheads="1"/>
            </p:cNvSpPr>
            <p:nvPr/>
          </p:nvSpPr>
          <p:spPr bwMode="auto">
            <a:xfrm>
              <a:off x="1293" y="1683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18" name="Rectangle 18"/>
            <p:cNvSpPr>
              <a:spLocks noChangeArrowheads="1"/>
            </p:cNvSpPr>
            <p:nvPr/>
          </p:nvSpPr>
          <p:spPr bwMode="auto">
            <a:xfrm>
              <a:off x="1293" y="1395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19" name="Rectangle 19"/>
            <p:cNvSpPr>
              <a:spLocks noChangeArrowheads="1"/>
            </p:cNvSpPr>
            <p:nvPr/>
          </p:nvSpPr>
          <p:spPr bwMode="auto">
            <a:xfrm>
              <a:off x="2157" y="2259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20" name="Rectangle 20"/>
            <p:cNvSpPr>
              <a:spLocks noChangeArrowheads="1"/>
            </p:cNvSpPr>
            <p:nvPr/>
          </p:nvSpPr>
          <p:spPr bwMode="auto">
            <a:xfrm>
              <a:off x="2157" y="1683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21" name="Rectangle 21"/>
            <p:cNvSpPr>
              <a:spLocks noChangeArrowheads="1"/>
            </p:cNvSpPr>
            <p:nvPr/>
          </p:nvSpPr>
          <p:spPr bwMode="auto">
            <a:xfrm>
              <a:off x="3309" y="2835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22" name="Rectangle 22"/>
            <p:cNvSpPr>
              <a:spLocks noChangeArrowheads="1"/>
            </p:cNvSpPr>
            <p:nvPr/>
          </p:nvSpPr>
          <p:spPr bwMode="auto">
            <a:xfrm>
              <a:off x="3021" y="2835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23" name="Rectangle 23"/>
            <p:cNvSpPr>
              <a:spLocks noChangeArrowheads="1"/>
            </p:cNvSpPr>
            <p:nvPr/>
          </p:nvSpPr>
          <p:spPr bwMode="auto">
            <a:xfrm>
              <a:off x="3309" y="3123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24" name="Rectangle 24"/>
            <p:cNvSpPr>
              <a:spLocks noChangeArrowheads="1"/>
            </p:cNvSpPr>
            <p:nvPr/>
          </p:nvSpPr>
          <p:spPr bwMode="auto">
            <a:xfrm>
              <a:off x="2733" y="3123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25" name="Rectangle 25"/>
            <p:cNvSpPr>
              <a:spLocks noChangeArrowheads="1"/>
            </p:cNvSpPr>
            <p:nvPr/>
          </p:nvSpPr>
          <p:spPr bwMode="auto">
            <a:xfrm>
              <a:off x="3309" y="3411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26" name="Rectangle 26"/>
            <p:cNvSpPr>
              <a:spLocks noChangeArrowheads="1"/>
            </p:cNvSpPr>
            <p:nvPr/>
          </p:nvSpPr>
          <p:spPr bwMode="auto">
            <a:xfrm>
              <a:off x="3021" y="3411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27" name="Rectangle 27"/>
            <p:cNvSpPr>
              <a:spLocks noChangeArrowheads="1"/>
            </p:cNvSpPr>
            <p:nvPr/>
          </p:nvSpPr>
          <p:spPr bwMode="auto">
            <a:xfrm>
              <a:off x="2733" y="3411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28" name="Rectangle 28"/>
            <p:cNvSpPr>
              <a:spLocks noChangeArrowheads="1"/>
            </p:cNvSpPr>
            <p:nvPr/>
          </p:nvSpPr>
          <p:spPr bwMode="auto">
            <a:xfrm>
              <a:off x="3309" y="3699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29" name="Rectangle 29"/>
            <p:cNvSpPr>
              <a:spLocks noChangeArrowheads="1"/>
            </p:cNvSpPr>
            <p:nvPr/>
          </p:nvSpPr>
          <p:spPr bwMode="auto">
            <a:xfrm>
              <a:off x="3021" y="3699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30" name="Rectangle 30"/>
            <p:cNvSpPr>
              <a:spLocks noChangeArrowheads="1"/>
            </p:cNvSpPr>
            <p:nvPr/>
          </p:nvSpPr>
          <p:spPr bwMode="auto">
            <a:xfrm>
              <a:off x="2733" y="3699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31" name="Rectangle 31"/>
            <p:cNvSpPr>
              <a:spLocks noChangeArrowheads="1"/>
            </p:cNvSpPr>
            <p:nvPr/>
          </p:nvSpPr>
          <p:spPr bwMode="auto">
            <a:xfrm>
              <a:off x="2445" y="2835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32" name="Rectangle 32"/>
            <p:cNvSpPr>
              <a:spLocks noChangeArrowheads="1"/>
            </p:cNvSpPr>
            <p:nvPr/>
          </p:nvSpPr>
          <p:spPr bwMode="auto">
            <a:xfrm>
              <a:off x="2445" y="3123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33" name="Rectangle 33"/>
            <p:cNvSpPr>
              <a:spLocks noChangeArrowheads="1"/>
            </p:cNvSpPr>
            <p:nvPr/>
          </p:nvSpPr>
          <p:spPr bwMode="auto">
            <a:xfrm>
              <a:off x="2445" y="3411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34" name="Rectangle 34"/>
            <p:cNvSpPr>
              <a:spLocks noChangeArrowheads="1"/>
            </p:cNvSpPr>
            <p:nvPr/>
          </p:nvSpPr>
          <p:spPr bwMode="auto">
            <a:xfrm>
              <a:off x="2445" y="3699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35" name="Rectangle 35"/>
            <p:cNvSpPr>
              <a:spLocks noChangeArrowheads="1"/>
            </p:cNvSpPr>
            <p:nvPr/>
          </p:nvSpPr>
          <p:spPr bwMode="auto">
            <a:xfrm>
              <a:off x="2157" y="2547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36" name="Rectangle 36"/>
            <p:cNvSpPr>
              <a:spLocks noChangeArrowheads="1"/>
            </p:cNvSpPr>
            <p:nvPr/>
          </p:nvSpPr>
          <p:spPr bwMode="auto">
            <a:xfrm>
              <a:off x="2157" y="2835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37" name="Rectangle 37"/>
            <p:cNvSpPr>
              <a:spLocks noChangeArrowheads="1"/>
            </p:cNvSpPr>
            <p:nvPr/>
          </p:nvSpPr>
          <p:spPr bwMode="auto">
            <a:xfrm>
              <a:off x="2157" y="3123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38" name="Rectangle 38"/>
            <p:cNvSpPr>
              <a:spLocks noChangeArrowheads="1"/>
            </p:cNvSpPr>
            <p:nvPr/>
          </p:nvSpPr>
          <p:spPr bwMode="auto">
            <a:xfrm>
              <a:off x="2157" y="3411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39" name="Rectangle 39"/>
            <p:cNvSpPr>
              <a:spLocks noChangeArrowheads="1"/>
            </p:cNvSpPr>
            <p:nvPr/>
          </p:nvSpPr>
          <p:spPr bwMode="auto">
            <a:xfrm>
              <a:off x="2157" y="3699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40" name="Rectangle 40"/>
            <p:cNvSpPr>
              <a:spLocks noChangeArrowheads="1"/>
            </p:cNvSpPr>
            <p:nvPr/>
          </p:nvSpPr>
          <p:spPr bwMode="auto">
            <a:xfrm>
              <a:off x="1869" y="3411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41" name="Rectangle 41"/>
            <p:cNvSpPr>
              <a:spLocks noChangeArrowheads="1"/>
            </p:cNvSpPr>
            <p:nvPr/>
          </p:nvSpPr>
          <p:spPr bwMode="auto">
            <a:xfrm>
              <a:off x="1869" y="3123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42" name="Rectangle 42"/>
            <p:cNvSpPr>
              <a:spLocks noChangeArrowheads="1"/>
            </p:cNvSpPr>
            <p:nvPr/>
          </p:nvSpPr>
          <p:spPr bwMode="auto">
            <a:xfrm>
              <a:off x="1869" y="2835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43" name="Rectangle 43"/>
            <p:cNvSpPr>
              <a:spLocks noChangeArrowheads="1"/>
            </p:cNvSpPr>
            <p:nvPr/>
          </p:nvSpPr>
          <p:spPr bwMode="auto">
            <a:xfrm>
              <a:off x="1869" y="2547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44" name="Rectangle 44"/>
            <p:cNvSpPr>
              <a:spLocks noChangeArrowheads="1"/>
            </p:cNvSpPr>
            <p:nvPr/>
          </p:nvSpPr>
          <p:spPr bwMode="auto">
            <a:xfrm>
              <a:off x="1869" y="2259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45" name="Rectangle 45"/>
            <p:cNvSpPr>
              <a:spLocks noChangeArrowheads="1"/>
            </p:cNvSpPr>
            <p:nvPr/>
          </p:nvSpPr>
          <p:spPr bwMode="auto">
            <a:xfrm>
              <a:off x="1869" y="1971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46" name="Rectangle 46"/>
            <p:cNvSpPr>
              <a:spLocks noChangeArrowheads="1"/>
            </p:cNvSpPr>
            <p:nvPr/>
          </p:nvSpPr>
          <p:spPr bwMode="auto">
            <a:xfrm>
              <a:off x="1869" y="3699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47" name="Rectangle 47"/>
            <p:cNvSpPr>
              <a:spLocks noChangeArrowheads="1"/>
            </p:cNvSpPr>
            <p:nvPr/>
          </p:nvSpPr>
          <p:spPr bwMode="auto">
            <a:xfrm>
              <a:off x="1581" y="2547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48" name="Rectangle 48"/>
            <p:cNvSpPr>
              <a:spLocks noChangeArrowheads="1"/>
            </p:cNvSpPr>
            <p:nvPr/>
          </p:nvSpPr>
          <p:spPr bwMode="auto">
            <a:xfrm>
              <a:off x="1581" y="3699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49" name="Rectangle 49"/>
            <p:cNvSpPr>
              <a:spLocks noChangeArrowheads="1"/>
            </p:cNvSpPr>
            <p:nvPr/>
          </p:nvSpPr>
          <p:spPr bwMode="auto">
            <a:xfrm>
              <a:off x="1581" y="3411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50" name="Rectangle 50"/>
            <p:cNvSpPr>
              <a:spLocks noChangeArrowheads="1"/>
            </p:cNvSpPr>
            <p:nvPr/>
          </p:nvSpPr>
          <p:spPr bwMode="auto">
            <a:xfrm>
              <a:off x="1581" y="3123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51" name="Rectangle 51"/>
            <p:cNvSpPr>
              <a:spLocks noChangeArrowheads="1"/>
            </p:cNvSpPr>
            <p:nvPr/>
          </p:nvSpPr>
          <p:spPr bwMode="auto">
            <a:xfrm>
              <a:off x="1581" y="2835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52" name="Rectangle 52"/>
            <p:cNvSpPr>
              <a:spLocks noChangeArrowheads="1"/>
            </p:cNvSpPr>
            <p:nvPr/>
          </p:nvSpPr>
          <p:spPr bwMode="auto">
            <a:xfrm>
              <a:off x="1293" y="2547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53" name="Rectangle 53"/>
            <p:cNvSpPr>
              <a:spLocks noChangeArrowheads="1"/>
            </p:cNvSpPr>
            <p:nvPr/>
          </p:nvSpPr>
          <p:spPr bwMode="auto">
            <a:xfrm>
              <a:off x="1005" y="2547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54" name="Rectangle 54"/>
            <p:cNvSpPr>
              <a:spLocks noChangeArrowheads="1"/>
            </p:cNvSpPr>
            <p:nvPr/>
          </p:nvSpPr>
          <p:spPr bwMode="auto">
            <a:xfrm>
              <a:off x="1005" y="1971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55" name="Rectangle 55"/>
            <p:cNvSpPr>
              <a:spLocks noChangeArrowheads="1"/>
            </p:cNvSpPr>
            <p:nvPr/>
          </p:nvSpPr>
          <p:spPr bwMode="auto">
            <a:xfrm>
              <a:off x="1005" y="2835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56" name="Rectangle 56"/>
            <p:cNvSpPr>
              <a:spLocks noChangeArrowheads="1"/>
            </p:cNvSpPr>
            <p:nvPr/>
          </p:nvSpPr>
          <p:spPr bwMode="auto">
            <a:xfrm>
              <a:off x="1005" y="3699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57" name="Rectangle 57"/>
            <p:cNvSpPr>
              <a:spLocks noChangeArrowheads="1"/>
            </p:cNvSpPr>
            <p:nvPr/>
          </p:nvSpPr>
          <p:spPr bwMode="auto">
            <a:xfrm>
              <a:off x="1005" y="3411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58" name="Rectangle 58"/>
            <p:cNvSpPr>
              <a:spLocks noChangeArrowheads="1"/>
            </p:cNvSpPr>
            <p:nvPr/>
          </p:nvSpPr>
          <p:spPr bwMode="auto">
            <a:xfrm>
              <a:off x="1005" y="2259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59" name="Rectangle 59"/>
            <p:cNvSpPr>
              <a:spLocks noChangeArrowheads="1"/>
            </p:cNvSpPr>
            <p:nvPr/>
          </p:nvSpPr>
          <p:spPr bwMode="auto">
            <a:xfrm>
              <a:off x="1005" y="1683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60" name="Rectangle 60"/>
            <p:cNvSpPr>
              <a:spLocks noChangeArrowheads="1"/>
            </p:cNvSpPr>
            <p:nvPr/>
          </p:nvSpPr>
          <p:spPr bwMode="auto">
            <a:xfrm>
              <a:off x="1005" y="1395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61" name="Rectangle 61"/>
            <p:cNvSpPr>
              <a:spLocks noChangeArrowheads="1"/>
            </p:cNvSpPr>
            <p:nvPr/>
          </p:nvSpPr>
          <p:spPr bwMode="auto">
            <a:xfrm>
              <a:off x="1005" y="3123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62" name="Rectangle 62"/>
            <p:cNvSpPr>
              <a:spLocks noChangeArrowheads="1"/>
            </p:cNvSpPr>
            <p:nvPr/>
          </p:nvSpPr>
          <p:spPr bwMode="auto">
            <a:xfrm>
              <a:off x="2445" y="2547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63" name="Rectangle 63"/>
            <p:cNvSpPr>
              <a:spLocks noChangeArrowheads="1"/>
            </p:cNvSpPr>
            <p:nvPr/>
          </p:nvSpPr>
          <p:spPr bwMode="auto">
            <a:xfrm>
              <a:off x="2157" y="1971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64" name="Rectangle 64"/>
            <p:cNvSpPr>
              <a:spLocks noChangeArrowheads="1"/>
            </p:cNvSpPr>
            <p:nvPr/>
          </p:nvSpPr>
          <p:spPr bwMode="auto">
            <a:xfrm>
              <a:off x="2733" y="1971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65" name="Rectangle 65"/>
            <p:cNvSpPr>
              <a:spLocks noChangeArrowheads="1"/>
            </p:cNvSpPr>
            <p:nvPr/>
          </p:nvSpPr>
          <p:spPr bwMode="auto">
            <a:xfrm>
              <a:off x="3021" y="1683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66" name="Rectangle 66"/>
            <p:cNvSpPr>
              <a:spLocks noChangeArrowheads="1"/>
            </p:cNvSpPr>
            <p:nvPr/>
          </p:nvSpPr>
          <p:spPr bwMode="auto">
            <a:xfrm>
              <a:off x="2733" y="2835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67" name="Rectangle 67"/>
            <p:cNvSpPr>
              <a:spLocks noChangeArrowheads="1"/>
            </p:cNvSpPr>
            <p:nvPr/>
          </p:nvSpPr>
          <p:spPr bwMode="auto">
            <a:xfrm>
              <a:off x="2733" y="1683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68" name="Rectangle 68"/>
            <p:cNvSpPr>
              <a:spLocks noChangeArrowheads="1"/>
            </p:cNvSpPr>
            <p:nvPr/>
          </p:nvSpPr>
          <p:spPr bwMode="auto">
            <a:xfrm>
              <a:off x="3021" y="1395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69" name="Rectangle 69"/>
            <p:cNvSpPr>
              <a:spLocks noChangeArrowheads="1"/>
            </p:cNvSpPr>
            <p:nvPr/>
          </p:nvSpPr>
          <p:spPr bwMode="auto">
            <a:xfrm>
              <a:off x="3021" y="3123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70" name="Rectangle 70"/>
            <p:cNvSpPr>
              <a:spLocks noChangeArrowheads="1"/>
            </p:cNvSpPr>
            <p:nvPr/>
          </p:nvSpPr>
          <p:spPr bwMode="auto">
            <a:xfrm>
              <a:off x="2733" y="1395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71" name="Rectangle 71"/>
            <p:cNvSpPr>
              <a:spLocks noChangeArrowheads="1"/>
            </p:cNvSpPr>
            <p:nvPr/>
          </p:nvSpPr>
          <p:spPr bwMode="auto">
            <a:xfrm>
              <a:off x="2445" y="2259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72" name="Rectangle 72"/>
            <p:cNvSpPr>
              <a:spLocks noChangeArrowheads="1"/>
            </p:cNvSpPr>
            <p:nvPr/>
          </p:nvSpPr>
          <p:spPr bwMode="auto">
            <a:xfrm>
              <a:off x="2445" y="1971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73" name="Rectangle 73"/>
            <p:cNvSpPr>
              <a:spLocks noChangeArrowheads="1"/>
            </p:cNvSpPr>
            <p:nvPr/>
          </p:nvSpPr>
          <p:spPr bwMode="auto">
            <a:xfrm>
              <a:off x="2445" y="1683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74" name="Rectangle 74"/>
            <p:cNvSpPr>
              <a:spLocks noChangeArrowheads="1"/>
            </p:cNvSpPr>
            <p:nvPr/>
          </p:nvSpPr>
          <p:spPr bwMode="auto">
            <a:xfrm>
              <a:off x="2445" y="1395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75" name="Rectangle 75"/>
            <p:cNvSpPr>
              <a:spLocks noChangeArrowheads="1"/>
            </p:cNvSpPr>
            <p:nvPr/>
          </p:nvSpPr>
          <p:spPr bwMode="auto">
            <a:xfrm>
              <a:off x="2157" y="1395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76" name="Rectangle 76"/>
            <p:cNvSpPr>
              <a:spLocks noChangeArrowheads="1"/>
            </p:cNvSpPr>
            <p:nvPr/>
          </p:nvSpPr>
          <p:spPr bwMode="auto">
            <a:xfrm>
              <a:off x="1869" y="1683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77" name="Rectangle 77"/>
            <p:cNvSpPr>
              <a:spLocks noChangeArrowheads="1"/>
            </p:cNvSpPr>
            <p:nvPr/>
          </p:nvSpPr>
          <p:spPr bwMode="auto">
            <a:xfrm>
              <a:off x="1869" y="1395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78" name="Rectangle 78"/>
            <p:cNvSpPr>
              <a:spLocks noChangeArrowheads="1"/>
            </p:cNvSpPr>
            <p:nvPr/>
          </p:nvSpPr>
          <p:spPr bwMode="auto">
            <a:xfrm>
              <a:off x="3309" y="1971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79" name="Rectangle 79"/>
            <p:cNvSpPr>
              <a:spLocks noChangeArrowheads="1"/>
            </p:cNvSpPr>
            <p:nvPr/>
          </p:nvSpPr>
          <p:spPr bwMode="auto">
            <a:xfrm>
              <a:off x="3309" y="1395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80" name="Rectangle 80"/>
            <p:cNvSpPr>
              <a:spLocks noChangeArrowheads="1"/>
            </p:cNvSpPr>
            <p:nvPr/>
          </p:nvSpPr>
          <p:spPr bwMode="auto">
            <a:xfrm>
              <a:off x="3309" y="1683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81" name="Rectangle 81"/>
            <p:cNvSpPr>
              <a:spLocks noChangeArrowheads="1"/>
            </p:cNvSpPr>
            <p:nvPr/>
          </p:nvSpPr>
          <p:spPr bwMode="auto">
            <a:xfrm>
              <a:off x="3309" y="2259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82" name="Rectangle 82"/>
            <p:cNvSpPr>
              <a:spLocks noChangeArrowheads="1"/>
            </p:cNvSpPr>
            <p:nvPr/>
          </p:nvSpPr>
          <p:spPr bwMode="auto">
            <a:xfrm>
              <a:off x="3021" y="1971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83" name="Rectangle 83"/>
            <p:cNvSpPr>
              <a:spLocks noChangeArrowheads="1"/>
            </p:cNvSpPr>
            <p:nvPr/>
          </p:nvSpPr>
          <p:spPr bwMode="auto">
            <a:xfrm>
              <a:off x="3021" y="2259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84" name="Rectangle 84"/>
            <p:cNvSpPr>
              <a:spLocks noChangeArrowheads="1"/>
            </p:cNvSpPr>
            <p:nvPr/>
          </p:nvSpPr>
          <p:spPr bwMode="auto">
            <a:xfrm>
              <a:off x="3309" y="2547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85" name="Rectangle 85"/>
            <p:cNvSpPr>
              <a:spLocks noChangeArrowheads="1"/>
            </p:cNvSpPr>
            <p:nvPr/>
          </p:nvSpPr>
          <p:spPr bwMode="auto">
            <a:xfrm>
              <a:off x="3021" y="2547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86" name="Rectangle 86"/>
            <p:cNvSpPr>
              <a:spLocks noChangeArrowheads="1"/>
            </p:cNvSpPr>
            <p:nvPr/>
          </p:nvSpPr>
          <p:spPr bwMode="auto">
            <a:xfrm>
              <a:off x="2733" y="2547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87" name="Rectangle 87"/>
            <p:cNvSpPr>
              <a:spLocks noChangeArrowheads="1"/>
            </p:cNvSpPr>
            <p:nvPr/>
          </p:nvSpPr>
          <p:spPr bwMode="auto">
            <a:xfrm>
              <a:off x="2733" y="2259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3576" name="Group 88"/>
          <p:cNvGrpSpPr>
            <a:grpSpLocks/>
          </p:cNvGrpSpPr>
          <p:nvPr/>
        </p:nvGrpSpPr>
        <p:grpSpPr bwMode="auto">
          <a:xfrm>
            <a:off x="4961038" y="3351375"/>
            <a:ext cx="4114800" cy="457200"/>
            <a:chOff x="672" y="192"/>
            <a:chExt cx="2592" cy="288"/>
          </a:xfrm>
        </p:grpSpPr>
        <p:sp>
          <p:nvSpPr>
            <p:cNvPr id="46098" name="Rectangle 89"/>
            <p:cNvSpPr>
              <a:spLocks noChangeArrowheads="1"/>
            </p:cNvSpPr>
            <p:nvPr/>
          </p:nvSpPr>
          <p:spPr bwMode="auto">
            <a:xfrm>
              <a:off x="1248" y="1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099" name="Rectangle 90"/>
            <p:cNvSpPr>
              <a:spLocks noChangeArrowheads="1"/>
            </p:cNvSpPr>
            <p:nvPr/>
          </p:nvSpPr>
          <p:spPr bwMode="auto">
            <a:xfrm>
              <a:off x="960" y="1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00" name="Rectangle 91"/>
            <p:cNvSpPr>
              <a:spLocks noChangeArrowheads="1"/>
            </p:cNvSpPr>
            <p:nvPr/>
          </p:nvSpPr>
          <p:spPr bwMode="auto">
            <a:xfrm>
              <a:off x="672" y="1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01" name="Rectangle 92"/>
            <p:cNvSpPr>
              <a:spLocks noChangeArrowheads="1"/>
            </p:cNvSpPr>
            <p:nvPr/>
          </p:nvSpPr>
          <p:spPr bwMode="auto">
            <a:xfrm>
              <a:off x="2688" y="1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02" name="Rectangle 93"/>
            <p:cNvSpPr>
              <a:spLocks noChangeArrowheads="1"/>
            </p:cNvSpPr>
            <p:nvPr/>
          </p:nvSpPr>
          <p:spPr bwMode="auto">
            <a:xfrm>
              <a:off x="2400" y="1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03" name="Rectangle 94"/>
            <p:cNvSpPr>
              <a:spLocks noChangeArrowheads="1"/>
            </p:cNvSpPr>
            <p:nvPr/>
          </p:nvSpPr>
          <p:spPr bwMode="auto">
            <a:xfrm>
              <a:off x="2112" y="1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04" name="Rectangle 95"/>
            <p:cNvSpPr>
              <a:spLocks noChangeArrowheads="1"/>
            </p:cNvSpPr>
            <p:nvPr/>
          </p:nvSpPr>
          <p:spPr bwMode="auto">
            <a:xfrm>
              <a:off x="1824" y="1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05" name="Rectangle 96"/>
            <p:cNvSpPr>
              <a:spLocks noChangeArrowheads="1"/>
            </p:cNvSpPr>
            <p:nvPr/>
          </p:nvSpPr>
          <p:spPr bwMode="auto">
            <a:xfrm>
              <a:off x="1536" y="1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06" name="Rectangle 97"/>
            <p:cNvSpPr>
              <a:spLocks noChangeArrowheads="1"/>
            </p:cNvSpPr>
            <p:nvPr/>
          </p:nvSpPr>
          <p:spPr bwMode="auto">
            <a:xfrm>
              <a:off x="2976" y="1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3586" name="Group 98"/>
          <p:cNvGrpSpPr>
            <a:grpSpLocks/>
          </p:cNvGrpSpPr>
          <p:nvPr/>
        </p:nvGrpSpPr>
        <p:grpSpPr bwMode="auto">
          <a:xfrm rot="8363001">
            <a:off x="4842792" y="4090126"/>
            <a:ext cx="4114800" cy="457200"/>
            <a:chOff x="1728" y="432"/>
            <a:chExt cx="2592" cy="288"/>
          </a:xfrm>
        </p:grpSpPr>
        <p:sp>
          <p:nvSpPr>
            <p:cNvPr id="46089" name="Rectangle 99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090" name="Rectangle 100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091" name="Rectangle 101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092" name="Rectangle 102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093" name="Rectangle 103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094" name="Rectangle 104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095" name="Rectangle 105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096" name="Rectangle 106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097" name="Rectangle 107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22263" y="228600"/>
            <a:ext cx="8516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IV. Củng cố, dặn dò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0" name="Group 5"/>
          <p:cNvGrpSpPr>
            <a:grpSpLocks/>
          </p:cNvGrpSpPr>
          <p:nvPr/>
        </p:nvGrpSpPr>
        <p:grpSpPr bwMode="auto">
          <a:xfrm>
            <a:off x="569344" y="1223513"/>
            <a:ext cx="7443788" cy="3298767"/>
            <a:chOff x="357" y="288"/>
            <a:chExt cx="4689" cy="3081"/>
          </a:xfrm>
        </p:grpSpPr>
        <p:sp>
          <p:nvSpPr>
            <p:cNvPr id="111" name="AutoShape 6" descr="Dotted diamond"/>
            <p:cNvSpPr>
              <a:spLocks noChangeArrowheads="1"/>
            </p:cNvSpPr>
            <p:nvPr/>
          </p:nvSpPr>
          <p:spPr bwMode="auto">
            <a:xfrm>
              <a:off x="714" y="288"/>
              <a:ext cx="4332" cy="1290"/>
            </a:xfrm>
            <a:prstGeom prst="wedgeRoundRectCallout">
              <a:avLst>
                <a:gd name="adj1" fmla="val -42500"/>
                <a:gd name="adj2" fmla="val 98269"/>
                <a:gd name="adj3" fmla="val 16667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3200" b="1" smtClean="0">
                  <a:solidFill>
                    <a:srgbClr val="990099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20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vi-VN" sz="3200">
                  <a:latin typeface="Times New Roman" pitchFamily="18" charset="0"/>
                  <a:cs typeface="Times New Roman" pitchFamily="18" charset="0"/>
                </a:rPr>
                <a:t>ác</a:t>
              </a: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 nguy</a:t>
              </a:r>
              <a:r>
                <a:rPr lang="vi-VN" sz="3200">
                  <a:latin typeface="Times New Roman" pitchFamily="18" charset="0"/>
                  <a:cs typeface="Times New Roman" pitchFamily="18" charset="0"/>
                </a:rPr>
                <a:t>ê</a:t>
              </a: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n v</a:t>
              </a:r>
              <a:r>
                <a:rPr lang="vi-VN" sz="3200">
                  <a:latin typeface="Times New Roman" pitchFamily="18" charset="0"/>
                  <a:cs typeface="Times New Roman" pitchFamily="18" charset="0"/>
                </a:rPr>
                <a:t>ậ</a:t>
              </a: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t li</a:t>
              </a:r>
              <a:r>
                <a:rPr lang="vi-VN" sz="3200">
                  <a:latin typeface="Times New Roman" pitchFamily="18" charset="0"/>
                  <a:cs typeface="Times New Roman" pitchFamily="18" charset="0"/>
                </a:rPr>
                <a:t>ệu</a:t>
              </a: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 chu</a:t>
              </a:r>
              <a:r>
                <a:rPr lang="vi-VN" sz="3200">
                  <a:latin typeface="Times New Roman" pitchFamily="18" charset="0"/>
                  <a:cs typeface="Times New Roman" pitchFamily="18" charset="0"/>
                </a:rPr>
                <a:t>ẩ</a:t>
              </a: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n b</a:t>
              </a:r>
              <a:r>
                <a:rPr lang="vi-VN" sz="3200">
                  <a:latin typeface="Times New Roman" pitchFamily="18" charset="0"/>
                  <a:cs typeface="Times New Roman" pitchFamily="18" charset="0"/>
                </a:rPr>
                <a:t>ị</a:t>
              </a: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 cho b</a:t>
              </a:r>
              <a:r>
                <a:rPr lang="vi-VN" sz="3200">
                  <a:latin typeface="Times New Roman" pitchFamily="18" charset="0"/>
                  <a:cs typeface="Times New Roman" pitchFamily="18" charset="0"/>
                </a:rPr>
                <a:t>ài</a:t>
              </a: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 h</a:t>
              </a:r>
              <a:r>
                <a:rPr lang="vi-VN" sz="3200">
                  <a:latin typeface="Times New Roman" pitchFamily="18" charset="0"/>
                  <a:cs typeface="Times New Roman" pitchFamily="18" charset="0"/>
                </a:rPr>
                <a:t>ọ</a:t>
              </a: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c nh</a:t>
              </a:r>
              <a:r>
                <a:rPr lang="vi-VN" sz="3200"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 th</a:t>
              </a:r>
              <a:r>
                <a:rPr lang="vi-VN" sz="3200">
                  <a:latin typeface="Times New Roman" pitchFamily="18" charset="0"/>
                  <a:cs typeface="Times New Roman" pitchFamily="18" charset="0"/>
                </a:rPr>
                <a:t>ế</a:t>
              </a: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 n</a:t>
              </a:r>
              <a:r>
                <a:rPr lang="vi-VN" sz="3200">
                  <a:latin typeface="Times New Roman" pitchFamily="18" charset="0"/>
                  <a:cs typeface="Times New Roman" pitchFamily="18" charset="0"/>
                </a:rPr>
                <a:t>ào</a:t>
              </a: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2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2" name="Picture 7" descr="happyface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" y="2139"/>
              <a:ext cx="864" cy="1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3" name="Group 5"/>
          <p:cNvGrpSpPr>
            <a:grpSpLocks/>
          </p:cNvGrpSpPr>
          <p:nvPr/>
        </p:nvGrpSpPr>
        <p:grpSpPr bwMode="auto">
          <a:xfrm>
            <a:off x="721744" y="1066800"/>
            <a:ext cx="7443788" cy="3298767"/>
            <a:chOff x="357" y="288"/>
            <a:chExt cx="4689" cy="3081"/>
          </a:xfrm>
        </p:grpSpPr>
        <p:sp>
          <p:nvSpPr>
            <p:cNvPr id="114" name="AutoShape 6" descr="Dotted diamond"/>
            <p:cNvSpPr>
              <a:spLocks noChangeArrowheads="1"/>
            </p:cNvSpPr>
            <p:nvPr/>
          </p:nvSpPr>
          <p:spPr bwMode="auto">
            <a:xfrm>
              <a:off x="714" y="288"/>
              <a:ext cx="4332" cy="1290"/>
            </a:xfrm>
            <a:prstGeom prst="wedgeRoundRectCallout">
              <a:avLst>
                <a:gd name="adj1" fmla="val -42500"/>
                <a:gd name="adj2" fmla="val 98269"/>
                <a:gd name="adj3" fmla="val 16667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3200" b="1" smtClean="0">
                  <a:solidFill>
                    <a:srgbClr val="990099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2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vi-VN"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ãy</a:t>
              </a:r>
              <a:r>
                <a:rPr lang="en-US"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n</a:t>
              </a:r>
              <a:r>
                <a:rPr lang="vi-VN"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ê</a:t>
              </a:r>
              <a:r>
                <a:rPr lang="en-US"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u l</a:t>
              </a:r>
              <a:r>
                <a:rPr lang="vi-VN"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ại</a:t>
              </a:r>
              <a:r>
                <a:rPr lang="en-US"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nguyên tắc </a:t>
              </a:r>
              <a:r>
                <a:rPr lang="vi-VN"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</a:t>
              </a:r>
              <a:r>
                <a:rPr lang="en-US"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an nong m</a:t>
              </a:r>
              <a:r>
                <a:rPr lang="vi-VN"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ố</a:t>
              </a:r>
              <a:r>
                <a:rPr lang="en-US"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 b</a:t>
              </a:r>
              <a:r>
                <a:rPr lang="vi-VN"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ằ</a:t>
              </a:r>
              <a:r>
                <a:rPr lang="en-US"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ng giấy b</a:t>
              </a:r>
              <a:r>
                <a:rPr lang="vi-VN"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ì</a:t>
              </a:r>
              <a:r>
                <a:rPr lang="en-US" sz="32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a?</a:t>
              </a:r>
              <a:endParaRPr lang="vi-VN" sz="32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5" name="Picture 7" descr="happyface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" y="2139"/>
              <a:ext cx="864" cy="1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358500" y="4572000"/>
            <a:ext cx="8556900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guyên tắc đan nong mốt là: nhấc 1 nan, đè 1 nan và lệch nhau 1 nan dọc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giữa 2 nan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dọc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 liền kề.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Đan xong mỗi nan cần dồn lại cho khít để tấm đan đẹp hơn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1744" y="2120043"/>
            <a:ext cx="78968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Về nhà chuẩn bị các dụng cụ giống như dụng cụ của tiết học hôm nay, để tiết 2 thực hành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2658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3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3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3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3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3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3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6521" y="2761018"/>
            <a:ext cx="18517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endParaRPr lang="en-US" sz="6000" b="1" cap="all">
              <a:ln/>
              <a:solidFill>
                <a:schemeClr val="accent6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51756" y="2784102"/>
            <a:ext cx="22365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6000" b="1" cap="all" spc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6128" y="2760977"/>
            <a:ext cx="78258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Ô</a:t>
            </a:r>
            <a:endParaRPr lang="en-US" sz="6000" b="1" cap="all" spc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86808" y="2751247"/>
            <a:ext cx="193514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6000" b="1" cap="all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47EF8-AD33-475B-8F0C-213DB4891643}" type="slidenum">
              <a:rPr lang="en-US" smtClean="0"/>
              <a:t>42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Nhóm 7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57" y="57150"/>
            <a:ext cx="561022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42555"/>
      </p:ext>
    </p:extLst>
  </p:cSld>
  <p:clrMapOvr>
    <a:masterClrMapping/>
  </p:clrMapOvr>
  <p:transition spd="slow" advClick="0">
    <p:wipe/>
    <p:sndAc>
      <p:stSnd loop="1"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48000" decel="495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444 L -0.004 0.434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94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48000" decel="495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6453 L -3.88889E-6 0.3085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64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48000" decel="495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11656 L 1.94444E-6 0.200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86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48000" decel="495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17507 L 8.33333E-7 0.1246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/>
          <p:cNvSpPr/>
          <p:nvPr/>
        </p:nvSpPr>
        <p:spPr>
          <a:xfrm>
            <a:off x="2240202" y="417731"/>
            <a:ext cx="548640" cy="548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2788842" y="417731"/>
            <a:ext cx="548640" cy="548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3337482" y="417731"/>
            <a:ext cx="548640" cy="548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3337482" y="966371"/>
            <a:ext cx="548640" cy="548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3891838" y="417731"/>
            <a:ext cx="548640" cy="548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4440478" y="417731"/>
            <a:ext cx="548640" cy="548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4993880" y="417731"/>
            <a:ext cx="548640" cy="548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3891838" y="966371"/>
            <a:ext cx="548640" cy="548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4440478" y="966371"/>
            <a:ext cx="548640" cy="548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4993880" y="966371"/>
            <a:ext cx="548640" cy="548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5542520" y="966371"/>
            <a:ext cx="548640" cy="548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6091160" y="966371"/>
            <a:ext cx="548640" cy="548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2788842" y="1515011"/>
            <a:ext cx="548640" cy="548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3337482" y="1515011"/>
            <a:ext cx="548640" cy="548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3888104" y="2063651"/>
            <a:ext cx="548640" cy="548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3891838" y="1515011"/>
            <a:ext cx="548640" cy="548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4442460" y="2063651"/>
            <a:ext cx="548640" cy="548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>
            <a:off x="4991100" y="2063651"/>
            <a:ext cx="548640" cy="548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/>
        </p:nvSpPr>
        <p:spPr>
          <a:xfrm>
            <a:off x="5544502" y="2063651"/>
            <a:ext cx="548640" cy="548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/>
        </p:nvSpPr>
        <p:spPr>
          <a:xfrm>
            <a:off x="6093142" y="2063651"/>
            <a:ext cx="548640" cy="548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>
          <a:xfrm>
            <a:off x="6641782" y="2063651"/>
            <a:ext cx="548640" cy="548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/>
        </p:nvSpPr>
        <p:spPr>
          <a:xfrm>
            <a:off x="7190422" y="2063651"/>
            <a:ext cx="548640" cy="548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/>
          <p:nvPr/>
        </p:nvSpPr>
        <p:spPr>
          <a:xfrm>
            <a:off x="3339464" y="2612291"/>
            <a:ext cx="548640" cy="548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/>
          <p:nvPr/>
        </p:nvSpPr>
        <p:spPr>
          <a:xfrm>
            <a:off x="3888104" y="2612291"/>
            <a:ext cx="548640" cy="548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/>
          <p:nvPr/>
        </p:nvSpPr>
        <p:spPr>
          <a:xfrm>
            <a:off x="2790824" y="3160931"/>
            <a:ext cx="548640" cy="548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/>
          <p:nvPr/>
        </p:nvSpPr>
        <p:spPr>
          <a:xfrm>
            <a:off x="3339464" y="3160931"/>
            <a:ext cx="548640" cy="548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/>
          <p:nvPr/>
        </p:nvSpPr>
        <p:spPr>
          <a:xfrm>
            <a:off x="3888104" y="3160931"/>
            <a:ext cx="548640" cy="548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/>
          <p:nvPr/>
        </p:nvSpPr>
        <p:spPr>
          <a:xfrm>
            <a:off x="4442460" y="2612291"/>
            <a:ext cx="548640" cy="548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4991100" y="2612291"/>
            <a:ext cx="548640" cy="548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/>
        </p:nvSpPr>
        <p:spPr>
          <a:xfrm>
            <a:off x="1688782" y="3709571"/>
            <a:ext cx="548640" cy="548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2242184" y="3709571"/>
            <a:ext cx="548640" cy="548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2790824" y="3709571"/>
            <a:ext cx="548640" cy="548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3339464" y="3709571"/>
            <a:ext cx="548640" cy="548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3888104" y="3709571"/>
            <a:ext cx="548640" cy="548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/>
          <p:cNvSpPr/>
          <p:nvPr/>
        </p:nvSpPr>
        <p:spPr>
          <a:xfrm>
            <a:off x="3888104" y="4258211"/>
            <a:ext cx="548640" cy="548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4442460" y="3709571"/>
            <a:ext cx="548640" cy="548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4991100" y="3709571"/>
            <a:ext cx="548640" cy="548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5544502" y="3709571"/>
            <a:ext cx="548640" cy="548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4442460" y="4258211"/>
            <a:ext cx="548640" cy="548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4991100" y="4258211"/>
            <a:ext cx="548640" cy="548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5544502" y="4258211"/>
            <a:ext cx="548640" cy="548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6093142" y="4258211"/>
            <a:ext cx="548640" cy="548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/>
          <p:cNvSpPr/>
          <p:nvPr/>
        </p:nvSpPr>
        <p:spPr>
          <a:xfrm>
            <a:off x="6641782" y="4258211"/>
            <a:ext cx="548640" cy="548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/>
        </p:nvSpPr>
        <p:spPr>
          <a:xfrm>
            <a:off x="3339464" y="4806851"/>
            <a:ext cx="548640" cy="548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/>
          <p:cNvSpPr/>
          <p:nvPr/>
        </p:nvSpPr>
        <p:spPr>
          <a:xfrm>
            <a:off x="3888104" y="4806851"/>
            <a:ext cx="548640" cy="548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/>
          <p:cNvSpPr/>
          <p:nvPr/>
        </p:nvSpPr>
        <p:spPr>
          <a:xfrm>
            <a:off x="2790824" y="5355491"/>
            <a:ext cx="548640" cy="548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/>
        </p:nvSpPr>
        <p:spPr>
          <a:xfrm>
            <a:off x="3339464" y="5355491"/>
            <a:ext cx="548640" cy="548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/>
          <p:cNvSpPr/>
          <p:nvPr/>
        </p:nvSpPr>
        <p:spPr>
          <a:xfrm>
            <a:off x="3888104" y="5355491"/>
            <a:ext cx="548640" cy="548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/>
          <p:cNvSpPr/>
          <p:nvPr/>
        </p:nvSpPr>
        <p:spPr>
          <a:xfrm>
            <a:off x="4442460" y="4806851"/>
            <a:ext cx="548640" cy="548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/>
        </p:nvSpPr>
        <p:spPr>
          <a:xfrm>
            <a:off x="4991100" y="4806851"/>
            <a:ext cx="548640" cy="548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/>
          <p:cNvSpPr/>
          <p:nvPr/>
        </p:nvSpPr>
        <p:spPr>
          <a:xfrm>
            <a:off x="5544502" y="4806851"/>
            <a:ext cx="548640" cy="548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/>
          <p:cNvSpPr/>
          <p:nvPr/>
        </p:nvSpPr>
        <p:spPr>
          <a:xfrm>
            <a:off x="6093142" y="4806851"/>
            <a:ext cx="548640" cy="548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dap an 1"/>
          <p:cNvSpPr/>
          <p:nvPr/>
        </p:nvSpPr>
        <p:spPr>
          <a:xfrm>
            <a:off x="2115214" y="381000"/>
            <a:ext cx="35359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  Â  M Đ  A N</a:t>
            </a:r>
            <a:endParaRPr lang="en-US" sz="36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1" name="dp an 2"/>
          <p:cNvSpPr/>
          <p:nvPr/>
        </p:nvSpPr>
        <p:spPr>
          <a:xfrm>
            <a:off x="3367962" y="951131"/>
            <a:ext cx="33500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  A N  N  E  P</a:t>
            </a:r>
            <a:endParaRPr lang="en-US" sz="36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2" name="dap 3"/>
          <p:cNvSpPr/>
          <p:nvPr/>
        </p:nvSpPr>
        <p:spPr>
          <a:xfrm>
            <a:off x="2603182" y="1484531"/>
            <a:ext cx="18431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  A  N</a:t>
            </a:r>
            <a:endParaRPr lang="en-US" sz="36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3" name="dap an 4"/>
          <p:cNvSpPr/>
          <p:nvPr/>
        </p:nvSpPr>
        <p:spPr>
          <a:xfrm>
            <a:off x="3896595" y="2014805"/>
            <a:ext cx="38758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  H Â  C N  A  N</a:t>
            </a:r>
            <a:endParaRPr lang="en-US" sz="36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4" name="dap an 5"/>
          <p:cNvSpPr/>
          <p:nvPr/>
        </p:nvSpPr>
        <p:spPr>
          <a:xfrm>
            <a:off x="3339464" y="2551331"/>
            <a:ext cx="22685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  O  N G</a:t>
            </a:r>
            <a:endParaRPr lang="en-US" sz="36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5" name="dap an 6"/>
          <p:cNvSpPr/>
          <p:nvPr/>
        </p:nvSpPr>
        <p:spPr>
          <a:xfrm>
            <a:off x="2755582" y="3146643"/>
            <a:ext cx="17085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  A  N</a:t>
            </a:r>
            <a:endParaRPr lang="en-US" sz="36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6" name="dap an 7"/>
          <p:cNvSpPr/>
          <p:nvPr/>
        </p:nvSpPr>
        <p:spPr>
          <a:xfrm>
            <a:off x="1717789" y="3660725"/>
            <a:ext cx="43374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  R  A  N G  T  R  I</a:t>
            </a:r>
            <a:endParaRPr lang="en-US" sz="36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7" name="dap an 8"/>
          <p:cNvSpPr/>
          <p:nvPr/>
        </p:nvSpPr>
        <p:spPr>
          <a:xfrm>
            <a:off x="3746182" y="4209365"/>
            <a:ext cx="35616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 A  U  S  Ă C</a:t>
            </a:r>
            <a:endParaRPr lang="en-US" sz="36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8" name="dap an 9"/>
          <p:cNvSpPr/>
          <p:nvPr/>
        </p:nvSpPr>
        <p:spPr>
          <a:xfrm>
            <a:off x="3136582" y="4761131"/>
            <a:ext cx="36599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  Ô  I   K E  O</a:t>
            </a:r>
            <a:endParaRPr lang="en-US" sz="36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9" name="dap an 10"/>
          <p:cNvSpPr/>
          <p:nvPr/>
        </p:nvSpPr>
        <p:spPr>
          <a:xfrm>
            <a:off x="2755582" y="5294531"/>
            <a:ext cx="16914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  Ă  T</a:t>
            </a:r>
            <a:endParaRPr lang="en-US" sz="36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2" name="1"/>
          <p:cNvSpPr/>
          <p:nvPr/>
        </p:nvSpPr>
        <p:spPr>
          <a:xfrm>
            <a:off x="7848600" y="228600"/>
            <a:ext cx="640080" cy="640080"/>
          </a:xfrm>
          <a:prstGeom prst="star5">
            <a:avLst/>
          </a:prstGeom>
          <a:ln>
            <a:solidFill>
              <a:srgbClr val="00B05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</a:t>
            </a:r>
            <a:endParaRPr lang="en-US" sz="2400" b="1">
              <a:solidFill>
                <a:srgbClr val="00B05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33" name="cau hoi 1">
            <a:hlinkClick r:id="rId3" action="ppaction://hlinksldjump"/>
          </p:cNvPr>
          <p:cNvSpPr/>
          <p:nvPr/>
        </p:nvSpPr>
        <p:spPr>
          <a:xfrm>
            <a:off x="228600" y="134303"/>
            <a:ext cx="640080" cy="640080"/>
          </a:xfrm>
          <a:prstGeom prst="star7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34" name="cau hoi 2">
            <a:hlinkClick r:id="rId5" action="ppaction://hlinksldjump"/>
          </p:cNvPr>
          <p:cNvSpPr/>
          <p:nvPr/>
        </p:nvSpPr>
        <p:spPr>
          <a:xfrm>
            <a:off x="246797" y="774383"/>
            <a:ext cx="640080" cy="640080"/>
          </a:xfrm>
          <a:prstGeom prst="star7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35" name="cau hoi 3">
            <a:hlinkClick r:id="rId6" action="ppaction://hlinksldjump"/>
          </p:cNvPr>
          <p:cNvSpPr/>
          <p:nvPr/>
        </p:nvSpPr>
        <p:spPr>
          <a:xfrm>
            <a:off x="258866" y="1376545"/>
            <a:ext cx="640080" cy="640080"/>
          </a:xfrm>
          <a:prstGeom prst="star7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3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336" name="cau hoi 4">
            <a:hlinkClick r:id="rId7" action="ppaction://hlinksldjump"/>
          </p:cNvPr>
          <p:cNvSpPr/>
          <p:nvPr/>
        </p:nvSpPr>
        <p:spPr>
          <a:xfrm>
            <a:off x="247650" y="2026920"/>
            <a:ext cx="640080" cy="640080"/>
          </a:xfrm>
          <a:prstGeom prst="star7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7" name="cau hoi 5">
            <a:hlinkClick r:id="rId8" action="ppaction://hlinksldjump"/>
          </p:cNvPr>
          <p:cNvSpPr/>
          <p:nvPr/>
        </p:nvSpPr>
        <p:spPr>
          <a:xfrm>
            <a:off x="228600" y="2636520"/>
            <a:ext cx="640080" cy="640080"/>
          </a:xfrm>
          <a:prstGeom prst="star7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38" name="cau hoi 6">
            <a:hlinkClick r:id="rId9" action="ppaction://hlinksldjump"/>
          </p:cNvPr>
          <p:cNvSpPr/>
          <p:nvPr/>
        </p:nvSpPr>
        <p:spPr>
          <a:xfrm>
            <a:off x="228600" y="3322320"/>
            <a:ext cx="640080" cy="640080"/>
          </a:xfrm>
          <a:prstGeom prst="star7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39" name="cau hoi 7">
            <a:hlinkClick r:id="rId10" action="ppaction://hlinksldjump"/>
          </p:cNvPr>
          <p:cNvSpPr/>
          <p:nvPr/>
        </p:nvSpPr>
        <p:spPr>
          <a:xfrm>
            <a:off x="228600" y="3931920"/>
            <a:ext cx="640080" cy="640080"/>
          </a:xfrm>
          <a:prstGeom prst="star7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40" name="cau hoi 8">
            <a:hlinkClick r:id="rId11" action="ppaction://hlinksldjump"/>
          </p:cNvPr>
          <p:cNvSpPr/>
          <p:nvPr/>
        </p:nvSpPr>
        <p:spPr>
          <a:xfrm>
            <a:off x="228600" y="4541520"/>
            <a:ext cx="640080" cy="640080"/>
          </a:xfrm>
          <a:prstGeom prst="star7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41" name="cau hoi 9">
            <a:hlinkClick r:id="rId12" action="ppaction://hlinksldjump"/>
          </p:cNvPr>
          <p:cNvSpPr/>
          <p:nvPr/>
        </p:nvSpPr>
        <p:spPr>
          <a:xfrm>
            <a:off x="247650" y="5181600"/>
            <a:ext cx="640080" cy="640080"/>
          </a:xfrm>
          <a:prstGeom prst="star7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42" name="cau hoi 10">
            <a:hlinkClick r:id="rId13" action="ppaction://hlinksldjump"/>
          </p:cNvPr>
          <p:cNvSpPr/>
          <p:nvPr/>
        </p:nvSpPr>
        <p:spPr>
          <a:xfrm>
            <a:off x="254317" y="5821680"/>
            <a:ext cx="640080" cy="640080"/>
          </a:xfrm>
          <a:prstGeom prst="star7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</a:rPr>
              <a:t>10</a:t>
            </a:r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343" name="2"/>
          <p:cNvSpPr/>
          <p:nvPr/>
        </p:nvSpPr>
        <p:spPr>
          <a:xfrm>
            <a:off x="7848600" y="866119"/>
            <a:ext cx="640080" cy="640080"/>
          </a:xfrm>
          <a:prstGeom prst="star5">
            <a:avLst/>
          </a:prstGeom>
          <a:ln>
            <a:solidFill>
              <a:srgbClr val="00B05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</a:t>
            </a:r>
          </a:p>
        </p:txBody>
      </p:sp>
      <p:sp>
        <p:nvSpPr>
          <p:cNvPr id="355" name="3"/>
          <p:cNvSpPr/>
          <p:nvPr/>
        </p:nvSpPr>
        <p:spPr>
          <a:xfrm>
            <a:off x="7848600" y="1539012"/>
            <a:ext cx="640080" cy="640080"/>
          </a:xfrm>
          <a:prstGeom prst="star5">
            <a:avLst/>
          </a:prstGeom>
          <a:ln>
            <a:solidFill>
              <a:srgbClr val="00B05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3</a:t>
            </a:r>
          </a:p>
        </p:txBody>
      </p:sp>
      <p:sp>
        <p:nvSpPr>
          <p:cNvPr id="356" name="4"/>
          <p:cNvSpPr/>
          <p:nvPr/>
        </p:nvSpPr>
        <p:spPr>
          <a:xfrm>
            <a:off x="7848600" y="2176531"/>
            <a:ext cx="640080" cy="640080"/>
          </a:xfrm>
          <a:prstGeom prst="star5">
            <a:avLst/>
          </a:prstGeom>
          <a:ln>
            <a:solidFill>
              <a:srgbClr val="00B05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4</a:t>
            </a:r>
          </a:p>
        </p:txBody>
      </p:sp>
      <p:sp>
        <p:nvSpPr>
          <p:cNvPr id="357" name="5"/>
          <p:cNvSpPr/>
          <p:nvPr/>
        </p:nvSpPr>
        <p:spPr>
          <a:xfrm>
            <a:off x="7848600" y="2822671"/>
            <a:ext cx="640080" cy="640080"/>
          </a:xfrm>
          <a:prstGeom prst="star5">
            <a:avLst/>
          </a:prstGeom>
          <a:ln>
            <a:solidFill>
              <a:srgbClr val="00B05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5</a:t>
            </a:r>
          </a:p>
        </p:txBody>
      </p:sp>
      <p:sp>
        <p:nvSpPr>
          <p:cNvPr id="358" name="6"/>
          <p:cNvSpPr/>
          <p:nvPr/>
        </p:nvSpPr>
        <p:spPr>
          <a:xfrm>
            <a:off x="7848600" y="3460190"/>
            <a:ext cx="640080" cy="640080"/>
          </a:xfrm>
          <a:prstGeom prst="star5">
            <a:avLst/>
          </a:prstGeom>
          <a:ln>
            <a:solidFill>
              <a:srgbClr val="00B05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6</a:t>
            </a:r>
          </a:p>
        </p:txBody>
      </p:sp>
      <p:sp>
        <p:nvSpPr>
          <p:cNvPr id="359" name="7"/>
          <p:cNvSpPr/>
          <p:nvPr/>
        </p:nvSpPr>
        <p:spPr>
          <a:xfrm>
            <a:off x="7848600" y="4133083"/>
            <a:ext cx="640080" cy="640080"/>
          </a:xfrm>
          <a:prstGeom prst="star5">
            <a:avLst/>
          </a:prstGeom>
          <a:ln>
            <a:solidFill>
              <a:srgbClr val="00B05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7</a:t>
            </a:r>
          </a:p>
        </p:txBody>
      </p:sp>
      <p:sp>
        <p:nvSpPr>
          <p:cNvPr id="360" name="8"/>
          <p:cNvSpPr/>
          <p:nvPr/>
        </p:nvSpPr>
        <p:spPr>
          <a:xfrm>
            <a:off x="7848600" y="4770602"/>
            <a:ext cx="640080" cy="640080"/>
          </a:xfrm>
          <a:prstGeom prst="star5">
            <a:avLst/>
          </a:prstGeom>
          <a:ln>
            <a:solidFill>
              <a:srgbClr val="00B05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8</a:t>
            </a:r>
          </a:p>
        </p:txBody>
      </p:sp>
      <p:sp>
        <p:nvSpPr>
          <p:cNvPr id="361" name="9"/>
          <p:cNvSpPr/>
          <p:nvPr/>
        </p:nvSpPr>
        <p:spPr>
          <a:xfrm>
            <a:off x="7848600" y="5349326"/>
            <a:ext cx="640080" cy="640080"/>
          </a:xfrm>
          <a:prstGeom prst="star5">
            <a:avLst/>
          </a:prstGeom>
          <a:ln>
            <a:solidFill>
              <a:srgbClr val="00B05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9</a:t>
            </a:r>
          </a:p>
        </p:txBody>
      </p:sp>
      <p:sp>
        <p:nvSpPr>
          <p:cNvPr id="362" name="10"/>
          <p:cNvSpPr/>
          <p:nvPr/>
        </p:nvSpPr>
        <p:spPr>
          <a:xfrm>
            <a:off x="7848600" y="5986845"/>
            <a:ext cx="640080" cy="640080"/>
          </a:xfrm>
          <a:prstGeom prst="star5">
            <a:avLst/>
          </a:prstGeom>
          <a:ln>
            <a:solidFill>
              <a:srgbClr val="00B05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10</a:t>
            </a:r>
            <a:endParaRPr lang="en-US" b="1">
              <a:solidFill>
                <a:srgbClr val="00B05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Oval 2"/>
          <p:cNvSpPr/>
          <p:nvPr/>
        </p:nvSpPr>
        <p:spPr>
          <a:xfrm>
            <a:off x="1313498" y="5760807"/>
            <a:ext cx="972502" cy="97250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ĐÁP ÁN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6462150" y="5669366"/>
            <a:ext cx="1063943" cy="106394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CHƠI LẠI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07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dir="r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0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8" dur="2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4" dur="2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7" dur="2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0" dur="2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3" dur="2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6" dur="2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9" dur="2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2" dur="2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1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7" dur="2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1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0" dur="2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1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3" dur="2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1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6" dur="2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1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9" dur="2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1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2" dur="2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1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5" dur="2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1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8" dur="2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1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1" dur="2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1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4" dur="2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2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7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3"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30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4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2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20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20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3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21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2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1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4"/>
                  </p:tgtEl>
                </p:cond>
              </p:nextCondLst>
            </p:seq>
            <p:seq concurrent="1" nextAc="seek">
              <p:cTn id="323" restart="whenNotActive" fill="hold" evtFilter="cancelBubble" nodeType="interactiveSeq">
                <p:stCondLst>
                  <p:cond evt="onClick" delay="0">
                    <p:tgtEl>
                      <p:spTgt spid="3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" fill="hold">
                      <p:stCondLst>
                        <p:cond delay="0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3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4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2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20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0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3"/>
                  </p:tgtEl>
                </p:cond>
              </p:nextCondLst>
            </p:seq>
            <p:seq concurrent="1" nextAc="seek">
              <p:cTn id="341" restart="whenNotActive" fill="hold" evtFilter="cancelBubble" nodeType="interactiveSeq">
                <p:stCondLst>
                  <p:cond evt="onClick" delay="0">
                    <p:tgtEl>
                      <p:spTgt spid="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2" fill="hold">
                      <p:stCondLst>
                        <p:cond delay="0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21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2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60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5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4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2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7" dur="200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200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5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1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9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5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1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4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5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6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9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0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1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5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6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2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9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>
                      <p:stCondLst>
                        <p:cond delay="0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6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3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4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2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6" dur="200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200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6"/>
                  </p:tgtEl>
                </p:cond>
              </p:nextCondLst>
            </p:seq>
            <p:seq concurrent="1" nextAc="seek">
              <p:cTn id="439" restart="whenNotActive" fill="hold" evtFilter="cancelBubble" nodeType="interactiveSeq">
                <p:stCondLst>
                  <p:cond evt="onClick" delay="0">
                    <p:tgtEl>
                      <p:spTgt spid="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0" fill="hold">
                      <p:stCondLst>
                        <p:cond delay="0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21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9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0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1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3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4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5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6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8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9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0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1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2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63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"/>
                  </p:tgtEl>
                </p:cond>
              </p:nextCondLst>
            </p:seq>
            <p:seq concurrent="1" nextAc="seek">
              <p:cTn id="465" restart="whenNotActive" fill="hold" evtFilter="cancelBubble" nodeType="interactiveSeq">
                <p:stCondLst>
                  <p:cond evt="onClick" delay="0">
                    <p:tgtEl>
                      <p:spTgt spid="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6" fill="hold">
                      <p:stCondLst>
                        <p:cond delay="0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0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2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4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75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76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7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4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2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0" dur="20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20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7"/>
                  </p:tgtEl>
                </p:cond>
              </p:nextCondLst>
            </p:seq>
            <p:seq concurrent="1" nextAc="seek">
              <p:cTn id="483" restart="whenNotActive" fill="hold" evtFilter="cancelBubble" nodeType="interactiveSeq">
                <p:stCondLst>
                  <p:cond evt="onClick" delay="0">
                    <p:tgtEl>
                      <p:spTgt spid="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4" fill="hold">
                      <p:stCondLst>
                        <p:cond delay="0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9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0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2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3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4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5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21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7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9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0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2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02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"/>
                  </p:tgtEl>
                </p:cond>
              </p:nextCondLst>
            </p:seq>
            <p:seq concurrent="1" nextAc="seek">
              <p:cTn id="504" restart="whenNotActive" fill="hold" evtFilter="cancelBubble" nodeType="interactiveSeq">
                <p:stCondLst>
                  <p:cond evt="onClick" delay="0">
                    <p:tgtEl>
                      <p:spTgt spid="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5" fill="hold">
                      <p:stCondLst>
                        <p:cond delay="0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9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3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4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5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16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4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8" dur="2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9" dur="200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200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"/>
                  </p:tgtEl>
                </p:cond>
              </p:nextCondLst>
            </p:seq>
            <p:seq concurrent="1" nextAc="seek">
              <p:cTn id="522" restart="whenNotActive" fill="hold" evtFilter="cancelBubble" nodeType="interactiveSeq">
                <p:stCondLst>
                  <p:cond evt="onClick" delay="0">
                    <p:tgtEl>
                      <p:spTgt spid="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3" fill="hold">
                      <p:stCondLst>
                        <p:cond delay="0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6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7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1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2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3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4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6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7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8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9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1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2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3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4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21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6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7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8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9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1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2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3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4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6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7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8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9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1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2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3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64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2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66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9"/>
                  </p:tgtEl>
                </p:cond>
              </p:nextCondLst>
            </p:seq>
            <p:seq concurrent="1" nextAc="seek">
              <p:cTn id="568" restart="whenNotActive" fill="hold" evtFilter="cancelBubble" nodeType="interactiveSeq">
                <p:stCondLst>
                  <p:cond evt="onClick" delay="0">
                    <p:tgtEl>
                      <p:spTgt spid="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9" fill="hold">
                      <p:stCondLst>
                        <p:cond delay="0"/>
                      </p:stCondLst>
                      <p:childTnLst>
                        <p:par>
                          <p:cTn id="570" fill="hold">
                            <p:stCondLst>
                              <p:cond delay="0"/>
                            </p:stCondLst>
                            <p:childTnLst>
                              <p:par>
                                <p:cTn id="5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3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5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7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8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9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80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4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2" dur="2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3" dur="200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200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9"/>
                  </p:tgtEl>
                </p:cond>
              </p:nextCondLst>
            </p:seq>
            <p:seq concurrent="1" nextAc="seek">
              <p:cTn id="586" restart="whenNotActive" fill="hold" evtFilter="cancelBubble" nodeType="interactiveSeq">
                <p:stCondLst>
                  <p:cond evt="onClick" delay="0">
                    <p:tgtEl>
                      <p:spTgt spid="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7" fill="hold">
                      <p:stCondLst>
                        <p:cond delay="0"/>
                      </p:stCondLst>
                      <p:childTnLst>
                        <p:par>
                          <p:cTn id="588" fill="hold">
                            <p:stCondLst>
                              <p:cond delay="0"/>
                            </p:stCondLst>
                            <p:childTnLst>
                              <p:par>
                                <p:cTn id="589" presetID="21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0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1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2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3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4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5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6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7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8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0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1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2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3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4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5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6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7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8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9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0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1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2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13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5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6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7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18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9" presetID="2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20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0"/>
                  </p:tgtEl>
                </p:cond>
              </p:nextCondLst>
            </p:seq>
            <p:seq concurrent="1" nextAc="seek">
              <p:cTn id="622" restart="whenNotActive" fill="hold" evtFilter="cancelBubble" nodeType="interactiveSeq">
                <p:stCondLst>
                  <p:cond evt="onClick" delay="0">
                    <p:tgtEl>
                      <p:spTgt spid="3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3" fill="hold">
                      <p:stCondLst>
                        <p:cond delay="0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7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9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0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1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32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33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34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4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6" dur="2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7" dur="20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0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0"/>
                  </p:tgtEl>
                </p:cond>
              </p:nextCondLst>
            </p:seq>
            <p:seq concurrent="1" nextAc="seek">
              <p:cTn id="640" restart="whenNotActive" fill="hold" evtFilter="cancelBubble" nodeType="interactiveSeq">
                <p:stCondLst>
                  <p:cond evt="onClick" delay="0">
                    <p:tgtEl>
                      <p:spTgt spid="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1" fill="hold">
                      <p:stCondLst>
                        <p:cond delay="0"/>
                      </p:stCondLst>
                      <p:childTnLst>
                        <p:par>
                          <p:cTn id="642" fill="hold">
                            <p:stCondLst>
                              <p:cond delay="0"/>
                            </p:stCondLst>
                            <p:childTnLst>
                              <p:par>
                                <p:cTn id="64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4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5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6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47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8" presetID="21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9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0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1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2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3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4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5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6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7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8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9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0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1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2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3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4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5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6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7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8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9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0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1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72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3" presetID="2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74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1"/>
                  </p:tgtEl>
                </p:cond>
              </p:nextCondLst>
            </p:seq>
            <p:seq concurrent="1" nextAc="seek">
              <p:cTn id="676" restart="whenNotActive" fill="hold" evtFilter="cancelBubble" nodeType="interactiveSeq">
                <p:stCondLst>
                  <p:cond evt="onClick" delay="0">
                    <p:tgtEl>
                      <p:spTgt spid="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7" fill="hold">
                      <p:stCondLst>
                        <p:cond delay="0"/>
                      </p:stCondLst>
                      <p:childTnLst>
                        <p:par>
                          <p:cTn id="678" fill="hold">
                            <p:stCondLst>
                              <p:cond delay="0"/>
                            </p:stCondLst>
                            <p:childTnLst>
                              <p:par>
                                <p:cTn id="6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1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2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3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4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5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86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87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88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9" presetID="4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0" dur="2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1" dur="2000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2" dur="2000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1"/>
                  </p:tgtEl>
                </p:cond>
              </p:nextCondLst>
            </p:seq>
            <p:seq concurrent="1" nextAc="seek">
              <p:cTn id="694" restart="whenNotActive" fill="hold" evtFilter="cancelBubble" nodeType="interactiveSeq">
                <p:stCondLst>
                  <p:cond evt="onClick" delay="0">
                    <p:tgtEl>
                      <p:spTgt spid="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5" fill="hold">
                      <p:stCondLst>
                        <p:cond delay="0"/>
                      </p:stCondLst>
                      <p:childTnLst>
                        <p:par>
                          <p:cTn id="696" fill="hold">
                            <p:stCondLst>
                              <p:cond delay="0"/>
                            </p:stCondLst>
                            <p:childTnLst>
                              <p:par>
                                <p:cTn id="69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8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9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0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01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3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4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5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06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7" presetID="21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8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9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0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11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2" presetID="2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13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2"/>
                  </p:tgtEl>
                </p:cond>
              </p:nextCondLst>
            </p:seq>
            <p:seq concurrent="1" nextAc="seek">
              <p:cTn id="715" restart="whenNotActive" fill="hold" evtFilter="cancelBubble" nodeType="interactiveSeq">
                <p:stCondLst>
                  <p:cond evt="onClick" delay="0">
                    <p:tgtEl>
                      <p:spTgt spid="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6" fill="hold">
                      <p:stCondLst>
                        <p:cond delay="0"/>
                      </p:stCondLst>
                      <p:childTnLst>
                        <p:par>
                          <p:cTn id="717" fill="hold">
                            <p:stCondLst>
                              <p:cond delay="0"/>
                            </p:stCondLst>
                            <p:childTnLst>
                              <p:par>
                                <p:cTn id="7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0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1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2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4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25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26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27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8" presetID="4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9" dur="2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0" dur="20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1" dur="20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2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0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3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4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5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8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9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0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3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4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5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8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9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0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3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5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8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9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0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3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8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9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0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3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4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5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8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7" fill="hold">
                      <p:stCondLst>
                        <p:cond delay="0"/>
                      </p:stCondLst>
                      <p:childTnLst>
                        <p:par>
                          <p:cTn id="788" fill="hold">
                            <p:stCondLst>
                              <p:cond delay="0"/>
                            </p:stCondLst>
                            <p:childTnLst>
                              <p:par>
                                <p:cTn id="7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1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4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7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0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3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6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9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2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5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8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1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4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7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0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3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6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9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2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5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8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9" presetID="24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5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5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5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5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4" presetID="24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5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5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5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5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9" presetID="24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6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6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6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4" presetID="24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6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6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6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9" presetID="24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0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71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7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73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4" presetID="24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5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76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77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7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9" presetID="24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0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81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82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83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4" presetID="24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5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86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87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88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9" presetID="24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0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91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92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93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4" presetID="24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5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96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97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98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9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0" dur="10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1" dur="10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2" dur="10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3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5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6" dur="10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7" dur="10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8" dur="10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9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1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2" dur="10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3" dur="10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4" dur="10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5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7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8" dur="1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9" dur="1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0" dur="1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1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3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4" dur="10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5" dur="10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10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7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9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0" dur="10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1" dur="10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2" dur="10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3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5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6" dur="10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7" dur="10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8" dur="10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9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1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2" dur="10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10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10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5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7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8" dur="10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9" dur="10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10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1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3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4" dur="10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5" dur="10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6" dur="10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7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17" grpId="0" animBg="1"/>
      <p:bldP spid="117" grpId="1" animBg="1"/>
      <p:bldP spid="144" grpId="0" animBg="1"/>
      <p:bldP spid="144" grpId="1" animBg="1"/>
      <p:bldP spid="144" grpId="2" animBg="1"/>
      <p:bldP spid="144" grpId="3" animBg="1"/>
      <p:bldP spid="145" grpId="0" animBg="1"/>
      <p:bldP spid="145" grpId="1" animBg="1"/>
      <p:bldP spid="146" grpId="0" animBg="1"/>
      <p:bldP spid="146" grpId="1" animBg="1"/>
      <p:bldP spid="150" grpId="0" animBg="1"/>
      <p:bldP spid="150" grpId="1" animBg="1"/>
      <p:bldP spid="150" grpId="2" animBg="1"/>
      <p:bldP spid="150" grpId="3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60" grpId="0" animBg="1"/>
      <p:bldP spid="160" grpId="1" animBg="1"/>
      <p:bldP spid="161" grpId="0" animBg="1"/>
      <p:bldP spid="161" grpId="1" animBg="1"/>
      <p:bldP spid="167" grpId="0" animBg="1"/>
      <p:bldP spid="167" grpId="1" animBg="1"/>
      <p:bldP spid="167" grpId="2" animBg="1"/>
      <p:bldP spid="167" grpId="3" animBg="1"/>
      <p:bldP spid="168" grpId="0" animBg="1"/>
      <p:bldP spid="168" grpId="1" animBg="1"/>
      <p:bldP spid="168" grpId="2" animBg="1"/>
      <p:bldP spid="168" grpId="3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208" grpId="0" animBg="1"/>
      <p:bldP spid="208" grpId="1" animBg="1"/>
      <p:bldP spid="209" grpId="0" animBg="1"/>
      <p:bldP spid="209" grpId="1" animBg="1"/>
      <p:bldP spid="209" grpId="2" animBg="1"/>
      <p:bldP spid="209" grpId="3" animBg="1"/>
      <p:bldP spid="213" grpId="0" animBg="1"/>
      <p:bldP spid="213" grpId="1" animBg="1"/>
      <p:bldP spid="214" grpId="0" animBg="1"/>
      <p:bldP spid="214" grpId="1" animBg="1"/>
      <p:bldP spid="215" grpId="0" animBg="1"/>
      <p:bldP spid="215" grpId="1" animBg="1"/>
      <p:bldP spid="215" grpId="2" animBg="1"/>
      <p:bldP spid="215" grpId="3" animBg="1"/>
      <p:bldP spid="216" grpId="0" animBg="1"/>
      <p:bldP spid="216" grpId="1" animBg="1"/>
      <p:bldP spid="217" grpId="0" animBg="1"/>
      <p:bldP spid="217" grpId="1" animBg="1"/>
      <p:bldP spid="229" grpId="0" animBg="1"/>
      <p:bldP spid="229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33" grpId="0" animBg="1"/>
      <p:bldP spid="233" grpId="1" animBg="1"/>
      <p:bldP spid="233" grpId="2" animBg="1"/>
      <p:bldP spid="233" grpId="3" animBg="1"/>
      <p:bldP spid="239" grpId="0" animBg="1"/>
      <p:bldP spid="239" grpId="1" animBg="1"/>
      <p:bldP spid="239" grpId="2" animBg="1"/>
      <p:bldP spid="239" grpId="3" animBg="1"/>
      <p:bldP spid="240" grpId="0" animBg="1"/>
      <p:bldP spid="240" grpId="1" animBg="1"/>
      <p:bldP spid="241" grpId="0" animBg="1"/>
      <p:bldP spid="241" grpId="1" animBg="1"/>
      <p:bldP spid="242" grpId="0" animBg="1"/>
      <p:bldP spid="242" grpId="1" animBg="1"/>
      <p:bldP spid="246" grpId="0" animBg="1"/>
      <p:bldP spid="246" grpId="1" animBg="1"/>
      <p:bldP spid="247" grpId="0" animBg="1"/>
      <p:bldP spid="247" grpId="1" animBg="1"/>
      <p:bldP spid="248" grpId="0" animBg="1"/>
      <p:bldP spid="248" grpId="1" animBg="1"/>
      <p:bldP spid="249" grpId="0" animBg="1"/>
      <p:bldP spid="249" grpId="1" animBg="1"/>
      <p:bldP spid="250" grpId="0" animBg="1"/>
      <p:bldP spid="250" grpId="1" animBg="1"/>
      <p:bldP spid="256" grpId="0" animBg="1"/>
      <p:bldP spid="256" grpId="1" animBg="1"/>
      <p:bldP spid="257" grpId="0" animBg="1"/>
      <p:bldP spid="257" grpId="1" animBg="1"/>
      <p:bldP spid="257" grpId="2" animBg="1"/>
      <p:bldP spid="257" grpId="3" animBg="1"/>
      <p:bldP spid="261" grpId="0" animBg="1"/>
      <p:bldP spid="261" grpId="1" animBg="1"/>
      <p:bldP spid="262" grpId="0" animBg="1"/>
      <p:bldP spid="262" grpId="1" animBg="1"/>
      <p:bldP spid="263" grpId="0" animBg="1"/>
      <p:bldP spid="263" grpId="1" animBg="1"/>
      <p:bldP spid="263" grpId="2" animBg="1"/>
      <p:bldP spid="263" grpId="3" animBg="1"/>
      <p:bldP spid="264" grpId="0" animBg="1"/>
      <p:bldP spid="264" grpId="1" animBg="1"/>
      <p:bldP spid="265" grpId="0" animBg="1"/>
      <p:bldP spid="265" grpId="1" animBg="1"/>
      <p:bldP spid="266" grpId="0" animBg="1"/>
      <p:bldP spid="266" grpId="1" animBg="1"/>
      <p:bldP spid="267" grpId="0" animBg="1"/>
      <p:bldP spid="267" grpId="1" animBg="1"/>
      <p:bldP spid="280" grpId="0"/>
      <p:bldP spid="280" grpId="1"/>
      <p:bldP spid="280" grpId="2"/>
      <p:bldP spid="281" grpId="0"/>
      <p:bldP spid="281" grpId="1"/>
      <p:bldP spid="281" grpId="2"/>
      <p:bldP spid="282" grpId="0"/>
      <p:bldP spid="282" grpId="1"/>
      <p:bldP spid="282" grpId="2"/>
      <p:bldP spid="283" grpId="0"/>
      <p:bldP spid="283" grpId="1"/>
      <p:bldP spid="283" grpId="2"/>
      <p:bldP spid="284" grpId="0"/>
      <p:bldP spid="284" grpId="1"/>
      <p:bldP spid="284" grpId="2"/>
      <p:bldP spid="285" grpId="0"/>
      <p:bldP spid="285" grpId="1"/>
      <p:bldP spid="285" grpId="2"/>
      <p:bldP spid="286" grpId="0"/>
      <p:bldP spid="286" grpId="1"/>
      <p:bldP spid="286" grpId="2"/>
      <p:bldP spid="287" grpId="0"/>
      <p:bldP spid="287" grpId="1"/>
      <p:bldP spid="287" grpId="2"/>
      <p:bldP spid="288" grpId="0"/>
      <p:bldP spid="288" grpId="1"/>
      <p:bldP spid="288" grpId="2"/>
      <p:bldP spid="289" grpId="0"/>
      <p:bldP spid="289" grpId="1"/>
      <p:bldP spid="289" grpId="2"/>
      <p:bldP spid="322" grpId="0" animBg="1"/>
      <p:bldP spid="322" grpId="1" animBg="1"/>
      <p:bldP spid="322" grpId="2" animBg="1"/>
      <p:bldP spid="333" grpId="0" animBg="1"/>
      <p:bldP spid="333" grpId="1" animBg="1"/>
      <p:bldP spid="333" grpId="2" animBg="1"/>
      <p:bldP spid="334" grpId="0" animBg="1"/>
      <p:bldP spid="334" grpId="1" animBg="1"/>
      <p:bldP spid="334" grpId="2" animBg="1"/>
      <p:bldP spid="335" grpId="0" animBg="1"/>
      <p:bldP spid="335" grpId="1" animBg="1"/>
      <p:bldP spid="335" grpId="2" animBg="1"/>
      <p:bldP spid="336" grpId="0" animBg="1"/>
      <p:bldP spid="336" grpId="1" animBg="1"/>
      <p:bldP spid="336" grpId="2" animBg="1"/>
      <p:bldP spid="337" grpId="0" animBg="1"/>
      <p:bldP spid="337" grpId="1" animBg="1"/>
      <p:bldP spid="337" grpId="2" animBg="1"/>
      <p:bldP spid="338" grpId="0" animBg="1"/>
      <p:bldP spid="338" grpId="1" animBg="1"/>
      <p:bldP spid="338" grpId="2" animBg="1"/>
      <p:bldP spid="339" grpId="0" animBg="1"/>
      <p:bldP spid="339" grpId="1" animBg="1"/>
      <p:bldP spid="339" grpId="2" animBg="1"/>
      <p:bldP spid="340" grpId="0" animBg="1"/>
      <p:bldP spid="340" grpId="1" animBg="1"/>
      <p:bldP spid="340" grpId="2" animBg="1"/>
      <p:bldP spid="341" grpId="0" animBg="1"/>
      <p:bldP spid="341" grpId="1" animBg="1"/>
      <p:bldP spid="341" grpId="2" animBg="1"/>
      <p:bldP spid="342" grpId="0" animBg="1"/>
      <p:bldP spid="342" grpId="1" animBg="1"/>
      <p:bldP spid="342" grpId="2" animBg="1"/>
      <p:bldP spid="343" grpId="0" animBg="1"/>
      <p:bldP spid="343" grpId="1" animBg="1"/>
      <p:bldP spid="343" grpId="2" animBg="1"/>
      <p:bldP spid="355" grpId="0" animBg="1"/>
      <p:bldP spid="355" grpId="1" animBg="1"/>
      <p:bldP spid="355" grpId="2" animBg="1"/>
      <p:bldP spid="356" grpId="0" animBg="1"/>
      <p:bldP spid="356" grpId="1" animBg="1"/>
      <p:bldP spid="356" grpId="2" animBg="1"/>
      <p:bldP spid="357" grpId="0" animBg="1"/>
      <p:bldP spid="357" grpId="1" animBg="1"/>
      <p:bldP spid="357" grpId="2" animBg="1"/>
      <p:bldP spid="358" grpId="0" animBg="1"/>
      <p:bldP spid="358" grpId="1" animBg="1"/>
      <p:bldP spid="358" grpId="2" animBg="1"/>
      <p:bldP spid="359" grpId="0" animBg="1"/>
      <p:bldP spid="359" grpId="1" animBg="1"/>
      <p:bldP spid="359" grpId="2" animBg="1"/>
      <p:bldP spid="360" grpId="0" animBg="1"/>
      <p:bldP spid="360" grpId="1" animBg="1"/>
      <p:bldP spid="360" grpId="2" animBg="1"/>
      <p:bldP spid="361" grpId="0" animBg="1"/>
      <p:bldP spid="361" grpId="1" animBg="1"/>
      <p:bldP spid="361" grpId="2" animBg="1"/>
      <p:bldP spid="362" grpId="0" animBg="1"/>
      <p:bldP spid="362" grpId="1" animBg="1"/>
      <p:bldP spid="362" grpId="2" animBg="1"/>
      <p:bldP spid="3" grpId="0" animBg="1"/>
      <p:bldP spid="8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CÂU 1</a:t>
            </a:r>
            <a:endParaRPr lang="en-US" sz="40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4913814" cy="4693286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5562600" y="2667000"/>
            <a:ext cx="3429000" cy="350520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Đây là gì?</a:t>
            </a:r>
            <a:endParaRPr lang="en-US" sz="6600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ction Button: Home 19">
            <a:hlinkClick r:id="rId5" action="ppaction://hlinksldjump" highlightClick="1"/>
          </p:cNvPr>
          <p:cNvSpPr/>
          <p:nvPr/>
        </p:nvSpPr>
        <p:spPr>
          <a:xfrm>
            <a:off x="8382000" y="6324600"/>
            <a:ext cx="609600" cy="457200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9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34431" y="2004030"/>
            <a:ext cx="8352369" cy="2743200"/>
            <a:chOff x="29631" y="2004030"/>
            <a:chExt cx="8352369" cy="2743200"/>
          </a:xfrm>
        </p:grpSpPr>
        <p:sp>
          <p:nvSpPr>
            <p:cNvPr id="3" name="Cloud 2"/>
            <p:cNvSpPr/>
            <p:nvPr/>
          </p:nvSpPr>
          <p:spPr>
            <a:xfrm>
              <a:off x="29631" y="2004030"/>
              <a:ext cx="8352369" cy="2743200"/>
            </a:xfrm>
            <a:prstGeom prst="clou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791631" y="2590800"/>
              <a:ext cx="6752169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Bước 3 trong qui trình</a:t>
              </a:r>
            </a:p>
            <a:p>
              <a:pPr algn="ctr"/>
              <a:r>
                <a:rPr lang="en-US" sz="4800" b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 đan nong là gì?</a:t>
              </a:r>
              <a:endParaRPr lang="en-US" sz="48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04800" y="739914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CÂU 2</a:t>
            </a:r>
            <a:endParaRPr lang="en-US" sz="40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Action Button: Home 28">
            <a:hlinkClick r:id="rId4" action="ppaction://hlinksldjump" highlightClick="1"/>
          </p:cNvPr>
          <p:cNvSpPr/>
          <p:nvPr/>
        </p:nvSpPr>
        <p:spPr>
          <a:xfrm>
            <a:off x="8382000" y="6324600"/>
            <a:ext cx="609600" cy="457200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6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762000" y="1219200"/>
            <a:ext cx="7010400" cy="1524000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 đan được tấm đan các em cần có gì?</a:t>
            </a:r>
            <a:endParaRPr lang="en-US" sz="36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0"/>
            <a:ext cx="3566160" cy="25146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209800" y="3886200"/>
            <a:ext cx="182880" cy="182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45080" y="3688080"/>
            <a:ext cx="274320" cy="274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95600" y="3291840"/>
            <a:ext cx="365760" cy="365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52800" y="2819400"/>
            <a:ext cx="4572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3116" y="18197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CÂU 3</a:t>
            </a:r>
            <a:endParaRPr lang="en-US" sz="40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543800" y="762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543800" y="762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543800" y="762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7543800" y="762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543800" y="762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543800" y="762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8" name="Oval 37"/>
          <p:cNvSpPr/>
          <p:nvPr/>
        </p:nvSpPr>
        <p:spPr>
          <a:xfrm>
            <a:off x="7543800" y="762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7543800" y="762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7543800" y="762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7543800" y="762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7543800" y="762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Action Button: Home 42">
            <a:hlinkClick r:id="rId5" action="ppaction://hlinksldjump" highlightClick="1"/>
          </p:cNvPr>
          <p:cNvSpPr/>
          <p:nvPr/>
        </p:nvSpPr>
        <p:spPr>
          <a:xfrm>
            <a:off x="8382000" y="6324600"/>
            <a:ext cx="609600" cy="457200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2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1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000"/>
                            </p:stCondLst>
                            <p:childTnLst>
                              <p:par>
                                <p:cTn id="96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2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21" grpId="0" animBg="1"/>
      <p:bldP spid="22" grpId="0" animBg="1"/>
      <p:bldP spid="2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04800" y="1371600"/>
            <a:ext cx="8534400" cy="3276600"/>
            <a:chOff x="0" y="990600"/>
            <a:chExt cx="8534400" cy="3276600"/>
          </a:xfrm>
          <a:solidFill>
            <a:srgbClr val="0070C0"/>
          </a:solidFill>
        </p:grpSpPr>
        <p:sp>
          <p:nvSpPr>
            <p:cNvPr id="2" name="Cloud Callout 1"/>
            <p:cNvSpPr/>
            <p:nvPr/>
          </p:nvSpPr>
          <p:spPr>
            <a:xfrm>
              <a:off x="0" y="990600"/>
              <a:ext cx="8534400" cy="3276600"/>
            </a:xfrm>
            <a:prstGeom prst="cloud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14400" y="1524000"/>
              <a:ext cx="7086600" cy="2308324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Để luồn nan ngang vào,</a:t>
              </a:r>
            </a:p>
            <a:p>
              <a:pPr algn="ctr"/>
              <a:r>
                <a:rPr lang="en-US" sz="480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Các em làm gì đối với nan dọc?</a:t>
              </a:r>
              <a:endParaRPr lang="en-US" sz="48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93116" y="18197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CÂU 4</a:t>
            </a:r>
            <a:endParaRPr lang="en-US" sz="40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0" descr="wed 03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0" y="4648200"/>
            <a:ext cx="12287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/>
          <p:cNvSpPr/>
          <p:nvPr/>
        </p:nvSpPr>
        <p:spPr>
          <a:xfrm>
            <a:off x="7467600" y="2286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467600" y="2286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467600" y="2286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467600" y="2286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467600" y="2286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467600" y="2286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6" name="Oval 25"/>
          <p:cNvSpPr/>
          <p:nvPr/>
        </p:nvSpPr>
        <p:spPr>
          <a:xfrm>
            <a:off x="7467600" y="2286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467600" y="2286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467600" y="2286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467600" y="2286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467600" y="2286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Action Button: Home 30">
            <a:hlinkClick r:id="rId5" action="ppaction://hlinksldjump" highlightClick="1"/>
          </p:cNvPr>
          <p:cNvSpPr/>
          <p:nvPr/>
        </p:nvSpPr>
        <p:spPr>
          <a:xfrm>
            <a:off x="8382000" y="6324600"/>
            <a:ext cx="609600" cy="457200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4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33400" y="2300300"/>
            <a:ext cx="7922590" cy="2362200"/>
            <a:chOff x="533400" y="2300300"/>
            <a:chExt cx="7922590" cy="2362200"/>
          </a:xfrm>
        </p:grpSpPr>
        <p:sp>
          <p:nvSpPr>
            <p:cNvPr id="2" name="Horizontal Scroll 1"/>
            <p:cNvSpPr/>
            <p:nvPr/>
          </p:nvSpPr>
          <p:spPr>
            <a:xfrm>
              <a:off x="533400" y="2300300"/>
              <a:ext cx="7922590" cy="2362200"/>
            </a:xfrm>
            <a:prstGeom prst="horizontalScroll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340604" y="2667000"/>
              <a:ext cx="6769802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cap="none" spc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Sản phẩm nào ứng dụng </a:t>
              </a:r>
            </a:p>
            <a:p>
              <a:pPr algn="ctr"/>
              <a:r>
                <a:rPr lang="en-US" sz="4800" b="1" cap="none" spc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cách đan nong mốt?</a:t>
              </a:r>
              <a:endParaRPr lang="en-US" sz="48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93116" y="435114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CÂU 5</a:t>
            </a:r>
            <a:endParaRPr lang="en-US" sz="40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5" name="Oval 34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Action Button: Home 39">
            <a:hlinkClick r:id="rId5" action="ppaction://hlinksldjump" highlightClick="1"/>
          </p:cNvPr>
          <p:cNvSpPr/>
          <p:nvPr/>
        </p:nvSpPr>
        <p:spPr>
          <a:xfrm>
            <a:off x="8382000" y="6324600"/>
            <a:ext cx="609600" cy="457200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2512874"/>
            <a:ext cx="7696199" cy="15696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Sau khi có các nan, </a:t>
            </a:r>
          </a:p>
          <a:p>
            <a:pPr algn="ctr"/>
            <a:r>
              <a:rPr lang="en-US" sz="48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8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 làm gì tiếp theo?</a:t>
            </a:r>
            <a:endParaRPr lang="en-US" sz="4800" b="1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ction Button: Home 5">
            <a:hlinkClick r:id="rId4" action="ppaction://hlinksldjump" highlightClick="1"/>
          </p:cNvPr>
          <p:cNvSpPr/>
          <p:nvPr/>
        </p:nvSpPr>
        <p:spPr>
          <a:xfrm>
            <a:off x="8382000" y="6324600"/>
            <a:ext cx="609600" cy="457200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3116" y="511314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CÂU 6</a:t>
            </a:r>
            <a:endParaRPr lang="en-US" sz="40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5" name="Oval 34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91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58"/>
          <p:cNvGrpSpPr>
            <a:grpSpLocks/>
          </p:cNvGrpSpPr>
          <p:nvPr/>
        </p:nvGrpSpPr>
        <p:grpSpPr bwMode="auto">
          <a:xfrm>
            <a:off x="1828800" y="574611"/>
            <a:ext cx="5511103" cy="5448854"/>
            <a:chOff x="288" y="1152"/>
            <a:chExt cx="2592" cy="2592"/>
          </a:xfrm>
        </p:grpSpPr>
        <p:grpSp>
          <p:nvGrpSpPr>
            <p:cNvPr id="5" name="Group 659"/>
            <p:cNvGrpSpPr>
              <a:grpSpLocks/>
            </p:cNvGrpSpPr>
            <p:nvPr/>
          </p:nvGrpSpPr>
          <p:grpSpPr bwMode="auto">
            <a:xfrm rot="5400000">
              <a:off x="1440" y="1728"/>
              <a:ext cx="288" cy="2592"/>
              <a:chOff x="4704" y="1440"/>
              <a:chExt cx="288" cy="2592"/>
            </a:xfrm>
          </p:grpSpPr>
          <p:sp>
            <p:nvSpPr>
              <p:cNvPr id="161" name="Rectangle 660"/>
              <p:cNvSpPr>
                <a:spLocks noChangeArrowheads="1"/>
              </p:cNvSpPr>
              <p:nvPr/>
            </p:nvSpPr>
            <p:spPr bwMode="auto">
              <a:xfrm>
                <a:off x="4704" y="2880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2" name="Rectangle 661"/>
              <p:cNvSpPr>
                <a:spLocks noChangeArrowheads="1"/>
              </p:cNvSpPr>
              <p:nvPr/>
            </p:nvSpPr>
            <p:spPr bwMode="auto">
              <a:xfrm>
                <a:off x="4704" y="3168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3" name="Rectangle 662"/>
              <p:cNvSpPr>
                <a:spLocks noChangeArrowheads="1"/>
              </p:cNvSpPr>
              <p:nvPr/>
            </p:nvSpPr>
            <p:spPr bwMode="auto">
              <a:xfrm>
                <a:off x="4704" y="3456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" name="Rectangle 663"/>
              <p:cNvSpPr>
                <a:spLocks noChangeArrowheads="1"/>
              </p:cNvSpPr>
              <p:nvPr/>
            </p:nvSpPr>
            <p:spPr bwMode="auto">
              <a:xfrm>
                <a:off x="4704" y="3744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5" name="Rectangle 664"/>
              <p:cNvSpPr>
                <a:spLocks noChangeArrowheads="1"/>
              </p:cNvSpPr>
              <p:nvPr/>
            </p:nvSpPr>
            <p:spPr bwMode="auto">
              <a:xfrm>
                <a:off x="4704" y="2016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6" name="Rectangle 665"/>
              <p:cNvSpPr>
                <a:spLocks noChangeArrowheads="1"/>
              </p:cNvSpPr>
              <p:nvPr/>
            </p:nvSpPr>
            <p:spPr bwMode="auto">
              <a:xfrm>
                <a:off x="4704" y="1440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7" name="Rectangle 666"/>
              <p:cNvSpPr>
                <a:spLocks noChangeArrowheads="1"/>
              </p:cNvSpPr>
              <p:nvPr/>
            </p:nvSpPr>
            <p:spPr bwMode="auto">
              <a:xfrm>
                <a:off x="4704" y="1728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8" name="Rectangle 667"/>
              <p:cNvSpPr>
                <a:spLocks noChangeArrowheads="1"/>
              </p:cNvSpPr>
              <p:nvPr/>
            </p:nvSpPr>
            <p:spPr bwMode="auto">
              <a:xfrm>
                <a:off x="4704" y="2304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9" name="Rectangle 668"/>
              <p:cNvSpPr>
                <a:spLocks noChangeArrowheads="1"/>
              </p:cNvSpPr>
              <p:nvPr/>
            </p:nvSpPr>
            <p:spPr bwMode="auto">
              <a:xfrm>
                <a:off x="4704" y="25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" name="Group 669"/>
            <p:cNvGrpSpPr>
              <a:grpSpLocks/>
            </p:cNvGrpSpPr>
            <p:nvPr/>
          </p:nvGrpSpPr>
          <p:grpSpPr bwMode="auto">
            <a:xfrm>
              <a:off x="288" y="2304"/>
              <a:ext cx="2592" cy="288"/>
              <a:chOff x="1728" y="432"/>
              <a:chExt cx="2592" cy="288"/>
            </a:xfrm>
          </p:grpSpPr>
          <p:sp>
            <p:nvSpPr>
              <p:cNvPr id="152" name="Rectangle 670"/>
              <p:cNvSpPr>
                <a:spLocks noChangeArrowheads="1"/>
              </p:cNvSpPr>
              <p:nvPr/>
            </p:nvSpPr>
            <p:spPr bwMode="auto">
              <a:xfrm>
                <a:off x="2304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3" name="Rectangle 671"/>
              <p:cNvSpPr>
                <a:spLocks noChangeArrowheads="1"/>
              </p:cNvSpPr>
              <p:nvPr/>
            </p:nvSpPr>
            <p:spPr bwMode="auto">
              <a:xfrm>
                <a:off x="2016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4" name="Rectangle 672"/>
              <p:cNvSpPr>
                <a:spLocks noChangeArrowheads="1"/>
              </p:cNvSpPr>
              <p:nvPr/>
            </p:nvSpPr>
            <p:spPr bwMode="auto">
              <a:xfrm>
                <a:off x="1728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5" name="Rectangle 673"/>
              <p:cNvSpPr>
                <a:spLocks noChangeArrowheads="1"/>
              </p:cNvSpPr>
              <p:nvPr/>
            </p:nvSpPr>
            <p:spPr bwMode="auto">
              <a:xfrm>
                <a:off x="3744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6" name="Rectangle 674"/>
              <p:cNvSpPr>
                <a:spLocks noChangeArrowheads="1"/>
              </p:cNvSpPr>
              <p:nvPr/>
            </p:nvSpPr>
            <p:spPr bwMode="auto">
              <a:xfrm>
                <a:off x="3456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7" name="Rectangle 675"/>
              <p:cNvSpPr>
                <a:spLocks noChangeArrowheads="1"/>
              </p:cNvSpPr>
              <p:nvPr/>
            </p:nvSpPr>
            <p:spPr bwMode="auto">
              <a:xfrm>
                <a:off x="3168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8" name="Rectangle 676"/>
              <p:cNvSpPr>
                <a:spLocks noChangeArrowheads="1"/>
              </p:cNvSpPr>
              <p:nvPr/>
            </p:nvSpPr>
            <p:spPr bwMode="auto">
              <a:xfrm>
                <a:off x="2880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9" name="Rectangle 677"/>
              <p:cNvSpPr>
                <a:spLocks noChangeArrowheads="1"/>
              </p:cNvSpPr>
              <p:nvPr/>
            </p:nvSpPr>
            <p:spPr bwMode="auto">
              <a:xfrm>
                <a:off x="2592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0" name="Rectangle 678"/>
              <p:cNvSpPr>
                <a:spLocks noChangeArrowheads="1"/>
              </p:cNvSpPr>
              <p:nvPr/>
            </p:nvSpPr>
            <p:spPr bwMode="auto">
              <a:xfrm>
                <a:off x="4032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7" name="Group 679"/>
            <p:cNvGrpSpPr>
              <a:grpSpLocks/>
            </p:cNvGrpSpPr>
            <p:nvPr/>
          </p:nvGrpSpPr>
          <p:grpSpPr bwMode="auto">
            <a:xfrm>
              <a:off x="288" y="1728"/>
              <a:ext cx="2592" cy="288"/>
              <a:chOff x="1728" y="432"/>
              <a:chExt cx="2592" cy="288"/>
            </a:xfrm>
          </p:grpSpPr>
          <p:sp>
            <p:nvSpPr>
              <p:cNvPr id="143" name="Rectangle 680"/>
              <p:cNvSpPr>
                <a:spLocks noChangeArrowheads="1"/>
              </p:cNvSpPr>
              <p:nvPr/>
            </p:nvSpPr>
            <p:spPr bwMode="auto">
              <a:xfrm>
                <a:off x="2304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4" name="Rectangle 681"/>
              <p:cNvSpPr>
                <a:spLocks noChangeArrowheads="1"/>
              </p:cNvSpPr>
              <p:nvPr/>
            </p:nvSpPr>
            <p:spPr bwMode="auto">
              <a:xfrm>
                <a:off x="2016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5" name="Rectangle 682"/>
              <p:cNvSpPr>
                <a:spLocks noChangeArrowheads="1"/>
              </p:cNvSpPr>
              <p:nvPr/>
            </p:nvSpPr>
            <p:spPr bwMode="auto">
              <a:xfrm>
                <a:off x="1728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6" name="Rectangle 683"/>
              <p:cNvSpPr>
                <a:spLocks noChangeArrowheads="1"/>
              </p:cNvSpPr>
              <p:nvPr/>
            </p:nvSpPr>
            <p:spPr bwMode="auto">
              <a:xfrm>
                <a:off x="3744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7" name="Rectangle 684"/>
              <p:cNvSpPr>
                <a:spLocks noChangeArrowheads="1"/>
              </p:cNvSpPr>
              <p:nvPr/>
            </p:nvSpPr>
            <p:spPr bwMode="auto">
              <a:xfrm>
                <a:off x="3456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8" name="Rectangle 685"/>
              <p:cNvSpPr>
                <a:spLocks noChangeArrowheads="1"/>
              </p:cNvSpPr>
              <p:nvPr/>
            </p:nvSpPr>
            <p:spPr bwMode="auto">
              <a:xfrm>
                <a:off x="3168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9" name="Rectangle 686"/>
              <p:cNvSpPr>
                <a:spLocks noChangeArrowheads="1"/>
              </p:cNvSpPr>
              <p:nvPr/>
            </p:nvSpPr>
            <p:spPr bwMode="auto">
              <a:xfrm>
                <a:off x="2880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" name="Rectangle 687"/>
              <p:cNvSpPr>
                <a:spLocks noChangeArrowheads="1"/>
              </p:cNvSpPr>
              <p:nvPr/>
            </p:nvSpPr>
            <p:spPr bwMode="auto">
              <a:xfrm>
                <a:off x="2592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1" name="Rectangle 688"/>
              <p:cNvSpPr>
                <a:spLocks noChangeArrowheads="1"/>
              </p:cNvSpPr>
              <p:nvPr/>
            </p:nvSpPr>
            <p:spPr bwMode="auto">
              <a:xfrm>
                <a:off x="4032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8" name="Group 689"/>
            <p:cNvGrpSpPr>
              <a:grpSpLocks/>
            </p:cNvGrpSpPr>
            <p:nvPr/>
          </p:nvGrpSpPr>
          <p:grpSpPr bwMode="auto">
            <a:xfrm>
              <a:off x="288" y="1152"/>
              <a:ext cx="2592" cy="288"/>
              <a:chOff x="1728" y="432"/>
              <a:chExt cx="2592" cy="288"/>
            </a:xfrm>
          </p:grpSpPr>
          <p:sp>
            <p:nvSpPr>
              <p:cNvPr id="134" name="Rectangle 690"/>
              <p:cNvSpPr>
                <a:spLocks noChangeArrowheads="1"/>
              </p:cNvSpPr>
              <p:nvPr/>
            </p:nvSpPr>
            <p:spPr bwMode="auto">
              <a:xfrm>
                <a:off x="2304" y="432"/>
                <a:ext cx="288" cy="288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5" name="Rectangle 691"/>
              <p:cNvSpPr>
                <a:spLocks noChangeArrowheads="1"/>
              </p:cNvSpPr>
              <p:nvPr/>
            </p:nvSpPr>
            <p:spPr bwMode="auto">
              <a:xfrm>
                <a:off x="2016" y="432"/>
                <a:ext cx="288" cy="288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6" name="Rectangle 692"/>
              <p:cNvSpPr>
                <a:spLocks noChangeArrowheads="1"/>
              </p:cNvSpPr>
              <p:nvPr/>
            </p:nvSpPr>
            <p:spPr bwMode="auto">
              <a:xfrm>
                <a:off x="1728" y="432"/>
                <a:ext cx="288" cy="288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" name="Rectangle 693"/>
              <p:cNvSpPr>
                <a:spLocks noChangeArrowheads="1"/>
              </p:cNvSpPr>
              <p:nvPr/>
            </p:nvSpPr>
            <p:spPr bwMode="auto">
              <a:xfrm>
                <a:off x="3744" y="432"/>
                <a:ext cx="288" cy="288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8" name="Rectangle 694"/>
              <p:cNvSpPr>
                <a:spLocks noChangeArrowheads="1"/>
              </p:cNvSpPr>
              <p:nvPr/>
            </p:nvSpPr>
            <p:spPr bwMode="auto">
              <a:xfrm>
                <a:off x="3456" y="432"/>
                <a:ext cx="288" cy="288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9" name="Rectangle 695"/>
              <p:cNvSpPr>
                <a:spLocks noChangeArrowheads="1"/>
              </p:cNvSpPr>
              <p:nvPr/>
            </p:nvSpPr>
            <p:spPr bwMode="auto">
              <a:xfrm>
                <a:off x="3168" y="432"/>
                <a:ext cx="288" cy="288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0" name="Rectangle 696"/>
              <p:cNvSpPr>
                <a:spLocks noChangeArrowheads="1"/>
              </p:cNvSpPr>
              <p:nvPr/>
            </p:nvSpPr>
            <p:spPr bwMode="auto">
              <a:xfrm>
                <a:off x="2880" y="432"/>
                <a:ext cx="288" cy="288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1" name="Rectangle 697"/>
              <p:cNvSpPr>
                <a:spLocks noChangeArrowheads="1"/>
              </p:cNvSpPr>
              <p:nvPr/>
            </p:nvSpPr>
            <p:spPr bwMode="auto">
              <a:xfrm>
                <a:off x="2592" y="432"/>
                <a:ext cx="288" cy="288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2" name="Rectangle 698"/>
              <p:cNvSpPr>
                <a:spLocks noChangeArrowheads="1"/>
              </p:cNvSpPr>
              <p:nvPr/>
            </p:nvSpPr>
            <p:spPr bwMode="auto">
              <a:xfrm>
                <a:off x="4032" y="432"/>
                <a:ext cx="288" cy="288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9" name="Group 699"/>
            <p:cNvGrpSpPr>
              <a:grpSpLocks/>
            </p:cNvGrpSpPr>
            <p:nvPr/>
          </p:nvGrpSpPr>
          <p:grpSpPr bwMode="auto">
            <a:xfrm rot="5400000">
              <a:off x="1440" y="1728"/>
              <a:ext cx="288" cy="2592"/>
              <a:chOff x="4704" y="1440"/>
              <a:chExt cx="288" cy="2592"/>
            </a:xfrm>
          </p:grpSpPr>
          <p:sp>
            <p:nvSpPr>
              <p:cNvPr id="125" name="Rectangle 700"/>
              <p:cNvSpPr>
                <a:spLocks noChangeArrowheads="1"/>
              </p:cNvSpPr>
              <p:nvPr/>
            </p:nvSpPr>
            <p:spPr bwMode="auto">
              <a:xfrm>
                <a:off x="4704" y="2880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6" name="Rectangle 701"/>
              <p:cNvSpPr>
                <a:spLocks noChangeArrowheads="1"/>
              </p:cNvSpPr>
              <p:nvPr/>
            </p:nvSpPr>
            <p:spPr bwMode="auto">
              <a:xfrm>
                <a:off x="4704" y="3168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7" name="Rectangle 702"/>
              <p:cNvSpPr>
                <a:spLocks noChangeArrowheads="1"/>
              </p:cNvSpPr>
              <p:nvPr/>
            </p:nvSpPr>
            <p:spPr bwMode="auto">
              <a:xfrm>
                <a:off x="4704" y="3456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8" name="Rectangle 703"/>
              <p:cNvSpPr>
                <a:spLocks noChangeArrowheads="1"/>
              </p:cNvSpPr>
              <p:nvPr/>
            </p:nvSpPr>
            <p:spPr bwMode="auto">
              <a:xfrm>
                <a:off x="4704" y="3744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9" name="Rectangle 704"/>
              <p:cNvSpPr>
                <a:spLocks noChangeArrowheads="1"/>
              </p:cNvSpPr>
              <p:nvPr/>
            </p:nvSpPr>
            <p:spPr bwMode="auto">
              <a:xfrm>
                <a:off x="4704" y="2016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0" name="Rectangle 705"/>
              <p:cNvSpPr>
                <a:spLocks noChangeArrowheads="1"/>
              </p:cNvSpPr>
              <p:nvPr/>
            </p:nvSpPr>
            <p:spPr bwMode="auto">
              <a:xfrm>
                <a:off x="4704" y="1440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1" name="Rectangle 706"/>
              <p:cNvSpPr>
                <a:spLocks noChangeArrowheads="1"/>
              </p:cNvSpPr>
              <p:nvPr/>
            </p:nvSpPr>
            <p:spPr bwMode="auto">
              <a:xfrm>
                <a:off x="4704" y="1728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2" name="Rectangle 707"/>
              <p:cNvSpPr>
                <a:spLocks noChangeArrowheads="1"/>
              </p:cNvSpPr>
              <p:nvPr/>
            </p:nvSpPr>
            <p:spPr bwMode="auto">
              <a:xfrm>
                <a:off x="4704" y="2304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3" name="Rectangle 708"/>
              <p:cNvSpPr>
                <a:spLocks noChangeArrowheads="1"/>
              </p:cNvSpPr>
              <p:nvPr/>
            </p:nvSpPr>
            <p:spPr bwMode="auto">
              <a:xfrm>
                <a:off x="4704" y="25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0" name="Group 709"/>
            <p:cNvGrpSpPr>
              <a:grpSpLocks/>
            </p:cNvGrpSpPr>
            <p:nvPr/>
          </p:nvGrpSpPr>
          <p:grpSpPr bwMode="auto">
            <a:xfrm>
              <a:off x="288" y="2304"/>
              <a:ext cx="2592" cy="288"/>
              <a:chOff x="1728" y="432"/>
              <a:chExt cx="2592" cy="288"/>
            </a:xfrm>
          </p:grpSpPr>
          <p:sp>
            <p:nvSpPr>
              <p:cNvPr id="116" name="Rectangle 710"/>
              <p:cNvSpPr>
                <a:spLocks noChangeArrowheads="1"/>
              </p:cNvSpPr>
              <p:nvPr/>
            </p:nvSpPr>
            <p:spPr bwMode="auto">
              <a:xfrm>
                <a:off x="2304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7" name="Rectangle 711"/>
              <p:cNvSpPr>
                <a:spLocks noChangeArrowheads="1"/>
              </p:cNvSpPr>
              <p:nvPr/>
            </p:nvSpPr>
            <p:spPr bwMode="auto">
              <a:xfrm>
                <a:off x="2016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8" name="Rectangle 712"/>
              <p:cNvSpPr>
                <a:spLocks noChangeArrowheads="1"/>
              </p:cNvSpPr>
              <p:nvPr/>
            </p:nvSpPr>
            <p:spPr bwMode="auto">
              <a:xfrm>
                <a:off x="1728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9" name="Rectangle 713"/>
              <p:cNvSpPr>
                <a:spLocks noChangeArrowheads="1"/>
              </p:cNvSpPr>
              <p:nvPr/>
            </p:nvSpPr>
            <p:spPr bwMode="auto">
              <a:xfrm>
                <a:off x="3744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0" name="Rectangle 714"/>
              <p:cNvSpPr>
                <a:spLocks noChangeArrowheads="1"/>
              </p:cNvSpPr>
              <p:nvPr/>
            </p:nvSpPr>
            <p:spPr bwMode="auto">
              <a:xfrm>
                <a:off x="3456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1" name="Rectangle 715"/>
              <p:cNvSpPr>
                <a:spLocks noChangeArrowheads="1"/>
              </p:cNvSpPr>
              <p:nvPr/>
            </p:nvSpPr>
            <p:spPr bwMode="auto">
              <a:xfrm>
                <a:off x="3168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2" name="Rectangle 716"/>
              <p:cNvSpPr>
                <a:spLocks noChangeArrowheads="1"/>
              </p:cNvSpPr>
              <p:nvPr/>
            </p:nvSpPr>
            <p:spPr bwMode="auto">
              <a:xfrm>
                <a:off x="2880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" name="Rectangle 717"/>
              <p:cNvSpPr>
                <a:spLocks noChangeArrowheads="1"/>
              </p:cNvSpPr>
              <p:nvPr/>
            </p:nvSpPr>
            <p:spPr bwMode="auto">
              <a:xfrm>
                <a:off x="2592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Rectangle 718"/>
              <p:cNvSpPr>
                <a:spLocks noChangeArrowheads="1"/>
              </p:cNvSpPr>
              <p:nvPr/>
            </p:nvSpPr>
            <p:spPr bwMode="auto">
              <a:xfrm>
                <a:off x="4032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" name="Group 719"/>
            <p:cNvGrpSpPr>
              <a:grpSpLocks/>
            </p:cNvGrpSpPr>
            <p:nvPr/>
          </p:nvGrpSpPr>
          <p:grpSpPr bwMode="auto">
            <a:xfrm>
              <a:off x="288" y="1728"/>
              <a:ext cx="2592" cy="288"/>
              <a:chOff x="1728" y="432"/>
              <a:chExt cx="2592" cy="288"/>
            </a:xfrm>
          </p:grpSpPr>
          <p:sp>
            <p:nvSpPr>
              <p:cNvPr id="107" name="Rectangle 720"/>
              <p:cNvSpPr>
                <a:spLocks noChangeArrowheads="1"/>
              </p:cNvSpPr>
              <p:nvPr/>
            </p:nvSpPr>
            <p:spPr bwMode="auto">
              <a:xfrm>
                <a:off x="2304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8" name="Rectangle 721"/>
              <p:cNvSpPr>
                <a:spLocks noChangeArrowheads="1"/>
              </p:cNvSpPr>
              <p:nvPr/>
            </p:nvSpPr>
            <p:spPr bwMode="auto">
              <a:xfrm>
                <a:off x="2016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9" name="Rectangle 722"/>
              <p:cNvSpPr>
                <a:spLocks noChangeArrowheads="1"/>
              </p:cNvSpPr>
              <p:nvPr/>
            </p:nvSpPr>
            <p:spPr bwMode="auto">
              <a:xfrm>
                <a:off x="1728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0" name="Rectangle 723"/>
              <p:cNvSpPr>
                <a:spLocks noChangeArrowheads="1"/>
              </p:cNvSpPr>
              <p:nvPr/>
            </p:nvSpPr>
            <p:spPr bwMode="auto">
              <a:xfrm>
                <a:off x="3744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1" name="Rectangle 724"/>
              <p:cNvSpPr>
                <a:spLocks noChangeArrowheads="1"/>
              </p:cNvSpPr>
              <p:nvPr/>
            </p:nvSpPr>
            <p:spPr bwMode="auto">
              <a:xfrm>
                <a:off x="3456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2" name="Rectangle 725"/>
              <p:cNvSpPr>
                <a:spLocks noChangeArrowheads="1"/>
              </p:cNvSpPr>
              <p:nvPr/>
            </p:nvSpPr>
            <p:spPr bwMode="auto">
              <a:xfrm>
                <a:off x="3168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" name="Rectangle 726"/>
              <p:cNvSpPr>
                <a:spLocks noChangeArrowheads="1"/>
              </p:cNvSpPr>
              <p:nvPr/>
            </p:nvSpPr>
            <p:spPr bwMode="auto">
              <a:xfrm>
                <a:off x="2880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4" name="Rectangle 727"/>
              <p:cNvSpPr>
                <a:spLocks noChangeArrowheads="1"/>
              </p:cNvSpPr>
              <p:nvPr/>
            </p:nvSpPr>
            <p:spPr bwMode="auto">
              <a:xfrm>
                <a:off x="2592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" name="Rectangle 728"/>
              <p:cNvSpPr>
                <a:spLocks noChangeArrowheads="1"/>
              </p:cNvSpPr>
              <p:nvPr/>
            </p:nvSpPr>
            <p:spPr bwMode="auto">
              <a:xfrm>
                <a:off x="4032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2" name="Group 729"/>
            <p:cNvGrpSpPr>
              <a:grpSpLocks/>
            </p:cNvGrpSpPr>
            <p:nvPr/>
          </p:nvGrpSpPr>
          <p:grpSpPr bwMode="auto">
            <a:xfrm>
              <a:off x="288" y="1152"/>
              <a:ext cx="2592" cy="2592"/>
              <a:chOff x="288" y="1152"/>
              <a:chExt cx="2592" cy="2592"/>
            </a:xfrm>
          </p:grpSpPr>
          <p:grpSp>
            <p:nvGrpSpPr>
              <p:cNvPr id="13" name="Group 730"/>
              <p:cNvGrpSpPr>
                <a:grpSpLocks/>
              </p:cNvGrpSpPr>
              <p:nvPr/>
            </p:nvGrpSpPr>
            <p:grpSpPr bwMode="auto">
              <a:xfrm rot="5400000">
                <a:off x="1440" y="2016"/>
                <a:ext cx="288" cy="2592"/>
                <a:chOff x="4704" y="1440"/>
                <a:chExt cx="288" cy="2592"/>
              </a:xfrm>
            </p:grpSpPr>
            <p:sp>
              <p:nvSpPr>
                <p:cNvPr id="98" name="Rectangle 731"/>
                <p:cNvSpPr>
                  <a:spLocks noChangeArrowheads="1"/>
                </p:cNvSpPr>
                <p:nvPr/>
              </p:nvSpPr>
              <p:spPr bwMode="auto">
                <a:xfrm>
                  <a:off x="4704" y="2880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9" name="Rectangle 732"/>
                <p:cNvSpPr>
                  <a:spLocks noChangeArrowheads="1"/>
                </p:cNvSpPr>
                <p:nvPr/>
              </p:nvSpPr>
              <p:spPr bwMode="auto">
                <a:xfrm>
                  <a:off x="4704" y="3168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0" name="Rectangle 733"/>
                <p:cNvSpPr>
                  <a:spLocks noChangeArrowheads="1"/>
                </p:cNvSpPr>
                <p:nvPr/>
              </p:nvSpPr>
              <p:spPr bwMode="auto">
                <a:xfrm>
                  <a:off x="4704" y="3456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1" name="Rectangle 734"/>
                <p:cNvSpPr>
                  <a:spLocks noChangeArrowheads="1"/>
                </p:cNvSpPr>
                <p:nvPr/>
              </p:nvSpPr>
              <p:spPr bwMode="auto">
                <a:xfrm>
                  <a:off x="4704" y="3744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2" name="Rectangle 735"/>
                <p:cNvSpPr>
                  <a:spLocks noChangeArrowheads="1"/>
                </p:cNvSpPr>
                <p:nvPr/>
              </p:nvSpPr>
              <p:spPr bwMode="auto">
                <a:xfrm>
                  <a:off x="4704" y="2016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3" name="Rectangle 736"/>
                <p:cNvSpPr>
                  <a:spLocks noChangeArrowheads="1"/>
                </p:cNvSpPr>
                <p:nvPr/>
              </p:nvSpPr>
              <p:spPr bwMode="auto">
                <a:xfrm>
                  <a:off x="4704" y="1440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4" name="Rectangle 737"/>
                <p:cNvSpPr>
                  <a:spLocks noChangeArrowheads="1"/>
                </p:cNvSpPr>
                <p:nvPr/>
              </p:nvSpPr>
              <p:spPr bwMode="auto">
                <a:xfrm>
                  <a:off x="4704" y="1728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5" name="Rectangle 738"/>
                <p:cNvSpPr>
                  <a:spLocks noChangeArrowheads="1"/>
                </p:cNvSpPr>
                <p:nvPr/>
              </p:nvSpPr>
              <p:spPr bwMode="auto">
                <a:xfrm>
                  <a:off x="4704" y="2304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6" name="Rectangle 739"/>
                <p:cNvSpPr>
                  <a:spLocks noChangeArrowheads="1"/>
                </p:cNvSpPr>
                <p:nvPr/>
              </p:nvSpPr>
              <p:spPr bwMode="auto">
                <a:xfrm>
                  <a:off x="4704" y="259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4" name="Rectangle 740"/>
              <p:cNvSpPr>
                <a:spLocks noChangeArrowheads="1"/>
              </p:cNvSpPr>
              <p:nvPr/>
            </p:nvSpPr>
            <p:spPr bwMode="auto">
              <a:xfrm>
                <a:off x="2016" y="3168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Rectangle 741"/>
              <p:cNvSpPr>
                <a:spLocks noChangeArrowheads="1"/>
              </p:cNvSpPr>
              <p:nvPr/>
            </p:nvSpPr>
            <p:spPr bwMode="auto">
              <a:xfrm>
                <a:off x="1440" y="3168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Rectangle 742"/>
              <p:cNvSpPr>
                <a:spLocks noChangeArrowheads="1"/>
              </p:cNvSpPr>
              <p:nvPr/>
            </p:nvSpPr>
            <p:spPr bwMode="auto">
              <a:xfrm>
                <a:off x="864" y="3168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Rectangle 743"/>
              <p:cNvSpPr>
                <a:spLocks noChangeArrowheads="1"/>
              </p:cNvSpPr>
              <p:nvPr/>
            </p:nvSpPr>
            <p:spPr bwMode="auto">
              <a:xfrm>
                <a:off x="1152" y="2880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Rectangle 744"/>
              <p:cNvSpPr>
                <a:spLocks noChangeArrowheads="1"/>
              </p:cNvSpPr>
              <p:nvPr/>
            </p:nvSpPr>
            <p:spPr bwMode="auto">
              <a:xfrm>
                <a:off x="576" y="2880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Rectangle 745"/>
              <p:cNvSpPr>
                <a:spLocks noChangeArrowheads="1"/>
              </p:cNvSpPr>
              <p:nvPr/>
            </p:nvSpPr>
            <p:spPr bwMode="auto">
              <a:xfrm>
                <a:off x="1728" y="2880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Rectangle 746"/>
              <p:cNvSpPr>
                <a:spLocks noChangeArrowheads="1"/>
              </p:cNvSpPr>
              <p:nvPr/>
            </p:nvSpPr>
            <p:spPr bwMode="auto">
              <a:xfrm>
                <a:off x="2304" y="2880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1" name="Group 747"/>
              <p:cNvGrpSpPr>
                <a:grpSpLocks/>
              </p:cNvGrpSpPr>
              <p:nvPr/>
            </p:nvGrpSpPr>
            <p:grpSpPr bwMode="auto">
              <a:xfrm>
                <a:off x="288" y="2592"/>
                <a:ext cx="2592" cy="288"/>
                <a:chOff x="1728" y="432"/>
                <a:chExt cx="2592" cy="288"/>
              </a:xfrm>
            </p:grpSpPr>
            <p:sp>
              <p:nvSpPr>
                <p:cNvPr id="89" name="Rectangle 748"/>
                <p:cNvSpPr>
                  <a:spLocks noChangeArrowheads="1"/>
                </p:cNvSpPr>
                <p:nvPr/>
              </p:nvSpPr>
              <p:spPr bwMode="auto">
                <a:xfrm>
                  <a:off x="2304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0" name="Rectangle 749"/>
                <p:cNvSpPr>
                  <a:spLocks noChangeArrowheads="1"/>
                </p:cNvSpPr>
                <p:nvPr/>
              </p:nvSpPr>
              <p:spPr bwMode="auto">
                <a:xfrm>
                  <a:off x="2016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1" name="Rectangle 750"/>
                <p:cNvSpPr>
                  <a:spLocks noChangeArrowheads="1"/>
                </p:cNvSpPr>
                <p:nvPr/>
              </p:nvSpPr>
              <p:spPr bwMode="auto">
                <a:xfrm>
                  <a:off x="1728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2" name="Rectangle 751"/>
                <p:cNvSpPr>
                  <a:spLocks noChangeArrowheads="1"/>
                </p:cNvSpPr>
                <p:nvPr/>
              </p:nvSpPr>
              <p:spPr bwMode="auto">
                <a:xfrm>
                  <a:off x="3744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3" name="Rectangle 752"/>
                <p:cNvSpPr>
                  <a:spLocks noChangeArrowheads="1"/>
                </p:cNvSpPr>
                <p:nvPr/>
              </p:nvSpPr>
              <p:spPr bwMode="auto">
                <a:xfrm>
                  <a:off x="3456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4" name="Rectangle 753"/>
                <p:cNvSpPr>
                  <a:spLocks noChangeArrowheads="1"/>
                </p:cNvSpPr>
                <p:nvPr/>
              </p:nvSpPr>
              <p:spPr bwMode="auto">
                <a:xfrm>
                  <a:off x="3168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5" name="Rectangle 754"/>
                <p:cNvSpPr>
                  <a:spLocks noChangeArrowheads="1"/>
                </p:cNvSpPr>
                <p:nvPr/>
              </p:nvSpPr>
              <p:spPr bwMode="auto">
                <a:xfrm>
                  <a:off x="2880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6" name="Rectangle 755"/>
                <p:cNvSpPr>
                  <a:spLocks noChangeArrowheads="1"/>
                </p:cNvSpPr>
                <p:nvPr/>
              </p:nvSpPr>
              <p:spPr bwMode="auto">
                <a:xfrm>
                  <a:off x="2592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7" name="Rectangle 756"/>
                <p:cNvSpPr>
                  <a:spLocks noChangeArrowheads="1"/>
                </p:cNvSpPr>
                <p:nvPr/>
              </p:nvSpPr>
              <p:spPr bwMode="auto">
                <a:xfrm>
                  <a:off x="4032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2" name="Rectangle 757"/>
              <p:cNvSpPr>
                <a:spLocks noChangeArrowheads="1"/>
              </p:cNvSpPr>
              <p:nvPr/>
            </p:nvSpPr>
            <p:spPr bwMode="auto">
              <a:xfrm>
                <a:off x="1440" y="2592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Rectangle 758"/>
              <p:cNvSpPr>
                <a:spLocks noChangeArrowheads="1"/>
              </p:cNvSpPr>
              <p:nvPr/>
            </p:nvSpPr>
            <p:spPr bwMode="auto">
              <a:xfrm>
                <a:off x="864" y="2592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Rectangle 759"/>
              <p:cNvSpPr>
                <a:spLocks noChangeArrowheads="1"/>
              </p:cNvSpPr>
              <p:nvPr/>
            </p:nvSpPr>
            <p:spPr bwMode="auto">
              <a:xfrm>
                <a:off x="2016" y="2592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Rectangle 760"/>
              <p:cNvSpPr>
                <a:spLocks noChangeArrowheads="1"/>
              </p:cNvSpPr>
              <p:nvPr/>
            </p:nvSpPr>
            <p:spPr bwMode="auto">
              <a:xfrm>
                <a:off x="1152" y="2304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Rectangle 761"/>
              <p:cNvSpPr>
                <a:spLocks noChangeArrowheads="1"/>
              </p:cNvSpPr>
              <p:nvPr/>
            </p:nvSpPr>
            <p:spPr bwMode="auto">
              <a:xfrm>
                <a:off x="576" y="2304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Rectangle 762"/>
              <p:cNvSpPr>
                <a:spLocks noChangeArrowheads="1"/>
              </p:cNvSpPr>
              <p:nvPr/>
            </p:nvSpPr>
            <p:spPr bwMode="auto">
              <a:xfrm>
                <a:off x="1728" y="2304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Rectangle 763"/>
              <p:cNvSpPr>
                <a:spLocks noChangeArrowheads="1"/>
              </p:cNvSpPr>
              <p:nvPr/>
            </p:nvSpPr>
            <p:spPr bwMode="auto">
              <a:xfrm>
                <a:off x="2304" y="2304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9" name="Group 764"/>
              <p:cNvGrpSpPr>
                <a:grpSpLocks/>
              </p:cNvGrpSpPr>
              <p:nvPr/>
            </p:nvGrpSpPr>
            <p:grpSpPr bwMode="auto">
              <a:xfrm>
                <a:off x="288" y="2016"/>
                <a:ext cx="2592" cy="288"/>
                <a:chOff x="1728" y="432"/>
                <a:chExt cx="2592" cy="288"/>
              </a:xfrm>
            </p:grpSpPr>
            <p:sp>
              <p:nvSpPr>
                <p:cNvPr id="80" name="Rectangle 765"/>
                <p:cNvSpPr>
                  <a:spLocks noChangeArrowheads="1"/>
                </p:cNvSpPr>
                <p:nvPr/>
              </p:nvSpPr>
              <p:spPr bwMode="auto">
                <a:xfrm>
                  <a:off x="2304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1" name="Rectangle 766"/>
                <p:cNvSpPr>
                  <a:spLocks noChangeArrowheads="1"/>
                </p:cNvSpPr>
                <p:nvPr/>
              </p:nvSpPr>
              <p:spPr bwMode="auto">
                <a:xfrm>
                  <a:off x="2016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2" name="Rectangle 767"/>
                <p:cNvSpPr>
                  <a:spLocks noChangeArrowheads="1"/>
                </p:cNvSpPr>
                <p:nvPr/>
              </p:nvSpPr>
              <p:spPr bwMode="auto">
                <a:xfrm>
                  <a:off x="1728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3" name="Rectangle 768"/>
                <p:cNvSpPr>
                  <a:spLocks noChangeArrowheads="1"/>
                </p:cNvSpPr>
                <p:nvPr/>
              </p:nvSpPr>
              <p:spPr bwMode="auto">
                <a:xfrm>
                  <a:off x="3744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4" name="Rectangle 769"/>
                <p:cNvSpPr>
                  <a:spLocks noChangeArrowheads="1"/>
                </p:cNvSpPr>
                <p:nvPr/>
              </p:nvSpPr>
              <p:spPr bwMode="auto">
                <a:xfrm>
                  <a:off x="3456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5" name="Rectangle 770"/>
                <p:cNvSpPr>
                  <a:spLocks noChangeArrowheads="1"/>
                </p:cNvSpPr>
                <p:nvPr/>
              </p:nvSpPr>
              <p:spPr bwMode="auto">
                <a:xfrm>
                  <a:off x="3168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6" name="Rectangle 771"/>
                <p:cNvSpPr>
                  <a:spLocks noChangeArrowheads="1"/>
                </p:cNvSpPr>
                <p:nvPr/>
              </p:nvSpPr>
              <p:spPr bwMode="auto">
                <a:xfrm>
                  <a:off x="2880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7" name="Rectangle 772"/>
                <p:cNvSpPr>
                  <a:spLocks noChangeArrowheads="1"/>
                </p:cNvSpPr>
                <p:nvPr/>
              </p:nvSpPr>
              <p:spPr bwMode="auto">
                <a:xfrm>
                  <a:off x="2592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8" name="Rectangle 773"/>
                <p:cNvSpPr>
                  <a:spLocks noChangeArrowheads="1"/>
                </p:cNvSpPr>
                <p:nvPr/>
              </p:nvSpPr>
              <p:spPr bwMode="auto">
                <a:xfrm>
                  <a:off x="4032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0" name="Rectangle 774"/>
              <p:cNvSpPr>
                <a:spLocks noChangeArrowheads="1"/>
              </p:cNvSpPr>
              <p:nvPr/>
            </p:nvSpPr>
            <p:spPr bwMode="auto">
              <a:xfrm>
                <a:off x="864" y="2016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Rectangle 775"/>
              <p:cNvSpPr>
                <a:spLocks noChangeArrowheads="1"/>
              </p:cNvSpPr>
              <p:nvPr/>
            </p:nvSpPr>
            <p:spPr bwMode="auto">
              <a:xfrm>
                <a:off x="1440" y="2016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Rectangle 776"/>
              <p:cNvSpPr>
                <a:spLocks noChangeArrowheads="1"/>
              </p:cNvSpPr>
              <p:nvPr/>
            </p:nvSpPr>
            <p:spPr bwMode="auto">
              <a:xfrm>
                <a:off x="2016" y="2016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Rectangle 777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Rectangle 778"/>
              <p:cNvSpPr>
                <a:spLocks noChangeArrowheads="1"/>
              </p:cNvSpPr>
              <p:nvPr/>
            </p:nvSpPr>
            <p:spPr bwMode="auto">
              <a:xfrm>
                <a:off x="1152" y="1728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Rectangle 779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Rectangle 780"/>
              <p:cNvSpPr>
                <a:spLocks noChangeArrowheads="1"/>
              </p:cNvSpPr>
              <p:nvPr/>
            </p:nvSpPr>
            <p:spPr bwMode="auto">
              <a:xfrm>
                <a:off x="2304" y="1728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37" name="Group 781"/>
              <p:cNvGrpSpPr>
                <a:grpSpLocks/>
              </p:cNvGrpSpPr>
              <p:nvPr/>
            </p:nvGrpSpPr>
            <p:grpSpPr bwMode="auto">
              <a:xfrm>
                <a:off x="288" y="1440"/>
                <a:ext cx="2592" cy="288"/>
                <a:chOff x="1728" y="432"/>
                <a:chExt cx="2592" cy="288"/>
              </a:xfrm>
            </p:grpSpPr>
            <p:sp>
              <p:nvSpPr>
                <p:cNvPr id="71" name="Rectangle 782"/>
                <p:cNvSpPr>
                  <a:spLocks noChangeArrowheads="1"/>
                </p:cNvSpPr>
                <p:nvPr/>
              </p:nvSpPr>
              <p:spPr bwMode="auto">
                <a:xfrm>
                  <a:off x="2304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2" name="Rectangle 783"/>
                <p:cNvSpPr>
                  <a:spLocks noChangeArrowheads="1"/>
                </p:cNvSpPr>
                <p:nvPr/>
              </p:nvSpPr>
              <p:spPr bwMode="auto">
                <a:xfrm>
                  <a:off x="2016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3" name="Rectangle 784"/>
                <p:cNvSpPr>
                  <a:spLocks noChangeArrowheads="1"/>
                </p:cNvSpPr>
                <p:nvPr/>
              </p:nvSpPr>
              <p:spPr bwMode="auto">
                <a:xfrm>
                  <a:off x="1728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4" name="Rectangle 785"/>
                <p:cNvSpPr>
                  <a:spLocks noChangeArrowheads="1"/>
                </p:cNvSpPr>
                <p:nvPr/>
              </p:nvSpPr>
              <p:spPr bwMode="auto">
                <a:xfrm>
                  <a:off x="3744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5" name="Rectangle 786"/>
                <p:cNvSpPr>
                  <a:spLocks noChangeArrowheads="1"/>
                </p:cNvSpPr>
                <p:nvPr/>
              </p:nvSpPr>
              <p:spPr bwMode="auto">
                <a:xfrm>
                  <a:off x="3456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6" name="Rectangle 787"/>
                <p:cNvSpPr>
                  <a:spLocks noChangeArrowheads="1"/>
                </p:cNvSpPr>
                <p:nvPr/>
              </p:nvSpPr>
              <p:spPr bwMode="auto">
                <a:xfrm>
                  <a:off x="3168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7" name="Rectangle 788"/>
                <p:cNvSpPr>
                  <a:spLocks noChangeArrowheads="1"/>
                </p:cNvSpPr>
                <p:nvPr/>
              </p:nvSpPr>
              <p:spPr bwMode="auto">
                <a:xfrm>
                  <a:off x="2880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8" name="Rectangle 789"/>
                <p:cNvSpPr>
                  <a:spLocks noChangeArrowheads="1"/>
                </p:cNvSpPr>
                <p:nvPr/>
              </p:nvSpPr>
              <p:spPr bwMode="auto">
                <a:xfrm>
                  <a:off x="2592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9" name="Rectangle 790"/>
                <p:cNvSpPr>
                  <a:spLocks noChangeArrowheads="1"/>
                </p:cNvSpPr>
                <p:nvPr/>
              </p:nvSpPr>
              <p:spPr bwMode="auto">
                <a:xfrm>
                  <a:off x="4032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8" name="Rectangle 791"/>
              <p:cNvSpPr>
                <a:spLocks noChangeArrowheads="1"/>
              </p:cNvSpPr>
              <p:nvPr/>
            </p:nvSpPr>
            <p:spPr bwMode="auto">
              <a:xfrm>
                <a:off x="864" y="1440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Rectangle 792"/>
              <p:cNvSpPr>
                <a:spLocks noChangeArrowheads="1"/>
              </p:cNvSpPr>
              <p:nvPr/>
            </p:nvSpPr>
            <p:spPr bwMode="auto">
              <a:xfrm>
                <a:off x="1440" y="1440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Rectangle 793"/>
              <p:cNvSpPr>
                <a:spLocks noChangeArrowheads="1"/>
              </p:cNvSpPr>
              <p:nvPr/>
            </p:nvSpPr>
            <p:spPr bwMode="auto">
              <a:xfrm>
                <a:off x="2016" y="1440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1" name="Group 794"/>
              <p:cNvGrpSpPr>
                <a:grpSpLocks/>
              </p:cNvGrpSpPr>
              <p:nvPr/>
            </p:nvGrpSpPr>
            <p:grpSpPr bwMode="auto">
              <a:xfrm rot="5400000">
                <a:off x="1440" y="2304"/>
                <a:ext cx="2592" cy="288"/>
                <a:chOff x="1728" y="432"/>
                <a:chExt cx="2592" cy="288"/>
              </a:xfrm>
            </p:grpSpPr>
            <p:sp>
              <p:nvSpPr>
                <p:cNvPr id="62" name="Rectangle 795"/>
                <p:cNvSpPr>
                  <a:spLocks noChangeArrowheads="1"/>
                </p:cNvSpPr>
                <p:nvPr/>
              </p:nvSpPr>
              <p:spPr bwMode="auto">
                <a:xfrm>
                  <a:off x="2304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3" name="Rectangle 796"/>
                <p:cNvSpPr>
                  <a:spLocks noChangeArrowheads="1"/>
                </p:cNvSpPr>
                <p:nvPr/>
              </p:nvSpPr>
              <p:spPr bwMode="auto">
                <a:xfrm>
                  <a:off x="2016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4" name="Rectangle 797"/>
                <p:cNvSpPr>
                  <a:spLocks noChangeArrowheads="1"/>
                </p:cNvSpPr>
                <p:nvPr/>
              </p:nvSpPr>
              <p:spPr bwMode="auto">
                <a:xfrm>
                  <a:off x="1728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5" name="Rectangle 798"/>
                <p:cNvSpPr>
                  <a:spLocks noChangeArrowheads="1"/>
                </p:cNvSpPr>
                <p:nvPr/>
              </p:nvSpPr>
              <p:spPr bwMode="auto">
                <a:xfrm>
                  <a:off x="3744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6" name="Rectangle 799"/>
                <p:cNvSpPr>
                  <a:spLocks noChangeArrowheads="1"/>
                </p:cNvSpPr>
                <p:nvPr/>
              </p:nvSpPr>
              <p:spPr bwMode="auto">
                <a:xfrm>
                  <a:off x="3456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7" name="Rectangle 800"/>
                <p:cNvSpPr>
                  <a:spLocks noChangeArrowheads="1"/>
                </p:cNvSpPr>
                <p:nvPr/>
              </p:nvSpPr>
              <p:spPr bwMode="auto">
                <a:xfrm>
                  <a:off x="3168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8" name="Rectangle 801"/>
                <p:cNvSpPr>
                  <a:spLocks noChangeArrowheads="1"/>
                </p:cNvSpPr>
                <p:nvPr/>
              </p:nvSpPr>
              <p:spPr bwMode="auto">
                <a:xfrm>
                  <a:off x="2880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9" name="Rectangle 802"/>
                <p:cNvSpPr>
                  <a:spLocks noChangeArrowheads="1"/>
                </p:cNvSpPr>
                <p:nvPr/>
              </p:nvSpPr>
              <p:spPr bwMode="auto">
                <a:xfrm>
                  <a:off x="2592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0" name="Rectangle 803"/>
                <p:cNvSpPr>
                  <a:spLocks noChangeArrowheads="1"/>
                </p:cNvSpPr>
                <p:nvPr/>
              </p:nvSpPr>
              <p:spPr bwMode="auto">
                <a:xfrm>
                  <a:off x="4032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42" name="Group 804"/>
              <p:cNvGrpSpPr>
                <a:grpSpLocks/>
              </p:cNvGrpSpPr>
              <p:nvPr/>
            </p:nvGrpSpPr>
            <p:grpSpPr bwMode="auto">
              <a:xfrm>
                <a:off x="288" y="3456"/>
                <a:ext cx="2592" cy="288"/>
                <a:chOff x="1728" y="432"/>
                <a:chExt cx="2592" cy="288"/>
              </a:xfrm>
            </p:grpSpPr>
            <p:sp>
              <p:nvSpPr>
                <p:cNvPr id="53" name="Rectangle 805"/>
                <p:cNvSpPr>
                  <a:spLocks noChangeArrowheads="1"/>
                </p:cNvSpPr>
                <p:nvPr/>
              </p:nvSpPr>
              <p:spPr bwMode="auto">
                <a:xfrm>
                  <a:off x="2304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4" name="Rectangle 806"/>
                <p:cNvSpPr>
                  <a:spLocks noChangeArrowheads="1"/>
                </p:cNvSpPr>
                <p:nvPr/>
              </p:nvSpPr>
              <p:spPr bwMode="auto">
                <a:xfrm>
                  <a:off x="2016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5" name="Rectangle 807"/>
                <p:cNvSpPr>
                  <a:spLocks noChangeArrowheads="1"/>
                </p:cNvSpPr>
                <p:nvPr/>
              </p:nvSpPr>
              <p:spPr bwMode="auto">
                <a:xfrm>
                  <a:off x="1728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6" name="Rectangle 808"/>
                <p:cNvSpPr>
                  <a:spLocks noChangeArrowheads="1"/>
                </p:cNvSpPr>
                <p:nvPr/>
              </p:nvSpPr>
              <p:spPr bwMode="auto">
                <a:xfrm>
                  <a:off x="3744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7" name="Rectangle 809"/>
                <p:cNvSpPr>
                  <a:spLocks noChangeArrowheads="1"/>
                </p:cNvSpPr>
                <p:nvPr/>
              </p:nvSpPr>
              <p:spPr bwMode="auto">
                <a:xfrm>
                  <a:off x="3456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8" name="Rectangle 810"/>
                <p:cNvSpPr>
                  <a:spLocks noChangeArrowheads="1"/>
                </p:cNvSpPr>
                <p:nvPr/>
              </p:nvSpPr>
              <p:spPr bwMode="auto">
                <a:xfrm>
                  <a:off x="3168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9" name="Rectangle 811"/>
                <p:cNvSpPr>
                  <a:spLocks noChangeArrowheads="1"/>
                </p:cNvSpPr>
                <p:nvPr/>
              </p:nvSpPr>
              <p:spPr bwMode="auto">
                <a:xfrm>
                  <a:off x="2880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0" name="Rectangle 812"/>
                <p:cNvSpPr>
                  <a:spLocks noChangeArrowheads="1"/>
                </p:cNvSpPr>
                <p:nvPr/>
              </p:nvSpPr>
              <p:spPr bwMode="auto">
                <a:xfrm>
                  <a:off x="2592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1" name="Rectangle 813"/>
                <p:cNvSpPr>
                  <a:spLocks noChangeArrowheads="1"/>
                </p:cNvSpPr>
                <p:nvPr/>
              </p:nvSpPr>
              <p:spPr bwMode="auto">
                <a:xfrm>
                  <a:off x="4032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43" name="Group 814"/>
              <p:cNvGrpSpPr>
                <a:grpSpLocks/>
              </p:cNvGrpSpPr>
              <p:nvPr/>
            </p:nvGrpSpPr>
            <p:grpSpPr bwMode="auto">
              <a:xfrm rot="-5400000">
                <a:off x="-864" y="2304"/>
                <a:ext cx="2592" cy="288"/>
                <a:chOff x="1728" y="432"/>
                <a:chExt cx="2592" cy="288"/>
              </a:xfrm>
            </p:grpSpPr>
            <p:sp>
              <p:nvSpPr>
                <p:cNvPr id="44" name="Rectangle 815"/>
                <p:cNvSpPr>
                  <a:spLocks noChangeArrowheads="1"/>
                </p:cNvSpPr>
                <p:nvPr/>
              </p:nvSpPr>
              <p:spPr bwMode="auto">
                <a:xfrm>
                  <a:off x="2304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5" name="Rectangle 816"/>
                <p:cNvSpPr>
                  <a:spLocks noChangeArrowheads="1"/>
                </p:cNvSpPr>
                <p:nvPr/>
              </p:nvSpPr>
              <p:spPr bwMode="auto">
                <a:xfrm>
                  <a:off x="2016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6" name="Rectangle 817"/>
                <p:cNvSpPr>
                  <a:spLocks noChangeArrowheads="1"/>
                </p:cNvSpPr>
                <p:nvPr/>
              </p:nvSpPr>
              <p:spPr bwMode="auto">
                <a:xfrm>
                  <a:off x="1728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7" name="Rectangle 818"/>
                <p:cNvSpPr>
                  <a:spLocks noChangeArrowheads="1"/>
                </p:cNvSpPr>
                <p:nvPr/>
              </p:nvSpPr>
              <p:spPr bwMode="auto">
                <a:xfrm>
                  <a:off x="3744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8" name="Rectangle 819"/>
                <p:cNvSpPr>
                  <a:spLocks noChangeArrowheads="1"/>
                </p:cNvSpPr>
                <p:nvPr/>
              </p:nvSpPr>
              <p:spPr bwMode="auto">
                <a:xfrm>
                  <a:off x="3456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9" name="Rectangle 820"/>
                <p:cNvSpPr>
                  <a:spLocks noChangeArrowheads="1"/>
                </p:cNvSpPr>
                <p:nvPr/>
              </p:nvSpPr>
              <p:spPr bwMode="auto">
                <a:xfrm>
                  <a:off x="3168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Rectangle 821"/>
                <p:cNvSpPr>
                  <a:spLocks noChangeArrowheads="1"/>
                </p:cNvSpPr>
                <p:nvPr/>
              </p:nvSpPr>
              <p:spPr bwMode="auto">
                <a:xfrm>
                  <a:off x="2880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1" name="Rectangle 822"/>
                <p:cNvSpPr>
                  <a:spLocks noChangeArrowheads="1"/>
                </p:cNvSpPr>
                <p:nvPr/>
              </p:nvSpPr>
              <p:spPr bwMode="auto">
                <a:xfrm>
                  <a:off x="2592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2" name="Rectangle 823"/>
                <p:cNvSpPr>
                  <a:spLocks noChangeArrowheads="1"/>
                </p:cNvSpPr>
                <p:nvPr/>
              </p:nvSpPr>
              <p:spPr bwMode="auto">
                <a:xfrm>
                  <a:off x="4032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pic>
        <p:nvPicPr>
          <p:cNvPr id="170" name="PIKACHU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925" y="3200401"/>
            <a:ext cx="2729203" cy="26200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2" name="DOREMON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511" y="703260"/>
            <a:ext cx="2811617" cy="24027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3" name="PUCA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00400"/>
            <a:ext cx="2785487" cy="26200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4" name="CON SAU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74071"/>
            <a:ext cx="2711664" cy="2428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5" name="GAU TRUC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200401"/>
            <a:ext cx="2797525" cy="26200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6" name="CON RUA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561" y="677803"/>
            <a:ext cx="2797526" cy="2428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8" name="Picture 17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649" y="836049"/>
            <a:ext cx="992751" cy="992751"/>
          </a:xfrm>
          <a:prstGeom prst="rect">
            <a:avLst/>
          </a:prstGeom>
        </p:spPr>
      </p:pic>
      <p:pic>
        <p:nvPicPr>
          <p:cNvPr id="188" name="Picture 18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836049"/>
            <a:ext cx="992751" cy="992751"/>
          </a:xfrm>
          <a:prstGeom prst="rect">
            <a:avLst/>
          </a:prstGeom>
        </p:spPr>
      </p:pic>
      <p:pic>
        <p:nvPicPr>
          <p:cNvPr id="189" name="Picture 18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209" y="838201"/>
            <a:ext cx="904542" cy="904542"/>
          </a:xfrm>
          <a:prstGeom prst="rect">
            <a:avLst/>
          </a:prstGeom>
        </p:spPr>
      </p:pic>
      <p:pic>
        <p:nvPicPr>
          <p:cNvPr id="195" name="Picture 19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724400"/>
            <a:ext cx="992751" cy="992751"/>
          </a:xfrm>
          <a:prstGeom prst="rect">
            <a:avLst/>
          </a:prstGeom>
        </p:spPr>
      </p:pic>
      <p:pic>
        <p:nvPicPr>
          <p:cNvPr id="196" name="Picture 19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449" y="4724400"/>
            <a:ext cx="992751" cy="992751"/>
          </a:xfrm>
          <a:prstGeom prst="rect">
            <a:avLst/>
          </a:prstGeom>
        </p:spPr>
      </p:pic>
      <p:pic>
        <p:nvPicPr>
          <p:cNvPr id="197" name="Picture 19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209" y="4812609"/>
            <a:ext cx="904542" cy="90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0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7200" y="1371600"/>
            <a:ext cx="8382000" cy="3048000"/>
            <a:chOff x="457200" y="2386965"/>
            <a:chExt cx="8382000" cy="2057400"/>
          </a:xfrm>
        </p:grpSpPr>
        <p:sp>
          <p:nvSpPr>
            <p:cNvPr id="2" name="Oval 1"/>
            <p:cNvSpPr/>
            <p:nvPr/>
          </p:nvSpPr>
          <p:spPr>
            <a:xfrm>
              <a:off x="457200" y="2386965"/>
              <a:ext cx="8382000" cy="2057400"/>
            </a:xfrm>
            <a:prstGeom prst="ellipse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52380" y="2867357"/>
              <a:ext cx="7205819" cy="10595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800" b="1" smtClean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Em làm gì để sản phẩm </a:t>
              </a:r>
            </a:p>
            <a:p>
              <a:pPr algn="ctr"/>
              <a:r>
                <a:rPr lang="en-US" sz="4800" b="1" smtClean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của mình thêm đẹp?</a:t>
              </a:r>
              <a:endParaRPr lang="en-US" sz="4800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93116" y="511314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CÂU 7</a:t>
            </a:r>
            <a:endParaRPr lang="en-US" sz="40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ction Button: Home 3">
            <a:hlinkClick r:id="rId5" action="ppaction://hlinksldjump" highlightClick="1"/>
          </p:cNvPr>
          <p:cNvSpPr/>
          <p:nvPr/>
        </p:nvSpPr>
        <p:spPr>
          <a:xfrm>
            <a:off x="8382000" y="6324600"/>
            <a:ext cx="609600" cy="457200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5" name="Oval 34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27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ction Button: Home 4">
            <a:hlinkClick r:id="rId4" action="ppaction://hlinksldjump" highlightClick="1"/>
          </p:cNvPr>
          <p:cNvSpPr/>
          <p:nvPr/>
        </p:nvSpPr>
        <p:spPr>
          <a:xfrm>
            <a:off x="8382000" y="6324600"/>
            <a:ext cx="609600" cy="457200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3116" y="282714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CÂU 8</a:t>
            </a:r>
            <a:endParaRPr lang="en-US" sz="40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990600" y="2209800"/>
            <a:ext cx="7391400" cy="2438400"/>
          </a:xfrm>
          <a:prstGeom prst="wedgeRoundRect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tấm đan đa dạng và phong phú về điều gì?</a:t>
            </a:r>
            <a:endParaRPr lang="en-US" sz="48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Oval 33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43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3116" y="18197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CÂU 9</a:t>
            </a:r>
            <a:endParaRPr lang="en-US" sz="40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8382000" y="6324600"/>
            <a:ext cx="609600" cy="457200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0" y="2410361"/>
            <a:ext cx="77724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 dán được các nan nẹp, chúng ta làm gì đối với chúng?</a:t>
            </a:r>
            <a:endParaRPr lang="en-US" sz="40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3" name="Oval 32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11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511314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CÂU 10</a:t>
            </a:r>
            <a:endParaRPr lang="en-US" sz="40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8382000" y="6324600"/>
            <a:ext cx="609600" cy="457200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 Diagonal Corner Rectangle 1"/>
          <p:cNvSpPr/>
          <p:nvPr/>
        </p:nvSpPr>
        <p:spPr>
          <a:xfrm>
            <a:off x="762000" y="1981200"/>
            <a:ext cx="7924800" cy="2514600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Muốn các nan rời ra, chúng ta thực hiện thao tác gì?</a:t>
            </a:r>
            <a:endParaRPr lang="en-US" sz="4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3" name="Oval 32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315200" y="3048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71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4" descr="nnnb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1839913" y="773113"/>
            <a:ext cx="3111500" cy="2882900"/>
            <a:chOff x="2976" y="1248"/>
            <a:chExt cx="2592" cy="2592"/>
          </a:xfrm>
        </p:grpSpPr>
        <p:sp>
          <p:nvSpPr>
            <p:cNvPr id="6" name="Rectangle 106"/>
            <p:cNvSpPr>
              <a:spLocks noChangeArrowheads="1"/>
            </p:cNvSpPr>
            <p:nvPr/>
          </p:nvSpPr>
          <p:spPr bwMode="auto">
            <a:xfrm>
              <a:off x="3264" y="2688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107"/>
            <p:cNvSpPr>
              <a:spLocks noChangeArrowheads="1"/>
            </p:cNvSpPr>
            <p:nvPr/>
          </p:nvSpPr>
          <p:spPr bwMode="auto">
            <a:xfrm>
              <a:off x="4992" y="2688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108"/>
            <p:cNvSpPr>
              <a:spLocks noChangeArrowheads="1"/>
            </p:cNvSpPr>
            <p:nvPr/>
          </p:nvSpPr>
          <p:spPr bwMode="auto">
            <a:xfrm>
              <a:off x="4416" y="2688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109"/>
            <p:cNvSpPr>
              <a:spLocks noChangeArrowheads="1"/>
            </p:cNvSpPr>
            <p:nvPr/>
          </p:nvSpPr>
          <p:spPr bwMode="auto">
            <a:xfrm>
              <a:off x="3840" y="2688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10"/>
            <p:cNvSpPr>
              <a:spLocks noChangeArrowheads="1"/>
            </p:cNvSpPr>
            <p:nvPr/>
          </p:nvSpPr>
          <p:spPr bwMode="auto">
            <a:xfrm>
              <a:off x="4128" y="2976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111"/>
            <p:cNvSpPr>
              <a:spLocks noChangeArrowheads="1"/>
            </p:cNvSpPr>
            <p:nvPr/>
          </p:nvSpPr>
          <p:spPr bwMode="auto">
            <a:xfrm>
              <a:off x="5280" y="2976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12"/>
            <p:cNvSpPr>
              <a:spLocks noChangeArrowheads="1"/>
            </p:cNvSpPr>
            <p:nvPr/>
          </p:nvSpPr>
          <p:spPr bwMode="auto">
            <a:xfrm>
              <a:off x="4704" y="2976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13"/>
            <p:cNvSpPr>
              <a:spLocks noChangeArrowheads="1"/>
            </p:cNvSpPr>
            <p:nvPr/>
          </p:nvSpPr>
          <p:spPr bwMode="auto">
            <a:xfrm>
              <a:off x="3552" y="2976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14"/>
            <p:cNvSpPr>
              <a:spLocks noChangeArrowheads="1"/>
            </p:cNvSpPr>
            <p:nvPr/>
          </p:nvSpPr>
          <p:spPr bwMode="auto">
            <a:xfrm>
              <a:off x="2976" y="2976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15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16"/>
            <p:cNvSpPr>
              <a:spLocks noChangeArrowheads="1"/>
            </p:cNvSpPr>
            <p:nvPr/>
          </p:nvSpPr>
          <p:spPr bwMode="auto">
            <a:xfrm>
              <a:off x="3552" y="1248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17"/>
            <p:cNvSpPr>
              <a:spLocks noChangeArrowheads="1"/>
            </p:cNvSpPr>
            <p:nvPr/>
          </p:nvSpPr>
          <p:spPr bwMode="auto">
            <a:xfrm>
              <a:off x="3264" y="3264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18"/>
            <p:cNvSpPr>
              <a:spLocks noChangeArrowheads="1"/>
            </p:cNvSpPr>
            <p:nvPr/>
          </p:nvSpPr>
          <p:spPr bwMode="auto">
            <a:xfrm>
              <a:off x="3264" y="3552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19"/>
            <p:cNvSpPr>
              <a:spLocks noChangeArrowheads="1"/>
            </p:cNvSpPr>
            <p:nvPr/>
          </p:nvSpPr>
          <p:spPr bwMode="auto">
            <a:xfrm>
              <a:off x="3264" y="2112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20"/>
            <p:cNvSpPr>
              <a:spLocks noChangeArrowheads="1"/>
            </p:cNvSpPr>
            <p:nvPr/>
          </p:nvSpPr>
          <p:spPr bwMode="auto">
            <a:xfrm>
              <a:off x="3264" y="1536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21"/>
            <p:cNvSpPr>
              <a:spLocks noChangeArrowheads="1"/>
            </p:cNvSpPr>
            <p:nvPr/>
          </p:nvSpPr>
          <p:spPr bwMode="auto">
            <a:xfrm>
              <a:off x="3264" y="1248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122"/>
            <p:cNvSpPr>
              <a:spLocks noChangeArrowheads="1"/>
            </p:cNvSpPr>
            <p:nvPr/>
          </p:nvSpPr>
          <p:spPr bwMode="auto">
            <a:xfrm>
              <a:off x="4992" y="3264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123"/>
            <p:cNvSpPr>
              <a:spLocks noChangeArrowheads="1"/>
            </p:cNvSpPr>
            <p:nvPr/>
          </p:nvSpPr>
          <p:spPr bwMode="auto">
            <a:xfrm>
              <a:off x="5280" y="3552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124"/>
            <p:cNvSpPr>
              <a:spLocks noChangeArrowheads="1"/>
            </p:cNvSpPr>
            <p:nvPr/>
          </p:nvSpPr>
          <p:spPr bwMode="auto">
            <a:xfrm>
              <a:off x="4992" y="3552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125"/>
            <p:cNvSpPr>
              <a:spLocks noChangeArrowheads="1"/>
            </p:cNvSpPr>
            <p:nvPr/>
          </p:nvSpPr>
          <p:spPr bwMode="auto">
            <a:xfrm>
              <a:off x="4704" y="3552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126"/>
            <p:cNvSpPr>
              <a:spLocks noChangeArrowheads="1"/>
            </p:cNvSpPr>
            <p:nvPr/>
          </p:nvSpPr>
          <p:spPr bwMode="auto">
            <a:xfrm>
              <a:off x="4416" y="3264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127"/>
            <p:cNvSpPr>
              <a:spLocks noChangeArrowheads="1"/>
            </p:cNvSpPr>
            <p:nvPr/>
          </p:nvSpPr>
          <p:spPr bwMode="auto">
            <a:xfrm>
              <a:off x="4416" y="3552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128"/>
            <p:cNvSpPr>
              <a:spLocks noChangeArrowheads="1"/>
            </p:cNvSpPr>
            <p:nvPr/>
          </p:nvSpPr>
          <p:spPr bwMode="auto">
            <a:xfrm>
              <a:off x="4128" y="2400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129"/>
            <p:cNvSpPr>
              <a:spLocks noChangeArrowheads="1"/>
            </p:cNvSpPr>
            <p:nvPr/>
          </p:nvSpPr>
          <p:spPr bwMode="auto">
            <a:xfrm>
              <a:off x="4128" y="3552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130"/>
            <p:cNvSpPr>
              <a:spLocks noChangeArrowheads="1"/>
            </p:cNvSpPr>
            <p:nvPr/>
          </p:nvSpPr>
          <p:spPr bwMode="auto">
            <a:xfrm>
              <a:off x="3840" y="3264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131"/>
            <p:cNvSpPr>
              <a:spLocks noChangeArrowheads="1"/>
            </p:cNvSpPr>
            <p:nvPr/>
          </p:nvSpPr>
          <p:spPr bwMode="auto">
            <a:xfrm>
              <a:off x="3840" y="2112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132"/>
            <p:cNvSpPr>
              <a:spLocks noChangeArrowheads="1"/>
            </p:cNvSpPr>
            <p:nvPr/>
          </p:nvSpPr>
          <p:spPr bwMode="auto">
            <a:xfrm>
              <a:off x="3840" y="3552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133"/>
            <p:cNvSpPr>
              <a:spLocks noChangeArrowheads="1"/>
            </p:cNvSpPr>
            <p:nvPr/>
          </p:nvSpPr>
          <p:spPr bwMode="auto">
            <a:xfrm>
              <a:off x="3552" y="2400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134"/>
            <p:cNvSpPr>
              <a:spLocks noChangeArrowheads="1"/>
            </p:cNvSpPr>
            <p:nvPr/>
          </p:nvSpPr>
          <p:spPr bwMode="auto">
            <a:xfrm>
              <a:off x="3552" y="3552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135"/>
            <p:cNvSpPr>
              <a:spLocks noChangeArrowheads="1"/>
            </p:cNvSpPr>
            <p:nvPr/>
          </p:nvSpPr>
          <p:spPr bwMode="auto">
            <a:xfrm>
              <a:off x="2976" y="2400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136"/>
            <p:cNvSpPr>
              <a:spLocks noChangeArrowheads="1"/>
            </p:cNvSpPr>
            <p:nvPr/>
          </p:nvSpPr>
          <p:spPr bwMode="auto">
            <a:xfrm>
              <a:off x="2976" y="1824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137"/>
            <p:cNvSpPr>
              <a:spLocks noChangeArrowheads="1"/>
            </p:cNvSpPr>
            <p:nvPr/>
          </p:nvSpPr>
          <p:spPr bwMode="auto">
            <a:xfrm>
              <a:off x="2976" y="3552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138"/>
            <p:cNvSpPr>
              <a:spLocks noChangeArrowheads="1"/>
            </p:cNvSpPr>
            <p:nvPr/>
          </p:nvSpPr>
          <p:spPr bwMode="auto">
            <a:xfrm>
              <a:off x="2976" y="1248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139"/>
            <p:cNvSpPr>
              <a:spLocks noChangeArrowheads="1"/>
            </p:cNvSpPr>
            <p:nvPr/>
          </p:nvSpPr>
          <p:spPr bwMode="auto">
            <a:xfrm>
              <a:off x="4128" y="1824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140"/>
            <p:cNvSpPr>
              <a:spLocks noChangeArrowheads="1"/>
            </p:cNvSpPr>
            <p:nvPr/>
          </p:nvSpPr>
          <p:spPr bwMode="auto">
            <a:xfrm>
              <a:off x="4704" y="1824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141"/>
            <p:cNvSpPr>
              <a:spLocks noChangeArrowheads="1"/>
            </p:cNvSpPr>
            <p:nvPr/>
          </p:nvSpPr>
          <p:spPr bwMode="auto">
            <a:xfrm>
              <a:off x="4992" y="1536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142"/>
            <p:cNvSpPr>
              <a:spLocks noChangeArrowheads="1"/>
            </p:cNvSpPr>
            <p:nvPr/>
          </p:nvSpPr>
          <p:spPr bwMode="auto">
            <a:xfrm>
              <a:off x="4992" y="1248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143"/>
            <p:cNvSpPr>
              <a:spLocks noChangeArrowheads="1"/>
            </p:cNvSpPr>
            <p:nvPr/>
          </p:nvSpPr>
          <p:spPr bwMode="auto">
            <a:xfrm>
              <a:off x="4704" y="1248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144"/>
            <p:cNvSpPr>
              <a:spLocks noChangeArrowheads="1"/>
            </p:cNvSpPr>
            <p:nvPr/>
          </p:nvSpPr>
          <p:spPr bwMode="auto">
            <a:xfrm>
              <a:off x="4416" y="2112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145"/>
            <p:cNvSpPr>
              <a:spLocks noChangeArrowheads="1"/>
            </p:cNvSpPr>
            <p:nvPr/>
          </p:nvSpPr>
          <p:spPr bwMode="auto">
            <a:xfrm>
              <a:off x="4416" y="1536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146"/>
            <p:cNvSpPr>
              <a:spLocks noChangeArrowheads="1"/>
            </p:cNvSpPr>
            <p:nvPr/>
          </p:nvSpPr>
          <p:spPr bwMode="auto">
            <a:xfrm>
              <a:off x="4416" y="1248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147"/>
            <p:cNvSpPr>
              <a:spLocks noChangeArrowheads="1"/>
            </p:cNvSpPr>
            <p:nvPr/>
          </p:nvSpPr>
          <p:spPr bwMode="auto">
            <a:xfrm>
              <a:off x="4128" y="1248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148"/>
            <p:cNvSpPr>
              <a:spLocks noChangeArrowheads="1"/>
            </p:cNvSpPr>
            <p:nvPr/>
          </p:nvSpPr>
          <p:spPr bwMode="auto">
            <a:xfrm>
              <a:off x="3840" y="1536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149"/>
            <p:cNvSpPr>
              <a:spLocks noChangeArrowheads="1"/>
            </p:cNvSpPr>
            <p:nvPr/>
          </p:nvSpPr>
          <p:spPr bwMode="auto">
            <a:xfrm>
              <a:off x="3840" y="1248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150"/>
            <p:cNvSpPr>
              <a:spLocks noChangeArrowheads="1"/>
            </p:cNvSpPr>
            <p:nvPr/>
          </p:nvSpPr>
          <p:spPr bwMode="auto">
            <a:xfrm>
              <a:off x="5280" y="1824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151"/>
            <p:cNvSpPr>
              <a:spLocks noChangeArrowheads="1"/>
            </p:cNvSpPr>
            <p:nvPr/>
          </p:nvSpPr>
          <p:spPr bwMode="auto">
            <a:xfrm>
              <a:off x="5280" y="1248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152"/>
            <p:cNvSpPr>
              <a:spLocks noChangeArrowheads="1"/>
            </p:cNvSpPr>
            <p:nvPr/>
          </p:nvSpPr>
          <p:spPr bwMode="auto">
            <a:xfrm>
              <a:off x="4992" y="2112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153"/>
            <p:cNvSpPr>
              <a:spLocks noChangeArrowheads="1"/>
            </p:cNvSpPr>
            <p:nvPr/>
          </p:nvSpPr>
          <p:spPr bwMode="auto">
            <a:xfrm>
              <a:off x="5280" y="2400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154"/>
            <p:cNvSpPr>
              <a:spLocks noChangeArrowheads="1"/>
            </p:cNvSpPr>
            <p:nvPr/>
          </p:nvSpPr>
          <p:spPr bwMode="auto">
            <a:xfrm>
              <a:off x="4704" y="2400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" name="Group 155"/>
            <p:cNvGrpSpPr>
              <a:grpSpLocks/>
            </p:cNvGrpSpPr>
            <p:nvPr/>
          </p:nvGrpSpPr>
          <p:grpSpPr bwMode="auto">
            <a:xfrm rot="5400000">
              <a:off x="4128" y="2112"/>
              <a:ext cx="288" cy="2592"/>
              <a:chOff x="4704" y="1440"/>
              <a:chExt cx="288" cy="2592"/>
            </a:xfrm>
          </p:grpSpPr>
          <p:sp>
            <p:nvSpPr>
              <p:cNvPr id="188" name="Rectangle 156"/>
              <p:cNvSpPr>
                <a:spLocks noChangeArrowheads="1"/>
              </p:cNvSpPr>
              <p:nvPr/>
            </p:nvSpPr>
            <p:spPr bwMode="auto">
              <a:xfrm>
                <a:off x="4704" y="2880"/>
                <a:ext cx="288" cy="28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" name="Rectangle 157"/>
              <p:cNvSpPr>
                <a:spLocks noChangeArrowheads="1"/>
              </p:cNvSpPr>
              <p:nvPr/>
            </p:nvSpPr>
            <p:spPr bwMode="auto">
              <a:xfrm>
                <a:off x="4704" y="3168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" name="Rectangle 158"/>
              <p:cNvSpPr>
                <a:spLocks noChangeArrowheads="1"/>
              </p:cNvSpPr>
              <p:nvPr/>
            </p:nvSpPr>
            <p:spPr bwMode="auto">
              <a:xfrm>
                <a:off x="4704" y="3456"/>
                <a:ext cx="288" cy="28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" name="Rectangle 159"/>
              <p:cNvSpPr>
                <a:spLocks noChangeArrowheads="1"/>
              </p:cNvSpPr>
              <p:nvPr/>
            </p:nvSpPr>
            <p:spPr bwMode="auto">
              <a:xfrm>
                <a:off x="4704" y="3744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" name="Rectangle 160"/>
              <p:cNvSpPr>
                <a:spLocks noChangeArrowheads="1"/>
              </p:cNvSpPr>
              <p:nvPr/>
            </p:nvSpPr>
            <p:spPr bwMode="auto">
              <a:xfrm>
                <a:off x="4704" y="2016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" name="Rectangle 161"/>
              <p:cNvSpPr>
                <a:spLocks noChangeArrowheads="1"/>
              </p:cNvSpPr>
              <p:nvPr/>
            </p:nvSpPr>
            <p:spPr bwMode="auto">
              <a:xfrm>
                <a:off x="4704" y="1440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" name="Rectangle 162"/>
              <p:cNvSpPr>
                <a:spLocks noChangeArrowheads="1"/>
              </p:cNvSpPr>
              <p:nvPr/>
            </p:nvSpPr>
            <p:spPr bwMode="auto">
              <a:xfrm>
                <a:off x="4704" y="1728"/>
                <a:ext cx="288" cy="28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" name="Rectangle 163"/>
              <p:cNvSpPr>
                <a:spLocks noChangeArrowheads="1"/>
              </p:cNvSpPr>
              <p:nvPr/>
            </p:nvSpPr>
            <p:spPr bwMode="auto">
              <a:xfrm>
                <a:off x="4704" y="2304"/>
                <a:ext cx="288" cy="28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" name="Rectangle 164"/>
              <p:cNvSpPr>
                <a:spLocks noChangeArrowheads="1"/>
              </p:cNvSpPr>
              <p:nvPr/>
            </p:nvSpPr>
            <p:spPr bwMode="auto">
              <a:xfrm>
                <a:off x="4704" y="2592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6" name="Rectangle 165"/>
            <p:cNvSpPr>
              <a:spLocks noChangeArrowheads="1"/>
            </p:cNvSpPr>
            <p:nvPr/>
          </p:nvSpPr>
          <p:spPr bwMode="auto">
            <a:xfrm>
              <a:off x="5280" y="3264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166"/>
            <p:cNvSpPr>
              <a:spLocks noChangeArrowheads="1"/>
            </p:cNvSpPr>
            <p:nvPr/>
          </p:nvSpPr>
          <p:spPr bwMode="auto">
            <a:xfrm>
              <a:off x="4704" y="3264"/>
              <a:ext cx="288" cy="288"/>
            </a:xfrm>
            <a:prstGeom prst="rect">
              <a:avLst/>
            </a:prstGeom>
            <a:solidFill>
              <a:srgbClr val="0066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167"/>
            <p:cNvSpPr>
              <a:spLocks noChangeArrowheads="1"/>
            </p:cNvSpPr>
            <p:nvPr/>
          </p:nvSpPr>
          <p:spPr bwMode="auto">
            <a:xfrm>
              <a:off x="4128" y="3264"/>
              <a:ext cx="288" cy="288"/>
            </a:xfrm>
            <a:prstGeom prst="rect">
              <a:avLst/>
            </a:prstGeom>
            <a:solidFill>
              <a:srgbClr val="0066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168"/>
            <p:cNvSpPr>
              <a:spLocks noChangeArrowheads="1"/>
            </p:cNvSpPr>
            <p:nvPr/>
          </p:nvSpPr>
          <p:spPr bwMode="auto">
            <a:xfrm>
              <a:off x="3552" y="3264"/>
              <a:ext cx="288" cy="288"/>
            </a:xfrm>
            <a:prstGeom prst="rect">
              <a:avLst/>
            </a:prstGeom>
            <a:solidFill>
              <a:srgbClr val="0066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169"/>
            <p:cNvSpPr>
              <a:spLocks noChangeArrowheads="1"/>
            </p:cNvSpPr>
            <p:nvPr/>
          </p:nvSpPr>
          <p:spPr bwMode="auto">
            <a:xfrm>
              <a:off x="2976" y="3264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" name="Group 170"/>
            <p:cNvGrpSpPr>
              <a:grpSpLocks/>
            </p:cNvGrpSpPr>
            <p:nvPr/>
          </p:nvGrpSpPr>
          <p:grpSpPr bwMode="auto">
            <a:xfrm rot="5400000">
              <a:off x="4128" y="1824"/>
              <a:ext cx="288" cy="2592"/>
              <a:chOff x="4704" y="1440"/>
              <a:chExt cx="288" cy="2592"/>
            </a:xfrm>
          </p:grpSpPr>
          <p:sp>
            <p:nvSpPr>
              <p:cNvPr id="179" name="Rectangle 171"/>
              <p:cNvSpPr>
                <a:spLocks noChangeArrowheads="1"/>
              </p:cNvSpPr>
              <p:nvPr/>
            </p:nvSpPr>
            <p:spPr bwMode="auto">
              <a:xfrm>
                <a:off x="4704" y="2880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" name="Rectangle 172"/>
              <p:cNvSpPr>
                <a:spLocks noChangeArrowheads="1"/>
              </p:cNvSpPr>
              <p:nvPr/>
            </p:nvSpPr>
            <p:spPr bwMode="auto">
              <a:xfrm>
                <a:off x="4704" y="3168"/>
                <a:ext cx="288" cy="28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" name="Rectangle 173"/>
              <p:cNvSpPr>
                <a:spLocks noChangeArrowheads="1"/>
              </p:cNvSpPr>
              <p:nvPr/>
            </p:nvSpPr>
            <p:spPr bwMode="auto">
              <a:xfrm>
                <a:off x="4704" y="3456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" name="Rectangle 174"/>
              <p:cNvSpPr>
                <a:spLocks noChangeArrowheads="1"/>
              </p:cNvSpPr>
              <p:nvPr/>
            </p:nvSpPr>
            <p:spPr bwMode="auto">
              <a:xfrm>
                <a:off x="4704" y="3744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" name="Rectangle 175"/>
              <p:cNvSpPr>
                <a:spLocks noChangeArrowheads="1"/>
              </p:cNvSpPr>
              <p:nvPr/>
            </p:nvSpPr>
            <p:spPr bwMode="auto">
              <a:xfrm>
                <a:off x="4704" y="2016"/>
                <a:ext cx="288" cy="28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" name="Rectangle 176"/>
              <p:cNvSpPr>
                <a:spLocks noChangeArrowheads="1"/>
              </p:cNvSpPr>
              <p:nvPr/>
            </p:nvSpPr>
            <p:spPr bwMode="auto">
              <a:xfrm>
                <a:off x="4704" y="1440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" name="Rectangle 177"/>
              <p:cNvSpPr>
                <a:spLocks noChangeArrowheads="1"/>
              </p:cNvSpPr>
              <p:nvPr/>
            </p:nvSpPr>
            <p:spPr bwMode="auto">
              <a:xfrm>
                <a:off x="4704" y="1728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" name="Rectangle 178"/>
              <p:cNvSpPr>
                <a:spLocks noChangeArrowheads="1"/>
              </p:cNvSpPr>
              <p:nvPr/>
            </p:nvSpPr>
            <p:spPr bwMode="auto">
              <a:xfrm>
                <a:off x="4704" y="2304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" name="Rectangle 179"/>
              <p:cNvSpPr>
                <a:spLocks noChangeArrowheads="1"/>
              </p:cNvSpPr>
              <p:nvPr/>
            </p:nvSpPr>
            <p:spPr bwMode="auto">
              <a:xfrm>
                <a:off x="4704" y="2592"/>
                <a:ext cx="288" cy="28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" name="Rectangle 180"/>
            <p:cNvSpPr>
              <a:spLocks noChangeArrowheads="1"/>
            </p:cNvSpPr>
            <p:nvPr/>
          </p:nvSpPr>
          <p:spPr bwMode="auto">
            <a:xfrm>
              <a:off x="3840" y="2976"/>
              <a:ext cx="288" cy="288"/>
            </a:xfrm>
            <a:prstGeom prst="rect">
              <a:avLst/>
            </a:prstGeom>
            <a:solidFill>
              <a:srgbClr val="0066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Rectangle 181"/>
            <p:cNvSpPr>
              <a:spLocks noChangeArrowheads="1"/>
            </p:cNvSpPr>
            <p:nvPr/>
          </p:nvSpPr>
          <p:spPr bwMode="auto">
            <a:xfrm>
              <a:off x="3264" y="2976"/>
              <a:ext cx="288" cy="288"/>
            </a:xfrm>
            <a:prstGeom prst="rect">
              <a:avLst/>
            </a:prstGeom>
            <a:solidFill>
              <a:srgbClr val="0066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182"/>
            <p:cNvSpPr>
              <a:spLocks noChangeArrowheads="1"/>
            </p:cNvSpPr>
            <p:nvPr/>
          </p:nvSpPr>
          <p:spPr bwMode="auto">
            <a:xfrm>
              <a:off x="4416" y="2976"/>
              <a:ext cx="288" cy="288"/>
            </a:xfrm>
            <a:prstGeom prst="rect">
              <a:avLst/>
            </a:prstGeom>
            <a:solidFill>
              <a:srgbClr val="0066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183"/>
            <p:cNvSpPr>
              <a:spLocks noChangeArrowheads="1"/>
            </p:cNvSpPr>
            <p:nvPr/>
          </p:nvSpPr>
          <p:spPr bwMode="auto">
            <a:xfrm>
              <a:off x="4992" y="2976"/>
              <a:ext cx="288" cy="288"/>
            </a:xfrm>
            <a:prstGeom prst="rect">
              <a:avLst/>
            </a:prstGeom>
            <a:solidFill>
              <a:srgbClr val="0066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6" name="Group 184"/>
            <p:cNvGrpSpPr>
              <a:grpSpLocks/>
            </p:cNvGrpSpPr>
            <p:nvPr/>
          </p:nvGrpSpPr>
          <p:grpSpPr bwMode="auto">
            <a:xfrm>
              <a:off x="2976" y="2688"/>
              <a:ext cx="2592" cy="288"/>
              <a:chOff x="1728" y="432"/>
              <a:chExt cx="2592" cy="288"/>
            </a:xfrm>
          </p:grpSpPr>
          <p:sp>
            <p:nvSpPr>
              <p:cNvPr id="170" name="Rectangle 185"/>
              <p:cNvSpPr>
                <a:spLocks noChangeArrowheads="1"/>
              </p:cNvSpPr>
              <p:nvPr/>
            </p:nvSpPr>
            <p:spPr bwMode="auto">
              <a:xfrm>
                <a:off x="2304" y="432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" name="Rectangle 186"/>
              <p:cNvSpPr>
                <a:spLocks noChangeArrowheads="1"/>
              </p:cNvSpPr>
              <p:nvPr/>
            </p:nvSpPr>
            <p:spPr bwMode="auto">
              <a:xfrm>
                <a:off x="2016" y="432"/>
                <a:ext cx="288" cy="28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" name="Rectangle 187"/>
              <p:cNvSpPr>
                <a:spLocks noChangeArrowheads="1"/>
              </p:cNvSpPr>
              <p:nvPr/>
            </p:nvSpPr>
            <p:spPr bwMode="auto">
              <a:xfrm>
                <a:off x="1728" y="432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" name="Rectangle 188"/>
              <p:cNvSpPr>
                <a:spLocks noChangeArrowheads="1"/>
              </p:cNvSpPr>
              <p:nvPr/>
            </p:nvSpPr>
            <p:spPr bwMode="auto">
              <a:xfrm>
                <a:off x="3744" y="432"/>
                <a:ext cx="288" cy="28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" name="Rectangle 189"/>
              <p:cNvSpPr>
                <a:spLocks noChangeArrowheads="1"/>
              </p:cNvSpPr>
              <p:nvPr/>
            </p:nvSpPr>
            <p:spPr bwMode="auto">
              <a:xfrm>
                <a:off x="3456" y="432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" name="Rectangle 190"/>
              <p:cNvSpPr>
                <a:spLocks noChangeArrowheads="1"/>
              </p:cNvSpPr>
              <p:nvPr/>
            </p:nvSpPr>
            <p:spPr bwMode="auto">
              <a:xfrm>
                <a:off x="3168" y="432"/>
                <a:ext cx="288" cy="28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" name="Rectangle 191"/>
              <p:cNvSpPr>
                <a:spLocks noChangeArrowheads="1"/>
              </p:cNvSpPr>
              <p:nvPr/>
            </p:nvSpPr>
            <p:spPr bwMode="auto">
              <a:xfrm>
                <a:off x="2880" y="432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" name="Rectangle 192"/>
              <p:cNvSpPr>
                <a:spLocks noChangeArrowheads="1"/>
              </p:cNvSpPr>
              <p:nvPr/>
            </p:nvSpPr>
            <p:spPr bwMode="auto">
              <a:xfrm>
                <a:off x="2592" y="432"/>
                <a:ext cx="288" cy="28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Rectangle 193"/>
              <p:cNvSpPr>
                <a:spLocks noChangeArrowheads="1"/>
              </p:cNvSpPr>
              <p:nvPr/>
            </p:nvSpPr>
            <p:spPr bwMode="auto">
              <a:xfrm>
                <a:off x="4032" y="432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7" name="Rectangle 194"/>
            <p:cNvSpPr>
              <a:spLocks noChangeArrowheads="1"/>
            </p:cNvSpPr>
            <p:nvPr/>
          </p:nvSpPr>
          <p:spPr bwMode="auto">
            <a:xfrm>
              <a:off x="5280" y="2688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Rectangle 195"/>
            <p:cNvSpPr>
              <a:spLocks noChangeArrowheads="1"/>
            </p:cNvSpPr>
            <p:nvPr/>
          </p:nvSpPr>
          <p:spPr bwMode="auto">
            <a:xfrm>
              <a:off x="4128" y="2688"/>
              <a:ext cx="288" cy="288"/>
            </a:xfrm>
            <a:prstGeom prst="rect">
              <a:avLst/>
            </a:prstGeom>
            <a:solidFill>
              <a:srgbClr val="0066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Rectangle 196"/>
            <p:cNvSpPr>
              <a:spLocks noChangeArrowheads="1"/>
            </p:cNvSpPr>
            <p:nvPr/>
          </p:nvSpPr>
          <p:spPr bwMode="auto">
            <a:xfrm>
              <a:off x="3552" y="2688"/>
              <a:ext cx="288" cy="288"/>
            </a:xfrm>
            <a:prstGeom prst="rect">
              <a:avLst/>
            </a:prstGeom>
            <a:solidFill>
              <a:srgbClr val="0066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Rectangle 197"/>
            <p:cNvSpPr>
              <a:spLocks noChangeArrowheads="1"/>
            </p:cNvSpPr>
            <p:nvPr/>
          </p:nvSpPr>
          <p:spPr bwMode="auto">
            <a:xfrm>
              <a:off x="2976" y="2688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Rectangle 198"/>
            <p:cNvSpPr>
              <a:spLocks noChangeArrowheads="1"/>
            </p:cNvSpPr>
            <p:nvPr/>
          </p:nvSpPr>
          <p:spPr bwMode="auto">
            <a:xfrm>
              <a:off x="4704" y="2688"/>
              <a:ext cx="288" cy="288"/>
            </a:xfrm>
            <a:prstGeom prst="rect">
              <a:avLst/>
            </a:prstGeom>
            <a:solidFill>
              <a:srgbClr val="0066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2" name="Group 199"/>
            <p:cNvGrpSpPr>
              <a:grpSpLocks/>
            </p:cNvGrpSpPr>
            <p:nvPr/>
          </p:nvGrpSpPr>
          <p:grpSpPr bwMode="auto">
            <a:xfrm>
              <a:off x="2976" y="2400"/>
              <a:ext cx="2592" cy="288"/>
              <a:chOff x="1728" y="432"/>
              <a:chExt cx="2592" cy="288"/>
            </a:xfrm>
          </p:grpSpPr>
          <p:sp>
            <p:nvSpPr>
              <p:cNvPr id="161" name="Rectangle 200"/>
              <p:cNvSpPr>
                <a:spLocks noChangeArrowheads="1"/>
              </p:cNvSpPr>
              <p:nvPr/>
            </p:nvSpPr>
            <p:spPr bwMode="auto">
              <a:xfrm>
                <a:off x="2304" y="432"/>
                <a:ext cx="288" cy="28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" name="Rectangle 201"/>
              <p:cNvSpPr>
                <a:spLocks noChangeArrowheads="1"/>
              </p:cNvSpPr>
              <p:nvPr/>
            </p:nvSpPr>
            <p:spPr bwMode="auto">
              <a:xfrm>
                <a:off x="2016" y="432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" name="Rectangle 202"/>
              <p:cNvSpPr>
                <a:spLocks noChangeArrowheads="1"/>
              </p:cNvSpPr>
              <p:nvPr/>
            </p:nvSpPr>
            <p:spPr bwMode="auto">
              <a:xfrm>
                <a:off x="1728" y="432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" name="Rectangle 203"/>
              <p:cNvSpPr>
                <a:spLocks noChangeArrowheads="1"/>
              </p:cNvSpPr>
              <p:nvPr/>
            </p:nvSpPr>
            <p:spPr bwMode="auto">
              <a:xfrm>
                <a:off x="3744" y="432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" name="Rectangle 204"/>
              <p:cNvSpPr>
                <a:spLocks noChangeArrowheads="1"/>
              </p:cNvSpPr>
              <p:nvPr/>
            </p:nvSpPr>
            <p:spPr bwMode="auto">
              <a:xfrm>
                <a:off x="3456" y="432"/>
                <a:ext cx="288" cy="28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" name="Rectangle 205"/>
              <p:cNvSpPr>
                <a:spLocks noChangeArrowheads="1"/>
              </p:cNvSpPr>
              <p:nvPr/>
            </p:nvSpPr>
            <p:spPr bwMode="auto">
              <a:xfrm>
                <a:off x="3168" y="432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" name="Rectangle 206"/>
              <p:cNvSpPr>
                <a:spLocks noChangeArrowheads="1"/>
              </p:cNvSpPr>
              <p:nvPr/>
            </p:nvSpPr>
            <p:spPr bwMode="auto">
              <a:xfrm>
                <a:off x="2880" y="432"/>
                <a:ext cx="288" cy="28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" name="Rectangle 207"/>
              <p:cNvSpPr>
                <a:spLocks noChangeArrowheads="1"/>
              </p:cNvSpPr>
              <p:nvPr/>
            </p:nvSpPr>
            <p:spPr bwMode="auto">
              <a:xfrm>
                <a:off x="2592" y="432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" name="Rectangle 208"/>
              <p:cNvSpPr>
                <a:spLocks noChangeArrowheads="1"/>
              </p:cNvSpPr>
              <p:nvPr/>
            </p:nvSpPr>
            <p:spPr bwMode="auto">
              <a:xfrm>
                <a:off x="4032" y="432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3" name="Rectangle 209"/>
            <p:cNvSpPr>
              <a:spLocks noChangeArrowheads="1"/>
            </p:cNvSpPr>
            <p:nvPr/>
          </p:nvSpPr>
          <p:spPr bwMode="auto">
            <a:xfrm>
              <a:off x="3840" y="2400"/>
              <a:ext cx="288" cy="288"/>
            </a:xfrm>
            <a:prstGeom prst="rect">
              <a:avLst/>
            </a:prstGeom>
            <a:solidFill>
              <a:srgbClr val="0066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Rectangle 210"/>
            <p:cNvSpPr>
              <a:spLocks noChangeArrowheads="1"/>
            </p:cNvSpPr>
            <p:nvPr/>
          </p:nvSpPr>
          <p:spPr bwMode="auto">
            <a:xfrm>
              <a:off x="3264" y="2400"/>
              <a:ext cx="288" cy="288"/>
            </a:xfrm>
            <a:prstGeom prst="rect">
              <a:avLst/>
            </a:prstGeom>
            <a:solidFill>
              <a:srgbClr val="0066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Rectangle 211"/>
            <p:cNvSpPr>
              <a:spLocks noChangeArrowheads="1"/>
            </p:cNvSpPr>
            <p:nvPr/>
          </p:nvSpPr>
          <p:spPr bwMode="auto">
            <a:xfrm>
              <a:off x="4416" y="2400"/>
              <a:ext cx="288" cy="288"/>
            </a:xfrm>
            <a:prstGeom prst="rect">
              <a:avLst/>
            </a:prstGeom>
            <a:solidFill>
              <a:srgbClr val="0066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Rectangle 212"/>
            <p:cNvSpPr>
              <a:spLocks noChangeArrowheads="1"/>
            </p:cNvSpPr>
            <p:nvPr/>
          </p:nvSpPr>
          <p:spPr bwMode="auto">
            <a:xfrm>
              <a:off x="4992" y="2400"/>
              <a:ext cx="288" cy="288"/>
            </a:xfrm>
            <a:prstGeom prst="rect">
              <a:avLst/>
            </a:prstGeom>
            <a:solidFill>
              <a:srgbClr val="0066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7" name="Group 213"/>
            <p:cNvGrpSpPr>
              <a:grpSpLocks/>
            </p:cNvGrpSpPr>
            <p:nvPr/>
          </p:nvGrpSpPr>
          <p:grpSpPr bwMode="auto">
            <a:xfrm>
              <a:off x="2976" y="2112"/>
              <a:ext cx="2592" cy="288"/>
              <a:chOff x="1728" y="432"/>
              <a:chExt cx="2592" cy="288"/>
            </a:xfrm>
          </p:grpSpPr>
          <p:sp>
            <p:nvSpPr>
              <p:cNvPr id="152" name="Rectangle 214"/>
              <p:cNvSpPr>
                <a:spLocks noChangeArrowheads="1"/>
              </p:cNvSpPr>
              <p:nvPr/>
            </p:nvSpPr>
            <p:spPr bwMode="auto">
              <a:xfrm>
                <a:off x="2304" y="432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Rectangle 215"/>
              <p:cNvSpPr>
                <a:spLocks noChangeArrowheads="1"/>
              </p:cNvSpPr>
              <p:nvPr/>
            </p:nvSpPr>
            <p:spPr bwMode="auto">
              <a:xfrm>
                <a:off x="2016" y="432"/>
                <a:ext cx="288" cy="28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" name="Rectangle 216"/>
              <p:cNvSpPr>
                <a:spLocks noChangeArrowheads="1"/>
              </p:cNvSpPr>
              <p:nvPr/>
            </p:nvSpPr>
            <p:spPr bwMode="auto">
              <a:xfrm>
                <a:off x="1728" y="432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" name="Rectangle 217"/>
              <p:cNvSpPr>
                <a:spLocks noChangeArrowheads="1"/>
              </p:cNvSpPr>
              <p:nvPr/>
            </p:nvSpPr>
            <p:spPr bwMode="auto">
              <a:xfrm>
                <a:off x="3744" y="432"/>
                <a:ext cx="288" cy="28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" name="Rectangle 218"/>
              <p:cNvSpPr>
                <a:spLocks noChangeArrowheads="1"/>
              </p:cNvSpPr>
              <p:nvPr/>
            </p:nvSpPr>
            <p:spPr bwMode="auto">
              <a:xfrm>
                <a:off x="3456" y="432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" name="Rectangle 219"/>
              <p:cNvSpPr>
                <a:spLocks noChangeArrowheads="1"/>
              </p:cNvSpPr>
              <p:nvPr/>
            </p:nvSpPr>
            <p:spPr bwMode="auto">
              <a:xfrm>
                <a:off x="3168" y="432"/>
                <a:ext cx="288" cy="28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" name="Rectangle 220"/>
              <p:cNvSpPr>
                <a:spLocks noChangeArrowheads="1"/>
              </p:cNvSpPr>
              <p:nvPr/>
            </p:nvSpPr>
            <p:spPr bwMode="auto">
              <a:xfrm>
                <a:off x="2880" y="432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Rectangle 221"/>
              <p:cNvSpPr>
                <a:spLocks noChangeArrowheads="1"/>
              </p:cNvSpPr>
              <p:nvPr/>
            </p:nvSpPr>
            <p:spPr bwMode="auto">
              <a:xfrm>
                <a:off x="2592" y="432"/>
                <a:ext cx="288" cy="28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" name="Rectangle 222"/>
              <p:cNvSpPr>
                <a:spLocks noChangeArrowheads="1"/>
              </p:cNvSpPr>
              <p:nvPr/>
            </p:nvSpPr>
            <p:spPr bwMode="auto">
              <a:xfrm>
                <a:off x="4032" y="432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8" name="Rectangle 223"/>
            <p:cNvSpPr>
              <a:spLocks noChangeArrowheads="1"/>
            </p:cNvSpPr>
            <p:nvPr/>
          </p:nvSpPr>
          <p:spPr bwMode="auto">
            <a:xfrm>
              <a:off x="3552" y="2112"/>
              <a:ext cx="288" cy="288"/>
            </a:xfrm>
            <a:prstGeom prst="rect">
              <a:avLst/>
            </a:prstGeom>
            <a:solidFill>
              <a:srgbClr val="0066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Rectangle 224"/>
            <p:cNvSpPr>
              <a:spLocks noChangeArrowheads="1"/>
            </p:cNvSpPr>
            <p:nvPr/>
          </p:nvSpPr>
          <p:spPr bwMode="auto">
            <a:xfrm>
              <a:off x="4128" y="2112"/>
              <a:ext cx="288" cy="288"/>
            </a:xfrm>
            <a:prstGeom prst="rect">
              <a:avLst/>
            </a:prstGeom>
            <a:solidFill>
              <a:srgbClr val="0066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Rectangle 225"/>
            <p:cNvSpPr>
              <a:spLocks noChangeArrowheads="1"/>
            </p:cNvSpPr>
            <p:nvPr/>
          </p:nvSpPr>
          <p:spPr bwMode="auto">
            <a:xfrm>
              <a:off x="2976" y="2112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Rectangle 226"/>
            <p:cNvSpPr>
              <a:spLocks noChangeArrowheads="1"/>
            </p:cNvSpPr>
            <p:nvPr/>
          </p:nvSpPr>
          <p:spPr bwMode="auto">
            <a:xfrm>
              <a:off x="5280" y="2112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Rectangle 227"/>
            <p:cNvSpPr>
              <a:spLocks noChangeArrowheads="1"/>
            </p:cNvSpPr>
            <p:nvPr/>
          </p:nvSpPr>
          <p:spPr bwMode="auto">
            <a:xfrm>
              <a:off x="4704" y="2112"/>
              <a:ext cx="288" cy="288"/>
            </a:xfrm>
            <a:prstGeom prst="rect">
              <a:avLst/>
            </a:prstGeom>
            <a:solidFill>
              <a:srgbClr val="0066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3" name="Group 228"/>
            <p:cNvGrpSpPr>
              <a:grpSpLocks/>
            </p:cNvGrpSpPr>
            <p:nvPr/>
          </p:nvGrpSpPr>
          <p:grpSpPr bwMode="auto">
            <a:xfrm>
              <a:off x="2976" y="1824"/>
              <a:ext cx="2592" cy="288"/>
              <a:chOff x="1728" y="432"/>
              <a:chExt cx="2592" cy="288"/>
            </a:xfrm>
          </p:grpSpPr>
          <p:sp>
            <p:nvSpPr>
              <p:cNvPr id="143" name="Rectangle 229"/>
              <p:cNvSpPr>
                <a:spLocks noChangeArrowheads="1"/>
              </p:cNvSpPr>
              <p:nvPr/>
            </p:nvSpPr>
            <p:spPr bwMode="auto">
              <a:xfrm>
                <a:off x="2304" y="432"/>
                <a:ext cx="288" cy="28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" name="Rectangle 230"/>
              <p:cNvSpPr>
                <a:spLocks noChangeArrowheads="1"/>
              </p:cNvSpPr>
              <p:nvPr/>
            </p:nvSpPr>
            <p:spPr bwMode="auto">
              <a:xfrm>
                <a:off x="2016" y="432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" name="Rectangle 231"/>
              <p:cNvSpPr>
                <a:spLocks noChangeArrowheads="1"/>
              </p:cNvSpPr>
              <p:nvPr/>
            </p:nvSpPr>
            <p:spPr bwMode="auto">
              <a:xfrm>
                <a:off x="1728" y="432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Rectangle 232"/>
              <p:cNvSpPr>
                <a:spLocks noChangeArrowheads="1"/>
              </p:cNvSpPr>
              <p:nvPr/>
            </p:nvSpPr>
            <p:spPr bwMode="auto">
              <a:xfrm>
                <a:off x="3744" y="432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Rectangle 233"/>
              <p:cNvSpPr>
                <a:spLocks noChangeArrowheads="1"/>
              </p:cNvSpPr>
              <p:nvPr/>
            </p:nvSpPr>
            <p:spPr bwMode="auto">
              <a:xfrm>
                <a:off x="3456" y="432"/>
                <a:ext cx="288" cy="28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Rectangle 234"/>
              <p:cNvSpPr>
                <a:spLocks noChangeArrowheads="1"/>
              </p:cNvSpPr>
              <p:nvPr/>
            </p:nvSpPr>
            <p:spPr bwMode="auto">
              <a:xfrm>
                <a:off x="3168" y="432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Rectangle 235"/>
              <p:cNvSpPr>
                <a:spLocks noChangeArrowheads="1"/>
              </p:cNvSpPr>
              <p:nvPr/>
            </p:nvSpPr>
            <p:spPr bwMode="auto">
              <a:xfrm>
                <a:off x="2880" y="432"/>
                <a:ext cx="288" cy="28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" name="Rectangle 236"/>
              <p:cNvSpPr>
                <a:spLocks noChangeArrowheads="1"/>
              </p:cNvSpPr>
              <p:nvPr/>
            </p:nvSpPr>
            <p:spPr bwMode="auto">
              <a:xfrm>
                <a:off x="2592" y="432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Rectangle 237"/>
              <p:cNvSpPr>
                <a:spLocks noChangeArrowheads="1"/>
              </p:cNvSpPr>
              <p:nvPr/>
            </p:nvSpPr>
            <p:spPr bwMode="auto">
              <a:xfrm>
                <a:off x="4032" y="432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4" name="Rectangle 238"/>
            <p:cNvSpPr>
              <a:spLocks noChangeArrowheads="1"/>
            </p:cNvSpPr>
            <p:nvPr/>
          </p:nvSpPr>
          <p:spPr bwMode="auto">
            <a:xfrm>
              <a:off x="3264" y="1824"/>
              <a:ext cx="288" cy="288"/>
            </a:xfrm>
            <a:prstGeom prst="rect">
              <a:avLst/>
            </a:prstGeom>
            <a:solidFill>
              <a:srgbClr val="0066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Rectangle 239"/>
            <p:cNvSpPr>
              <a:spLocks noChangeArrowheads="1"/>
            </p:cNvSpPr>
            <p:nvPr/>
          </p:nvSpPr>
          <p:spPr bwMode="auto">
            <a:xfrm>
              <a:off x="3840" y="1824"/>
              <a:ext cx="288" cy="288"/>
            </a:xfrm>
            <a:prstGeom prst="rect">
              <a:avLst/>
            </a:prstGeom>
            <a:solidFill>
              <a:srgbClr val="0066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Rectangle 240"/>
            <p:cNvSpPr>
              <a:spLocks noChangeArrowheads="1"/>
            </p:cNvSpPr>
            <p:nvPr/>
          </p:nvSpPr>
          <p:spPr bwMode="auto">
            <a:xfrm>
              <a:off x="4416" y="1824"/>
              <a:ext cx="288" cy="288"/>
            </a:xfrm>
            <a:prstGeom prst="rect">
              <a:avLst/>
            </a:prstGeom>
            <a:solidFill>
              <a:srgbClr val="0066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Rectangle 241"/>
            <p:cNvSpPr>
              <a:spLocks noChangeArrowheads="1"/>
            </p:cNvSpPr>
            <p:nvPr/>
          </p:nvSpPr>
          <p:spPr bwMode="auto">
            <a:xfrm>
              <a:off x="4992" y="1824"/>
              <a:ext cx="288" cy="288"/>
            </a:xfrm>
            <a:prstGeom prst="rect">
              <a:avLst/>
            </a:prstGeom>
            <a:solidFill>
              <a:srgbClr val="0066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8" name="Group 242"/>
            <p:cNvGrpSpPr>
              <a:grpSpLocks/>
            </p:cNvGrpSpPr>
            <p:nvPr/>
          </p:nvGrpSpPr>
          <p:grpSpPr bwMode="auto">
            <a:xfrm>
              <a:off x="2976" y="1536"/>
              <a:ext cx="2592" cy="288"/>
              <a:chOff x="1728" y="432"/>
              <a:chExt cx="2592" cy="288"/>
            </a:xfrm>
          </p:grpSpPr>
          <p:sp>
            <p:nvSpPr>
              <p:cNvPr id="134" name="Rectangle 243"/>
              <p:cNvSpPr>
                <a:spLocks noChangeArrowheads="1"/>
              </p:cNvSpPr>
              <p:nvPr/>
            </p:nvSpPr>
            <p:spPr bwMode="auto">
              <a:xfrm>
                <a:off x="2304" y="432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Rectangle 244"/>
              <p:cNvSpPr>
                <a:spLocks noChangeArrowheads="1"/>
              </p:cNvSpPr>
              <p:nvPr/>
            </p:nvSpPr>
            <p:spPr bwMode="auto">
              <a:xfrm>
                <a:off x="2016" y="432"/>
                <a:ext cx="288" cy="28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" name="Rectangle 245"/>
              <p:cNvSpPr>
                <a:spLocks noChangeArrowheads="1"/>
              </p:cNvSpPr>
              <p:nvPr/>
            </p:nvSpPr>
            <p:spPr bwMode="auto">
              <a:xfrm>
                <a:off x="1728" y="432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" name="Rectangle 246"/>
              <p:cNvSpPr>
                <a:spLocks noChangeArrowheads="1"/>
              </p:cNvSpPr>
              <p:nvPr/>
            </p:nvSpPr>
            <p:spPr bwMode="auto">
              <a:xfrm>
                <a:off x="3744" y="432"/>
                <a:ext cx="288" cy="28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" name="Rectangle 247"/>
              <p:cNvSpPr>
                <a:spLocks noChangeArrowheads="1"/>
              </p:cNvSpPr>
              <p:nvPr/>
            </p:nvSpPr>
            <p:spPr bwMode="auto">
              <a:xfrm>
                <a:off x="3456" y="432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" name="Rectangle 248"/>
              <p:cNvSpPr>
                <a:spLocks noChangeArrowheads="1"/>
              </p:cNvSpPr>
              <p:nvPr/>
            </p:nvSpPr>
            <p:spPr bwMode="auto">
              <a:xfrm>
                <a:off x="3168" y="432"/>
                <a:ext cx="288" cy="28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" name="Rectangle 249"/>
              <p:cNvSpPr>
                <a:spLocks noChangeArrowheads="1"/>
              </p:cNvSpPr>
              <p:nvPr/>
            </p:nvSpPr>
            <p:spPr bwMode="auto">
              <a:xfrm>
                <a:off x="2880" y="432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" name="Rectangle 250"/>
              <p:cNvSpPr>
                <a:spLocks noChangeArrowheads="1"/>
              </p:cNvSpPr>
              <p:nvPr/>
            </p:nvSpPr>
            <p:spPr bwMode="auto">
              <a:xfrm>
                <a:off x="2592" y="432"/>
                <a:ext cx="288" cy="28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" name="Rectangle 251"/>
              <p:cNvSpPr>
                <a:spLocks noChangeArrowheads="1"/>
              </p:cNvSpPr>
              <p:nvPr/>
            </p:nvSpPr>
            <p:spPr bwMode="auto">
              <a:xfrm>
                <a:off x="4032" y="432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9" name="Rectangle 252"/>
            <p:cNvSpPr>
              <a:spLocks noChangeArrowheads="1"/>
            </p:cNvSpPr>
            <p:nvPr/>
          </p:nvSpPr>
          <p:spPr bwMode="auto">
            <a:xfrm>
              <a:off x="3552" y="1536"/>
              <a:ext cx="288" cy="288"/>
            </a:xfrm>
            <a:prstGeom prst="rect">
              <a:avLst/>
            </a:prstGeom>
            <a:solidFill>
              <a:srgbClr val="0066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Rectangle 253"/>
            <p:cNvSpPr>
              <a:spLocks noChangeArrowheads="1"/>
            </p:cNvSpPr>
            <p:nvPr/>
          </p:nvSpPr>
          <p:spPr bwMode="auto">
            <a:xfrm>
              <a:off x="4128" y="1536"/>
              <a:ext cx="288" cy="288"/>
            </a:xfrm>
            <a:prstGeom prst="rect">
              <a:avLst/>
            </a:prstGeom>
            <a:solidFill>
              <a:srgbClr val="0066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Rectangle 254"/>
            <p:cNvSpPr>
              <a:spLocks noChangeArrowheads="1"/>
            </p:cNvSpPr>
            <p:nvPr/>
          </p:nvSpPr>
          <p:spPr bwMode="auto">
            <a:xfrm>
              <a:off x="2976" y="1536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Rectangle 255"/>
            <p:cNvSpPr>
              <a:spLocks noChangeArrowheads="1"/>
            </p:cNvSpPr>
            <p:nvPr/>
          </p:nvSpPr>
          <p:spPr bwMode="auto">
            <a:xfrm>
              <a:off x="4704" y="1536"/>
              <a:ext cx="288" cy="288"/>
            </a:xfrm>
            <a:prstGeom prst="rect">
              <a:avLst/>
            </a:prstGeom>
            <a:solidFill>
              <a:srgbClr val="0066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256"/>
            <p:cNvSpPr>
              <a:spLocks noChangeArrowheads="1"/>
            </p:cNvSpPr>
            <p:nvPr/>
          </p:nvSpPr>
          <p:spPr bwMode="auto">
            <a:xfrm>
              <a:off x="5280" y="1536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4" name="Group 257"/>
            <p:cNvGrpSpPr>
              <a:grpSpLocks/>
            </p:cNvGrpSpPr>
            <p:nvPr/>
          </p:nvGrpSpPr>
          <p:grpSpPr bwMode="auto">
            <a:xfrm rot="5400000">
              <a:off x="4128" y="2400"/>
              <a:ext cx="2592" cy="288"/>
              <a:chOff x="1728" y="432"/>
              <a:chExt cx="2592" cy="288"/>
            </a:xfrm>
          </p:grpSpPr>
          <p:sp>
            <p:nvSpPr>
              <p:cNvPr id="125" name="Rectangle 258"/>
              <p:cNvSpPr>
                <a:spLocks noChangeArrowheads="1"/>
              </p:cNvSpPr>
              <p:nvPr/>
            </p:nvSpPr>
            <p:spPr bwMode="auto">
              <a:xfrm>
                <a:off x="2304" y="43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Rectangle 259"/>
              <p:cNvSpPr>
                <a:spLocks noChangeArrowheads="1"/>
              </p:cNvSpPr>
              <p:nvPr/>
            </p:nvSpPr>
            <p:spPr bwMode="auto">
              <a:xfrm>
                <a:off x="2016" y="43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Rectangle 260"/>
              <p:cNvSpPr>
                <a:spLocks noChangeArrowheads="1"/>
              </p:cNvSpPr>
              <p:nvPr/>
            </p:nvSpPr>
            <p:spPr bwMode="auto">
              <a:xfrm>
                <a:off x="1728" y="43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" name="Rectangle 261"/>
              <p:cNvSpPr>
                <a:spLocks noChangeArrowheads="1"/>
              </p:cNvSpPr>
              <p:nvPr/>
            </p:nvSpPr>
            <p:spPr bwMode="auto">
              <a:xfrm>
                <a:off x="3744" y="43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Rectangle 262"/>
              <p:cNvSpPr>
                <a:spLocks noChangeArrowheads="1"/>
              </p:cNvSpPr>
              <p:nvPr/>
            </p:nvSpPr>
            <p:spPr bwMode="auto">
              <a:xfrm>
                <a:off x="3456" y="43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" name="Rectangle 263"/>
              <p:cNvSpPr>
                <a:spLocks noChangeArrowheads="1"/>
              </p:cNvSpPr>
              <p:nvPr/>
            </p:nvSpPr>
            <p:spPr bwMode="auto">
              <a:xfrm>
                <a:off x="3168" y="43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Rectangle 264"/>
              <p:cNvSpPr>
                <a:spLocks noChangeArrowheads="1"/>
              </p:cNvSpPr>
              <p:nvPr/>
            </p:nvSpPr>
            <p:spPr bwMode="auto">
              <a:xfrm>
                <a:off x="2880" y="43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Rectangle 265"/>
              <p:cNvSpPr>
                <a:spLocks noChangeArrowheads="1"/>
              </p:cNvSpPr>
              <p:nvPr/>
            </p:nvSpPr>
            <p:spPr bwMode="auto">
              <a:xfrm>
                <a:off x="2592" y="43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Rectangle 266"/>
              <p:cNvSpPr>
                <a:spLocks noChangeArrowheads="1"/>
              </p:cNvSpPr>
              <p:nvPr/>
            </p:nvSpPr>
            <p:spPr bwMode="auto">
              <a:xfrm>
                <a:off x="4032" y="43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5" name="Group 267"/>
            <p:cNvGrpSpPr>
              <a:grpSpLocks/>
            </p:cNvGrpSpPr>
            <p:nvPr/>
          </p:nvGrpSpPr>
          <p:grpSpPr bwMode="auto">
            <a:xfrm>
              <a:off x="2976" y="3552"/>
              <a:ext cx="2592" cy="288"/>
              <a:chOff x="1728" y="432"/>
              <a:chExt cx="2592" cy="288"/>
            </a:xfrm>
          </p:grpSpPr>
          <p:sp>
            <p:nvSpPr>
              <p:cNvPr id="116" name="Rectangle 268"/>
              <p:cNvSpPr>
                <a:spLocks noChangeArrowheads="1"/>
              </p:cNvSpPr>
              <p:nvPr/>
            </p:nvSpPr>
            <p:spPr bwMode="auto">
              <a:xfrm>
                <a:off x="2304" y="43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Rectangle 269"/>
              <p:cNvSpPr>
                <a:spLocks noChangeArrowheads="1"/>
              </p:cNvSpPr>
              <p:nvPr/>
            </p:nvSpPr>
            <p:spPr bwMode="auto">
              <a:xfrm>
                <a:off x="2016" y="43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Rectangle 270"/>
              <p:cNvSpPr>
                <a:spLocks noChangeArrowheads="1"/>
              </p:cNvSpPr>
              <p:nvPr/>
            </p:nvSpPr>
            <p:spPr bwMode="auto">
              <a:xfrm>
                <a:off x="1728" y="43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Rectangle 271"/>
              <p:cNvSpPr>
                <a:spLocks noChangeArrowheads="1"/>
              </p:cNvSpPr>
              <p:nvPr/>
            </p:nvSpPr>
            <p:spPr bwMode="auto">
              <a:xfrm>
                <a:off x="3744" y="43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Rectangle 272"/>
              <p:cNvSpPr>
                <a:spLocks noChangeArrowheads="1"/>
              </p:cNvSpPr>
              <p:nvPr/>
            </p:nvSpPr>
            <p:spPr bwMode="auto">
              <a:xfrm>
                <a:off x="3456" y="43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Rectangle 273"/>
              <p:cNvSpPr>
                <a:spLocks noChangeArrowheads="1"/>
              </p:cNvSpPr>
              <p:nvPr/>
            </p:nvSpPr>
            <p:spPr bwMode="auto">
              <a:xfrm>
                <a:off x="3168" y="43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Rectangle 274"/>
              <p:cNvSpPr>
                <a:spLocks noChangeArrowheads="1"/>
              </p:cNvSpPr>
              <p:nvPr/>
            </p:nvSpPr>
            <p:spPr bwMode="auto">
              <a:xfrm>
                <a:off x="2880" y="43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Rectangle 275"/>
              <p:cNvSpPr>
                <a:spLocks noChangeArrowheads="1"/>
              </p:cNvSpPr>
              <p:nvPr/>
            </p:nvSpPr>
            <p:spPr bwMode="auto">
              <a:xfrm>
                <a:off x="2592" y="43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Rectangle 276"/>
              <p:cNvSpPr>
                <a:spLocks noChangeArrowheads="1"/>
              </p:cNvSpPr>
              <p:nvPr/>
            </p:nvSpPr>
            <p:spPr bwMode="auto">
              <a:xfrm>
                <a:off x="4032" y="43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6" name="Group 277"/>
            <p:cNvGrpSpPr>
              <a:grpSpLocks/>
            </p:cNvGrpSpPr>
            <p:nvPr/>
          </p:nvGrpSpPr>
          <p:grpSpPr bwMode="auto">
            <a:xfrm>
              <a:off x="2976" y="1248"/>
              <a:ext cx="2592" cy="288"/>
              <a:chOff x="1728" y="432"/>
              <a:chExt cx="2592" cy="288"/>
            </a:xfrm>
          </p:grpSpPr>
          <p:sp>
            <p:nvSpPr>
              <p:cNvPr id="107" name="Rectangle 278"/>
              <p:cNvSpPr>
                <a:spLocks noChangeArrowheads="1"/>
              </p:cNvSpPr>
              <p:nvPr/>
            </p:nvSpPr>
            <p:spPr bwMode="auto">
              <a:xfrm>
                <a:off x="2304" y="43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Rectangle 279"/>
              <p:cNvSpPr>
                <a:spLocks noChangeArrowheads="1"/>
              </p:cNvSpPr>
              <p:nvPr/>
            </p:nvSpPr>
            <p:spPr bwMode="auto">
              <a:xfrm>
                <a:off x="2016" y="43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Rectangle 280"/>
              <p:cNvSpPr>
                <a:spLocks noChangeArrowheads="1"/>
              </p:cNvSpPr>
              <p:nvPr/>
            </p:nvSpPr>
            <p:spPr bwMode="auto">
              <a:xfrm>
                <a:off x="1728" y="43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Rectangle 281"/>
              <p:cNvSpPr>
                <a:spLocks noChangeArrowheads="1"/>
              </p:cNvSpPr>
              <p:nvPr/>
            </p:nvSpPr>
            <p:spPr bwMode="auto">
              <a:xfrm>
                <a:off x="3744" y="43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Rectangle 282"/>
              <p:cNvSpPr>
                <a:spLocks noChangeArrowheads="1"/>
              </p:cNvSpPr>
              <p:nvPr/>
            </p:nvSpPr>
            <p:spPr bwMode="auto">
              <a:xfrm>
                <a:off x="3456" y="43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Rectangle 283"/>
              <p:cNvSpPr>
                <a:spLocks noChangeArrowheads="1"/>
              </p:cNvSpPr>
              <p:nvPr/>
            </p:nvSpPr>
            <p:spPr bwMode="auto">
              <a:xfrm>
                <a:off x="3168" y="43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Rectangle 284"/>
              <p:cNvSpPr>
                <a:spLocks noChangeArrowheads="1"/>
              </p:cNvSpPr>
              <p:nvPr/>
            </p:nvSpPr>
            <p:spPr bwMode="auto">
              <a:xfrm>
                <a:off x="2880" y="43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Rectangle 285"/>
              <p:cNvSpPr>
                <a:spLocks noChangeArrowheads="1"/>
              </p:cNvSpPr>
              <p:nvPr/>
            </p:nvSpPr>
            <p:spPr bwMode="auto">
              <a:xfrm>
                <a:off x="2592" y="43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Rectangle 286"/>
              <p:cNvSpPr>
                <a:spLocks noChangeArrowheads="1"/>
              </p:cNvSpPr>
              <p:nvPr/>
            </p:nvSpPr>
            <p:spPr bwMode="auto">
              <a:xfrm>
                <a:off x="4032" y="43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7" name="Group 287"/>
            <p:cNvGrpSpPr>
              <a:grpSpLocks/>
            </p:cNvGrpSpPr>
            <p:nvPr/>
          </p:nvGrpSpPr>
          <p:grpSpPr bwMode="auto">
            <a:xfrm rot="5400000">
              <a:off x="1824" y="2400"/>
              <a:ext cx="2592" cy="288"/>
              <a:chOff x="1728" y="432"/>
              <a:chExt cx="2592" cy="288"/>
            </a:xfrm>
          </p:grpSpPr>
          <p:sp>
            <p:nvSpPr>
              <p:cNvPr id="98" name="Rectangle 288"/>
              <p:cNvSpPr>
                <a:spLocks noChangeArrowheads="1"/>
              </p:cNvSpPr>
              <p:nvPr/>
            </p:nvSpPr>
            <p:spPr bwMode="auto">
              <a:xfrm>
                <a:off x="2304" y="43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Rectangle 289"/>
              <p:cNvSpPr>
                <a:spLocks noChangeArrowheads="1"/>
              </p:cNvSpPr>
              <p:nvPr/>
            </p:nvSpPr>
            <p:spPr bwMode="auto">
              <a:xfrm>
                <a:off x="2016" y="43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Rectangle 290"/>
              <p:cNvSpPr>
                <a:spLocks noChangeArrowheads="1"/>
              </p:cNvSpPr>
              <p:nvPr/>
            </p:nvSpPr>
            <p:spPr bwMode="auto">
              <a:xfrm>
                <a:off x="1728" y="43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Rectangle 291"/>
              <p:cNvSpPr>
                <a:spLocks noChangeArrowheads="1"/>
              </p:cNvSpPr>
              <p:nvPr/>
            </p:nvSpPr>
            <p:spPr bwMode="auto">
              <a:xfrm>
                <a:off x="3744" y="43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Rectangle 292"/>
              <p:cNvSpPr>
                <a:spLocks noChangeArrowheads="1"/>
              </p:cNvSpPr>
              <p:nvPr/>
            </p:nvSpPr>
            <p:spPr bwMode="auto">
              <a:xfrm>
                <a:off x="3456" y="43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Rectangle 293"/>
              <p:cNvSpPr>
                <a:spLocks noChangeArrowheads="1"/>
              </p:cNvSpPr>
              <p:nvPr/>
            </p:nvSpPr>
            <p:spPr bwMode="auto">
              <a:xfrm>
                <a:off x="3168" y="43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Rectangle 294"/>
              <p:cNvSpPr>
                <a:spLocks noChangeArrowheads="1"/>
              </p:cNvSpPr>
              <p:nvPr/>
            </p:nvSpPr>
            <p:spPr bwMode="auto">
              <a:xfrm>
                <a:off x="2880" y="43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Rectangle 295"/>
              <p:cNvSpPr>
                <a:spLocks noChangeArrowheads="1"/>
              </p:cNvSpPr>
              <p:nvPr/>
            </p:nvSpPr>
            <p:spPr bwMode="auto">
              <a:xfrm>
                <a:off x="2592" y="43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Rectangle 296"/>
              <p:cNvSpPr>
                <a:spLocks noChangeArrowheads="1"/>
              </p:cNvSpPr>
              <p:nvPr/>
            </p:nvSpPr>
            <p:spPr bwMode="auto">
              <a:xfrm>
                <a:off x="4032" y="43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7" name="Group 297"/>
          <p:cNvGrpSpPr>
            <a:grpSpLocks/>
          </p:cNvGrpSpPr>
          <p:nvPr/>
        </p:nvGrpSpPr>
        <p:grpSpPr bwMode="auto">
          <a:xfrm>
            <a:off x="2751138" y="2290763"/>
            <a:ext cx="3111500" cy="2895600"/>
            <a:chOff x="288" y="1152"/>
            <a:chExt cx="2592" cy="2592"/>
          </a:xfrm>
        </p:grpSpPr>
        <p:grpSp>
          <p:nvGrpSpPr>
            <p:cNvPr id="198" name="Group 298"/>
            <p:cNvGrpSpPr>
              <a:grpSpLocks/>
            </p:cNvGrpSpPr>
            <p:nvPr/>
          </p:nvGrpSpPr>
          <p:grpSpPr bwMode="auto">
            <a:xfrm rot="5400000">
              <a:off x="1440" y="1728"/>
              <a:ext cx="288" cy="2592"/>
              <a:chOff x="4704" y="1440"/>
              <a:chExt cx="288" cy="2592"/>
            </a:xfrm>
          </p:grpSpPr>
          <p:sp>
            <p:nvSpPr>
              <p:cNvPr id="354" name="Rectangle 299"/>
              <p:cNvSpPr>
                <a:spLocks noChangeArrowheads="1"/>
              </p:cNvSpPr>
              <p:nvPr/>
            </p:nvSpPr>
            <p:spPr bwMode="auto">
              <a:xfrm>
                <a:off x="4704" y="2880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" name="Rectangle 300"/>
              <p:cNvSpPr>
                <a:spLocks noChangeArrowheads="1"/>
              </p:cNvSpPr>
              <p:nvPr/>
            </p:nvSpPr>
            <p:spPr bwMode="auto">
              <a:xfrm>
                <a:off x="4704" y="3168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" name="Rectangle 301"/>
              <p:cNvSpPr>
                <a:spLocks noChangeArrowheads="1"/>
              </p:cNvSpPr>
              <p:nvPr/>
            </p:nvSpPr>
            <p:spPr bwMode="auto">
              <a:xfrm>
                <a:off x="4704" y="3456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" name="Rectangle 302"/>
              <p:cNvSpPr>
                <a:spLocks noChangeArrowheads="1"/>
              </p:cNvSpPr>
              <p:nvPr/>
            </p:nvSpPr>
            <p:spPr bwMode="auto">
              <a:xfrm>
                <a:off x="4704" y="3744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" name="Rectangle 303"/>
              <p:cNvSpPr>
                <a:spLocks noChangeArrowheads="1"/>
              </p:cNvSpPr>
              <p:nvPr/>
            </p:nvSpPr>
            <p:spPr bwMode="auto">
              <a:xfrm>
                <a:off x="4704" y="2016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" name="Rectangle 304"/>
              <p:cNvSpPr>
                <a:spLocks noChangeArrowheads="1"/>
              </p:cNvSpPr>
              <p:nvPr/>
            </p:nvSpPr>
            <p:spPr bwMode="auto">
              <a:xfrm>
                <a:off x="4704" y="1440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" name="Rectangle 305"/>
              <p:cNvSpPr>
                <a:spLocks noChangeArrowheads="1"/>
              </p:cNvSpPr>
              <p:nvPr/>
            </p:nvSpPr>
            <p:spPr bwMode="auto">
              <a:xfrm>
                <a:off x="4704" y="1728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" name="Rectangle 306"/>
              <p:cNvSpPr>
                <a:spLocks noChangeArrowheads="1"/>
              </p:cNvSpPr>
              <p:nvPr/>
            </p:nvSpPr>
            <p:spPr bwMode="auto">
              <a:xfrm>
                <a:off x="4704" y="2304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" name="Rectangle 307"/>
              <p:cNvSpPr>
                <a:spLocks noChangeArrowheads="1"/>
              </p:cNvSpPr>
              <p:nvPr/>
            </p:nvSpPr>
            <p:spPr bwMode="auto">
              <a:xfrm>
                <a:off x="4704" y="25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9" name="Group 308"/>
            <p:cNvGrpSpPr>
              <a:grpSpLocks/>
            </p:cNvGrpSpPr>
            <p:nvPr/>
          </p:nvGrpSpPr>
          <p:grpSpPr bwMode="auto">
            <a:xfrm>
              <a:off x="288" y="2304"/>
              <a:ext cx="2592" cy="288"/>
              <a:chOff x="1728" y="432"/>
              <a:chExt cx="2592" cy="288"/>
            </a:xfrm>
          </p:grpSpPr>
          <p:sp>
            <p:nvSpPr>
              <p:cNvPr id="345" name="Rectangle 309"/>
              <p:cNvSpPr>
                <a:spLocks noChangeArrowheads="1"/>
              </p:cNvSpPr>
              <p:nvPr/>
            </p:nvSpPr>
            <p:spPr bwMode="auto">
              <a:xfrm>
                <a:off x="2304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" name="Rectangle 310"/>
              <p:cNvSpPr>
                <a:spLocks noChangeArrowheads="1"/>
              </p:cNvSpPr>
              <p:nvPr/>
            </p:nvSpPr>
            <p:spPr bwMode="auto">
              <a:xfrm>
                <a:off x="2016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" name="Rectangle 311"/>
              <p:cNvSpPr>
                <a:spLocks noChangeArrowheads="1"/>
              </p:cNvSpPr>
              <p:nvPr/>
            </p:nvSpPr>
            <p:spPr bwMode="auto">
              <a:xfrm>
                <a:off x="1728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" name="Rectangle 312"/>
              <p:cNvSpPr>
                <a:spLocks noChangeArrowheads="1"/>
              </p:cNvSpPr>
              <p:nvPr/>
            </p:nvSpPr>
            <p:spPr bwMode="auto">
              <a:xfrm>
                <a:off x="3744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" name="Rectangle 313"/>
              <p:cNvSpPr>
                <a:spLocks noChangeArrowheads="1"/>
              </p:cNvSpPr>
              <p:nvPr/>
            </p:nvSpPr>
            <p:spPr bwMode="auto">
              <a:xfrm>
                <a:off x="3456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" name="Rectangle 314"/>
              <p:cNvSpPr>
                <a:spLocks noChangeArrowheads="1"/>
              </p:cNvSpPr>
              <p:nvPr/>
            </p:nvSpPr>
            <p:spPr bwMode="auto">
              <a:xfrm>
                <a:off x="3168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" name="Rectangle 315"/>
              <p:cNvSpPr>
                <a:spLocks noChangeArrowheads="1"/>
              </p:cNvSpPr>
              <p:nvPr/>
            </p:nvSpPr>
            <p:spPr bwMode="auto">
              <a:xfrm>
                <a:off x="2880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" name="Rectangle 316"/>
              <p:cNvSpPr>
                <a:spLocks noChangeArrowheads="1"/>
              </p:cNvSpPr>
              <p:nvPr/>
            </p:nvSpPr>
            <p:spPr bwMode="auto">
              <a:xfrm>
                <a:off x="2592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" name="Rectangle 317"/>
              <p:cNvSpPr>
                <a:spLocks noChangeArrowheads="1"/>
              </p:cNvSpPr>
              <p:nvPr/>
            </p:nvSpPr>
            <p:spPr bwMode="auto">
              <a:xfrm>
                <a:off x="4032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0" name="Group 318"/>
            <p:cNvGrpSpPr>
              <a:grpSpLocks/>
            </p:cNvGrpSpPr>
            <p:nvPr/>
          </p:nvGrpSpPr>
          <p:grpSpPr bwMode="auto">
            <a:xfrm>
              <a:off x="288" y="1728"/>
              <a:ext cx="2592" cy="288"/>
              <a:chOff x="1728" y="432"/>
              <a:chExt cx="2592" cy="288"/>
            </a:xfrm>
          </p:grpSpPr>
          <p:sp>
            <p:nvSpPr>
              <p:cNvPr id="336" name="Rectangle 319"/>
              <p:cNvSpPr>
                <a:spLocks noChangeArrowheads="1"/>
              </p:cNvSpPr>
              <p:nvPr/>
            </p:nvSpPr>
            <p:spPr bwMode="auto">
              <a:xfrm>
                <a:off x="2304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" name="Rectangle 320"/>
              <p:cNvSpPr>
                <a:spLocks noChangeArrowheads="1"/>
              </p:cNvSpPr>
              <p:nvPr/>
            </p:nvSpPr>
            <p:spPr bwMode="auto">
              <a:xfrm>
                <a:off x="2016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" name="Rectangle 321"/>
              <p:cNvSpPr>
                <a:spLocks noChangeArrowheads="1"/>
              </p:cNvSpPr>
              <p:nvPr/>
            </p:nvSpPr>
            <p:spPr bwMode="auto">
              <a:xfrm>
                <a:off x="1728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" name="Rectangle 322"/>
              <p:cNvSpPr>
                <a:spLocks noChangeArrowheads="1"/>
              </p:cNvSpPr>
              <p:nvPr/>
            </p:nvSpPr>
            <p:spPr bwMode="auto">
              <a:xfrm>
                <a:off x="3744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" name="Rectangle 323"/>
              <p:cNvSpPr>
                <a:spLocks noChangeArrowheads="1"/>
              </p:cNvSpPr>
              <p:nvPr/>
            </p:nvSpPr>
            <p:spPr bwMode="auto">
              <a:xfrm>
                <a:off x="3456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" name="Rectangle 324"/>
              <p:cNvSpPr>
                <a:spLocks noChangeArrowheads="1"/>
              </p:cNvSpPr>
              <p:nvPr/>
            </p:nvSpPr>
            <p:spPr bwMode="auto">
              <a:xfrm>
                <a:off x="3168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" name="Rectangle 325"/>
              <p:cNvSpPr>
                <a:spLocks noChangeArrowheads="1"/>
              </p:cNvSpPr>
              <p:nvPr/>
            </p:nvSpPr>
            <p:spPr bwMode="auto">
              <a:xfrm>
                <a:off x="2880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" name="Rectangle 326"/>
              <p:cNvSpPr>
                <a:spLocks noChangeArrowheads="1"/>
              </p:cNvSpPr>
              <p:nvPr/>
            </p:nvSpPr>
            <p:spPr bwMode="auto">
              <a:xfrm>
                <a:off x="2592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" name="Rectangle 327"/>
              <p:cNvSpPr>
                <a:spLocks noChangeArrowheads="1"/>
              </p:cNvSpPr>
              <p:nvPr/>
            </p:nvSpPr>
            <p:spPr bwMode="auto">
              <a:xfrm>
                <a:off x="4032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1" name="Group 328"/>
            <p:cNvGrpSpPr>
              <a:grpSpLocks/>
            </p:cNvGrpSpPr>
            <p:nvPr/>
          </p:nvGrpSpPr>
          <p:grpSpPr bwMode="auto">
            <a:xfrm>
              <a:off x="288" y="1152"/>
              <a:ext cx="2592" cy="288"/>
              <a:chOff x="1728" y="432"/>
              <a:chExt cx="2592" cy="288"/>
            </a:xfrm>
          </p:grpSpPr>
          <p:sp>
            <p:nvSpPr>
              <p:cNvPr id="327" name="Rectangle 329"/>
              <p:cNvSpPr>
                <a:spLocks noChangeArrowheads="1"/>
              </p:cNvSpPr>
              <p:nvPr/>
            </p:nvSpPr>
            <p:spPr bwMode="auto">
              <a:xfrm>
                <a:off x="2304" y="432"/>
                <a:ext cx="288" cy="288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" name="Rectangle 330"/>
              <p:cNvSpPr>
                <a:spLocks noChangeArrowheads="1"/>
              </p:cNvSpPr>
              <p:nvPr/>
            </p:nvSpPr>
            <p:spPr bwMode="auto">
              <a:xfrm>
                <a:off x="2016" y="432"/>
                <a:ext cx="288" cy="288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" name="Rectangle 331"/>
              <p:cNvSpPr>
                <a:spLocks noChangeArrowheads="1"/>
              </p:cNvSpPr>
              <p:nvPr/>
            </p:nvSpPr>
            <p:spPr bwMode="auto">
              <a:xfrm>
                <a:off x="1728" y="432"/>
                <a:ext cx="288" cy="288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" name="Rectangle 332"/>
              <p:cNvSpPr>
                <a:spLocks noChangeArrowheads="1"/>
              </p:cNvSpPr>
              <p:nvPr/>
            </p:nvSpPr>
            <p:spPr bwMode="auto">
              <a:xfrm>
                <a:off x="3744" y="432"/>
                <a:ext cx="288" cy="288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" name="Rectangle 333"/>
              <p:cNvSpPr>
                <a:spLocks noChangeArrowheads="1"/>
              </p:cNvSpPr>
              <p:nvPr/>
            </p:nvSpPr>
            <p:spPr bwMode="auto">
              <a:xfrm>
                <a:off x="3456" y="432"/>
                <a:ext cx="288" cy="288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" name="Rectangle 334"/>
              <p:cNvSpPr>
                <a:spLocks noChangeArrowheads="1"/>
              </p:cNvSpPr>
              <p:nvPr/>
            </p:nvSpPr>
            <p:spPr bwMode="auto">
              <a:xfrm>
                <a:off x="3168" y="432"/>
                <a:ext cx="288" cy="288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" name="Rectangle 335"/>
              <p:cNvSpPr>
                <a:spLocks noChangeArrowheads="1"/>
              </p:cNvSpPr>
              <p:nvPr/>
            </p:nvSpPr>
            <p:spPr bwMode="auto">
              <a:xfrm>
                <a:off x="2880" y="432"/>
                <a:ext cx="288" cy="288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" name="Rectangle 336"/>
              <p:cNvSpPr>
                <a:spLocks noChangeArrowheads="1"/>
              </p:cNvSpPr>
              <p:nvPr/>
            </p:nvSpPr>
            <p:spPr bwMode="auto">
              <a:xfrm>
                <a:off x="2592" y="432"/>
                <a:ext cx="288" cy="288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" name="Rectangle 337"/>
              <p:cNvSpPr>
                <a:spLocks noChangeArrowheads="1"/>
              </p:cNvSpPr>
              <p:nvPr/>
            </p:nvSpPr>
            <p:spPr bwMode="auto">
              <a:xfrm>
                <a:off x="4032" y="432"/>
                <a:ext cx="288" cy="288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2" name="Group 338"/>
            <p:cNvGrpSpPr>
              <a:grpSpLocks/>
            </p:cNvGrpSpPr>
            <p:nvPr/>
          </p:nvGrpSpPr>
          <p:grpSpPr bwMode="auto">
            <a:xfrm rot="5400000">
              <a:off x="1440" y="1728"/>
              <a:ext cx="288" cy="2592"/>
              <a:chOff x="4704" y="1440"/>
              <a:chExt cx="288" cy="2592"/>
            </a:xfrm>
          </p:grpSpPr>
          <p:sp>
            <p:nvSpPr>
              <p:cNvPr id="318" name="Rectangle 339"/>
              <p:cNvSpPr>
                <a:spLocks noChangeArrowheads="1"/>
              </p:cNvSpPr>
              <p:nvPr/>
            </p:nvSpPr>
            <p:spPr bwMode="auto">
              <a:xfrm>
                <a:off x="4704" y="2880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" name="Rectangle 340"/>
              <p:cNvSpPr>
                <a:spLocks noChangeArrowheads="1"/>
              </p:cNvSpPr>
              <p:nvPr/>
            </p:nvSpPr>
            <p:spPr bwMode="auto">
              <a:xfrm>
                <a:off x="4704" y="3168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" name="Rectangle 341"/>
              <p:cNvSpPr>
                <a:spLocks noChangeArrowheads="1"/>
              </p:cNvSpPr>
              <p:nvPr/>
            </p:nvSpPr>
            <p:spPr bwMode="auto">
              <a:xfrm>
                <a:off x="4704" y="3456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" name="Rectangle 342"/>
              <p:cNvSpPr>
                <a:spLocks noChangeArrowheads="1"/>
              </p:cNvSpPr>
              <p:nvPr/>
            </p:nvSpPr>
            <p:spPr bwMode="auto">
              <a:xfrm>
                <a:off x="4704" y="3744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" name="Rectangle 343"/>
              <p:cNvSpPr>
                <a:spLocks noChangeArrowheads="1"/>
              </p:cNvSpPr>
              <p:nvPr/>
            </p:nvSpPr>
            <p:spPr bwMode="auto">
              <a:xfrm>
                <a:off x="4704" y="2016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" name="Rectangle 344"/>
              <p:cNvSpPr>
                <a:spLocks noChangeArrowheads="1"/>
              </p:cNvSpPr>
              <p:nvPr/>
            </p:nvSpPr>
            <p:spPr bwMode="auto">
              <a:xfrm>
                <a:off x="4704" y="1440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" name="Rectangle 345"/>
              <p:cNvSpPr>
                <a:spLocks noChangeArrowheads="1"/>
              </p:cNvSpPr>
              <p:nvPr/>
            </p:nvSpPr>
            <p:spPr bwMode="auto">
              <a:xfrm>
                <a:off x="4704" y="1728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" name="Rectangle 346"/>
              <p:cNvSpPr>
                <a:spLocks noChangeArrowheads="1"/>
              </p:cNvSpPr>
              <p:nvPr/>
            </p:nvSpPr>
            <p:spPr bwMode="auto">
              <a:xfrm>
                <a:off x="4704" y="2304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" name="Rectangle 347"/>
              <p:cNvSpPr>
                <a:spLocks noChangeArrowheads="1"/>
              </p:cNvSpPr>
              <p:nvPr/>
            </p:nvSpPr>
            <p:spPr bwMode="auto">
              <a:xfrm>
                <a:off x="4704" y="25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3" name="Group 348"/>
            <p:cNvGrpSpPr>
              <a:grpSpLocks/>
            </p:cNvGrpSpPr>
            <p:nvPr/>
          </p:nvGrpSpPr>
          <p:grpSpPr bwMode="auto">
            <a:xfrm>
              <a:off x="288" y="2304"/>
              <a:ext cx="2592" cy="288"/>
              <a:chOff x="1728" y="432"/>
              <a:chExt cx="2592" cy="288"/>
            </a:xfrm>
          </p:grpSpPr>
          <p:sp>
            <p:nvSpPr>
              <p:cNvPr id="309" name="Rectangle 349"/>
              <p:cNvSpPr>
                <a:spLocks noChangeArrowheads="1"/>
              </p:cNvSpPr>
              <p:nvPr/>
            </p:nvSpPr>
            <p:spPr bwMode="auto">
              <a:xfrm>
                <a:off x="2304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" name="Rectangle 350"/>
              <p:cNvSpPr>
                <a:spLocks noChangeArrowheads="1"/>
              </p:cNvSpPr>
              <p:nvPr/>
            </p:nvSpPr>
            <p:spPr bwMode="auto">
              <a:xfrm>
                <a:off x="2016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" name="Rectangle 351"/>
              <p:cNvSpPr>
                <a:spLocks noChangeArrowheads="1"/>
              </p:cNvSpPr>
              <p:nvPr/>
            </p:nvSpPr>
            <p:spPr bwMode="auto">
              <a:xfrm>
                <a:off x="1728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" name="Rectangle 352"/>
              <p:cNvSpPr>
                <a:spLocks noChangeArrowheads="1"/>
              </p:cNvSpPr>
              <p:nvPr/>
            </p:nvSpPr>
            <p:spPr bwMode="auto">
              <a:xfrm>
                <a:off x="3744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" name="Rectangle 353"/>
              <p:cNvSpPr>
                <a:spLocks noChangeArrowheads="1"/>
              </p:cNvSpPr>
              <p:nvPr/>
            </p:nvSpPr>
            <p:spPr bwMode="auto">
              <a:xfrm>
                <a:off x="3456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" name="Rectangle 354"/>
              <p:cNvSpPr>
                <a:spLocks noChangeArrowheads="1"/>
              </p:cNvSpPr>
              <p:nvPr/>
            </p:nvSpPr>
            <p:spPr bwMode="auto">
              <a:xfrm>
                <a:off x="3168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" name="Rectangle 355"/>
              <p:cNvSpPr>
                <a:spLocks noChangeArrowheads="1"/>
              </p:cNvSpPr>
              <p:nvPr/>
            </p:nvSpPr>
            <p:spPr bwMode="auto">
              <a:xfrm>
                <a:off x="2880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" name="Rectangle 356"/>
              <p:cNvSpPr>
                <a:spLocks noChangeArrowheads="1"/>
              </p:cNvSpPr>
              <p:nvPr/>
            </p:nvSpPr>
            <p:spPr bwMode="auto">
              <a:xfrm>
                <a:off x="2592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" name="Rectangle 357"/>
              <p:cNvSpPr>
                <a:spLocks noChangeArrowheads="1"/>
              </p:cNvSpPr>
              <p:nvPr/>
            </p:nvSpPr>
            <p:spPr bwMode="auto">
              <a:xfrm>
                <a:off x="4032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4" name="Group 358"/>
            <p:cNvGrpSpPr>
              <a:grpSpLocks/>
            </p:cNvGrpSpPr>
            <p:nvPr/>
          </p:nvGrpSpPr>
          <p:grpSpPr bwMode="auto">
            <a:xfrm>
              <a:off x="288" y="1728"/>
              <a:ext cx="2592" cy="288"/>
              <a:chOff x="1728" y="432"/>
              <a:chExt cx="2592" cy="288"/>
            </a:xfrm>
          </p:grpSpPr>
          <p:sp>
            <p:nvSpPr>
              <p:cNvPr id="300" name="Rectangle 359"/>
              <p:cNvSpPr>
                <a:spLocks noChangeArrowheads="1"/>
              </p:cNvSpPr>
              <p:nvPr/>
            </p:nvSpPr>
            <p:spPr bwMode="auto">
              <a:xfrm>
                <a:off x="2304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" name="Rectangle 360"/>
              <p:cNvSpPr>
                <a:spLocks noChangeArrowheads="1"/>
              </p:cNvSpPr>
              <p:nvPr/>
            </p:nvSpPr>
            <p:spPr bwMode="auto">
              <a:xfrm>
                <a:off x="2016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" name="Rectangle 361"/>
              <p:cNvSpPr>
                <a:spLocks noChangeArrowheads="1"/>
              </p:cNvSpPr>
              <p:nvPr/>
            </p:nvSpPr>
            <p:spPr bwMode="auto">
              <a:xfrm>
                <a:off x="1728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3" name="Rectangle 362"/>
              <p:cNvSpPr>
                <a:spLocks noChangeArrowheads="1"/>
              </p:cNvSpPr>
              <p:nvPr/>
            </p:nvSpPr>
            <p:spPr bwMode="auto">
              <a:xfrm>
                <a:off x="3744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4" name="Rectangle 363"/>
              <p:cNvSpPr>
                <a:spLocks noChangeArrowheads="1"/>
              </p:cNvSpPr>
              <p:nvPr/>
            </p:nvSpPr>
            <p:spPr bwMode="auto">
              <a:xfrm>
                <a:off x="3456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" name="Rectangle 364"/>
              <p:cNvSpPr>
                <a:spLocks noChangeArrowheads="1"/>
              </p:cNvSpPr>
              <p:nvPr/>
            </p:nvSpPr>
            <p:spPr bwMode="auto">
              <a:xfrm>
                <a:off x="3168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6" name="Rectangle 365"/>
              <p:cNvSpPr>
                <a:spLocks noChangeArrowheads="1"/>
              </p:cNvSpPr>
              <p:nvPr/>
            </p:nvSpPr>
            <p:spPr bwMode="auto">
              <a:xfrm>
                <a:off x="2880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" name="Rectangle 366"/>
              <p:cNvSpPr>
                <a:spLocks noChangeArrowheads="1"/>
              </p:cNvSpPr>
              <p:nvPr/>
            </p:nvSpPr>
            <p:spPr bwMode="auto">
              <a:xfrm>
                <a:off x="2592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" name="Rectangle 367"/>
              <p:cNvSpPr>
                <a:spLocks noChangeArrowheads="1"/>
              </p:cNvSpPr>
              <p:nvPr/>
            </p:nvSpPr>
            <p:spPr bwMode="auto">
              <a:xfrm>
                <a:off x="4032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" name="Group 368"/>
            <p:cNvGrpSpPr>
              <a:grpSpLocks/>
            </p:cNvGrpSpPr>
            <p:nvPr/>
          </p:nvGrpSpPr>
          <p:grpSpPr bwMode="auto">
            <a:xfrm>
              <a:off x="288" y="1152"/>
              <a:ext cx="2592" cy="2592"/>
              <a:chOff x="288" y="1152"/>
              <a:chExt cx="2592" cy="2592"/>
            </a:xfrm>
          </p:grpSpPr>
          <p:grpSp>
            <p:nvGrpSpPr>
              <p:cNvPr id="206" name="Group 369"/>
              <p:cNvGrpSpPr>
                <a:grpSpLocks/>
              </p:cNvGrpSpPr>
              <p:nvPr/>
            </p:nvGrpSpPr>
            <p:grpSpPr bwMode="auto">
              <a:xfrm rot="5400000">
                <a:off x="1440" y="2016"/>
                <a:ext cx="288" cy="2592"/>
                <a:chOff x="4704" y="1440"/>
                <a:chExt cx="288" cy="2592"/>
              </a:xfrm>
            </p:grpSpPr>
            <p:sp>
              <p:nvSpPr>
                <p:cNvPr id="291" name="Rectangle 370"/>
                <p:cNvSpPr>
                  <a:spLocks noChangeArrowheads="1"/>
                </p:cNvSpPr>
                <p:nvPr/>
              </p:nvSpPr>
              <p:spPr bwMode="auto">
                <a:xfrm>
                  <a:off x="4704" y="2880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2" name="Rectangle 371"/>
                <p:cNvSpPr>
                  <a:spLocks noChangeArrowheads="1"/>
                </p:cNvSpPr>
                <p:nvPr/>
              </p:nvSpPr>
              <p:spPr bwMode="auto">
                <a:xfrm>
                  <a:off x="4704" y="3168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3" name="Rectangle 372"/>
                <p:cNvSpPr>
                  <a:spLocks noChangeArrowheads="1"/>
                </p:cNvSpPr>
                <p:nvPr/>
              </p:nvSpPr>
              <p:spPr bwMode="auto">
                <a:xfrm>
                  <a:off x="4704" y="3456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4" name="Rectangle 373"/>
                <p:cNvSpPr>
                  <a:spLocks noChangeArrowheads="1"/>
                </p:cNvSpPr>
                <p:nvPr/>
              </p:nvSpPr>
              <p:spPr bwMode="auto">
                <a:xfrm>
                  <a:off x="4704" y="3744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5" name="Rectangle 374"/>
                <p:cNvSpPr>
                  <a:spLocks noChangeArrowheads="1"/>
                </p:cNvSpPr>
                <p:nvPr/>
              </p:nvSpPr>
              <p:spPr bwMode="auto">
                <a:xfrm>
                  <a:off x="4704" y="2016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6" name="Rectangle 375"/>
                <p:cNvSpPr>
                  <a:spLocks noChangeArrowheads="1"/>
                </p:cNvSpPr>
                <p:nvPr/>
              </p:nvSpPr>
              <p:spPr bwMode="auto">
                <a:xfrm>
                  <a:off x="4704" y="1440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" name="Rectangle 376"/>
                <p:cNvSpPr>
                  <a:spLocks noChangeArrowheads="1"/>
                </p:cNvSpPr>
                <p:nvPr/>
              </p:nvSpPr>
              <p:spPr bwMode="auto">
                <a:xfrm>
                  <a:off x="4704" y="1728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" name="Rectangle 377"/>
                <p:cNvSpPr>
                  <a:spLocks noChangeArrowheads="1"/>
                </p:cNvSpPr>
                <p:nvPr/>
              </p:nvSpPr>
              <p:spPr bwMode="auto">
                <a:xfrm>
                  <a:off x="4704" y="2304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9" name="Rectangle 378"/>
                <p:cNvSpPr>
                  <a:spLocks noChangeArrowheads="1"/>
                </p:cNvSpPr>
                <p:nvPr/>
              </p:nvSpPr>
              <p:spPr bwMode="auto">
                <a:xfrm>
                  <a:off x="4704" y="259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07" name="Rectangle 379"/>
              <p:cNvSpPr>
                <a:spLocks noChangeArrowheads="1"/>
              </p:cNvSpPr>
              <p:nvPr/>
            </p:nvSpPr>
            <p:spPr bwMode="auto">
              <a:xfrm>
                <a:off x="2016" y="3168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" name="Rectangle 380"/>
              <p:cNvSpPr>
                <a:spLocks noChangeArrowheads="1"/>
              </p:cNvSpPr>
              <p:nvPr/>
            </p:nvSpPr>
            <p:spPr bwMode="auto">
              <a:xfrm>
                <a:off x="1440" y="3168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" name="Rectangle 381"/>
              <p:cNvSpPr>
                <a:spLocks noChangeArrowheads="1"/>
              </p:cNvSpPr>
              <p:nvPr/>
            </p:nvSpPr>
            <p:spPr bwMode="auto">
              <a:xfrm>
                <a:off x="864" y="3168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" name="Rectangle 382"/>
              <p:cNvSpPr>
                <a:spLocks noChangeArrowheads="1"/>
              </p:cNvSpPr>
              <p:nvPr/>
            </p:nvSpPr>
            <p:spPr bwMode="auto">
              <a:xfrm>
                <a:off x="1152" y="2880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" name="Rectangle 383"/>
              <p:cNvSpPr>
                <a:spLocks noChangeArrowheads="1"/>
              </p:cNvSpPr>
              <p:nvPr/>
            </p:nvSpPr>
            <p:spPr bwMode="auto">
              <a:xfrm>
                <a:off x="576" y="2880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" name="Rectangle 384"/>
              <p:cNvSpPr>
                <a:spLocks noChangeArrowheads="1"/>
              </p:cNvSpPr>
              <p:nvPr/>
            </p:nvSpPr>
            <p:spPr bwMode="auto">
              <a:xfrm>
                <a:off x="1728" y="2880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" name="Rectangle 385"/>
              <p:cNvSpPr>
                <a:spLocks noChangeArrowheads="1"/>
              </p:cNvSpPr>
              <p:nvPr/>
            </p:nvSpPr>
            <p:spPr bwMode="auto">
              <a:xfrm>
                <a:off x="2304" y="2880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4" name="Group 386"/>
              <p:cNvGrpSpPr>
                <a:grpSpLocks/>
              </p:cNvGrpSpPr>
              <p:nvPr/>
            </p:nvGrpSpPr>
            <p:grpSpPr bwMode="auto">
              <a:xfrm>
                <a:off x="288" y="2592"/>
                <a:ext cx="2592" cy="288"/>
                <a:chOff x="1728" y="432"/>
                <a:chExt cx="2592" cy="288"/>
              </a:xfrm>
            </p:grpSpPr>
            <p:sp>
              <p:nvSpPr>
                <p:cNvPr id="282" name="Rectangle 387"/>
                <p:cNvSpPr>
                  <a:spLocks noChangeArrowheads="1"/>
                </p:cNvSpPr>
                <p:nvPr/>
              </p:nvSpPr>
              <p:spPr bwMode="auto">
                <a:xfrm>
                  <a:off x="2304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3" name="Rectangle 388"/>
                <p:cNvSpPr>
                  <a:spLocks noChangeArrowheads="1"/>
                </p:cNvSpPr>
                <p:nvPr/>
              </p:nvSpPr>
              <p:spPr bwMode="auto">
                <a:xfrm>
                  <a:off x="2016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" name="Rectangle 389"/>
                <p:cNvSpPr>
                  <a:spLocks noChangeArrowheads="1"/>
                </p:cNvSpPr>
                <p:nvPr/>
              </p:nvSpPr>
              <p:spPr bwMode="auto">
                <a:xfrm>
                  <a:off x="1728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5" name="Rectangle 390"/>
                <p:cNvSpPr>
                  <a:spLocks noChangeArrowheads="1"/>
                </p:cNvSpPr>
                <p:nvPr/>
              </p:nvSpPr>
              <p:spPr bwMode="auto">
                <a:xfrm>
                  <a:off x="3744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6" name="Rectangle 391"/>
                <p:cNvSpPr>
                  <a:spLocks noChangeArrowheads="1"/>
                </p:cNvSpPr>
                <p:nvPr/>
              </p:nvSpPr>
              <p:spPr bwMode="auto">
                <a:xfrm>
                  <a:off x="3456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" name="Rectangle 392"/>
                <p:cNvSpPr>
                  <a:spLocks noChangeArrowheads="1"/>
                </p:cNvSpPr>
                <p:nvPr/>
              </p:nvSpPr>
              <p:spPr bwMode="auto">
                <a:xfrm>
                  <a:off x="3168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" name="Rectangle 393"/>
                <p:cNvSpPr>
                  <a:spLocks noChangeArrowheads="1"/>
                </p:cNvSpPr>
                <p:nvPr/>
              </p:nvSpPr>
              <p:spPr bwMode="auto">
                <a:xfrm>
                  <a:off x="2880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9" name="Rectangle 394"/>
                <p:cNvSpPr>
                  <a:spLocks noChangeArrowheads="1"/>
                </p:cNvSpPr>
                <p:nvPr/>
              </p:nvSpPr>
              <p:spPr bwMode="auto">
                <a:xfrm>
                  <a:off x="2592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0" name="Rectangle 395"/>
                <p:cNvSpPr>
                  <a:spLocks noChangeArrowheads="1"/>
                </p:cNvSpPr>
                <p:nvPr/>
              </p:nvSpPr>
              <p:spPr bwMode="auto">
                <a:xfrm>
                  <a:off x="4032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5" name="Rectangle 396"/>
              <p:cNvSpPr>
                <a:spLocks noChangeArrowheads="1"/>
              </p:cNvSpPr>
              <p:nvPr/>
            </p:nvSpPr>
            <p:spPr bwMode="auto">
              <a:xfrm>
                <a:off x="1440" y="2592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" name="Rectangle 397"/>
              <p:cNvSpPr>
                <a:spLocks noChangeArrowheads="1"/>
              </p:cNvSpPr>
              <p:nvPr/>
            </p:nvSpPr>
            <p:spPr bwMode="auto">
              <a:xfrm>
                <a:off x="864" y="2592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" name="Rectangle 398"/>
              <p:cNvSpPr>
                <a:spLocks noChangeArrowheads="1"/>
              </p:cNvSpPr>
              <p:nvPr/>
            </p:nvSpPr>
            <p:spPr bwMode="auto">
              <a:xfrm>
                <a:off x="2016" y="2592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" name="Rectangle 399"/>
              <p:cNvSpPr>
                <a:spLocks noChangeArrowheads="1"/>
              </p:cNvSpPr>
              <p:nvPr/>
            </p:nvSpPr>
            <p:spPr bwMode="auto">
              <a:xfrm>
                <a:off x="1152" y="2304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" name="Rectangle 400"/>
              <p:cNvSpPr>
                <a:spLocks noChangeArrowheads="1"/>
              </p:cNvSpPr>
              <p:nvPr/>
            </p:nvSpPr>
            <p:spPr bwMode="auto">
              <a:xfrm>
                <a:off x="576" y="2304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" name="Rectangle 401"/>
              <p:cNvSpPr>
                <a:spLocks noChangeArrowheads="1"/>
              </p:cNvSpPr>
              <p:nvPr/>
            </p:nvSpPr>
            <p:spPr bwMode="auto">
              <a:xfrm>
                <a:off x="1728" y="2304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" name="Rectangle 402"/>
              <p:cNvSpPr>
                <a:spLocks noChangeArrowheads="1"/>
              </p:cNvSpPr>
              <p:nvPr/>
            </p:nvSpPr>
            <p:spPr bwMode="auto">
              <a:xfrm>
                <a:off x="2304" y="2304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22" name="Group 403"/>
              <p:cNvGrpSpPr>
                <a:grpSpLocks/>
              </p:cNvGrpSpPr>
              <p:nvPr/>
            </p:nvGrpSpPr>
            <p:grpSpPr bwMode="auto">
              <a:xfrm>
                <a:off x="288" y="2016"/>
                <a:ext cx="2592" cy="288"/>
                <a:chOff x="1728" y="432"/>
                <a:chExt cx="2592" cy="288"/>
              </a:xfrm>
            </p:grpSpPr>
            <p:sp>
              <p:nvSpPr>
                <p:cNvPr id="273" name="Rectangle 404"/>
                <p:cNvSpPr>
                  <a:spLocks noChangeArrowheads="1"/>
                </p:cNvSpPr>
                <p:nvPr/>
              </p:nvSpPr>
              <p:spPr bwMode="auto">
                <a:xfrm>
                  <a:off x="2304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4" name="Rectangle 405"/>
                <p:cNvSpPr>
                  <a:spLocks noChangeArrowheads="1"/>
                </p:cNvSpPr>
                <p:nvPr/>
              </p:nvSpPr>
              <p:spPr bwMode="auto">
                <a:xfrm>
                  <a:off x="2016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5" name="Rectangle 406"/>
                <p:cNvSpPr>
                  <a:spLocks noChangeArrowheads="1"/>
                </p:cNvSpPr>
                <p:nvPr/>
              </p:nvSpPr>
              <p:spPr bwMode="auto">
                <a:xfrm>
                  <a:off x="1728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" name="Rectangle 407"/>
                <p:cNvSpPr>
                  <a:spLocks noChangeArrowheads="1"/>
                </p:cNvSpPr>
                <p:nvPr/>
              </p:nvSpPr>
              <p:spPr bwMode="auto">
                <a:xfrm>
                  <a:off x="3744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" name="Rectangle 408"/>
                <p:cNvSpPr>
                  <a:spLocks noChangeArrowheads="1"/>
                </p:cNvSpPr>
                <p:nvPr/>
              </p:nvSpPr>
              <p:spPr bwMode="auto">
                <a:xfrm>
                  <a:off x="3456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" name="Rectangle 409"/>
                <p:cNvSpPr>
                  <a:spLocks noChangeArrowheads="1"/>
                </p:cNvSpPr>
                <p:nvPr/>
              </p:nvSpPr>
              <p:spPr bwMode="auto">
                <a:xfrm>
                  <a:off x="3168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" name="Rectangle 410"/>
                <p:cNvSpPr>
                  <a:spLocks noChangeArrowheads="1"/>
                </p:cNvSpPr>
                <p:nvPr/>
              </p:nvSpPr>
              <p:spPr bwMode="auto">
                <a:xfrm>
                  <a:off x="2880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0" name="Rectangle 411"/>
                <p:cNvSpPr>
                  <a:spLocks noChangeArrowheads="1"/>
                </p:cNvSpPr>
                <p:nvPr/>
              </p:nvSpPr>
              <p:spPr bwMode="auto">
                <a:xfrm>
                  <a:off x="2592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1" name="Rectangle 412"/>
                <p:cNvSpPr>
                  <a:spLocks noChangeArrowheads="1"/>
                </p:cNvSpPr>
                <p:nvPr/>
              </p:nvSpPr>
              <p:spPr bwMode="auto">
                <a:xfrm>
                  <a:off x="4032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23" name="Rectangle 413"/>
              <p:cNvSpPr>
                <a:spLocks noChangeArrowheads="1"/>
              </p:cNvSpPr>
              <p:nvPr/>
            </p:nvSpPr>
            <p:spPr bwMode="auto">
              <a:xfrm>
                <a:off x="864" y="2016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4" name="Rectangle 414"/>
              <p:cNvSpPr>
                <a:spLocks noChangeArrowheads="1"/>
              </p:cNvSpPr>
              <p:nvPr/>
            </p:nvSpPr>
            <p:spPr bwMode="auto">
              <a:xfrm>
                <a:off x="1440" y="2016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" name="Rectangle 415"/>
              <p:cNvSpPr>
                <a:spLocks noChangeArrowheads="1"/>
              </p:cNvSpPr>
              <p:nvPr/>
            </p:nvSpPr>
            <p:spPr bwMode="auto">
              <a:xfrm>
                <a:off x="2016" y="2016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" name="Rectangle 416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" name="Rectangle 417"/>
              <p:cNvSpPr>
                <a:spLocks noChangeArrowheads="1"/>
              </p:cNvSpPr>
              <p:nvPr/>
            </p:nvSpPr>
            <p:spPr bwMode="auto">
              <a:xfrm>
                <a:off x="1152" y="1728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8" name="Rectangle 418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" name="Rectangle 419"/>
              <p:cNvSpPr>
                <a:spLocks noChangeArrowheads="1"/>
              </p:cNvSpPr>
              <p:nvPr/>
            </p:nvSpPr>
            <p:spPr bwMode="auto">
              <a:xfrm>
                <a:off x="2304" y="1728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0" name="Group 420"/>
              <p:cNvGrpSpPr>
                <a:grpSpLocks/>
              </p:cNvGrpSpPr>
              <p:nvPr/>
            </p:nvGrpSpPr>
            <p:grpSpPr bwMode="auto">
              <a:xfrm>
                <a:off x="288" y="1440"/>
                <a:ext cx="2592" cy="288"/>
                <a:chOff x="1728" y="432"/>
                <a:chExt cx="2592" cy="288"/>
              </a:xfrm>
            </p:grpSpPr>
            <p:sp>
              <p:nvSpPr>
                <p:cNvPr id="264" name="Rectangle 421"/>
                <p:cNvSpPr>
                  <a:spLocks noChangeArrowheads="1"/>
                </p:cNvSpPr>
                <p:nvPr/>
              </p:nvSpPr>
              <p:spPr bwMode="auto">
                <a:xfrm>
                  <a:off x="2304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5" name="Rectangle 422"/>
                <p:cNvSpPr>
                  <a:spLocks noChangeArrowheads="1"/>
                </p:cNvSpPr>
                <p:nvPr/>
              </p:nvSpPr>
              <p:spPr bwMode="auto">
                <a:xfrm>
                  <a:off x="2016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" name="Rectangle 423"/>
                <p:cNvSpPr>
                  <a:spLocks noChangeArrowheads="1"/>
                </p:cNvSpPr>
                <p:nvPr/>
              </p:nvSpPr>
              <p:spPr bwMode="auto">
                <a:xfrm>
                  <a:off x="1728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" name="Rectangle 424"/>
                <p:cNvSpPr>
                  <a:spLocks noChangeArrowheads="1"/>
                </p:cNvSpPr>
                <p:nvPr/>
              </p:nvSpPr>
              <p:spPr bwMode="auto">
                <a:xfrm>
                  <a:off x="3744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" name="Rectangle 425"/>
                <p:cNvSpPr>
                  <a:spLocks noChangeArrowheads="1"/>
                </p:cNvSpPr>
                <p:nvPr/>
              </p:nvSpPr>
              <p:spPr bwMode="auto">
                <a:xfrm>
                  <a:off x="3456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" name="Rectangle 426"/>
                <p:cNvSpPr>
                  <a:spLocks noChangeArrowheads="1"/>
                </p:cNvSpPr>
                <p:nvPr/>
              </p:nvSpPr>
              <p:spPr bwMode="auto">
                <a:xfrm>
                  <a:off x="3168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0" name="Rectangle 427"/>
                <p:cNvSpPr>
                  <a:spLocks noChangeArrowheads="1"/>
                </p:cNvSpPr>
                <p:nvPr/>
              </p:nvSpPr>
              <p:spPr bwMode="auto">
                <a:xfrm>
                  <a:off x="2880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1" name="Rectangle 428"/>
                <p:cNvSpPr>
                  <a:spLocks noChangeArrowheads="1"/>
                </p:cNvSpPr>
                <p:nvPr/>
              </p:nvSpPr>
              <p:spPr bwMode="auto">
                <a:xfrm>
                  <a:off x="2592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2" name="Rectangle 429"/>
                <p:cNvSpPr>
                  <a:spLocks noChangeArrowheads="1"/>
                </p:cNvSpPr>
                <p:nvPr/>
              </p:nvSpPr>
              <p:spPr bwMode="auto">
                <a:xfrm>
                  <a:off x="4032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1" name="Rectangle 430"/>
              <p:cNvSpPr>
                <a:spLocks noChangeArrowheads="1"/>
              </p:cNvSpPr>
              <p:nvPr/>
            </p:nvSpPr>
            <p:spPr bwMode="auto">
              <a:xfrm>
                <a:off x="864" y="1440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2" name="Rectangle 431"/>
              <p:cNvSpPr>
                <a:spLocks noChangeArrowheads="1"/>
              </p:cNvSpPr>
              <p:nvPr/>
            </p:nvSpPr>
            <p:spPr bwMode="auto">
              <a:xfrm>
                <a:off x="1440" y="1440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" name="Rectangle 432"/>
              <p:cNvSpPr>
                <a:spLocks noChangeArrowheads="1"/>
              </p:cNvSpPr>
              <p:nvPr/>
            </p:nvSpPr>
            <p:spPr bwMode="auto">
              <a:xfrm>
                <a:off x="2016" y="1440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4" name="Group 433"/>
              <p:cNvGrpSpPr>
                <a:grpSpLocks/>
              </p:cNvGrpSpPr>
              <p:nvPr/>
            </p:nvGrpSpPr>
            <p:grpSpPr bwMode="auto">
              <a:xfrm rot="5400000">
                <a:off x="1440" y="2304"/>
                <a:ext cx="2592" cy="288"/>
                <a:chOff x="1728" y="432"/>
                <a:chExt cx="2592" cy="288"/>
              </a:xfrm>
            </p:grpSpPr>
            <p:sp>
              <p:nvSpPr>
                <p:cNvPr id="255" name="Rectangle 434"/>
                <p:cNvSpPr>
                  <a:spLocks noChangeArrowheads="1"/>
                </p:cNvSpPr>
                <p:nvPr/>
              </p:nvSpPr>
              <p:spPr bwMode="auto">
                <a:xfrm>
                  <a:off x="2304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" name="Rectangle 435"/>
                <p:cNvSpPr>
                  <a:spLocks noChangeArrowheads="1"/>
                </p:cNvSpPr>
                <p:nvPr/>
              </p:nvSpPr>
              <p:spPr bwMode="auto">
                <a:xfrm>
                  <a:off x="2016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" name="Rectangle 436"/>
                <p:cNvSpPr>
                  <a:spLocks noChangeArrowheads="1"/>
                </p:cNvSpPr>
                <p:nvPr/>
              </p:nvSpPr>
              <p:spPr bwMode="auto">
                <a:xfrm>
                  <a:off x="1728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8" name="Rectangle 437"/>
                <p:cNvSpPr>
                  <a:spLocks noChangeArrowheads="1"/>
                </p:cNvSpPr>
                <p:nvPr/>
              </p:nvSpPr>
              <p:spPr bwMode="auto">
                <a:xfrm>
                  <a:off x="3744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9" name="Rectangle 438"/>
                <p:cNvSpPr>
                  <a:spLocks noChangeArrowheads="1"/>
                </p:cNvSpPr>
                <p:nvPr/>
              </p:nvSpPr>
              <p:spPr bwMode="auto">
                <a:xfrm>
                  <a:off x="3456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0" name="Rectangle 439"/>
                <p:cNvSpPr>
                  <a:spLocks noChangeArrowheads="1"/>
                </p:cNvSpPr>
                <p:nvPr/>
              </p:nvSpPr>
              <p:spPr bwMode="auto">
                <a:xfrm>
                  <a:off x="3168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1" name="Rectangle 440"/>
                <p:cNvSpPr>
                  <a:spLocks noChangeArrowheads="1"/>
                </p:cNvSpPr>
                <p:nvPr/>
              </p:nvSpPr>
              <p:spPr bwMode="auto">
                <a:xfrm>
                  <a:off x="2880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2" name="Rectangle 441"/>
                <p:cNvSpPr>
                  <a:spLocks noChangeArrowheads="1"/>
                </p:cNvSpPr>
                <p:nvPr/>
              </p:nvSpPr>
              <p:spPr bwMode="auto">
                <a:xfrm>
                  <a:off x="2592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3" name="Rectangle 442"/>
                <p:cNvSpPr>
                  <a:spLocks noChangeArrowheads="1"/>
                </p:cNvSpPr>
                <p:nvPr/>
              </p:nvSpPr>
              <p:spPr bwMode="auto">
                <a:xfrm>
                  <a:off x="4032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5" name="Group 443"/>
              <p:cNvGrpSpPr>
                <a:grpSpLocks/>
              </p:cNvGrpSpPr>
              <p:nvPr/>
            </p:nvGrpSpPr>
            <p:grpSpPr bwMode="auto">
              <a:xfrm>
                <a:off x="288" y="3456"/>
                <a:ext cx="2592" cy="288"/>
                <a:chOff x="1728" y="432"/>
                <a:chExt cx="2592" cy="288"/>
              </a:xfrm>
            </p:grpSpPr>
            <p:sp>
              <p:nvSpPr>
                <p:cNvPr id="246" name="Rectangle 444"/>
                <p:cNvSpPr>
                  <a:spLocks noChangeArrowheads="1"/>
                </p:cNvSpPr>
                <p:nvPr/>
              </p:nvSpPr>
              <p:spPr bwMode="auto">
                <a:xfrm>
                  <a:off x="2304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" name="Rectangle 445"/>
                <p:cNvSpPr>
                  <a:spLocks noChangeArrowheads="1"/>
                </p:cNvSpPr>
                <p:nvPr/>
              </p:nvSpPr>
              <p:spPr bwMode="auto">
                <a:xfrm>
                  <a:off x="2016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" name="Rectangle 446"/>
                <p:cNvSpPr>
                  <a:spLocks noChangeArrowheads="1"/>
                </p:cNvSpPr>
                <p:nvPr/>
              </p:nvSpPr>
              <p:spPr bwMode="auto">
                <a:xfrm>
                  <a:off x="1728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" name="Rectangle 447"/>
                <p:cNvSpPr>
                  <a:spLocks noChangeArrowheads="1"/>
                </p:cNvSpPr>
                <p:nvPr/>
              </p:nvSpPr>
              <p:spPr bwMode="auto">
                <a:xfrm>
                  <a:off x="3744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0" name="Rectangle 448"/>
                <p:cNvSpPr>
                  <a:spLocks noChangeArrowheads="1"/>
                </p:cNvSpPr>
                <p:nvPr/>
              </p:nvSpPr>
              <p:spPr bwMode="auto">
                <a:xfrm>
                  <a:off x="3456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1" name="Rectangle 449"/>
                <p:cNvSpPr>
                  <a:spLocks noChangeArrowheads="1"/>
                </p:cNvSpPr>
                <p:nvPr/>
              </p:nvSpPr>
              <p:spPr bwMode="auto">
                <a:xfrm>
                  <a:off x="3168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2" name="Rectangle 450"/>
                <p:cNvSpPr>
                  <a:spLocks noChangeArrowheads="1"/>
                </p:cNvSpPr>
                <p:nvPr/>
              </p:nvSpPr>
              <p:spPr bwMode="auto">
                <a:xfrm>
                  <a:off x="2880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3" name="Rectangle 451"/>
                <p:cNvSpPr>
                  <a:spLocks noChangeArrowheads="1"/>
                </p:cNvSpPr>
                <p:nvPr/>
              </p:nvSpPr>
              <p:spPr bwMode="auto">
                <a:xfrm>
                  <a:off x="2592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4" name="Rectangle 452"/>
                <p:cNvSpPr>
                  <a:spLocks noChangeArrowheads="1"/>
                </p:cNvSpPr>
                <p:nvPr/>
              </p:nvSpPr>
              <p:spPr bwMode="auto">
                <a:xfrm>
                  <a:off x="4032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6" name="Group 453"/>
              <p:cNvGrpSpPr>
                <a:grpSpLocks/>
              </p:cNvGrpSpPr>
              <p:nvPr/>
            </p:nvGrpSpPr>
            <p:grpSpPr bwMode="auto">
              <a:xfrm rot="-5400000">
                <a:off x="-864" y="2304"/>
                <a:ext cx="2592" cy="288"/>
                <a:chOff x="1728" y="432"/>
                <a:chExt cx="2592" cy="288"/>
              </a:xfrm>
            </p:grpSpPr>
            <p:sp>
              <p:nvSpPr>
                <p:cNvPr id="237" name="Rectangle 454"/>
                <p:cNvSpPr>
                  <a:spLocks noChangeArrowheads="1"/>
                </p:cNvSpPr>
                <p:nvPr/>
              </p:nvSpPr>
              <p:spPr bwMode="auto">
                <a:xfrm>
                  <a:off x="2304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" name="Rectangle 455"/>
                <p:cNvSpPr>
                  <a:spLocks noChangeArrowheads="1"/>
                </p:cNvSpPr>
                <p:nvPr/>
              </p:nvSpPr>
              <p:spPr bwMode="auto">
                <a:xfrm>
                  <a:off x="2016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" name="Rectangle 456"/>
                <p:cNvSpPr>
                  <a:spLocks noChangeArrowheads="1"/>
                </p:cNvSpPr>
                <p:nvPr/>
              </p:nvSpPr>
              <p:spPr bwMode="auto">
                <a:xfrm>
                  <a:off x="1728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" name="Rectangle 457"/>
                <p:cNvSpPr>
                  <a:spLocks noChangeArrowheads="1"/>
                </p:cNvSpPr>
                <p:nvPr/>
              </p:nvSpPr>
              <p:spPr bwMode="auto">
                <a:xfrm>
                  <a:off x="3744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" name="Rectangle 458"/>
                <p:cNvSpPr>
                  <a:spLocks noChangeArrowheads="1"/>
                </p:cNvSpPr>
                <p:nvPr/>
              </p:nvSpPr>
              <p:spPr bwMode="auto">
                <a:xfrm>
                  <a:off x="3456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" name="Rectangle 459"/>
                <p:cNvSpPr>
                  <a:spLocks noChangeArrowheads="1"/>
                </p:cNvSpPr>
                <p:nvPr/>
              </p:nvSpPr>
              <p:spPr bwMode="auto">
                <a:xfrm>
                  <a:off x="3168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3" name="Rectangle 460"/>
                <p:cNvSpPr>
                  <a:spLocks noChangeArrowheads="1"/>
                </p:cNvSpPr>
                <p:nvPr/>
              </p:nvSpPr>
              <p:spPr bwMode="auto">
                <a:xfrm>
                  <a:off x="2880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4" name="Rectangle 461"/>
                <p:cNvSpPr>
                  <a:spLocks noChangeArrowheads="1"/>
                </p:cNvSpPr>
                <p:nvPr/>
              </p:nvSpPr>
              <p:spPr bwMode="auto">
                <a:xfrm>
                  <a:off x="2592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5" name="Rectangle 462"/>
                <p:cNvSpPr>
                  <a:spLocks noChangeArrowheads="1"/>
                </p:cNvSpPr>
                <p:nvPr/>
              </p:nvSpPr>
              <p:spPr bwMode="auto">
                <a:xfrm>
                  <a:off x="4032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63" name="Group 463"/>
          <p:cNvGrpSpPr>
            <a:grpSpLocks/>
          </p:cNvGrpSpPr>
          <p:nvPr/>
        </p:nvGrpSpPr>
        <p:grpSpPr bwMode="auto">
          <a:xfrm>
            <a:off x="5180013" y="1760538"/>
            <a:ext cx="3187341" cy="2882900"/>
            <a:chOff x="288" y="1152"/>
            <a:chExt cx="2593" cy="2592"/>
          </a:xfrm>
        </p:grpSpPr>
        <p:sp>
          <p:nvSpPr>
            <p:cNvPr id="364" name="Rectangle 464"/>
            <p:cNvSpPr>
              <a:spLocks noChangeArrowheads="1"/>
            </p:cNvSpPr>
            <p:nvPr/>
          </p:nvSpPr>
          <p:spPr bwMode="auto">
            <a:xfrm>
              <a:off x="576" y="2592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" name="Rectangle 465"/>
            <p:cNvSpPr>
              <a:spLocks noChangeArrowheads="1"/>
            </p:cNvSpPr>
            <p:nvPr/>
          </p:nvSpPr>
          <p:spPr bwMode="auto">
            <a:xfrm>
              <a:off x="2304" y="2592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" name="Rectangle 466"/>
            <p:cNvSpPr>
              <a:spLocks noChangeArrowheads="1"/>
            </p:cNvSpPr>
            <p:nvPr/>
          </p:nvSpPr>
          <p:spPr bwMode="auto">
            <a:xfrm>
              <a:off x="1728" y="2592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" name="Rectangle 467"/>
            <p:cNvSpPr>
              <a:spLocks noChangeArrowheads="1"/>
            </p:cNvSpPr>
            <p:nvPr/>
          </p:nvSpPr>
          <p:spPr bwMode="auto">
            <a:xfrm>
              <a:off x="1152" y="2592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" name="Rectangle 468"/>
            <p:cNvSpPr>
              <a:spLocks noChangeArrowheads="1"/>
            </p:cNvSpPr>
            <p:nvPr/>
          </p:nvSpPr>
          <p:spPr bwMode="auto">
            <a:xfrm>
              <a:off x="1440" y="2880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" name="Rectangle 469"/>
            <p:cNvSpPr>
              <a:spLocks noChangeArrowheads="1"/>
            </p:cNvSpPr>
            <p:nvPr/>
          </p:nvSpPr>
          <p:spPr bwMode="auto">
            <a:xfrm>
              <a:off x="2592" y="2880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" name="Rectangle 470"/>
            <p:cNvSpPr>
              <a:spLocks noChangeArrowheads="1"/>
            </p:cNvSpPr>
            <p:nvPr/>
          </p:nvSpPr>
          <p:spPr bwMode="auto">
            <a:xfrm>
              <a:off x="2016" y="2880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" name="Rectangle 471"/>
            <p:cNvSpPr>
              <a:spLocks noChangeArrowheads="1"/>
            </p:cNvSpPr>
            <p:nvPr/>
          </p:nvSpPr>
          <p:spPr bwMode="auto">
            <a:xfrm>
              <a:off x="864" y="2880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2" name="Rectangle 472"/>
            <p:cNvSpPr>
              <a:spLocks noChangeArrowheads="1"/>
            </p:cNvSpPr>
            <p:nvPr/>
          </p:nvSpPr>
          <p:spPr bwMode="auto">
            <a:xfrm>
              <a:off x="288" y="2880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3" name="Rectangle 473"/>
            <p:cNvSpPr>
              <a:spLocks noChangeArrowheads="1"/>
            </p:cNvSpPr>
            <p:nvPr/>
          </p:nvSpPr>
          <p:spPr bwMode="auto">
            <a:xfrm>
              <a:off x="864" y="1728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4" name="Rectangle 474"/>
            <p:cNvSpPr>
              <a:spLocks noChangeArrowheads="1"/>
            </p:cNvSpPr>
            <p:nvPr/>
          </p:nvSpPr>
          <p:spPr bwMode="auto">
            <a:xfrm>
              <a:off x="864" y="1152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5" name="Rectangle 475"/>
            <p:cNvSpPr>
              <a:spLocks noChangeArrowheads="1"/>
            </p:cNvSpPr>
            <p:nvPr/>
          </p:nvSpPr>
          <p:spPr bwMode="auto">
            <a:xfrm>
              <a:off x="576" y="3168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6" name="Rectangle 476"/>
            <p:cNvSpPr>
              <a:spLocks noChangeArrowheads="1"/>
            </p:cNvSpPr>
            <p:nvPr/>
          </p:nvSpPr>
          <p:spPr bwMode="auto">
            <a:xfrm>
              <a:off x="576" y="3456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7" name="Rectangle 477"/>
            <p:cNvSpPr>
              <a:spLocks noChangeArrowheads="1"/>
            </p:cNvSpPr>
            <p:nvPr/>
          </p:nvSpPr>
          <p:spPr bwMode="auto">
            <a:xfrm>
              <a:off x="576" y="2016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" name="Rectangle 478"/>
            <p:cNvSpPr>
              <a:spLocks noChangeArrowheads="1"/>
            </p:cNvSpPr>
            <p:nvPr/>
          </p:nvSpPr>
          <p:spPr bwMode="auto">
            <a:xfrm>
              <a:off x="576" y="1440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7030A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" name="Rectangle 479"/>
            <p:cNvSpPr>
              <a:spLocks noChangeArrowheads="1"/>
            </p:cNvSpPr>
            <p:nvPr/>
          </p:nvSpPr>
          <p:spPr bwMode="auto">
            <a:xfrm>
              <a:off x="576" y="1152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" name="Rectangle 480"/>
            <p:cNvSpPr>
              <a:spLocks noChangeArrowheads="1"/>
            </p:cNvSpPr>
            <p:nvPr/>
          </p:nvSpPr>
          <p:spPr bwMode="auto">
            <a:xfrm>
              <a:off x="2304" y="3168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" name="Rectangle 481"/>
            <p:cNvSpPr>
              <a:spLocks noChangeArrowheads="1"/>
            </p:cNvSpPr>
            <p:nvPr/>
          </p:nvSpPr>
          <p:spPr bwMode="auto">
            <a:xfrm>
              <a:off x="2592" y="3456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" name="Rectangle 482"/>
            <p:cNvSpPr>
              <a:spLocks noChangeArrowheads="1"/>
            </p:cNvSpPr>
            <p:nvPr/>
          </p:nvSpPr>
          <p:spPr bwMode="auto">
            <a:xfrm>
              <a:off x="2304" y="3456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" name="Rectangle 483"/>
            <p:cNvSpPr>
              <a:spLocks noChangeArrowheads="1"/>
            </p:cNvSpPr>
            <p:nvPr/>
          </p:nvSpPr>
          <p:spPr bwMode="auto">
            <a:xfrm>
              <a:off x="2016" y="3456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" name="Rectangle 484"/>
            <p:cNvSpPr>
              <a:spLocks noChangeArrowheads="1"/>
            </p:cNvSpPr>
            <p:nvPr/>
          </p:nvSpPr>
          <p:spPr bwMode="auto">
            <a:xfrm>
              <a:off x="1728" y="3168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" name="Rectangle 485"/>
            <p:cNvSpPr>
              <a:spLocks noChangeArrowheads="1"/>
            </p:cNvSpPr>
            <p:nvPr/>
          </p:nvSpPr>
          <p:spPr bwMode="auto">
            <a:xfrm>
              <a:off x="1728" y="3456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6" name="Rectangle 486"/>
            <p:cNvSpPr>
              <a:spLocks noChangeArrowheads="1"/>
            </p:cNvSpPr>
            <p:nvPr/>
          </p:nvSpPr>
          <p:spPr bwMode="auto">
            <a:xfrm>
              <a:off x="1440" y="2304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7" name="Rectangle 487"/>
            <p:cNvSpPr>
              <a:spLocks noChangeArrowheads="1"/>
            </p:cNvSpPr>
            <p:nvPr/>
          </p:nvSpPr>
          <p:spPr bwMode="auto">
            <a:xfrm>
              <a:off x="1440" y="3456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8" name="Rectangle 488"/>
            <p:cNvSpPr>
              <a:spLocks noChangeArrowheads="1"/>
            </p:cNvSpPr>
            <p:nvPr/>
          </p:nvSpPr>
          <p:spPr bwMode="auto">
            <a:xfrm>
              <a:off x="1152" y="3168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" name="Rectangle 489"/>
            <p:cNvSpPr>
              <a:spLocks noChangeArrowheads="1"/>
            </p:cNvSpPr>
            <p:nvPr/>
          </p:nvSpPr>
          <p:spPr bwMode="auto">
            <a:xfrm>
              <a:off x="1152" y="2016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" name="Rectangle 490"/>
            <p:cNvSpPr>
              <a:spLocks noChangeArrowheads="1"/>
            </p:cNvSpPr>
            <p:nvPr/>
          </p:nvSpPr>
          <p:spPr bwMode="auto">
            <a:xfrm>
              <a:off x="1152" y="3456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" name="Rectangle 491"/>
            <p:cNvSpPr>
              <a:spLocks noChangeArrowheads="1"/>
            </p:cNvSpPr>
            <p:nvPr/>
          </p:nvSpPr>
          <p:spPr bwMode="auto">
            <a:xfrm>
              <a:off x="864" y="2304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2" name="Rectangle 492"/>
            <p:cNvSpPr>
              <a:spLocks noChangeArrowheads="1"/>
            </p:cNvSpPr>
            <p:nvPr/>
          </p:nvSpPr>
          <p:spPr bwMode="auto">
            <a:xfrm>
              <a:off x="864" y="3456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3" name="Rectangle 493"/>
            <p:cNvSpPr>
              <a:spLocks noChangeArrowheads="1"/>
            </p:cNvSpPr>
            <p:nvPr/>
          </p:nvSpPr>
          <p:spPr bwMode="auto">
            <a:xfrm>
              <a:off x="288" y="2304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" name="Rectangle 494"/>
            <p:cNvSpPr>
              <a:spLocks noChangeArrowheads="1"/>
            </p:cNvSpPr>
            <p:nvPr/>
          </p:nvSpPr>
          <p:spPr bwMode="auto">
            <a:xfrm>
              <a:off x="288" y="1728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" name="Rectangle 495"/>
            <p:cNvSpPr>
              <a:spLocks noChangeArrowheads="1"/>
            </p:cNvSpPr>
            <p:nvPr/>
          </p:nvSpPr>
          <p:spPr bwMode="auto">
            <a:xfrm>
              <a:off x="288" y="3456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6" name="Rectangle 496"/>
            <p:cNvSpPr>
              <a:spLocks noChangeArrowheads="1"/>
            </p:cNvSpPr>
            <p:nvPr/>
          </p:nvSpPr>
          <p:spPr bwMode="auto">
            <a:xfrm>
              <a:off x="288" y="1152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7" name="Rectangle 497"/>
            <p:cNvSpPr>
              <a:spLocks noChangeArrowheads="1"/>
            </p:cNvSpPr>
            <p:nvPr/>
          </p:nvSpPr>
          <p:spPr bwMode="auto">
            <a:xfrm>
              <a:off x="1440" y="1728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8" name="Rectangle 498"/>
            <p:cNvSpPr>
              <a:spLocks noChangeArrowheads="1"/>
            </p:cNvSpPr>
            <p:nvPr/>
          </p:nvSpPr>
          <p:spPr bwMode="auto">
            <a:xfrm>
              <a:off x="2016" y="1728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" name="Rectangle 499"/>
            <p:cNvSpPr>
              <a:spLocks noChangeArrowheads="1"/>
            </p:cNvSpPr>
            <p:nvPr/>
          </p:nvSpPr>
          <p:spPr bwMode="auto">
            <a:xfrm>
              <a:off x="2304" y="1440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" name="Rectangle 500"/>
            <p:cNvSpPr>
              <a:spLocks noChangeArrowheads="1"/>
            </p:cNvSpPr>
            <p:nvPr/>
          </p:nvSpPr>
          <p:spPr bwMode="auto">
            <a:xfrm>
              <a:off x="2304" y="1152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" name="Rectangle 501"/>
            <p:cNvSpPr>
              <a:spLocks noChangeArrowheads="1"/>
            </p:cNvSpPr>
            <p:nvPr/>
          </p:nvSpPr>
          <p:spPr bwMode="auto">
            <a:xfrm>
              <a:off x="2016" y="1152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" name="Rectangle 502"/>
            <p:cNvSpPr>
              <a:spLocks noChangeArrowheads="1"/>
            </p:cNvSpPr>
            <p:nvPr/>
          </p:nvSpPr>
          <p:spPr bwMode="auto">
            <a:xfrm>
              <a:off x="1728" y="2016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3" name="Rectangle 503"/>
            <p:cNvSpPr>
              <a:spLocks noChangeArrowheads="1"/>
            </p:cNvSpPr>
            <p:nvPr/>
          </p:nvSpPr>
          <p:spPr bwMode="auto">
            <a:xfrm>
              <a:off x="1728" y="1440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4" name="Rectangle 504"/>
            <p:cNvSpPr>
              <a:spLocks noChangeArrowheads="1"/>
            </p:cNvSpPr>
            <p:nvPr/>
          </p:nvSpPr>
          <p:spPr bwMode="auto">
            <a:xfrm>
              <a:off x="1728" y="1152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5" name="Rectangle 505"/>
            <p:cNvSpPr>
              <a:spLocks noChangeArrowheads="1"/>
            </p:cNvSpPr>
            <p:nvPr/>
          </p:nvSpPr>
          <p:spPr bwMode="auto">
            <a:xfrm>
              <a:off x="1440" y="1152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6" name="Rectangle 506"/>
            <p:cNvSpPr>
              <a:spLocks noChangeArrowheads="1"/>
            </p:cNvSpPr>
            <p:nvPr/>
          </p:nvSpPr>
          <p:spPr bwMode="auto">
            <a:xfrm>
              <a:off x="1152" y="1440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7" name="Rectangle 507"/>
            <p:cNvSpPr>
              <a:spLocks noChangeArrowheads="1"/>
            </p:cNvSpPr>
            <p:nvPr/>
          </p:nvSpPr>
          <p:spPr bwMode="auto">
            <a:xfrm>
              <a:off x="1152" y="1152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8" name="Rectangle 508"/>
            <p:cNvSpPr>
              <a:spLocks noChangeArrowheads="1"/>
            </p:cNvSpPr>
            <p:nvPr/>
          </p:nvSpPr>
          <p:spPr bwMode="auto">
            <a:xfrm>
              <a:off x="2592" y="1728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" name="Rectangle 509"/>
            <p:cNvSpPr>
              <a:spLocks noChangeArrowheads="1"/>
            </p:cNvSpPr>
            <p:nvPr/>
          </p:nvSpPr>
          <p:spPr bwMode="auto">
            <a:xfrm>
              <a:off x="2592" y="1152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" name="Rectangle 510"/>
            <p:cNvSpPr>
              <a:spLocks noChangeArrowheads="1"/>
            </p:cNvSpPr>
            <p:nvPr/>
          </p:nvSpPr>
          <p:spPr bwMode="auto">
            <a:xfrm>
              <a:off x="2304" y="2016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" name="Rectangle 511"/>
            <p:cNvSpPr>
              <a:spLocks noChangeArrowheads="1"/>
            </p:cNvSpPr>
            <p:nvPr/>
          </p:nvSpPr>
          <p:spPr bwMode="auto">
            <a:xfrm>
              <a:off x="2592" y="2304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" name="Rectangle 512"/>
            <p:cNvSpPr>
              <a:spLocks noChangeArrowheads="1"/>
            </p:cNvSpPr>
            <p:nvPr/>
          </p:nvSpPr>
          <p:spPr bwMode="auto">
            <a:xfrm>
              <a:off x="2016" y="2304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" name="Rectangle 513"/>
            <p:cNvSpPr>
              <a:spLocks noChangeArrowheads="1"/>
            </p:cNvSpPr>
            <p:nvPr/>
          </p:nvSpPr>
          <p:spPr bwMode="auto">
            <a:xfrm>
              <a:off x="2592" y="3168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" name="Rectangle 514"/>
            <p:cNvSpPr>
              <a:spLocks noChangeArrowheads="1"/>
            </p:cNvSpPr>
            <p:nvPr/>
          </p:nvSpPr>
          <p:spPr bwMode="auto">
            <a:xfrm>
              <a:off x="288" y="3168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" name="Rectangle 515"/>
            <p:cNvSpPr>
              <a:spLocks noChangeArrowheads="1"/>
            </p:cNvSpPr>
            <p:nvPr/>
          </p:nvSpPr>
          <p:spPr bwMode="auto">
            <a:xfrm>
              <a:off x="2592" y="2592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" name="Rectangle 516"/>
            <p:cNvSpPr>
              <a:spLocks noChangeArrowheads="1"/>
            </p:cNvSpPr>
            <p:nvPr/>
          </p:nvSpPr>
          <p:spPr bwMode="auto">
            <a:xfrm>
              <a:off x="288" y="2592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" name="Rectangle 517"/>
            <p:cNvSpPr>
              <a:spLocks noChangeArrowheads="1"/>
            </p:cNvSpPr>
            <p:nvPr/>
          </p:nvSpPr>
          <p:spPr bwMode="auto">
            <a:xfrm>
              <a:off x="288" y="2016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" name="Rectangle 518"/>
            <p:cNvSpPr>
              <a:spLocks noChangeArrowheads="1"/>
            </p:cNvSpPr>
            <p:nvPr/>
          </p:nvSpPr>
          <p:spPr bwMode="auto">
            <a:xfrm>
              <a:off x="2592" y="2016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" name="Rectangle 519"/>
            <p:cNvSpPr>
              <a:spLocks noChangeArrowheads="1"/>
            </p:cNvSpPr>
            <p:nvPr/>
          </p:nvSpPr>
          <p:spPr bwMode="auto">
            <a:xfrm>
              <a:off x="288" y="1440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" name="Rectangle 520"/>
            <p:cNvSpPr>
              <a:spLocks noChangeArrowheads="1"/>
            </p:cNvSpPr>
            <p:nvPr/>
          </p:nvSpPr>
          <p:spPr bwMode="auto">
            <a:xfrm>
              <a:off x="2592" y="1440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" name="Rectangle 521"/>
            <p:cNvSpPr>
              <a:spLocks noChangeArrowheads="1"/>
            </p:cNvSpPr>
            <p:nvPr/>
          </p:nvSpPr>
          <p:spPr bwMode="auto">
            <a:xfrm>
              <a:off x="576" y="2880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" name="Rectangle 522"/>
            <p:cNvSpPr>
              <a:spLocks noChangeArrowheads="1"/>
            </p:cNvSpPr>
            <p:nvPr/>
          </p:nvSpPr>
          <p:spPr bwMode="auto">
            <a:xfrm>
              <a:off x="864" y="2016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3" name="Rectangle 523"/>
            <p:cNvSpPr>
              <a:spLocks noChangeArrowheads="1"/>
            </p:cNvSpPr>
            <p:nvPr/>
          </p:nvSpPr>
          <p:spPr bwMode="auto">
            <a:xfrm>
              <a:off x="864" y="1440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" name="Rectangle 524"/>
            <p:cNvSpPr>
              <a:spLocks noChangeArrowheads="1"/>
            </p:cNvSpPr>
            <p:nvPr/>
          </p:nvSpPr>
          <p:spPr bwMode="auto">
            <a:xfrm>
              <a:off x="576" y="1728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" name="Rectangle 525"/>
            <p:cNvSpPr>
              <a:spLocks noChangeArrowheads="1"/>
            </p:cNvSpPr>
            <p:nvPr/>
          </p:nvSpPr>
          <p:spPr bwMode="auto">
            <a:xfrm>
              <a:off x="1440" y="2016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6" name="Rectangle 526"/>
            <p:cNvSpPr>
              <a:spLocks noChangeArrowheads="1"/>
            </p:cNvSpPr>
            <p:nvPr/>
          </p:nvSpPr>
          <p:spPr bwMode="auto">
            <a:xfrm>
              <a:off x="1440" y="1440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7" name="Rectangle 527"/>
            <p:cNvSpPr>
              <a:spLocks noChangeArrowheads="1"/>
            </p:cNvSpPr>
            <p:nvPr/>
          </p:nvSpPr>
          <p:spPr bwMode="auto">
            <a:xfrm>
              <a:off x="2016" y="3168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8" name="Rectangle 528"/>
            <p:cNvSpPr>
              <a:spLocks noChangeArrowheads="1"/>
            </p:cNvSpPr>
            <p:nvPr/>
          </p:nvSpPr>
          <p:spPr bwMode="auto">
            <a:xfrm>
              <a:off x="1728" y="2880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" name="Rectangle 529"/>
            <p:cNvSpPr>
              <a:spLocks noChangeArrowheads="1"/>
            </p:cNvSpPr>
            <p:nvPr/>
          </p:nvSpPr>
          <p:spPr bwMode="auto">
            <a:xfrm>
              <a:off x="1440" y="2592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" name="Rectangle 530"/>
            <p:cNvSpPr>
              <a:spLocks noChangeArrowheads="1"/>
            </p:cNvSpPr>
            <p:nvPr/>
          </p:nvSpPr>
          <p:spPr bwMode="auto">
            <a:xfrm>
              <a:off x="1440" y="3168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" name="Rectangle 531"/>
            <p:cNvSpPr>
              <a:spLocks noChangeArrowheads="1"/>
            </p:cNvSpPr>
            <p:nvPr/>
          </p:nvSpPr>
          <p:spPr bwMode="auto">
            <a:xfrm>
              <a:off x="1152" y="2880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" name="Rectangle 532"/>
            <p:cNvSpPr>
              <a:spLocks noChangeArrowheads="1"/>
            </p:cNvSpPr>
            <p:nvPr/>
          </p:nvSpPr>
          <p:spPr bwMode="auto">
            <a:xfrm>
              <a:off x="1152" y="2304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" name="Rectangle 533"/>
            <p:cNvSpPr>
              <a:spLocks noChangeArrowheads="1"/>
            </p:cNvSpPr>
            <p:nvPr/>
          </p:nvSpPr>
          <p:spPr bwMode="auto">
            <a:xfrm>
              <a:off x="1152" y="1728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4" name="Rectangle 534"/>
            <p:cNvSpPr>
              <a:spLocks noChangeArrowheads="1"/>
            </p:cNvSpPr>
            <p:nvPr/>
          </p:nvSpPr>
          <p:spPr bwMode="auto">
            <a:xfrm>
              <a:off x="864" y="3168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5" name="Rectangle 535"/>
            <p:cNvSpPr>
              <a:spLocks noChangeArrowheads="1"/>
            </p:cNvSpPr>
            <p:nvPr/>
          </p:nvSpPr>
          <p:spPr bwMode="auto">
            <a:xfrm>
              <a:off x="864" y="2592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" name="Rectangle 536"/>
            <p:cNvSpPr>
              <a:spLocks noChangeArrowheads="1"/>
            </p:cNvSpPr>
            <p:nvPr/>
          </p:nvSpPr>
          <p:spPr bwMode="auto">
            <a:xfrm>
              <a:off x="576" y="2304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" name="Rectangle 537"/>
            <p:cNvSpPr>
              <a:spLocks noChangeArrowheads="1"/>
            </p:cNvSpPr>
            <p:nvPr/>
          </p:nvSpPr>
          <p:spPr bwMode="auto">
            <a:xfrm>
              <a:off x="1728" y="2304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" name="Rectangle 538"/>
            <p:cNvSpPr>
              <a:spLocks noChangeArrowheads="1"/>
            </p:cNvSpPr>
            <p:nvPr/>
          </p:nvSpPr>
          <p:spPr bwMode="auto">
            <a:xfrm>
              <a:off x="2016" y="2592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9" name="Rectangle 539"/>
            <p:cNvSpPr>
              <a:spLocks noChangeArrowheads="1"/>
            </p:cNvSpPr>
            <p:nvPr/>
          </p:nvSpPr>
          <p:spPr bwMode="auto">
            <a:xfrm>
              <a:off x="2016" y="1440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" name="Rectangle 540"/>
            <p:cNvSpPr>
              <a:spLocks noChangeArrowheads="1"/>
            </p:cNvSpPr>
            <p:nvPr/>
          </p:nvSpPr>
          <p:spPr bwMode="auto">
            <a:xfrm>
              <a:off x="2304" y="2880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" name="Rectangle 541"/>
            <p:cNvSpPr>
              <a:spLocks noChangeArrowheads="1"/>
            </p:cNvSpPr>
            <p:nvPr/>
          </p:nvSpPr>
          <p:spPr bwMode="auto">
            <a:xfrm>
              <a:off x="1728" y="1728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2" name="Rectangle 542"/>
            <p:cNvSpPr>
              <a:spLocks noChangeArrowheads="1"/>
            </p:cNvSpPr>
            <p:nvPr/>
          </p:nvSpPr>
          <p:spPr bwMode="auto">
            <a:xfrm>
              <a:off x="2304" y="1728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3" name="Rectangle 543"/>
            <p:cNvSpPr>
              <a:spLocks noChangeArrowheads="1"/>
            </p:cNvSpPr>
            <p:nvPr/>
          </p:nvSpPr>
          <p:spPr bwMode="auto">
            <a:xfrm>
              <a:off x="2304" y="2304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4" name="Rectangle 544"/>
            <p:cNvSpPr>
              <a:spLocks noChangeArrowheads="1"/>
            </p:cNvSpPr>
            <p:nvPr/>
          </p:nvSpPr>
          <p:spPr bwMode="auto">
            <a:xfrm>
              <a:off x="2016" y="2016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45" name="Group 545"/>
            <p:cNvGrpSpPr>
              <a:grpSpLocks/>
            </p:cNvGrpSpPr>
            <p:nvPr/>
          </p:nvGrpSpPr>
          <p:grpSpPr bwMode="auto">
            <a:xfrm>
              <a:off x="288" y="1152"/>
              <a:ext cx="288" cy="2592"/>
              <a:chOff x="4704" y="1440"/>
              <a:chExt cx="288" cy="2592"/>
            </a:xfrm>
          </p:grpSpPr>
          <p:sp>
            <p:nvSpPr>
              <p:cNvPr id="476" name="Rectangle 546"/>
              <p:cNvSpPr>
                <a:spLocks noChangeArrowheads="1"/>
              </p:cNvSpPr>
              <p:nvPr/>
            </p:nvSpPr>
            <p:spPr bwMode="auto">
              <a:xfrm>
                <a:off x="4704" y="2880"/>
                <a:ext cx="288" cy="288"/>
              </a:xfrm>
              <a:prstGeom prst="rect">
                <a:avLst/>
              </a:prstGeom>
              <a:solidFill>
                <a:srgbClr val="7030A0"/>
              </a:solidFill>
              <a:ln w="9525">
                <a:solidFill>
                  <a:srgbClr val="7030A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7" name="Rectangle 547"/>
              <p:cNvSpPr>
                <a:spLocks noChangeArrowheads="1"/>
              </p:cNvSpPr>
              <p:nvPr/>
            </p:nvSpPr>
            <p:spPr bwMode="auto">
              <a:xfrm>
                <a:off x="4704" y="3168"/>
                <a:ext cx="288" cy="288"/>
              </a:xfrm>
              <a:prstGeom prst="rect">
                <a:avLst/>
              </a:prstGeom>
              <a:solidFill>
                <a:srgbClr val="7030A0"/>
              </a:solidFill>
              <a:ln w="9525">
                <a:solidFill>
                  <a:srgbClr val="7030A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8" name="Rectangle 548"/>
              <p:cNvSpPr>
                <a:spLocks noChangeArrowheads="1"/>
              </p:cNvSpPr>
              <p:nvPr/>
            </p:nvSpPr>
            <p:spPr bwMode="auto">
              <a:xfrm>
                <a:off x="4704" y="3456"/>
                <a:ext cx="288" cy="288"/>
              </a:xfrm>
              <a:prstGeom prst="rect">
                <a:avLst/>
              </a:prstGeom>
              <a:solidFill>
                <a:srgbClr val="7030A0"/>
              </a:solidFill>
              <a:ln w="9525">
                <a:solidFill>
                  <a:srgbClr val="7030A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9" name="Rectangle 549"/>
              <p:cNvSpPr>
                <a:spLocks noChangeArrowheads="1"/>
              </p:cNvSpPr>
              <p:nvPr/>
            </p:nvSpPr>
            <p:spPr bwMode="auto">
              <a:xfrm>
                <a:off x="4704" y="3744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0" name="Rectangle 550"/>
              <p:cNvSpPr>
                <a:spLocks noChangeArrowheads="1"/>
              </p:cNvSpPr>
              <p:nvPr/>
            </p:nvSpPr>
            <p:spPr bwMode="auto">
              <a:xfrm>
                <a:off x="4704" y="2016"/>
                <a:ext cx="288" cy="288"/>
              </a:xfrm>
              <a:prstGeom prst="rect">
                <a:avLst/>
              </a:prstGeom>
              <a:solidFill>
                <a:srgbClr val="7030A0"/>
              </a:solidFill>
              <a:ln w="9525">
                <a:solidFill>
                  <a:srgbClr val="7030A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" name="Rectangle 551"/>
              <p:cNvSpPr>
                <a:spLocks noChangeArrowheads="1"/>
              </p:cNvSpPr>
              <p:nvPr/>
            </p:nvSpPr>
            <p:spPr bwMode="auto">
              <a:xfrm>
                <a:off x="4704" y="1440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" name="Rectangle 552"/>
              <p:cNvSpPr>
                <a:spLocks noChangeArrowheads="1"/>
              </p:cNvSpPr>
              <p:nvPr/>
            </p:nvSpPr>
            <p:spPr bwMode="auto">
              <a:xfrm>
                <a:off x="4704" y="1728"/>
                <a:ext cx="288" cy="288"/>
              </a:xfrm>
              <a:prstGeom prst="rect">
                <a:avLst/>
              </a:prstGeom>
              <a:solidFill>
                <a:srgbClr val="7030A0"/>
              </a:solidFill>
              <a:ln w="9525">
                <a:solidFill>
                  <a:srgbClr val="7030A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" name="Rectangle 553"/>
              <p:cNvSpPr>
                <a:spLocks noChangeArrowheads="1"/>
              </p:cNvSpPr>
              <p:nvPr/>
            </p:nvSpPr>
            <p:spPr bwMode="auto">
              <a:xfrm>
                <a:off x="4704" y="2304"/>
                <a:ext cx="288" cy="288"/>
              </a:xfrm>
              <a:prstGeom prst="rect">
                <a:avLst/>
              </a:prstGeom>
              <a:solidFill>
                <a:srgbClr val="7030A0"/>
              </a:solidFill>
              <a:ln w="9525">
                <a:solidFill>
                  <a:srgbClr val="7030A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4" name="Rectangle 554"/>
              <p:cNvSpPr>
                <a:spLocks noChangeArrowheads="1"/>
              </p:cNvSpPr>
              <p:nvPr/>
            </p:nvSpPr>
            <p:spPr bwMode="auto">
              <a:xfrm>
                <a:off x="4704" y="2592"/>
                <a:ext cx="288" cy="288"/>
              </a:xfrm>
              <a:prstGeom prst="rect">
                <a:avLst/>
              </a:prstGeom>
              <a:solidFill>
                <a:srgbClr val="7030A0"/>
              </a:solidFill>
              <a:ln w="9525">
                <a:solidFill>
                  <a:srgbClr val="7030A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6" name="Group 555"/>
            <p:cNvGrpSpPr>
              <a:grpSpLocks/>
            </p:cNvGrpSpPr>
            <p:nvPr/>
          </p:nvGrpSpPr>
          <p:grpSpPr bwMode="auto">
            <a:xfrm rot="5400000">
              <a:off x="1440" y="0"/>
              <a:ext cx="288" cy="2592"/>
              <a:chOff x="4704" y="1440"/>
              <a:chExt cx="288" cy="2592"/>
            </a:xfrm>
          </p:grpSpPr>
          <p:sp>
            <p:nvSpPr>
              <p:cNvPr id="467" name="Rectangle 556"/>
              <p:cNvSpPr>
                <a:spLocks noChangeArrowheads="1"/>
              </p:cNvSpPr>
              <p:nvPr/>
            </p:nvSpPr>
            <p:spPr bwMode="auto">
              <a:xfrm>
                <a:off x="4704" y="2880"/>
                <a:ext cx="288" cy="288"/>
              </a:xfrm>
              <a:prstGeom prst="rect">
                <a:avLst/>
              </a:prstGeom>
              <a:solidFill>
                <a:srgbClr val="7030A0"/>
              </a:solidFill>
              <a:ln w="9525">
                <a:solidFill>
                  <a:srgbClr val="7030A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8" name="Rectangle 557"/>
              <p:cNvSpPr>
                <a:spLocks noChangeArrowheads="1"/>
              </p:cNvSpPr>
              <p:nvPr/>
            </p:nvSpPr>
            <p:spPr bwMode="auto">
              <a:xfrm>
                <a:off x="4704" y="3168"/>
                <a:ext cx="288" cy="288"/>
              </a:xfrm>
              <a:prstGeom prst="rect">
                <a:avLst/>
              </a:prstGeom>
              <a:solidFill>
                <a:srgbClr val="7030A0"/>
              </a:solidFill>
              <a:ln w="9525">
                <a:solidFill>
                  <a:srgbClr val="7030A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9" name="Rectangle 558"/>
              <p:cNvSpPr>
                <a:spLocks noChangeArrowheads="1"/>
              </p:cNvSpPr>
              <p:nvPr/>
            </p:nvSpPr>
            <p:spPr bwMode="auto">
              <a:xfrm>
                <a:off x="4704" y="3456"/>
                <a:ext cx="288" cy="288"/>
              </a:xfrm>
              <a:prstGeom prst="rect">
                <a:avLst/>
              </a:prstGeom>
              <a:solidFill>
                <a:srgbClr val="7030A0"/>
              </a:solidFill>
              <a:ln w="9525">
                <a:solidFill>
                  <a:srgbClr val="7030A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" name="Rectangle 559"/>
              <p:cNvSpPr>
                <a:spLocks noChangeArrowheads="1"/>
              </p:cNvSpPr>
              <p:nvPr/>
            </p:nvSpPr>
            <p:spPr bwMode="auto">
              <a:xfrm>
                <a:off x="4704" y="3744"/>
                <a:ext cx="288" cy="288"/>
              </a:xfrm>
              <a:prstGeom prst="rect">
                <a:avLst/>
              </a:prstGeom>
              <a:solidFill>
                <a:srgbClr val="7030A0"/>
              </a:solidFill>
              <a:ln w="9525">
                <a:solidFill>
                  <a:srgbClr val="7030A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" name="Rectangle 560"/>
              <p:cNvSpPr>
                <a:spLocks noChangeArrowheads="1"/>
              </p:cNvSpPr>
              <p:nvPr/>
            </p:nvSpPr>
            <p:spPr bwMode="auto">
              <a:xfrm>
                <a:off x="4704" y="2016"/>
                <a:ext cx="288" cy="288"/>
              </a:xfrm>
              <a:prstGeom prst="rect">
                <a:avLst/>
              </a:prstGeom>
              <a:solidFill>
                <a:srgbClr val="7030A0"/>
              </a:solidFill>
              <a:ln w="9525">
                <a:solidFill>
                  <a:srgbClr val="7030A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" name="Rectangle 561"/>
              <p:cNvSpPr>
                <a:spLocks noChangeArrowheads="1"/>
              </p:cNvSpPr>
              <p:nvPr/>
            </p:nvSpPr>
            <p:spPr bwMode="auto">
              <a:xfrm>
                <a:off x="4704" y="1440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3" name="Rectangle 562"/>
              <p:cNvSpPr>
                <a:spLocks noChangeArrowheads="1"/>
              </p:cNvSpPr>
              <p:nvPr/>
            </p:nvSpPr>
            <p:spPr bwMode="auto">
              <a:xfrm>
                <a:off x="4704" y="1728"/>
                <a:ext cx="288" cy="288"/>
              </a:xfrm>
              <a:prstGeom prst="rect">
                <a:avLst/>
              </a:prstGeom>
              <a:solidFill>
                <a:srgbClr val="7030A0"/>
              </a:solidFill>
              <a:ln w="9525">
                <a:solidFill>
                  <a:srgbClr val="7030A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4" name="Rectangle 563"/>
              <p:cNvSpPr>
                <a:spLocks noChangeArrowheads="1"/>
              </p:cNvSpPr>
              <p:nvPr/>
            </p:nvSpPr>
            <p:spPr bwMode="auto">
              <a:xfrm>
                <a:off x="4704" y="2304"/>
                <a:ext cx="288" cy="288"/>
              </a:xfrm>
              <a:prstGeom prst="rect">
                <a:avLst/>
              </a:prstGeom>
              <a:solidFill>
                <a:srgbClr val="7030A0"/>
              </a:solidFill>
              <a:ln w="9525">
                <a:solidFill>
                  <a:srgbClr val="7030A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5" name="Rectangle 564"/>
              <p:cNvSpPr>
                <a:spLocks noChangeArrowheads="1"/>
              </p:cNvSpPr>
              <p:nvPr/>
            </p:nvSpPr>
            <p:spPr bwMode="auto">
              <a:xfrm>
                <a:off x="4704" y="2592"/>
                <a:ext cx="288" cy="288"/>
              </a:xfrm>
              <a:prstGeom prst="rect">
                <a:avLst/>
              </a:prstGeom>
              <a:solidFill>
                <a:srgbClr val="7030A0"/>
              </a:solidFill>
              <a:ln w="9525">
                <a:solidFill>
                  <a:srgbClr val="7030A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7" name="Group 565"/>
            <p:cNvGrpSpPr>
              <a:grpSpLocks/>
            </p:cNvGrpSpPr>
            <p:nvPr/>
          </p:nvGrpSpPr>
          <p:grpSpPr bwMode="auto">
            <a:xfrm rot="-5400000">
              <a:off x="1440" y="2304"/>
              <a:ext cx="289" cy="2592"/>
              <a:chOff x="4704" y="1440"/>
              <a:chExt cx="289" cy="2592"/>
            </a:xfrm>
          </p:grpSpPr>
          <p:sp>
            <p:nvSpPr>
              <p:cNvPr id="458" name="Rectangle 566"/>
              <p:cNvSpPr>
                <a:spLocks noChangeArrowheads="1"/>
              </p:cNvSpPr>
              <p:nvPr/>
            </p:nvSpPr>
            <p:spPr bwMode="auto">
              <a:xfrm>
                <a:off x="4704" y="2880"/>
                <a:ext cx="288" cy="288"/>
              </a:xfrm>
              <a:prstGeom prst="rect">
                <a:avLst/>
              </a:prstGeom>
              <a:solidFill>
                <a:srgbClr val="7030A0"/>
              </a:solidFill>
              <a:ln w="9525">
                <a:solidFill>
                  <a:srgbClr val="7030A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9" name="Rectangle 567"/>
              <p:cNvSpPr>
                <a:spLocks noChangeArrowheads="1"/>
              </p:cNvSpPr>
              <p:nvPr/>
            </p:nvSpPr>
            <p:spPr bwMode="auto">
              <a:xfrm>
                <a:off x="4705" y="3168"/>
                <a:ext cx="288" cy="288"/>
              </a:xfrm>
              <a:prstGeom prst="rect">
                <a:avLst/>
              </a:prstGeom>
              <a:solidFill>
                <a:srgbClr val="7030A0"/>
              </a:solidFill>
              <a:ln w="9525">
                <a:solidFill>
                  <a:srgbClr val="7030A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" name="Rectangle 568"/>
              <p:cNvSpPr>
                <a:spLocks noChangeArrowheads="1"/>
              </p:cNvSpPr>
              <p:nvPr/>
            </p:nvSpPr>
            <p:spPr bwMode="auto">
              <a:xfrm>
                <a:off x="4704" y="3456"/>
                <a:ext cx="288" cy="288"/>
              </a:xfrm>
              <a:prstGeom prst="rect">
                <a:avLst/>
              </a:prstGeom>
              <a:solidFill>
                <a:srgbClr val="7030A0"/>
              </a:solidFill>
              <a:ln w="9525">
                <a:solidFill>
                  <a:srgbClr val="7030A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" name="Rectangle 569"/>
              <p:cNvSpPr>
                <a:spLocks noChangeArrowheads="1"/>
              </p:cNvSpPr>
              <p:nvPr/>
            </p:nvSpPr>
            <p:spPr bwMode="auto">
              <a:xfrm>
                <a:off x="4704" y="3744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" name="Rectangle 570"/>
              <p:cNvSpPr>
                <a:spLocks noChangeArrowheads="1"/>
              </p:cNvSpPr>
              <p:nvPr/>
            </p:nvSpPr>
            <p:spPr bwMode="auto">
              <a:xfrm>
                <a:off x="4704" y="2016"/>
                <a:ext cx="288" cy="288"/>
              </a:xfrm>
              <a:prstGeom prst="rect">
                <a:avLst/>
              </a:prstGeom>
              <a:solidFill>
                <a:srgbClr val="7030A0"/>
              </a:solidFill>
              <a:ln w="9525">
                <a:solidFill>
                  <a:srgbClr val="7030A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3" name="Rectangle 571"/>
              <p:cNvSpPr>
                <a:spLocks noChangeArrowheads="1"/>
              </p:cNvSpPr>
              <p:nvPr/>
            </p:nvSpPr>
            <p:spPr bwMode="auto">
              <a:xfrm>
                <a:off x="4704" y="1440"/>
                <a:ext cx="288" cy="288"/>
              </a:xfrm>
              <a:prstGeom prst="rect">
                <a:avLst/>
              </a:prstGeom>
              <a:solidFill>
                <a:srgbClr val="7030A0"/>
              </a:solidFill>
              <a:ln w="9525">
                <a:solidFill>
                  <a:srgbClr val="7030A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4" name="Rectangle 572"/>
              <p:cNvSpPr>
                <a:spLocks noChangeArrowheads="1"/>
              </p:cNvSpPr>
              <p:nvPr/>
            </p:nvSpPr>
            <p:spPr bwMode="auto">
              <a:xfrm>
                <a:off x="4704" y="1728"/>
                <a:ext cx="288" cy="288"/>
              </a:xfrm>
              <a:prstGeom prst="rect">
                <a:avLst/>
              </a:prstGeom>
              <a:solidFill>
                <a:srgbClr val="7030A0"/>
              </a:solidFill>
              <a:ln w="9525">
                <a:solidFill>
                  <a:srgbClr val="7030A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5" name="Rectangle 573"/>
              <p:cNvSpPr>
                <a:spLocks noChangeArrowheads="1"/>
              </p:cNvSpPr>
              <p:nvPr/>
            </p:nvSpPr>
            <p:spPr bwMode="auto">
              <a:xfrm>
                <a:off x="4704" y="2304"/>
                <a:ext cx="288" cy="288"/>
              </a:xfrm>
              <a:prstGeom prst="rect">
                <a:avLst/>
              </a:prstGeom>
              <a:solidFill>
                <a:srgbClr val="7030A0"/>
              </a:solidFill>
              <a:ln w="9525">
                <a:solidFill>
                  <a:srgbClr val="7030A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6" name="Rectangle 574"/>
              <p:cNvSpPr>
                <a:spLocks noChangeArrowheads="1"/>
              </p:cNvSpPr>
              <p:nvPr/>
            </p:nvSpPr>
            <p:spPr bwMode="auto">
              <a:xfrm>
                <a:off x="4704" y="2592"/>
                <a:ext cx="288" cy="288"/>
              </a:xfrm>
              <a:prstGeom prst="rect">
                <a:avLst/>
              </a:prstGeom>
              <a:solidFill>
                <a:srgbClr val="7030A0"/>
              </a:solidFill>
              <a:ln w="9525">
                <a:solidFill>
                  <a:srgbClr val="7030A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8" name="Group 575"/>
            <p:cNvGrpSpPr>
              <a:grpSpLocks/>
            </p:cNvGrpSpPr>
            <p:nvPr/>
          </p:nvGrpSpPr>
          <p:grpSpPr bwMode="auto">
            <a:xfrm>
              <a:off x="2592" y="1152"/>
              <a:ext cx="288" cy="2592"/>
              <a:chOff x="4704" y="1440"/>
              <a:chExt cx="288" cy="2592"/>
            </a:xfrm>
          </p:grpSpPr>
          <p:sp>
            <p:nvSpPr>
              <p:cNvPr id="449" name="Rectangle 576"/>
              <p:cNvSpPr>
                <a:spLocks noChangeArrowheads="1"/>
              </p:cNvSpPr>
              <p:nvPr/>
            </p:nvSpPr>
            <p:spPr bwMode="auto">
              <a:xfrm>
                <a:off x="4704" y="2880"/>
                <a:ext cx="288" cy="288"/>
              </a:xfrm>
              <a:prstGeom prst="rect">
                <a:avLst/>
              </a:prstGeom>
              <a:solidFill>
                <a:srgbClr val="7030A0"/>
              </a:solidFill>
              <a:ln w="9525">
                <a:solidFill>
                  <a:srgbClr val="7030A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" name="Rectangle 577"/>
              <p:cNvSpPr>
                <a:spLocks noChangeArrowheads="1"/>
              </p:cNvSpPr>
              <p:nvPr/>
            </p:nvSpPr>
            <p:spPr bwMode="auto">
              <a:xfrm>
                <a:off x="4704" y="3168"/>
                <a:ext cx="288" cy="288"/>
              </a:xfrm>
              <a:prstGeom prst="rect">
                <a:avLst/>
              </a:prstGeom>
              <a:solidFill>
                <a:srgbClr val="7030A0"/>
              </a:solidFill>
              <a:ln w="9525">
                <a:solidFill>
                  <a:srgbClr val="7030A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" name="Rectangle 578"/>
              <p:cNvSpPr>
                <a:spLocks noChangeArrowheads="1"/>
              </p:cNvSpPr>
              <p:nvPr/>
            </p:nvSpPr>
            <p:spPr bwMode="auto">
              <a:xfrm>
                <a:off x="4704" y="3456"/>
                <a:ext cx="288" cy="288"/>
              </a:xfrm>
              <a:prstGeom prst="rect">
                <a:avLst/>
              </a:prstGeom>
              <a:solidFill>
                <a:srgbClr val="7030A0"/>
              </a:solidFill>
              <a:ln w="9525">
                <a:solidFill>
                  <a:srgbClr val="7030A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" name="Rectangle 579"/>
              <p:cNvSpPr>
                <a:spLocks noChangeArrowheads="1"/>
              </p:cNvSpPr>
              <p:nvPr/>
            </p:nvSpPr>
            <p:spPr bwMode="auto">
              <a:xfrm>
                <a:off x="4704" y="3744"/>
                <a:ext cx="288" cy="288"/>
              </a:xfrm>
              <a:prstGeom prst="rect">
                <a:avLst/>
              </a:prstGeom>
              <a:solidFill>
                <a:srgbClr val="7030A0"/>
              </a:solidFill>
              <a:ln w="9525">
                <a:solidFill>
                  <a:srgbClr val="7030A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3" name="Rectangle 580"/>
              <p:cNvSpPr>
                <a:spLocks noChangeArrowheads="1"/>
              </p:cNvSpPr>
              <p:nvPr/>
            </p:nvSpPr>
            <p:spPr bwMode="auto">
              <a:xfrm>
                <a:off x="4704" y="2016"/>
                <a:ext cx="288" cy="288"/>
              </a:xfrm>
              <a:prstGeom prst="rect">
                <a:avLst/>
              </a:prstGeom>
              <a:solidFill>
                <a:srgbClr val="7030A0"/>
              </a:solidFill>
              <a:ln w="9525">
                <a:solidFill>
                  <a:srgbClr val="7030A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4" name="Rectangle 581"/>
              <p:cNvSpPr>
                <a:spLocks noChangeArrowheads="1"/>
              </p:cNvSpPr>
              <p:nvPr/>
            </p:nvSpPr>
            <p:spPr bwMode="auto">
              <a:xfrm>
                <a:off x="4704" y="1440"/>
                <a:ext cx="288" cy="288"/>
              </a:xfrm>
              <a:prstGeom prst="rect">
                <a:avLst/>
              </a:prstGeom>
              <a:solidFill>
                <a:srgbClr val="7030A0"/>
              </a:solidFill>
              <a:ln w="9525">
                <a:solidFill>
                  <a:srgbClr val="7030A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5" name="Rectangle 582"/>
              <p:cNvSpPr>
                <a:spLocks noChangeArrowheads="1"/>
              </p:cNvSpPr>
              <p:nvPr/>
            </p:nvSpPr>
            <p:spPr bwMode="auto">
              <a:xfrm>
                <a:off x="4704" y="1728"/>
                <a:ext cx="288" cy="288"/>
              </a:xfrm>
              <a:prstGeom prst="rect">
                <a:avLst/>
              </a:prstGeom>
              <a:solidFill>
                <a:srgbClr val="7030A0"/>
              </a:solidFill>
              <a:ln w="9525">
                <a:solidFill>
                  <a:srgbClr val="7030A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" name="Rectangle 583"/>
              <p:cNvSpPr>
                <a:spLocks noChangeArrowheads="1"/>
              </p:cNvSpPr>
              <p:nvPr/>
            </p:nvSpPr>
            <p:spPr bwMode="auto">
              <a:xfrm>
                <a:off x="4704" y="2304"/>
                <a:ext cx="288" cy="288"/>
              </a:xfrm>
              <a:prstGeom prst="rect">
                <a:avLst/>
              </a:prstGeom>
              <a:solidFill>
                <a:srgbClr val="7030A0"/>
              </a:solidFill>
              <a:ln w="9525">
                <a:solidFill>
                  <a:srgbClr val="7030A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7" name="Rectangle 584"/>
              <p:cNvSpPr>
                <a:spLocks noChangeArrowheads="1"/>
              </p:cNvSpPr>
              <p:nvPr/>
            </p:nvSpPr>
            <p:spPr bwMode="auto">
              <a:xfrm>
                <a:off x="4704" y="2592"/>
                <a:ext cx="288" cy="288"/>
              </a:xfrm>
              <a:prstGeom prst="rect">
                <a:avLst/>
              </a:prstGeom>
              <a:solidFill>
                <a:srgbClr val="7030A0"/>
              </a:solidFill>
              <a:ln w="9525">
                <a:solidFill>
                  <a:srgbClr val="7030A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6615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WordArt 5"/>
          <p:cNvSpPr>
            <a:spLocks noChangeArrowheads="1" noChangeShapeType="1" noTextEdit="1"/>
          </p:cNvSpPr>
          <p:nvPr/>
        </p:nvSpPr>
        <p:spPr bwMode="auto">
          <a:xfrm>
            <a:off x="549275" y="773113"/>
            <a:ext cx="8045450" cy="5008562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0"/>
                <a:gd name="adj2" fmla="val 50000"/>
              </a:avLst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BR" sz="3600" b="1" kern="1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cs typeface="Times New Roman"/>
              </a:rPr>
              <a:t>CHÚC CÁC EM THÀNH CÔNG</a:t>
            </a:r>
            <a:endParaRPr lang="en-US" sz="3600" b="1" kern="1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/>
              <a:cs typeface="Times New Roman"/>
            </a:endParaRPr>
          </a:p>
        </p:txBody>
      </p:sp>
      <p:pic>
        <p:nvPicPr>
          <p:cNvPr id="70662" name="Picture 6" descr="AP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3087688"/>
            <a:ext cx="33242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Magnolia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0475"/>
            <a:ext cx="95250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Magnolia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81600"/>
            <a:ext cx="95250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Magnolia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084" y="5781675"/>
            <a:ext cx="95250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Magnolia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845" y="5915025"/>
            <a:ext cx="95250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 descr="mouse3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333" y="4221163"/>
            <a:ext cx="20129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5187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229" y="2817674"/>
            <a:ext cx="8905323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Cám ơn cô và các bạn 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đã chú ý lắng nghe !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8218">
            <a:off x="7180010" y="-42356"/>
            <a:ext cx="1747775" cy="191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phcanh 96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867400"/>
            <a:ext cx="11239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phcanh 96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67425"/>
            <a:ext cx="9334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3666">
            <a:off x="199676" y="-4118"/>
            <a:ext cx="1747519" cy="1913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520" y="155649"/>
            <a:ext cx="2852737" cy="26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1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Câu 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Có mấy bước để cắt, dán chữ H, U? Kể tên?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ction Button: Home 3">
            <a:hlinkClick r:id="rId3" action="ppaction://hlinksldjump" highlightClick="1">
              <a:snd r:embed="rId4" name="bomb.wav"/>
            </a:hlinkClick>
          </p:cNvPr>
          <p:cNvSpPr/>
          <p:nvPr/>
        </p:nvSpPr>
        <p:spPr>
          <a:xfrm>
            <a:off x="8305800" y="5943600"/>
            <a:ext cx="685800" cy="6858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1676400"/>
            <a:ext cx="6477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2 bước: Cắt chữ H, U và dán chữ H, U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2514600"/>
            <a:ext cx="64770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3 bước: Kẻ chữ H, U; cắt chữ H, U và dán chữ H, U.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0600" y="3733800"/>
            <a:ext cx="6477000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C. 4 bước: Kẻ chữ H, U; cắt chữ H, U; dán chữ H và dán chữ U.</a:t>
            </a:r>
          </a:p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 chữ H, U và dán chữ 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" y="1676400"/>
            <a:ext cx="60960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2730043"/>
            <a:ext cx="60960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4164687"/>
            <a:ext cx="60960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C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581400"/>
            <a:ext cx="1219200" cy="12192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800697" y="1750874"/>
            <a:ext cx="11909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Sai </a:t>
            </a:r>
          </a:p>
          <a:p>
            <a:pPr algn="ctr"/>
            <a:r>
              <a:rPr lang="en-US" sz="54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rồi!</a:t>
            </a:r>
            <a:endParaRPr lang="en-US" sz="5400" b="1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497139"/>
            <a:ext cx="1554402" cy="149736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456048" y="1547000"/>
            <a:ext cx="16995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Đúng</a:t>
            </a:r>
          </a:p>
          <a:p>
            <a:pPr algn="ctr"/>
            <a:r>
              <a:rPr lang="en-US"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rồi!</a:t>
            </a:r>
            <a:endParaRPr lang="en-US" sz="5400" b="1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777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0" grpId="1" animBg="1"/>
      <p:bldP spid="11" grpId="0" animBg="1"/>
      <p:bldP spid="13" grpId="0" animBg="1"/>
      <p:bldP spid="14" grpId="0" animBg="1"/>
      <p:bldP spid="15" grpId="0" animBg="1"/>
      <p:bldP spid="17" grpId="0"/>
      <p:bldP spid="17" grpId="1"/>
      <p:bldP spid="17" grpId="2"/>
      <p:bldP spid="17" grpId="3"/>
      <p:bldP spid="20" grpId="0"/>
      <p:bldP spid="2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Câu 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Để gấp cắt được bông hoa 5 cánh, chúng ta cần chuẩn bị tờ giấy như thế nào?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ction Button: Home 3">
            <a:hlinkClick r:id="rId4" action="ppaction://hlinksldjump" highlightClick="1">
              <a:snd r:embed="rId5" name="bomb.wav"/>
            </a:hlinkClick>
          </p:cNvPr>
          <p:cNvSpPr/>
          <p:nvPr/>
        </p:nvSpPr>
        <p:spPr>
          <a:xfrm>
            <a:off x="8305800" y="5943600"/>
            <a:ext cx="685800" cy="6858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3134380"/>
            <a:ext cx="6477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Hình vuông có cạnh 7 ô.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2219980"/>
            <a:ext cx="6477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Hình vuông có cạnh 6 ô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124980"/>
            <a:ext cx="6477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Hình vuông cạnh 8 ô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3124200"/>
            <a:ext cx="60960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B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2196643"/>
            <a:ext cx="60960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4164687"/>
            <a:ext cx="60960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C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581400"/>
            <a:ext cx="1219200" cy="12192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800697" y="1750874"/>
            <a:ext cx="11909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Sai </a:t>
            </a:r>
          </a:p>
          <a:p>
            <a:pPr algn="ctr"/>
            <a:r>
              <a:rPr lang="en-US" sz="54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rồi!</a:t>
            </a:r>
            <a:endParaRPr lang="en-US" sz="5400" b="1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497139"/>
            <a:ext cx="1554402" cy="149736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456048" y="1547000"/>
            <a:ext cx="16995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Đúng</a:t>
            </a:r>
          </a:p>
          <a:p>
            <a:pPr algn="ctr"/>
            <a:r>
              <a:rPr lang="en-US"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rồi!</a:t>
            </a:r>
            <a:endParaRPr lang="en-US" sz="5400" b="1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050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9" grpId="1" animBg="1"/>
      <p:bldP spid="10" grpId="0" animBg="1"/>
      <p:bldP spid="11" grpId="0" animBg="1"/>
      <p:bldP spid="12" grpId="0" animBg="1"/>
      <p:bldP spid="13" grpId="0" animBg="1"/>
      <p:bldP spid="15" grpId="0"/>
      <p:bldP spid="15" grpId="1"/>
      <p:bldP spid="15" grpId="2"/>
      <p:bldP spid="15" grpId="3"/>
      <p:bldP spid="17" grpId="0"/>
      <p:bldP spid="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Câu 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Quan sát hình và trả lời câu hỏi: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ction Button: Home 3">
            <a:hlinkClick r:id="rId3" action="ppaction://hlinksldjump" highlightClick="1">
              <a:snd r:embed="rId4" name="bomb.wav"/>
            </a:hlinkClick>
          </p:cNvPr>
          <p:cNvSpPr/>
          <p:nvPr/>
        </p:nvSpPr>
        <p:spPr>
          <a:xfrm>
            <a:off x="8305800" y="5943600"/>
            <a:ext cx="685800" cy="6858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Ngôi sao được dán như thế nào?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5" y="1586962"/>
            <a:ext cx="6181725" cy="42042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0600" y="1686580"/>
            <a:ext cx="6477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Dán ở giữa hình chữ nhật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2677180"/>
            <a:ext cx="64770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Dán ở giữa hình chữ nhật, có 1 cánh hướng lên trên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676400"/>
            <a:ext cx="60960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2905780"/>
            <a:ext cx="60960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581400"/>
            <a:ext cx="1219200" cy="1219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497139"/>
            <a:ext cx="1554402" cy="149736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456048" y="1547000"/>
            <a:ext cx="16995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Đúng</a:t>
            </a:r>
          </a:p>
          <a:p>
            <a:pPr algn="ctr"/>
            <a:r>
              <a:rPr lang="en-US"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rồi!</a:t>
            </a:r>
            <a:endParaRPr lang="en-US" sz="5400" b="1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9048" y="4075093"/>
            <a:ext cx="64770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Dán ở giữa hình chữ nhật, 1 cánh của ngôi sao hướng thẳng lên cạnh dài phía trên.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0848" y="4353580"/>
            <a:ext cx="60960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54899" y="1873509"/>
            <a:ext cx="11909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Sai </a:t>
            </a:r>
          </a:p>
          <a:p>
            <a:pPr algn="ctr"/>
            <a:r>
              <a:rPr lang="en-US" sz="54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rồi!</a:t>
            </a:r>
            <a:endParaRPr lang="en-US" sz="5400" b="1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911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1" grpId="0" animBg="1"/>
      <p:bldP spid="12" grpId="0" animBg="1"/>
      <p:bldP spid="14" grpId="0" animBg="1"/>
      <p:bldP spid="17" grpId="0"/>
      <p:bldP spid="17" grpId="1"/>
      <p:bldP spid="18" grpId="0" animBg="1"/>
      <p:bldP spid="18" grpId="1" animBg="1"/>
      <p:bldP spid="19" grpId="0" animBg="1"/>
      <p:bldP spid="21" grpId="0"/>
      <p:bldP spid="21" grpId="1"/>
      <p:bldP spid="21" grpId="2"/>
      <p:bldP spid="21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Câu 4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Để gấp được con ếch cần tờ giấy hình gì?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ction Button: Home 3">
            <a:hlinkClick r:id="rId3" action="ppaction://hlinksldjump" highlightClick="1">
              <a:snd r:embed="rId4" name="bomb.wav"/>
            </a:hlinkClick>
          </p:cNvPr>
          <p:cNvSpPr/>
          <p:nvPr/>
        </p:nvSpPr>
        <p:spPr>
          <a:xfrm>
            <a:off x="8305800" y="5943600"/>
            <a:ext cx="685800" cy="68580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95600" y="4038600"/>
            <a:ext cx="2667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Hình tam giác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2219980"/>
            <a:ext cx="2667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Hình vuông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3124200"/>
            <a:ext cx="2667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Hình chữ nhật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57400" y="4056853"/>
            <a:ext cx="60960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57400" y="2196643"/>
            <a:ext cx="60960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57400" y="3163907"/>
            <a:ext cx="60960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B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581400"/>
            <a:ext cx="1219200" cy="1219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497139"/>
            <a:ext cx="1554402" cy="149736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162800" y="1674674"/>
            <a:ext cx="16995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Đúng</a:t>
            </a:r>
          </a:p>
          <a:p>
            <a:pPr algn="ctr"/>
            <a:r>
              <a:rPr lang="en-US"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rồi!</a:t>
            </a:r>
            <a:endParaRPr lang="en-US" sz="5400" b="1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91400" y="1750874"/>
            <a:ext cx="11909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Sai </a:t>
            </a:r>
          </a:p>
          <a:p>
            <a:pPr algn="ctr"/>
            <a:r>
              <a:rPr lang="en-US" sz="54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rồi!</a:t>
            </a:r>
            <a:endParaRPr lang="en-US" sz="5400" b="1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368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1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9" grpId="2" animBg="1"/>
      <p:bldP spid="10" grpId="0" animBg="1"/>
      <p:bldP spid="11" grpId="0" animBg="1"/>
      <p:bldP spid="12" grpId="0" animBg="1"/>
      <p:bldP spid="15" grpId="0"/>
      <p:bldP spid="15" grpId="1"/>
      <p:bldP spid="16" grpId="4"/>
      <p:bldP spid="16" grpId="5"/>
      <p:bldP spid="16" grpId="6"/>
      <p:bldP spid="16" grpId="7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1443</Words>
  <Application>Microsoft Office PowerPoint</Application>
  <PresentationFormat>On-screen Show (4:3)</PresentationFormat>
  <Paragraphs>376</Paragraphs>
  <Slides>56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1: Có mấy bước để cắt, dán chữ H, U? Kể tên?</vt:lpstr>
      <vt:lpstr>Câu 2: Để gấp cắt được bông hoa 5 cánh, chúng ta cần chuẩn bị tờ giấy như thế nào?</vt:lpstr>
      <vt:lpstr>Câu 3: Quan sát hình và trả lời câu hỏi:</vt:lpstr>
      <vt:lpstr>Câu 4: Để gấp được con ếch cần tờ giấy hình gì?</vt:lpstr>
      <vt:lpstr>Câu 5: Trong bài gấp tàu thủy hai ống khói, bước “Gấp, cắt tờ giấy hình vuông” là bước mấy?</vt:lpstr>
      <vt:lpstr>Câu 6: Trong bài cắt, dán chữ I, T; bước 2 là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TRONG MINH</dc:creator>
  <cp:lastModifiedBy>Microsoft</cp:lastModifiedBy>
  <cp:revision>112</cp:revision>
  <dcterms:created xsi:type="dcterms:W3CDTF">2016-09-12T07:35:23Z</dcterms:created>
  <dcterms:modified xsi:type="dcterms:W3CDTF">2018-01-24T10:08:08Z</dcterms:modified>
</cp:coreProperties>
</file>