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6" r:id="rId2"/>
  </p:sldMasterIdLst>
  <p:sldIdLst>
    <p:sldId id="258" r:id="rId3"/>
    <p:sldId id="259" r:id="rId4"/>
    <p:sldId id="334" r:id="rId5"/>
    <p:sldId id="335" r:id="rId6"/>
    <p:sldId id="277" r:id="rId7"/>
    <p:sldId id="305" r:id="rId8"/>
    <p:sldId id="278" r:id="rId9"/>
    <p:sldId id="280" r:id="rId10"/>
    <p:sldId id="304" r:id="rId11"/>
    <p:sldId id="293" r:id="rId12"/>
    <p:sldId id="294" r:id="rId13"/>
    <p:sldId id="297" r:id="rId14"/>
    <p:sldId id="301" r:id="rId15"/>
    <p:sldId id="378" r:id="rId16"/>
    <p:sldId id="299" r:id="rId17"/>
    <p:sldId id="342" r:id="rId18"/>
    <p:sldId id="306" r:id="rId19"/>
    <p:sldId id="394" r:id="rId20"/>
    <p:sldId id="387" r:id="rId21"/>
    <p:sldId id="389" r:id="rId22"/>
    <p:sldId id="363" r:id="rId23"/>
    <p:sldId id="354" r:id="rId24"/>
    <p:sldId id="365" r:id="rId25"/>
    <p:sldId id="362" r:id="rId26"/>
    <p:sldId id="361" r:id="rId27"/>
    <p:sldId id="371" r:id="rId28"/>
    <p:sldId id="385" r:id="rId29"/>
    <p:sldId id="370" r:id="rId30"/>
    <p:sldId id="345" r:id="rId31"/>
    <p:sldId id="368" r:id="rId32"/>
    <p:sldId id="332" r:id="rId33"/>
    <p:sldId id="331" r:id="rId34"/>
    <p:sldId id="325" r:id="rId35"/>
    <p:sldId id="326" r:id="rId36"/>
    <p:sldId id="327" r:id="rId37"/>
    <p:sldId id="328" r:id="rId38"/>
    <p:sldId id="329" r:id="rId39"/>
    <p:sldId id="330" r:id="rId40"/>
    <p:sldId id="318" r:id="rId41"/>
    <p:sldId id="377" r:id="rId42"/>
  </p:sldIdLst>
  <p:sldSz cx="9144000" cy="6858000" type="screen4x3"/>
  <p:notesSz cx="6858000" cy="9144000"/>
  <p:custDataLst>
    <p:tags r:id="rId43"/>
  </p:custDataLst>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Arial" charset="0"/>
      </a:defRPr>
    </a:lvl1pPr>
    <a:lvl2pPr marL="457200" algn="l" rtl="0" eaLnBrk="0" fontAlgn="base" hangingPunct="0">
      <a:spcBef>
        <a:spcPct val="0"/>
      </a:spcBef>
      <a:spcAft>
        <a:spcPct val="0"/>
      </a:spcAft>
      <a:defRPr sz="3200" kern="1200">
        <a:solidFill>
          <a:schemeClr val="tx1"/>
        </a:solidFill>
        <a:latin typeface="Arial" charset="0"/>
        <a:ea typeface="+mn-ea"/>
        <a:cs typeface="Arial" charset="0"/>
      </a:defRPr>
    </a:lvl2pPr>
    <a:lvl3pPr marL="914400" algn="l" rtl="0" eaLnBrk="0" fontAlgn="base" hangingPunct="0">
      <a:spcBef>
        <a:spcPct val="0"/>
      </a:spcBef>
      <a:spcAft>
        <a:spcPct val="0"/>
      </a:spcAft>
      <a:defRPr sz="3200" kern="1200">
        <a:solidFill>
          <a:schemeClr val="tx1"/>
        </a:solidFill>
        <a:latin typeface="Arial" charset="0"/>
        <a:ea typeface="+mn-ea"/>
        <a:cs typeface="Arial" charset="0"/>
      </a:defRPr>
    </a:lvl3pPr>
    <a:lvl4pPr marL="1371600" algn="l" rtl="0" eaLnBrk="0" fontAlgn="base" hangingPunct="0">
      <a:spcBef>
        <a:spcPct val="0"/>
      </a:spcBef>
      <a:spcAft>
        <a:spcPct val="0"/>
      </a:spcAft>
      <a:defRPr sz="3200" kern="1200">
        <a:solidFill>
          <a:schemeClr val="tx1"/>
        </a:solidFill>
        <a:latin typeface="Arial" charset="0"/>
        <a:ea typeface="+mn-ea"/>
        <a:cs typeface="Arial" charset="0"/>
      </a:defRPr>
    </a:lvl4pPr>
    <a:lvl5pPr marL="1828800" algn="l" rtl="0" eaLnBrk="0" fontAlgn="base" hangingPunct="0">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3FB"/>
    <a:srgbClr val="0000FF"/>
    <a:srgbClr val="3333CC"/>
    <a:srgbClr val="FFFF00"/>
    <a:srgbClr val="A4F0FA"/>
    <a:srgbClr val="00FF99"/>
    <a:srgbClr val="FF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92" autoAdjust="0"/>
    <p:restoredTop sz="94664" autoAdjust="0"/>
  </p:normalViewPr>
  <p:slideViewPr>
    <p:cSldViewPr>
      <p:cViewPr varScale="1">
        <p:scale>
          <a:sx n="70" d="100"/>
          <a:sy n="70" d="100"/>
        </p:scale>
        <p:origin x="1266"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8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C54F392F-A1C6-4C18-A402-25108EE25A57}" type="slidenum">
              <a:rPr lang="vi-VN"/>
              <a:pPr/>
              <a:t>‹#›</a:t>
            </a:fld>
            <a:endParaRPr lang="vi-VN"/>
          </a:p>
        </p:txBody>
      </p:sp>
    </p:spTree>
    <p:extLst>
      <p:ext uri="{BB962C8B-B14F-4D97-AF65-F5344CB8AC3E}">
        <p14:creationId xmlns:p14="http://schemas.microsoft.com/office/powerpoint/2010/main" val="3158450663"/>
      </p:ext>
    </p:extLst>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64EE8EA3-BED0-4AE1-ADAF-C817F2434364}" type="slidenum">
              <a:rPr lang="vi-VN"/>
              <a:pPr/>
              <a:t>‹#›</a:t>
            </a:fld>
            <a:endParaRPr lang="vi-VN"/>
          </a:p>
        </p:txBody>
      </p:sp>
    </p:spTree>
    <p:extLst>
      <p:ext uri="{BB962C8B-B14F-4D97-AF65-F5344CB8AC3E}">
        <p14:creationId xmlns:p14="http://schemas.microsoft.com/office/powerpoint/2010/main" val="1452634690"/>
      </p:ext>
    </p:extLst>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BB9A311E-479E-45C8-86CE-38F4BB530EDF}" type="slidenum">
              <a:rPr lang="vi-VN"/>
              <a:pPr/>
              <a:t>‹#›</a:t>
            </a:fld>
            <a:endParaRPr lang="vi-VN"/>
          </a:p>
        </p:txBody>
      </p:sp>
    </p:spTree>
    <p:extLst>
      <p:ext uri="{BB962C8B-B14F-4D97-AF65-F5344CB8AC3E}">
        <p14:creationId xmlns:p14="http://schemas.microsoft.com/office/powerpoint/2010/main" val="3228474996"/>
      </p:ext>
    </p:extLst>
  </p:cSld>
  <p:clrMapOvr>
    <a:masterClrMapping/>
  </p:clrMapOvr>
  <p:transition>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vi-VN"/>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vi-VN"/>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5EA4D37-8F74-4150-A357-974219E8E4ED}" type="slidenum">
              <a:rPr lang="vi-VN"/>
              <a:pPr/>
              <a:t>‹#›</a:t>
            </a:fld>
            <a:endParaRPr lang="vi-VN"/>
          </a:p>
        </p:txBody>
      </p:sp>
    </p:spTree>
    <p:extLst>
      <p:ext uri="{BB962C8B-B14F-4D97-AF65-F5344CB8AC3E}">
        <p14:creationId xmlns:p14="http://schemas.microsoft.com/office/powerpoint/2010/main" val="2794806860"/>
      </p:ext>
    </p:extLst>
  </p:cSld>
  <p:clrMapOvr>
    <a:masterClrMapping/>
  </p:clrMapOvr>
  <p:transitio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E3F8D2-4BC9-4D81-8E1E-272C81E864E7}" type="slidenum">
              <a:rPr lang="en-US"/>
              <a:pPr/>
              <a:t>‹#›</a:t>
            </a:fld>
            <a:endParaRPr lang="en-US"/>
          </a:p>
        </p:txBody>
      </p:sp>
    </p:spTree>
    <p:extLst>
      <p:ext uri="{BB962C8B-B14F-4D97-AF65-F5344CB8AC3E}">
        <p14:creationId xmlns:p14="http://schemas.microsoft.com/office/powerpoint/2010/main" val="3243001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18C334-2471-4E1F-BC67-26673A27C904}" type="slidenum">
              <a:rPr lang="en-US"/>
              <a:pPr/>
              <a:t>‹#›</a:t>
            </a:fld>
            <a:endParaRPr lang="en-US"/>
          </a:p>
        </p:txBody>
      </p:sp>
    </p:spTree>
    <p:extLst>
      <p:ext uri="{BB962C8B-B14F-4D97-AF65-F5344CB8AC3E}">
        <p14:creationId xmlns:p14="http://schemas.microsoft.com/office/powerpoint/2010/main" val="2549145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837071-0E03-4029-B0F1-DD1ED2F0C0F7}" type="slidenum">
              <a:rPr lang="en-US"/>
              <a:pPr/>
              <a:t>‹#›</a:t>
            </a:fld>
            <a:endParaRPr lang="en-US"/>
          </a:p>
        </p:txBody>
      </p:sp>
    </p:spTree>
    <p:extLst>
      <p:ext uri="{BB962C8B-B14F-4D97-AF65-F5344CB8AC3E}">
        <p14:creationId xmlns:p14="http://schemas.microsoft.com/office/powerpoint/2010/main" val="3668918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6A286A-183B-426C-9526-1A05DAD569F5}" type="slidenum">
              <a:rPr lang="en-US"/>
              <a:pPr/>
              <a:t>‹#›</a:t>
            </a:fld>
            <a:endParaRPr lang="en-US"/>
          </a:p>
        </p:txBody>
      </p:sp>
    </p:spTree>
    <p:extLst>
      <p:ext uri="{BB962C8B-B14F-4D97-AF65-F5344CB8AC3E}">
        <p14:creationId xmlns:p14="http://schemas.microsoft.com/office/powerpoint/2010/main" val="374609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72BFBC5-F8A3-4C3F-A32E-DDD1D58F7135}" type="slidenum">
              <a:rPr lang="en-US"/>
              <a:pPr/>
              <a:t>‹#›</a:t>
            </a:fld>
            <a:endParaRPr lang="en-US"/>
          </a:p>
        </p:txBody>
      </p:sp>
    </p:spTree>
    <p:extLst>
      <p:ext uri="{BB962C8B-B14F-4D97-AF65-F5344CB8AC3E}">
        <p14:creationId xmlns:p14="http://schemas.microsoft.com/office/powerpoint/2010/main" val="1864107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F7FA23F-B367-4A73-B28F-2E4BB528E453}" type="slidenum">
              <a:rPr lang="en-US"/>
              <a:pPr/>
              <a:t>‹#›</a:t>
            </a:fld>
            <a:endParaRPr lang="en-US"/>
          </a:p>
        </p:txBody>
      </p:sp>
    </p:spTree>
    <p:extLst>
      <p:ext uri="{BB962C8B-B14F-4D97-AF65-F5344CB8AC3E}">
        <p14:creationId xmlns:p14="http://schemas.microsoft.com/office/powerpoint/2010/main" val="4294186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5E5F989-700D-4B5A-9566-D898B3478FF4}" type="slidenum">
              <a:rPr lang="en-US"/>
              <a:pPr/>
              <a:t>‹#›</a:t>
            </a:fld>
            <a:endParaRPr lang="en-US"/>
          </a:p>
        </p:txBody>
      </p:sp>
    </p:spTree>
    <p:extLst>
      <p:ext uri="{BB962C8B-B14F-4D97-AF65-F5344CB8AC3E}">
        <p14:creationId xmlns:p14="http://schemas.microsoft.com/office/powerpoint/2010/main" val="90199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FC2869C2-89A3-47BE-8ED8-DBB970F21FBE}" type="slidenum">
              <a:rPr lang="vi-VN"/>
              <a:pPr/>
              <a:t>‹#›</a:t>
            </a:fld>
            <a:endParaRPr lang="vi-VN"/>
          </a:p>
        </p:txBody>
      </p:sp>
    </p:spTree>
    <p:extLst>
      <p:ext uri="{BB962C8B-B14F-4D97-AF65-F5344CB8AC3E}">
        <p14:creationId xmlns:p14="http://schemas.microsoft.com/office/powerpoint/2010/main" val="292226046"/>
      </p:ext>
    </p:extLst>
  </p:cSld>
  <p:clrMapOvr>
    <a:masterClrMapping/>
  </p:clrMapOvr>
  <p:transition>
    <p:pull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B8310A-2866-45A9-9059-A68036F2D721}" type="slidenum">
              <a:rPr lang="en-US"/>
              <a:pPr/>
              <a:t>‹#›</a:t>
            </a:fld>
            <a:endParaRPr lang="en-US"/>
          </a:p>
        </p:txBody>
      </p:sp>
    </p:spTree>
    <p:extLst>
      <p:ext uri="{BB962C8B-B14F-4D97-AF65-F5344CB8AC3E}">
        <p14:creationId xmlns:p14="http://schemas.microsoft.com/office/powerpoint/2010/main" val="2530236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6B5451-CA3C-409F-877F-07DE0BA79AFD}" type="slidenum">
              <a:rPr lang="en-US"/>
              <a:pPr/>
              <a:t>‹#›</a:t>
            </a:fld>
            <a:endParaRPr lang="en-US"/>
          </a:p>
        </p:txBody>
      </p:sp>
    </p:spTree>
    <p:extLst>
      <p:ext uri="{BB962C8B-B14F-4D97-AF65-F5344CB8AC3E}">
        <p14:creationId xmlns:p14="http://schemas.microsoft.com/office/powerpoint/2010/main" val="1528539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42B5C9-AEFB-401C-A6C0-87C9F6C3E5E6}" type="slidenum">
              <a:rPr lang="en-US"/>
              <a:pPr/>
              <a:t>‹#›</a:t>
            </a:fld>
            <a:endParaRPr lang="en-US"/>
          </a:p>
        </p:txBody>
      </p:sp>
    </p:spTree>
    <p:extLst>
      <p:ext uri="{BB962C8B-B14F-4D97-AF65-F5344CB8AC3E}">
        <p14:creationId xmlns:p14="http://schemas.microsoft.com/office/powerpoint/2010/main" val="88225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C57466-BEF5-481A-9603-69242097BE6F}" type="slidenum">
              <a:rPr lang="en-US"/>
              <a:pPr/>
              <a:t>‹#›</a:t>
            </a:fld>
            <a:endParaRPr lang="en-US"/>
          </a:p>
        </p:txBody>
      </p:sp>
    </p:spTree>
    <p:extLst>
      <p:ext uri="{BB962C8B-B14F-4D97-AF65-F5344CB8AC3E}">
        <p14:creationId xmlns:p14="http://schemas.microsoft.com/office/powerpoint/2010/main" val="3032418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A6049726-01D2-4AA1-A58C-3A0D05EC2AA7}" type="slidenum">
              <a:rPr lang="en-US"/>
              <a:pPr/>
              <a:t>‹#›</a:t>
            </a:fld>
            <a:endParaRPr lang="en-US"/>
          </a:p>
        </p:txBody>
      </p:sp>
    </p:spTree>
    <p:extLst>
      <p:ext uri="{BB962C8B-B14F-4D97-AF65-F5344CB8AC3E}">
        <p14:creationId xmlns:p14="http://schemas.microsoft.com/office/powerpoint/2010/main" val="309805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12F24BE8-A5AA-4A8F-9CA6-AF619B23399B}" type="slidenum">
              <a:rPr lang="vi-VN"/>
              <a:pPr/>
              <a:t>‹#›</a:t>
            </a:fld>
            <a:endParaRPr lang="vi-VN"/>
          </a:p>
        </p:txBody>
      </p:sp>
    </p:spTree>
    <p:extLst>
      <p:ext uri="{BB962C8B-B14F-4D97-AF65-F5344CB8AC3E}">
        <p14:creationId xmlns:p14="http://schemas.microsoft.com/office/powerpoint/2010/main" val="3104736134"/>
      </p:ext>
    </p:extLst>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vi-VN"/>
          </a:p>
        </p:txBody>
      </p:sp>
      <p:sp>
        <p:nvSpPr>
          <p:cNvPr id="6" name="Footer Placeholder 5"/>
          <p:cNvSpPr>
            <a:spLocks noGrp="1"/>
          </p:cNvSpPr>
          <p:nvPr>
            <p:ph type="ftr" sz="quarter" idx="11"/>
          </p:nvPr>
        </p:nvSpPr>
        <p:spPr/>
        <p:txBody>
          <a:bodyPr/>
          <a:lstStyle>
            <a:lvl1pPr>
              <a:defRPr/>
            </a:lvl1pPr>
          </a:lstStyle>
          <a:p>
            <a:endParaRPr lang="vi-VN"/>
          </a:p>
        </p:txBody>
      </p:sp>
      <p:sp>
        <p:nvSpPr>
          <p:cNvPr id="7" name="Slide Number Placeholder 6"/>
          <p:cNvSpPr>
            <a:spLocks noGrp="1"/>
          </p:cNvSpPr>
          <p:nvPr>
            <p:ph type="sldNum" sz="quarter" idx="12"/>
          </p:nvPr>
        </p:nvSpPr>
        <p:spPr/>
        <p:txBody>
          <a:bodyPr/>
          <a:lstStyle>
            <a:lvl1pPr>
              <a:defRPr/>
            </a:lvl1pPr>
          </a:lstStyle>
          <a:p>
            <a:fld id="{8EDA2E44-546D-41CF-B941-F2E4A0F3983B}" type="slidenum">
              <a:rPr lang="vi-VN"/>
              <a:pPr/>
              <a:t>‹#›</a:t>
            </a:fld>
            <a:endParaRPr lang="vi-VN"/>
          </a:p>
        </p:txBody>
      </p:sp>
    </p:spTree>
    <p:extLst>
      <p:ext uri="{BB962C8B-B14F-4D97-AF65-F5344CB8AC3E}">
        <p14:creationId xmlns:p14="http://schemas.microsoft.com/office/powerpoint/2010/main" val="3643366894"/>
      </p:ext>
    </p:extLst>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vi-VN"/>
          </a:p>
        </p:txBody>
      </p:sp>
      <p:sp>
        <p:nvSpPr>
          <p:cNvPr id="8" name="Footer Placeholder 7"/>
          <p:cNvSpPr>
            <a:spLocks noGrp="1"/>
          </p:cNvSpPr>
          <p:nvPr>
            <p:ph type="ftr" sz="quarter" idx="11"/>
          </p:nvPr>
        </p:nvSpPr>
        <p:spPr/>
        <p:txBody>
          <a:bodyPr/>
          <a:lstStyle>
            <a:lvl1pPr>
              <a:defRPr/>
            </a:lvl1pPr>
          </a:lstStyle>
          <a:p>
            <a:endParaRPr lang="vi-VN"/>
          </a:p>
        </p:txBody>
      </p:sp>
      <p:sp>
        <p:nvSpPr>
          <p:cNvPr id="9" name="Slide Number Placeholder 8"/>
          <p:cNvSpPr>
            <a:spLocks noGrp="1"/>
          </p:cNvSpPr>
          <p:nvPr>
            <p:ph type="sldNum" sz="quarter" idx="12"/>
          </p:nvPr>
        </p:nvSpPr>
        <p:spPr/>
        <p:txBody>
          <a:bodyPr/>
          <a:lstStyle>
            <a:lvl1pPr>
              <a:defRPr/>
            </a:lvl1pPr>
          </a:lstStyle>
          <a:p>
            <a:fld id="{5FDBA3CB-6B08-4D4F-99AA-FBE7C49CBF5A}" type="slidenum">
              <a:rPr lang="vi-VN"/>
              <a:pPr/>
              <a:t>‹#›</a:t>
            </a:fld>
            <a:endParaRPr lang="vi-VN"/>
          </a:p>
        </p:txBody>
      </p:sp>
    </p:spTree>
    <p:extLst>
      <p:ext uri="{BB962C8B-B14F-4D97-AF65-F5344CB8AC3E}">
        <p14:creationId xmlns:p14="http://schemas.microsoft.com/office/powerpoint/2010/main" val="1279787046"/>
      </p:ext>
    </p:extLst>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vi-VN"/>
          </a:p>
        </p:txBody>
      </p:sp>
      <p:sp>
        <p:nvSpPr>
          <p:cNvPr id="4" name="Footer Placeholder 3"/>
          <p:cNvSpPr>
            <a:spLocks noGrp="1"/>
          </p:cNvSpPr>
          <p:nvPr>
            <p:ph type="ftr" sz="quarter" idx="11"/>
          </p:nvPr>
        </p:nvSpPr>
        <p:spPr/>
        <p:txBody>
          <a:bodyPr/>
          <a:lstStyle>
            <a:lvl1pPr>
              <a:defRPr/>
            </a:lvl1pPr>
          </a:lstStyle>
          <a:p>
            <a:endParaRPr lang="vi-VN"/>
          </a:p>
        </p:txBody>
      </p:sp>
      <p:sp>
        <p:nvSpPr>
          <p:cNvPr id="5" name="Slide Number Placeholder 4"/>
          <p:cNvSpPr>
            <a:spLocks noGrp="1"/>
          </p:cNvSpPr>
          <p:nvPr>
            <p:ph type="sldNum" sz="quarter" idx="12"/>
          </p:nvPr>
        </p:nvSpPr>
        <p:spPr/>
        <p:txBody>
          <a:bodyPr/>
          <a:lstStyle>
            <a:lvl1pPr>
              <a:defRPr/>
            </a:lvl1pPr>
          </a:lstStyle>
          <a:p>
            <a:fld id="{82C3136C-2EE5-4847-9EFD-D5AF755A2F89}" type="slidenum">
              <a:rPr lang="vi-VN"/>
              <a:pPr/>
              <a:t>‹#›</a:t>
            </a:fld>
            <a:endParaRPr lang="vi-VN"/>
          </a:p>
        </p:txBody>
      </p:sp>
    </p:spTree>
    <p:extLst>
      <p:ext uri="{BB962C8B-B14F-4D97-AF65-F5344CB8AC3E}">
        <p14:creationId xmlns:p14="http://schemas.microsoft.com/office/powerpoint/2010/main" val="1666190430"/>
      </p:ext>
    </p:extLst>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vi-VN"/>
          </a:p>
        </p:txBody>
      </p:sp>
      <p:sp>
        <p:nvSpPr>
          <p:cNvPr id="3" name="Footer Placeholder 2"/>
          <p:cNvSpPr>
            <a:spLocks noGrp="1"/>
          </p:cNvSpPr>
          <p:nvPr>
            <p:ph type="ftr" sz="quarter" idx="11"/>
          </p:nvPr>
        </p:nvSpPr>
        <p:spPr/>
        <p:txBody>
          <a:bodyPr/>
          <a:lstStyle>
            <a:lvl1pPr>
              <a:defRPr/>
            </a:lvl1pPr>
          </a:lstStyle>
          <a:p>
            <a:endParaRPr lang="vi-VN"/>
          </a:p>
        </p:txBody>
      </p:sp>
      <p:sp>
        <p:nvSpPr>
          <p:cNvPr id="4" name="Slide Number Placeholder 3"/>
          <p:cNvSpPr>
            <a:spLocks noGrp="1"/>
          </p:cNvSpPr>
          <p:nvPr>
            <p:ph type="sldNum" sz="quarter" idx="12"/>
          </p:nvPr>
        </p:nvSpPr>
        <p:spPr/>
        <p:txBody>
          <a:bodyPr/>
          <a:lstStyle>
            <a:lvl1pPr>
              <a:defRPr/>
            </a:lvl1pPr>
          </a:lstStyle>
          <a:p>
            <a:fld id="{769E6C2F-DE1B-43E9-B762-79C3B28C9BEC}" type="slidenum">
              <a:rPr lang="vi-VN"/>
              <a:pPr/>
              <a:t>‹#›</a:t>
            </a:fld>
            <a:endParaRPr lang="vi-VN"/>
          </a:p>
        </p:txBody>
      </p:sp>
    </p:spTree>
    <p:extLst>
      <p:ext uri="{BB962C8B-B14F-4D97-AF65-F5344CB8AC3E}">
        <p14:creationId xmlns:p14="http://schemas.microsoft.com/office/powerpoint/2010/main" val="456174670"/>
      </p:ext>
    </p:extLst>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vi-VN"/>
          </a:p>
        </p:txBody>
      </p:sp>
      <p:sp>
        <p:nvSpPr>
          <p:cNvPr id="6" name="Footer Placeholder 5"/>
          <p:cNvSpPr>
            <a:spLocks noGrp="1"/>
          </p:cNvSpPr>
          <p:nvPr>
            <p:ph type="ftr" sz="quarter" idx="11"/>
          </p:nvPr>
        </p:nvSpPr>
        <p:spPr/>
        <p:txBody>
          <a:bodyPr/>
          <a:lstStyle>
            <a:lvl1pPr>
              <a:defRPr/>
            </a:lvl1pPr>
          </a:lstStyle>
          <a:p>
            <a:endParaRPr lang="vi-VN"/>
          </a:p>
        </p:txBody>
      </p:sp>
      <p:sp>
        <p:nvSpPr>
          <p:cNvPr id="7" name="Slide Number Placeholder 6"/>
          <p:cNvSpPr>
            <a:spLocks noGrp="1"/>
          </p:cNvSpPr>
          <p:nvPr>
            <p:ph type="sldNum" sz="quarter" idx="12"/>
          </p:nvPr>
        </p:nvSpPr>
        <p:spPr/>
        <p:txBody>
          <a:bodyPr/>
          <a:lstStyle>
            <a:lvl1pPr>
              <a:defRPr/>
            </a:lvl1pPr>
          </a:lstStyle>
          <a:p>
            <a:fld id="{C65AD825-4E88-49E8-9979-E7E2EAF5A2C9}" type="slidenum">
              <a:rPr lang="vi-VN"/>
              <a:pPr/>
              <a:t>‹#›</a:t>
            </a:fld>
            <a:endParaRPr lang="vi-VN"/>
          </a:p>
        </p:txBody>
      </p:sp>
    </p:spTree>
    <p:extLst>
      <p:ext uri="{BB962C8B-B14F-4D97-AF65-F5344CB8AC3E}">
        <p14:creationId xmlns:p14="http://schemas.microsoft.com/office/powerpoint/2010/main" val="644822857"/>
      </p:ext>
    </p:extLst>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vi-VN"/>
          </a:p>
        </p:txBody>
      </p:sp>
      <p:sp>
        <p:nvSpPr>
          <p:cNvPr id="6" name="Footer Placeholder 5"/>
          <p:cNvSpPr>
            <a:spLocks noGrp="1"/>
          </p:cNvSpPr>
          <p:nvPr>
            <p:ph type="ftr" sz="quarter" idx="11"/>
          </p:nvPr>
        </p:nvSpPr>
        <p:spPr/>
        <p:txBody>
          <a:bodyPr/>
          <a:lstStyle>
            <a:lvl1pPr>
              <a:defRPr/>
            </a:lvl1pPr>
          </a:lstStyle>
          <a:p>
            <a:endParaRPr lang="vi-VN"/>
          </a:p>
        </p:txBody>
      </p:sp>
      <p:sp>
        <p:nvSpPr>
          <p:cNvPr id="7" name="Slide Number Placeholder 6"/>
          <p:cNvSpPr>
            <a:spLocks noGrp="1"/>
          </p:cNvSpPr>
          <p:nvPr>
            <p:ph type="sldNum" sz="quarter" idx="12"/>
          </p:nvPr>
        </p:nvSpPr>
        <p:spPr/>
        <p:txBody>
          <a:bodyPr/>
          <a:lstStyle>
            <a:lvl1pPr>
              <a:defRPr/>
            </a:lvl1pPr>
          </a:lstStyle>
          <a:p>
            <a:fld id="{D01CA04C-42F9-4C47-A8F1-CA780000BFE7}" type="slidenum">
              <a:rPr lang="vi-VN"/>
              <a:pPr/>
              <a:t>‹#›</a:t>
            </a:fld>
            <a:endParaRPr lang="vi-VN"/>
          </a:p>
        </p:txBody>
      </p:sp>
    </p:spTree>
    <p:extLst>
      <p:ext uri="{BB962C8B-B14F-4D97-AF65-F5344CB8AC3E}">
        <p14:creationId xmlns:p14="http://schemas.microsoft.com/office/powerpoint/2010/main" val="3187438113"/>
      </p:ext>
    </p:extLst>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CCFF"/>
            </a:gs>
          </a:gsLst>
          <a:path path="shape">
            <a:fillToRect l="50000" t="50000" r="50000" b="50000"/>
          </a:path>
        </a:gra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931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vi-VN"/>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vi-VN"/>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1AD9F1E-D273-46D1-ABB5-9A36BE8683FC}" type="slidenum">
              <a:rPr lang="vi-VN"/>
              <a:pPr/>
              <a:t>‹#›</a:t>
            </a:fld>
            <a:endParaRPr lang="vi-VN"/>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79" r:id="rId12"/>
  </p:sldLayoutIdLst>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1000" fill="hold">
                                          <p:stCondLst>
                                            <p:cond delay="0"/>
                                          </p:stCondLst>
                                        </p:cTn>
                                        <p:tgtEl>
                                          <p:spTgt spid="93186"/>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93186"/>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93186"/>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93186"/>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93186"/>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93187">
                                            <p:txEl>
                                              <p:pRg st="0" end="0"/>
                                            </p:txEl>
                                          </p:spTgt>
                                        </p:tgtEl>
                                        <p:attrNameLst>
                                          <p:attrName>style.visibility</p:attrName>
                                        </p:attrNameLst>
                                      </p:cBhvr>
                                      <p:to>
                                        <p:strVal val="visible"/>
                                      </p:to>
                                    </p:set>
                                    <p:anim calcmode="lin" valueType="num">
                                      <p:cBhvr>
                                        <p:cTn id="16" dur="500" fill="hold"/>
                                        <p:tgtEl>
                                          <p:spTgt spid="93187">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93187">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93187">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93187">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93187">
                                            <p:txEl>
                                              <p:pRg st="0" end="0"/>
                                            </p:txEl>
                                          </p:spTgt>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93187">
                                            <p:txEl>
                                              <p:pRg st="1" end="1"/>
                                            </p:txEl>
                                          </p:spTgt>
                                        </p:tgtEl>
                                        <p:attrNameLst>
                                          <p:attrName>style.visibility</p:attrName>
                                        </p:attrNameLst>
                                      </p:cBhvr>
                                      <p:to>
                                        <p:strVal val="visible"/>
                                      </p:to>
                                    </p:set>
                                    <p:anim calcmode="lin" valueType="num">
                                      <p:cBhvr>
                                        <p:cTn id="23" dur="500" fill="hold"/>
                                        <p:tgtEl>
                                          <p:spTgt spid="93187">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93187">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93187">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93187">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93187">
                                            <p:txEl>
                                              <p:pRg st="1" end="1"/>
                                            </p:txEl>
                                          </p:spTgt>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93187">
                                            <p:txEl>
                                              <p:pRg st="2" end="2"/>
                                            </p:txEl>
                                          </p:spTgt>
                                        </p:tgtEl>
                                        <p:attrNameLst>
                                          <p:attrName>style.visibility</p:attrName>
                                        </p:attrNameLst>
                                      </p:cBhvr>
                                      <p:to>
                                        <p:strVal val="visible"/>
                                      </p:to>
                                    </p:set>
                                    <p:anim calcmode="lin" valueType="num">
                                      <p:cBhvr>
                                        <p:cTn id="30" dur="500" fill="hold"/>
                                        <p:tgtEl>
                                          <p:spTgt spid="93187">
                                            <p:txEl>
                                              <p:pRg st="2" end="2"/>
                                            </p:txEl>
                                          </p:spTgt>
                                        </p:tgtEl>
                                        <p:attrNameLst>
                                          <p:attrName>ppt_w</p:attrName>
                                        </p:attrNameLst>
                                      </p:cBhvr>
                                      <p:tavLst>
                                        <p:tav tm="0">
                                          <p:val>
                                            <p:strVal val="#ppt_w*0.05"/>
                                          </p:val>
                                        </p:tav>
                                        <p:tav tm="100000">
                                          <p:val>
                                            <p:strVal val="#ppt_w"/>
                                          </p:val>
                                        </p:tav>
                                      </p:tavLst>
                                    </p:anim>
                                    <p:anim calcmode="lin" valueType="num">
                                      <p:cBhvr>
                                        <p:cTn id="31" dur="500" fill="hold"/>
                                        <p:tgtEl>
                                          <p:spTgt spid="93187">
                                            <p:txEl>
                                              <p:pRg st="2" end="2"/>
                                            </p:txEl>
                                          </p:spTgt>
                                        </p:tgtEl>
                                        <p:attrNameLst>
                                          <p:attrName>ppt_h</p:attrName>
                                        </p:attrNameLst>
                                      </p:cBhvr>
                                      <p:tavLst>
                                        <p:tav tm="0">
                                          <p:val>
                                            <p:strVal val="#ppt_h"/>
                                          </p:val>
                                        </p:tav>
                                        <p:tav tm="100000">
                                          <p:val>
                                            <p:strVal val="#ppt_h"/>
                                          </p:val>
                                        </p:tav>
                                      </p:tavLst>
                                    </p:anim>
                                    <p:anim calcmode="lin" valueType="num">
                                      <p:cBhvr>
                                        <p:cTn id="32" dur="500" fill="hold"/>
                                        <p:tgtEl>
                                          <p:spTgt spid="93187">
                                            <p:txEl>
                                              <p:pRg st="2" end="2"/>
                                            </p:txEl>
                                          </p:spTgt>
                                        </p:tgtEl>
                                        <p:attrNameLst>
                                          <p:attrName>ppt_x</p:attrName>
                                        </p:attrNameLst>
                                      </p:cBhvr>
                                      <p:tavLst>
                                        <p:tav tm="0">
                                          <p:val>
                                            <p:strVal val="#ppt_x-.2"/>
                                          </p:val>
                                        </p:tav>
                                        <p:tav tm="100000">
                                          <p:val>
                                            <p:strVal val="#ppt_x"/>
                                          </p:val>
                                        </p:tav>
                                      </p:tavLst>
                                    </p:anim>
                                    <p:anim calcmode="lin" valueType="num">
                                      <p:cBhvr>
                                        <p:cTn id="33" dur="500" fill="hold"/>
                                        <p:tgtEl>
                                          <p:spTgt spid="93187">
                                            <p:txEl>
                                              <p:pRg st="2" end="2"/>
                                            </p:txEl>
                                          </p:spTgt>
                                        </p:tgtEl>
                                        <p:attrNameLst>
                                          <p:attrName>ppt_y</p:attrName>
                                        </p:attrNameLst>
                                      </p:cBhvr>
                                      <p:tavLst>
                                        <p:tav tm="0">
                                          <p:val>
                                            <p:strVal val="#ppt_y"/>
                                          </p:val>
                                        </p:tav>
                                        <p:tav tm="100000">
                                          <p:val>
                                            <p:strVal val="#ppt_y"/>
                                          </p:val>
                                        </p:tav>
                                      </p:tavLst>
                                    </p:anim>
                                    <p:animEffect transition="in" filter="fade">
                                      <p:cBhvr>
                                        <p:cTn id="34" dur="500"/>
                                        <p:tgtEl>
                                          <p:spTgt spid="93187">
                                            <p:txEl>
                                              <p:pRg st="2" end="2"/>
                                            </p:txEl>
                                          </p:spTgt>
                                        </p:tgtEl>
                                      </p:cBhvr>
                                    </p:animEffect>
                                  </p:childTnLst>
                                </p:cTn>
                              </p:par>
                              <p:par>
                                <p:cTn id="35" presetID="54" presetClass="entr" presetSubtype="0" accel="100000" fill="hold" grpId="0" nodeType="withEffect">
                                  <p:stCondLst>
                                    <p:cond delay="0"/>
                                  </p:stCondLst>
                                  <p:childTnLst>
                                    <p:set>
                                      <p:cBhvr>
                                        <p:cTn id="36" dur="1" fill="hold">
                                          <p:stCondLst>
                                            <p:cond delay="0"/>
                                          </p:stCondLst>
                                        </p:cTn>
                                        <p:tgtEl>
                                          <p:spTgt spid="93187">
                                            <p:txEl>
                                              <p:pRg st="3" end="3"/>
                                            </p:txEl>
                                          </p:spTgt>
                                        </p:tgtEl>
                                        <p:attrNameLst>
                                          <p:attrName>style.visibility</p:attrName>
                                        </p:attrNameLst>
                                      </p:cBhvr>
                                      <p:to>
                                        <p:strVal val="visible"/>
                                      </p:to>
                                    </p:set>
                                    <p:anim calcmode="lin" valueType="num">
                                      <p:cBhvr>
                                        <p:cTn id="37" dur="500" fill="hold"/>
                                        <p:tgtEl>
                                          <p:spTgt spid="93187">
                                            <p:txEl>
                                              <p:pRg st="3" end="3"/>
                                            </p:txEl>
                                          </p:spTgt>
                                        </p:tgtEl>
                                        <p:attrNameLst>
                                          <p:attrName>ppt_w</p:attrName>
                                        </p:attrNameLst>
                                      </p:cBhvr>
                                      <p:tavLst>
                                        <p:tav tm="0">
                                          <p:val>
                                            <p:strVal val="#ppt_w*0.05"/>
                                          </p:val>
                                        </p:tav>
                                        <p:tav tm="100000">
                                          <p:val>
                                            <p:strVal val="#ppt_w"/>
                                          </p:val>
                                        </p:tav>
                                      </p:tavLst>
                                    </p:anim>
                                    <p:anim calcmode="lin" valueType="num">
                                      <p:cBhvr>
                                        <p:cTn id="38" dur="500" fill="hold"/>
                                        <p:tgtEl>
                                          <p:spTgt spid="93187">
                                            <p:txEl>
                                              <p:pRg st="3" end="3"/>
                                            </p:txEl>
                                          </p:spTgt>
                                        </p:tgtEl>
                                        <p:attrNameLst>
                                          <p:attrName>ppt_h</p:attrName>
                                        </p:attrNameLst>
                                      </p:cBhvr>
                                      <p:tavLst>
                                        <p:tav tm="0">
                                          <p:val>
                                            <p:strVal val="#ppt_h"/>
                                          </p:val>
                                        </p:tav>
                                        <p:tav tm="100000">
                                          <p:val>
                                            <p:strVal val="#ppt_h"/>
                                          </p:val>
                                        </p:tav>
                                      </p:tavLst>
                                    </p:anim>
                                    <p:anim calcmode="lin" valueType="num">
                                      <p:cBhvr>
                                        <p:cTn id="39" dur="500" fill="hold"/>
                                        <p:tgtEl>
                                          <p:spTgt spid="93187">
                                            <p:txEl>
                                              <p:pRg st="3" end="3"/>
                                            </p:txEl>
                                          </p:spTgt>
                                        </p:tgtEl>
                                        <p:attrNameLst>
                                          <p:attrName>ppt_x</p:attrName>
                                        </p:attrNameLst>
                                      </p:cBhvr>
                                      <p:tavLst>
                                        <p:tav tm="0">
                                          <p:val>
                                            <p:strVal val="#ppt_x-.2"/>
                                          </p:val>
                                        </p:tav>
                                        <p:tav tm="100000">
                                          <p:val>
                                            <p:strVal val="#ppt_x"/>
                                          </p:val>
                                        </p:tav>
                                      </p:tavLst>
                                    </p:anim>
                                    <p:anim calcmode="lin" valueType="num">
                                      <p:cBhvr>
                                        <p:cTn id="40" dur="500" fill="hold"/>
                                        <p:tgtEl>
                                          <p:spTgt spid="93187">
                                            <p:txEl>
                                              <p:pRg st="3" end="3"/>
                                            </p:txEl>
                                          </p:spTgt>
                                        </p:tgtEl>
                                        <p:attrNameLst>
                                          <p:attrName>ppt_y</p:attrName>
                                        </p:attrNameLst>
                                      </p:cBhvr>
                                      <p:tavLst>
                                        <p:tav tm="0">
                                          <p:val>
                                            <p:strVal val="#ppt_y"/>
                                          </p:val>
                                        </p:tav>
                                        <p:tav tm="100000">
                                          <p:val>
                                            <p:strVal val="#ppt_y"/>
                                          </p:val>
                                        </p:tav>
                                      </p:tavLst>
                                    </p:anim>
                                    <p:animEffect transition="in" filter="fade">
                                      <p:cBhvr>
                                        <p:cTn id="41" dur="500"/>
                                        <p:tgtEl>
                                          <p:spTgt spid="93187">
                                            <p:txEl>
                                              <p:pRg st="3" end="3"/>
                                            </p:txEl>
                                          </p:spTgt>
                                        </p:tgtEl>
                                      </p:cBhvr>
                                    </p:animEffect>
                                  </p:childTnLst>
                                </p:cTn>
                              </p:par>
                              <p:par>
                                <p:cTn id="42" presetID="54" presetClass="entr" presetSubtype="0" accel="100000" fill="hold" grpId="0" nodeType="withEffect">
                                  <p:stCondLst>
                                    <p:cond delay="0"/>
                                  </p:stCondLst>
                                  <p:childTnLst>
                                    <p:set>
                                      <p:cBhvr>
                                        <p:cTn id="43" dur="1" fill="hold">
                                          <p:stCondLst>
                                            <p:cond delay="0"/>
                                          </p:stCondLst>
                                        </p:cTn>
                                        <p:tgtEl>
                                          <p:spTgt spid="93187">
                                            <p:txEl>
                                              <p:pRg st="4" end="4"/>
                                            </p:txEl>
                                          </p:spTgt>
                                        </p:tgtEl>
                                        <p:attrNameLst>
                                          <p:attrName>style.visibility</p:attrName>
                                        </p:attrNameLst>
                                      </p:cBhvr>
                                      <p:to>
                                        <p:strVal val="visible"/>
                                      </p:to>
                                    </p:set>
                                    <p:anim calcmode="lin" valueType="num">
                                      <p:cBhvr>
                                        <p:cTn id="44" dur="500" fill="hold"/>
                                        <p:tgtEl>
                                          <p:spTgt spid="93187">
                                            <p:txEl>
                                              <p:pRg st="4" end="4"/>
                                            </p:txEl>
                                          </p:spTgt>
                                        </p:tgtEl>
                                        <p:attrNameLst>
                                          <p:attrName>ppt_w</p:attrName>
                                        </p:attrNameLst>
                                      </p:cBhvr>
                                      <p:tavLst>
                                        <p:tav tm="0">
                                          <p:val>
                                            <p:strVal val="#ppt_w*0.05"/>
                                          </p:val>
                                        </p:tav>
                                        <p:tav tm="100000">
                                          <p:val>
                                            <p:strVal val="#ppt_w"/>
                                          </p:val>
                                        </p:tav>
                                      </p:tavLst>
                                    </p:anim>
                                    <p:anim calcmode="lin" valueType="num">
                                      <p:cBhvr>
                                        <p:cTn id="45" dur="500" fill="hold"/>
                                        <p:tgtEl>
                                          <p:spTgt spid="93187">
                                            <p:txEl>
                                              <p:pRg st="4" end="4"/>
                                            </p:txEl>
                                          </p:spTgt>
                                        </p:tgtEl>
                                        <p:attrNameLst>
                                          <p:attrName>ppt_h</p:attrName>
                                        </p:attrNameLst>
                                      </p:cBhvr>
                                      <p:tavLst>
                                        <p:tav tm="0">
                                          <p:val>
                                            <p:strVal val="#ppt_h"/>
                                          </p:val>
                                        </p:tav>
                                        <p:tav tm="100000">
                                          <p:val>
                                            <p:strVal val="#ppt_h"/>
                                          </p:val>
                                        </p:tav>
                                      </p:tavLst>
                                    </p:anim>
                                    <p:anim calcmode="lin" valueType="num">
                                      <p:cBhvr>
                                        <p:cTn id="46" dur="500" fill="hold"/>
                                        <p:tgtEl>
                                          <p:spTgt spid="93187">
                                            <p:txEl>
                                              <p:pRg st="4" end="4"/>
                                            </p:txEl>
                                          </p:spTgt>
                                        </p:tgtEl>
                                        <p:attrNameLst>
                                          <p:attrName>ppt_x</p:attrName>
                                        </p:attrNameLst>
                                      </p:cBhvr>
                                      <p:tavLst>
                                        <p:tav tm="0">
                                          <p:val>
                                            <p:strVal val="#ppt_x-.2"/>
                                          </p:val>
                                        </p:tav>
                                        <p:tav tm="100000">
                                          <p:val>
                                            <p:strVal val="#ppt_x"/>
                                          </p:val>
                                        </p:tav>
                                      </p:tavLst>
                                    </p:anim>
                                    <p:anim calcmode="lin" valueType="num">
                                      <p:cBhvr>
                                        <p:cTn id="47" dur="500" fill="hold"/>
                                        <p:tgtEl>
                                          <p:spTgt spid="93187">
                                            <p:txEl>
                                              <p:pRg st="4" end="4"/>
                                            </p:txEl>
                                          </p:spTgt>
                                        </p:tgtEl>
                                        <p:attrNameLst>
                                          <p:attrName>ppt_y</p:attrName>
                                        </p:attrNameLst>
                                      </p:cBhvr>
                                      <p:tavLst>
                                        <p:tav tm="0">
                                          <p:val>
                                            <p:strVal val="#ppt_y"/>
                                          </p:val>
                                        </p:tav>
                                        <p:tav tm="100000">
                                          <p:val>
                                            <p:strVal val="#ppt_y"/>
                                          </p:val>
                                        </p:tav>
                                      </p:tavLst>
                                    </p:anim>
                                    <p:animEffect transition="in" filter="fade">
                                      <p:cBhvr>
                                        <p:cTn id="48" dur="500"/>
                                        <p:tgtEl>
                                          <p:spTgt spid="93187">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5" presetClass="exit" presetSubtype="0" fill="hold" grpId="1" nodeType="clickEffect">
                                  <p:stCondLst>
                                    <p:cond delay="0"/>
                                  </p:stCondLst>
                                  <p:childTnLst>
                                    <p:anim calcmode="lin" valueType="num">
                                      <p:cBhvr>
                                        <p:cTn id="52" dur="2000" fill="hold"/>
                                        <p:tgtEl>
                                          <p:spTgt spid="93186"/>
                                        </p:tgtEl>
                                        <p:attrNameLst>
                                          <p:attrName>style.rotation</p:attrName>
                                        </p:attrNameLst>
                                      </p:cBhvr>
                                      <p:tavLst>
                                        <p:tav tm="0">
                                          <p:val>
                                            <p:fltVal val="0"/>
                                          </p:val>
                                        </p:tav>
                                        <p:tav tm="100000">
                                          <p:val>
                                            <p:fltVal val="-90"/>
                                          </p:val>
                                        </p:tav>
                                      </p:tavLst>
                                    </p:anim>
                                    <p:anim calcmode="lin" valueType="num">
                                      <p:cBhvr>
                                        <p:cTn id="53" dur="2000" fill="hold"/>
                                        <p:tgtEl>
                                          <p:spTgt spid="93186"/>
                                        </p:tgtEl>
                                        <p:attrNameLst>
                                          <p:attrName>ppt_w</p:attrName>
                                        </p:attrNameLst>
                                      </p:cBhvr>
                                      <p:tavLst>
                                        <p:tav tm="0">
                                          <p:val>
                                            <p:strVal val="ppt_w"/>
                                          </p:val>
                                        </p:tav>
                                        <p:tav tm="50000">
                                          <p:val>
                                            <p:strVal val="ppt_w-.5"/>
                                          </p:val>
                                        </p:tav>
                                        <p:tav tm="100000">
                                          <p:val>
                                            <p:strVal val="ppt_w-.5"/>
                                          </p:val>
                                        </p:tav>
                                      </p:tavLst>
                                    </p:anim>
                                    <p:anim calcmode="lin" valueType="num">
                                      <p:cBhvr>
                                        <p:cTn id="54" dur="2000" fill="hold"/>
                                        <p:tgtEl>
                                          <p:spTgt spid="93186"/>
                                        </p:tgtEl>
                                        <p:attrNameLst>
                                          <p:attrName>ppt_h</p:attrName>
                                        </p:attrNameLst>
                                      </p:cBhvr>
                                      <p:tavLst>
                                        <p:tav tm="0">
                                          <p:val>
                                            <p:strVal val="ppt_h"/>
                                          </p:val>
                                        </p:tav>
                                        <p:tav tm="100000">
                                          <p:val>
                                            <p:strVal val="ppt_h"/>
                                          </p:val>
                                        </p:tav>
                                      </p:tavLst>
                                    </p:anim>
                                    <p:anim calcmode="lin" valueType="num">
                                      <p:cBhvr>
                                        <p:cTn id="55" dur="2000" fill="hold"/>
                                        <p:tgtEl>
                                          <p:spTgt spid="93186"/>
                                        </p:tgtEl>
                                        <p:attrNameLst>
                                          <p:attrName>ppt_x</p:attrName>
                                        </p:attrNameLst>
                                      </p:cBhvr>
                                      <p:tavLst>
                                        <p:tav tm="0">
                                          <p:val>
                                            <p:strVal val="ppt_x"/>
                                          </p:val>
                                        </p:tav>
                                        <p:tav tm="100000">
                                          <p:val>
                                            <p:strVal val="ppt_x+.4"/>
                                          </p:val>
                                        </p:tav>
                                      </p:tavLst>
                                    </p:anim>
                                    <p:anim calcmode="lin" valueType="num">
                                      <p:cBhvr>
                                        <p:cTn id="56" dur="2000" fill="hold"/>
                                        <p:tgtEl>
                                          <p:spTgt spid="93186"/>
                                        </p:tgtEl>
                                        <p:attrNameLst>
                                          <p:attrName>ppt_y</p:attrName>
                                        </p:attrNameLst>
                                      </p:cBhvr>
                                      <p:tavLst>
                                        <p:tav tm="0">
                                          <p:val>
                                            <p:strVal val="ppt_y"/>
                                          </p:val>
                                        </p:tav>
                                        <p:tav tm="50000">
                                          <p:val>
                                            <p:strVal val="ppt_y+.1"/>
                                          </p:val>
                                        </p:tav>
                                        <p:tav tm="100000">
                                          <p:val>
                                            <p:strVal val="ppt_y-.2"/>
                                          </p:val>
                                        </p:tav>
                                      </p:tavLst>
                                    </p:anim>
                                    <p:set>
                                      <p:cBhvr>
                                        <p:cTn id="57" dur="1" fill="hold">
                                          <p:stCondLst>
                                            <p:cond delay="1998"/>
                                          </p:stCondLst>
                                        </p:cTn>
                                        <p:tgtEl>
                                          <p:spTgt spid="93186"/>
                                        </p:tgtEl>
                                        <p:attrNameLst>
                                          <p:attrName>style.visibility</p:attrName>
                                        </p:attrNameLst>
                                      </p:cBhvr>
                                      <p:to>
                                        <p:strVal val="hidden"/>
                                      </p:to>
                                    </p:set>
                                  </p:childTnLst>
                                </p:cTn>
                              </p:par>
                              <p:par>
                                <p:cTn id="58" presetID="22" presetClass="exit" presetSubtype="8" fill="hold" grpId="1" nodeType="withEffect">
                                  <p:stCondLst>
                                    <p:cond delay="0"/>
                                  </p:stCondLst>
                                  <p:childTnLst>
                                    <p:animEffect transition="out" filter="wipe(left)">
                                      <p:cBhvr>
                                        <p:cTn id="59" dur="500"/>
                                        <p:tgtEl>
                                          <p:spTgt spid="93187">
                                            <p:txEl>
                                              <p:pRg st="0" end="0"/>
                                            </p:txEl>
                                          </p:spTgt>
                                        </p:tgtEl>
                                      </p:cBhvr>
                                    </p:animEffect>
                                    <p:set>
                                      <p:cBhvr>
                                        <p:cTn id="60" dur="1" fill="hold">
                                          <p:stCondLst>
                                            <p:cond delay="499"/>
                                          </p:stCondLst>
                                        </p:cTn>
                                        <p:tgtEl>
                                          <p:spTgt spid="93187">
                                            <p:txEl>
                                              <p:pRg st="0" end="0"/>
                                            </p:txEl>
                                          </p:spTgt>
                                        </p:tgtEl>
                                        <p:attrNameLst>
                                          <p:attrName>style.visibility</p:attrName>
                                        </p:attrNameLst>
                                      </p:cBhvr>
                                      <p:to>
                                        <p:strVal val="hidden"/>
                                      </p:to>
                                    </p:set>
                                  </p:childTnLst>
                                </p:cTn>
                              </p:par>
                              <p:par>
                                <p:cTn id="61" presetID="22" presetClass="exit" presetSubtype="8" fill="hold" grpId="1" nodeType="withEffect">
                                  <p:stCondLst>
                                    <p:cond delay="0"/>
                                  </p:stCondLst>
                                  <p:childTnLst>
                                    <p:animEffect transition="out" filter="wipe(left)">
                                      <p:cBhvr>
                                        <p:cTn id="62" dur="500"/>
                                        <p:tgtEl>
                                          <p:spTgt spid="93187">
                                            <p:txEl>
                                              <p:pRg st="1" end="1"/>
                                            </p:txEl>
                                          </p:spTgt>
                                        </p:tgtEl>
                                      </p:cBhvr>
                                    </p:animEffect>
                                    <p:set>
                                      <p:cBhvr>
                                        <p:cTn id="63" dur="1" fill="hold">
                                          <p:stCondLst>
                                            <p:cond delay="499"/>
                                          </p:stCondLst>
                                        </p:cTn>
                                        <p:tgtEl>
                                          <p:spTgt spid="93187">
                                            <p:txEl>
                                              <p:pRg st="1" end="1"/>
                                            </p:txEl>
                                          </p:spTgt>
                                        </p:tgtEl>
                                        <p:attrNameLst>
                                          <p:attrName>style.visibility</p:attrName>
                                        </p:attrNameLst>
                                      </p:cBhvr>
                                      <p:to>
                                        <p:strVal val="hidden"/>
                                      </p:to>
                                    </p:set>
                                  </p:childTnLst>
                                </p:cTn>
                              </p:par>
                              <p:par>
                                <p:cTn id="64" presetID="22" presetClass="exit" presetSubtype="8" fill="hold" grpId="1" nodeType="withEffect">
                                  <p:stCondLst>
                                    <p:cond delay="0"/>
                                  </p:stCondLst>
                                  <p:childTnLst>
                                    <p:animEffect transition="out" filter="wipe(left)">
                                      <p:cBhvr>
                                        <p:cTn id="65" dur="500"/>
                                        <p:tgtEl>
                                          <p:spTgt spid="93187">
                                            <p:txEl>
                                              <p:pRg st="2" end="2"/>
                                            </p:txEl>
                                          </p:spTgt>
                                        </p:tgtEl>
                                      </p:cBhvr>
                                    </p:animEffect>
                                    <p:set>
                                      <p:cBhvr>
                                        <p:cTn id="66" dur="1" fill="hold">
                                          <p:stCondLst>
                                            <p:cond delay="499"/>
                                          </p:stCondLst>
                                        </p:cTn>
                                        <p:tgtEl>
                                          <p:spTgt spid="93187">
                                            <p:txEl>
                                              <p:pRg st="2" end="2"/>
                                            </p:txEl>
                                          </p:spTgt>
                                        </p:tgtEl>
                                        <p:attrNameLst>
                                          <p:attrName>style.visibility</p:attrName>
                                        </p:attrNameLst>
                                      </p:cBhvr>
                                      <p:to>
                                        <p:strVal val="hidden"/>
                                      </p:to>
                                    </p:set>
                                  </p:childTnLst>
                                </p:cTn>
                              </p:par>
                              <p:par>
                                <p:cTn id="67" presetID="22" presetClass="exit" presetSubtype="8" fill="hold" grpId="1" nodeType="withEffect">
                                  <p:stCondLst>
                                    <p:cond delay="0"/>
                                  </p:stCondLst>
                                  <p:childTnLst>
                                    <p:animEffect transition="out" filter="wipe(left)">
                                      <p:cBhvr>
                                        <p:cTn id="68" dur="500"/>
                                        <p:tgtEl>
                                          <p:spTgt spid="93187">
                                            <p:txEl>
                                              <p:pRg st="3" end="3"/>
                                            </p:txEl>
                                          </p:spTgt>
                                        </p:tgtEl>
                                      </p:cBhvr>
                                    </p:animEffect>
                                    <p:set>
                                      <p:cBhvr>
                                        <p:cTn id="69" dur="1" fill="hold">
                                          <p:stCondLst>
                                            <p:cond delay="499"/>
                                          </p:stCondLst>
                                        </p:cTn>
                                        <p:tgtEl>
                                          <p:spTgt spid="93187">
                                            <p:txEl>
                                              <p:pRg st="3" end="3"/>
                                            </p:txEl>
                                          </p:spTgt>
                                        </p:tgtEl>
                                        <p:attrNameLst>
                                          <p:attrName>style.visibility</p:attrName>
                                        </p:attrNameLst>
                                      </p:cBhvr>
                                      <p:to>
                                        <p:strVal val="hidden"/>
                                      </p:to>
                                    </p:set>
                                  </p:childTnLst>
                                </p:cTn>
                              </p:par>
                              <p:par>
                                <p:cTn id="70" presetID="22" presetClass="exit" presetSubtype="8" fill="hold" grpId="1" nodeType="withEffect">
                                  <p:stCondLst>
                                    <p:cond delay="0"/>
                                  </p:stCondLst>
                                  <p:childTnLst>
                                    <p:animEffect transition="out" filter="wipe(left)">
                                      <p:cBhvr>
                                        <p:cTn id="71" dur="500"/>
                                        <p:tgtEl>
                                          <p:spTgt spid="93187">
                                            <p:txEl>
                                              <p:pRg st="4" end="4"/>
                                            </p:txEl>
                                          </p:spTgt>
                                        </p:tgtEl>
                                      </p:cBhvr>
                                    </p:animEffect>
                                    <p:set>
                                      <p:cBhvr>
                                        <p:cTn id="72" dur="1" fill="hold">
                                          <p:stCondLst>
                                            <p:cond delay="499"/>
                                          </p:stCondLst>
                                        </p:cTn>
                                        <p:tgtEl>
                                          <p:spTgt spid="9318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6" grpId="1"/>
      <p:bldP spid="93187" grpId="0" build="p">
        <p:tmplLst>
          <p:tmpl lvl="1">
            <p:tnLst>
              <p:par>
                <p:cTn presetID="54" presetClass="entr" presetSubtype="0" accel="100000" fill="hold" nodeType="click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2">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3">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4">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 lvl="5">
            <p:tnLst>
              <p:par>
                <p:cTn presetID="54" presetClass="entr" presetSubtype="0" accel="100000" fill="hold" nodeType="withEffect">
                  <p:stCondLst>
                    <p:cond delay="0"/>
                  </p:stCondLst>
                  <p:childTnLst>
                    <p:set>
                      <p:cBhvr>
                        <p:cTn dur="1" fill="hold">
                          <p:stCondLst>
                            <p:cond delay="0"/>
                          </p:stCondLst>
                        </p:cTn>
                        <p:tgtEl>
                          <p:spTgt spid="93187"/>
                        </p:tgtEl>
                        <p:attrNameLst>
                          <p:attrName>style.visibility</p:attrName>
                        </p:attrNameLst>
                      </p:cBhvr>
                      <p:to>
                        <p:strVal val="visible"/>
                      </p:to>
                    </p:set>
                    <p:anim calcmode="lin" valueType="num">
                      <p:cBhvr>
                        <p:cTn dur="500" fill="hold"/>
                        <p:tgtEl>
                          <p:spTgt spid="93187"/>
                        </p:tgtEl>
                        <p:attrNameLst>
                          <p:attrName>ppt_w</p:attrName>
                        </p:attrNameLst>
                      </p:cBhvr>
                      <p:tavLst>
                        <p:tav tm="0">
                          <p:val>
                            <p:strVal val="#ppt_w*0.05"/>
                          </p:val>
                        </p:tav>
                        <p:tav tm="100000">
                          <p:val>
                            <p:strVal val="#ppt_w"/>
                          </p:val>
                        </p:tav>
                      </p:tavLst>
                    </p:anim>
                    <p:anim calcmode="lin" valueType="num">
                      <p:cBhvr>
                        <p:cTn dur="500" fill="hold"/>
                        <p:tgtEl>
                          <p:spTgt spid="93187"/>
                        </p:tgtEl>
                        <p:attrNameLst>
                          <p:attrName>ppt_h</p:attrName>
                        </p:attrNameLst>
                      </p:cBhvr>
                      <p:tavLst>
                        <p:tav tm="0">
                          <p:val>
                            <p:strVal val="#ppt_h"/>
                          </p:val>
                        </p:tav>
                        <p:tav tm="100000">
                          <p:val>
                            <p:strVal val="#ppt_h"/>
                          </p:val>
                        </p:tav>
                      </p:tavLst>
                    </p:anim>
                    <p:anim calcmode="lin" valueType="num">
                      <p:cBhvr>
                        <p:cTn dur="500" fill="hold"/>
                        <p:tgtEl>
                          <p:spTgt spid="93187"/>
                        </p:tgtEl>
                        <p:attrNameLst>
                          <p:attrName>ppt_x</p:attrName>
                        </p:attrNameLst>
                      </p:cBhvr>
                      <p:tavLst>
                        <p:tav tm="0">
                          <p:val>
                            <p:strVal val="#ppt_x-.2"/>
                          </p:val>
                        </p:tav>
                        <p:tav tm="100000">
                          <p:val>
                            <p:strVal val="#ppt_x"/>
                          </p:val>
                        </p:tav>
                      </p:tavLst>
                    </p:anim>
                    <p:anim calcmode="lin" valueType="num">
                      <p:cBhvr>
                        <p:cTn dur="500" fill="hold"/>
                        <p:tgtEl>
                          <p:spTgt spid="93187"/>
                        </p:tgtEl>
                        <p:attrNameLst>
                          <p:attrName>ppt_y</p:attrName>
                        </p:attrNameLst>
                      </p:cBhvr>
                      <p:tavLst>
                        <p:tav tm="0">
                          <p:val>
                            <p:strVal val="#ppt_y"/>
                          </p:val>
                        </p:tav>
                        <p:tav tm="100000">
                          <p:val>
                            <p:strVal val="#ppt_y"/>
                          </p:val>
                        </p:tav>
                      </p:tavLst>
                    </p:anim>
                    <p:animEffect transition="in" filter="fade">
                      <p:cBhvr>
                        <p:cTn dur="500"/>
                        <p:tgtEl>
                          <p:spTgt spid="93187"/>
                        </p:tgtEl>
                      </p:cBhvr>
                    </p:animEffect>
                  </p:childTnLst>
                </p:cTn>
              </p:par>
            </p:tnLst>
          </p:tmpl>
        </p:tmplLst>
      </p:bldP>
      <p:bldP spid="93187" grpId="1" build="allAtOnce">
        <p:tmplLst>
          <p:tmpl lvl="1">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2">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3">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4">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 lvl="5">
            <p:tnLst>
              <p:par>
                <p:cTn presetID="22" presetClass="exit" presetSubtype="8" fill="hold" nodeType="withEffect">
                  <p:stCondLst>
                    <p:cond delay="0"/>
                  </p:stCondLst>
                  <p:childTnLst>
                    <p:animEffect transition="out" filter="wipe(left)">
                      <p:cBhvr>
                        <p:cTn dur="500"/>
                        <p:tgtEl>
                          <p:spTgt spid="93187"/>
                        </p:tgtEl>
                      </p:cBhvr>
                    </p:animEffect>
                    <p:set>
                      <p:cBhvr>
                        <p:cTn dur="1" fill="hold">
                          <p:stCondLst>
                            <p:cond delay="499"/>
                          </p:stCondLst>
                        </p:cTn>
                        <p:tgtEl>
                          <p:spTgt spid="93187"/>
                        </p:tgtEl>
                        <p:attrNameLst>
                          <p:attrName>style.visibility</p:attrName>
                        </p:attrNameLst>
                      </p:cBhvr>
                      <p:to>
                        <p:strVal val="hidden"/>
                      </p:to>
                    </p:se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4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73AFCD01-E576-49AD-8954-0D469F8EACD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5.gif"/><Relationship Id="rId12"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audio" Target="file:///G:\Em%20yeu%20truong%20em.MP3" TargetMode="External"/><Relationship Id="rId6" Type="http://schemas.openxmlformats.org/officeDocument/2006/relationships/image" Target="../media/image4.gif"/><Relationship Id="rId11" Type="http://schemas.openxmlformats.org/officeDocument/2006/relationships/image" Target="../media/image8.gif"/><Relationship Id="rId5" Type="http://schemas.openxmlformats.org/officeDocument/2006/relationships/image" Target="../media/image3.gif"/><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4.xml"/><Relationship Id="rId1" Type="http://schemas.openxmlformats.org/officeDocument/2006/relationships/video" Target="file:///D:\hoat%20atgt\CAM%20DU%20LAI%20XE.MPG" TargetMode="Externa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image" Target="../media/image54.gif"/><Relationship Id="rId3" Type="http://schemas.openxmlformats.org/officeDocument/2006/relationships/image" Target="../media/image50.wmf"/><Relationship Id="rId7" Type="http://schemas.openxmlformats.org/officeDocument/2006/relationships/slide" Target="slide33.xml"/><Relationship Id="rId12" Type="http://schemas.openxmlformats.org/officeDocument/2006/relationships/slide" Target="slide38.xml"/><Relationship Id="rId2" Type="http://schemas.openxmlformats.org/officeDocument/2006/relationships/image" Target="../media/image49.wmf"/><Relationship Id="rId1" Type="http://schemas.openxmlformats.org/officeDocument/2006/relationships/slideLayout" Target="../slideLayouts/slideLayout2.xml"/><Relationship Id="rId6" Type="http://schemas.openxmlformats.org/officeDocument/2006/relationships/image" Target="../media/image53.wmf"/><Relationship Id="rId11" Type="http://schemas.openxmlformats.org/officeDocument/2006/relationships/slide" Target="slide37.xml"/><Relationship Id="rId5" Type="http://schemas.openxmlformats.org/officeDocument/2006/relationships/image" Target="../media/image52.wmf"/><Relationship Id="rId10" Type="http://schemas.openxmlformats.org/officeDocument/2006/relationships/slide" Target="slide36.xml"/><Relationship Id="rId4" Type="http://schemas.openxmlformats.org/officeDocument/2006/relationships/image" Target="../media/image51.png"/><Relationship Id="rId9" Type="http://schemas.openxmlformats.org/officeDocument/2006/relationships/slide" Target="slide35.xml"/><Relationship Id="rId14" Type="http://schemas.openxmlformats.org/officeDocument/2006/relationships/slide" Target="slide39.xml"/></Relationships>
</file>

<file path=ppt/slides/_rels/slide33.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audio" Target="../media/audio1.wav"/><Relationship Id="rId7" Type="http://schemas.openxmlformats.org/officeDocument/2006/relationships/image" Target="../media/image57.gif"/><Relationship Id="rId2" Type="http://schemas.openxmlformats.org/officeDocument/2006/relationships/slideLayout" Target="../slideLayouts/slideLayout24.xml"/><Relationship Id="rId1" Type="http://schemas.openxmlformats.org/officeDocument/2006/relationships/audio" Target="file:///E:\Luyen%20tu%20va%20cau\Chi%20ong%20Nau%20va%20em%20be.mp3" TargetMode="External"/><Relationship Id="rId6" Type="http://schemas.openxmlformats.org/officeDocument/2006/relationships/image" Target="../media/image10.png"/><Relationship Id="rId5" Type="http://schemas.openxmlformats.org/officeDocument/2006/relationships/image" Target="../media/image56.gif"/><Relationship Id="rId4" Type="http://schemas.openxmlformats.org/officeDocument/2006/relationships/image" Target="../media/image55.gif"/><Relationship Id="rId9" Type="http://schemas.openxmlformats.org/officeDocument/2006/relationships/slide" Target="slide32.xml"/></Relationships>
</file>

<file path=ppt/slides/_rels/slide36.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2.gif"/><Relationship Id="rId2" Type="http://schemas.openxmlformats.org/officeDocument/2006/relationships/audio" Target="file:///C:\Documents%20and%20Settings\conmale\Desktop\Thao%20giang\01%20Track%201.mp3" TargetMode="Externa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http://my.opera.com/community/graphics/main/icons1.gif" TargetMode="External"/><Relationship Id="rId2" Type="http://schemas.openxmlformats.org/officeDocument/2006/relationships/slideLayout" Target="../slideLayouts/slideLayout24.xml"/><Relationship Id="rId1" Type="http://schemas.openxmlformats.org/officeDocument/2006/relationships/audio" Target="file:///E:\Luyen%20tu%20va%20cau\Chi%20ong%20Nau%20va%20em%20be.mp3" TargetMode="External"/><Relationship Id="rId5" Type="http://schemas.openxmlformats.org/officeDocument/2006/relationships/image" Target="../media/image10.png"/><Relationship Id="rId4" Type="http://schemas.openxmlformats.org/officeDocument/2006/relationships/image" Target="../media/image5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slide" Target="slide5.xml"/><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A021020"/>
          <p:cNvPicPr>
            <a:picLocks noChangeAspect="1" noChangeArrowheads="1"/>
          </p:cNvPicPr>
          <p:nvPr/>
        </p:nvPicPr>
        <p:blipFill>
          <a:blip r:embed="rId3">
            <a:clrChange>
              <a:clrFrom>
                <a:srgbClr val="FAFAFD"/>
              </a:clrFrom>
              <a:clrTo>
                <a:srgbClr val="FAFAFD">
                  <a:alpha val="0"/>
                </a:srgbClr>
              </a:clrTo>
            </a:clrChange>
            <a:lum contrast="48000"/>
            <a:extLst>
              <a:ext uri="{28A0092B-C50C-407E-A947-70E740481C1C}">
                <a14:useLocalDpi xmlns:a14="http://schemas.microsoft.com/office/drawing/2010/main" val="0"/>
              </a:ext>
            </a:extLst>
          </a:blip>
          <a:srcRect/>
          <a:stretch>
            <a:fillRect/>
          </a:stretch>
        </p:blipFill>
        <p:spPr bwMode="auto">
          <a:xfrm>
            <a:off x="0" y="0"/>
            <a:ext cx="1447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A021020"/>
          <p:cNvPicPr>
            <a:picLocks noChangeAspect="1" noChangeArrowheads="1"/>
          </p:cNvPicPr>
          <p:nvPr/>
        </p:nvPicPr>
        <p:blipFill>
          <a:blip r:embed="rId4">
            <a:clrChange>
              <a:clrFrom>
                <a:srgbClr val="FAFAFD"/>
              </a:clrFrom>
              <a:clrTo>
                <a:srgbClr val="FAFAFD">
                  <a:alpha val="0"/>
                </a:srgbClr>
              </a:clrTo>
            </a:clrChange>
            <a:lum contrast="48000"/>
            <a:extLst>
              <a:ext uri="{28A0092B-C50C-407E-A947-70E740481C1C}">
                <a14:useLocalDpi xmlns:a14="http://schemas.microsoft.com/office/drawing/2010/main" val="0"/>
              </a:ext>
            </a:extLst>
          </a:blip>
          <a:srcRect/>
          <a:stretch>
            <a:fillRect/>
          </a:stretch>
        </p:blipFill>
        <p:spPr bwMode="auto">
          <a:xfrm>
            <a:off x="7391400" y="-304800"/>
            <a:ext cx="1752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ImageX[4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029200"/>
            <a:ext cx="9144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mageX[4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800600"/>
            <a:ext cx="9144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1 (156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4876800"/>
            <a:ext cx="1219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1 (182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029200"/>
            <a:ext cx="19780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Floral">
            <a:hlinkClick r:id="rId8"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8077200" y="5562600"/>
            <a:ext cx="10668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flowerba[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6248400"/>
            <a:ext cx="6858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1277" name="Picture 13" descr="ImageX[49]"/>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284630">
            <a:off x="2133600" y="59436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ImageX[49]"/>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284630">
            <a:off x="5486400" y="586740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279" name="Picture 3" descr="lights2"/>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4657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3" descr="lights2"/>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486275" y="0"/>
            <a:ext cx="4657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5" descr="bellcoll_e0"/>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114800" y="-22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Text Box 18"/>
          <p:cNvSpPr txBox="1">
            <a:spLocks noChangeArrowheads="1"/>
          </p:cNvSpPr>
          <p:nvPr/>
        </p:nvSpPr>
        <p:spPr bwMode="auto">
          <a:xfrm>
            <a:off x="2895600" y="1981200"/>
            <a:ext cx="4495800" cy="366713"/>
          </a:xfrm>
          <a:prstGeom prst="rect">
            <a:avLst/>
          </a:prstGeom>
          <a:noFill/>
          <a:ln>
            <a:noFill/>
          </a:ln>
          <a:effectLst/>
          <a:extLst>
            <a:ext uri="{909E8E84-426E-40DD-AFC4-6F175D3DCCD1}">
              <a14:hiddenFill xmlns:a14="http://schemas.microsoft.com/office/drawing/2010/main">
                <a:solidFill>
                  <a:srgbClr val="00FF00">
                    <a:alpha val="49001"/>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sz="1800"/>
          </a:p>
        </p:txBody>
      </p:sp>
      <p:sp>
        <p:nvSpPr>
          <p:cNvPr id="11289" name="WordArt 25"/>
          <p:cNvSpPr>
            <a:spLocks noChangeArrowheads="1" noChangeShapeType="1" noTextEdit="1"/>
          </p:cNvSpPr>
          <p:nvPr/>
        </p:nvSpPr>
        <p:spPr bwMode="auto">
          <a:xfrm>
            <a:off x="685800" y="2057400"/>
            <a:ext cx="7772400" cy="2514600"/>
          </a:xfrm>
          <a:prstGeom prst="rect">
            <a:avLst/>
          </a:prstGeom>
        </p:spPr>
        <p:txBody>
          <a:bodyPr wrap="none" fromWordArt="1">
            <a:prstTxWarp prst="textCanUp">
              <a:avLst>
                <a:gd name="adj" fmla="val 85713"/>
              </a:avLst>
            </a:prstTxWarp>
          </a:bodyPr>
          <a:lstStyle/>
          <a:p>
            <a:pPr algn="ct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CHÀO</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MỪNG</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CÁC</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THẦY</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CÔ</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VỀ</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DỰ</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GIỜ</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LỚP</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 </a:t>
            </a:r>
            <a:r>
              <a:rPr lang="en-US"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3A</a:t>
            </a:r>
            <a:endPar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pic>
        <p:nvPicPr>
          <p:cNvPr id="11290" name="Em yeu truong em.MP3">
            <a:hlinkClick r:id="" action="ppaction://media"/>
          </p:cNvPr>
          <p:cNvPicPr>
            <a:picLocks noRot="1" noChangeAspect="1" noChangeArrowheads="1"/>
          </p:cNvPicPr>
          <p:nvPr>
            <a:audioFile r:link="rId1"/>
          </p:nvPr>
        </p:nvPicPr>
        <p:blipFill>
          <a:blip r:embed="rId13">
            <a:extLst>
              <a:ext uri="{28A0092B-C50C-407E-A947-70E740481C1C}">
                <a14:useLocalDpi xmlns:a14="http://schemas.microsoft.com/office/drawing/2010/main" val="0"/>
              </a:ext>
            </a:extLst>
          </a:blip>
          <a:srcRect/>
          <a:stretch>
            <a:fillRect/>
          </a:stretch>
        </p:blipFill>
        <p:spPr bwMode="auto">
          <a:xfrm>
            <a:off x="228600" y="62484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4721" fill="hold"/>
                                        <p:tgtEl>
                                          <p:spTgt spid="11290"/>
                                        </p:tgtEl>
                                      </p:cBhvr>
                                    </p:cmd>
                                  </p:childTnLst>
                                </p:cTn>
                              </p:par>
                              <p:par>
                                <p:cTn id="7" presetID="0" presetClass="path" presetSubtype="0" accel="50000" decel="50000" fill="hold" nodeType="withEffect">
                                  <p:stCondLst>
                                    <p:cond delay="0"/>
                                  </p:stCondLst>
                                  <p:childTnLst>
                                    <p:animMotion origin="layout" path="M 0.01475 -0.06713 C 0.02326 -0.07407 0.02309 -0.08356 0.02569 -0.09514 C 0.0243 -0.11088 0.0243 -0.12685 0.02205 -0.14259 C 0.02187 -0.14467 0.01927 -0.14514 0.01823 -0.14699 C 0.0158 -0.15092 0.01406 -0.15578 0.01093 -0.15972 C 0.00989 -0.16111 0.0085 -0.16273 0.00746 -0.16412 C 0.00416 -0.16898 0.00191 -0.17453 -0.00157 -0.17916 C -0.00695 -0.18703 -0.01441 -0.19097 -0.02153 -0.19606 C -0.02657 -0.19977 -0.03073 -0.20555 -0.03594 -0.20903 C -0.04497 -0.21481 -0.05729 -0.21898 -0.06684 -0.22199 C -0.07848 -0.23148 -0.06372 -0.22083 -0.0849 -0.23055 C -0.09757 -0.23657 -0.10643 -0.24629 -0.12084 -0.25208 C -0.13681 -0.26481 -0.11059 -0.24467 -0.13716 -0.26065 C -0.13854 -0.26157 -0.13941 -0.26389 -0.14063 -0.26504 C -0.14549 -0.26991 -0.14601 -0.26944 -0.15157 -0.27129 C -0.15764 -0.28264 -0.16823 -0.28796 -0.175 -0.2993 C -0.17795 -0.3044 -0.18403 -0.31435 -0.18403 -0.31412 C -0.18212 -0.38935 -0.18698 -0.36111 -0.17865 -0.40069 C -0.17743 -0.40625 -0.15348 -0.42754 -0.14966 -0.43078 C -0.1474 -0.43287 -0.14254 -0.43703 -0.14254 -0.4368 C -0.13941 -0.45162 -0.12674 -0.53912 -0.14063 -0.49722 C -0.1441 -0.40254 -0.12153 -0.37731 -0.16771 -0.40486 C -0.17431 -0.41319 -0.16997 -0.4081 -0.18229 -0.41782 C -0.1842 -0.41944 -0.18768 -0.42222 -0.18768 -0.42199 C -0.19167 -0.44259 -0.19028 -0.43125 -0.18768 -0.46921 C -0.18664 -0.48426 -0.18837 -0.49166 -0.17691 -0.49491 C -0.17327 -0.51157 -0.16337 -0.52315 -0.17865 -0.54028 C -0.18299 -0.55 -0.17952 -0.54884 -0.18594 -0.54884 " pathEditMode="relative" rAng="0" ptsTypes="fffffffffffffffffffffffffffA">
                                      <p:cBhvr>
                                        <p:cTn id="8" dur="2000" fill="hold"/>
                                        <p:tgtEl>
                                          <p:spTgt spid="11272"/>
                                        </p:tgtEl>
                                        <p:attrNameLst>
                                          <p:attrName>ppt_x</p:attrName>
                                          <p:attrName>ppt_y</p:attrName>
                                        </p:attrNameLst>
                                      </p:cBhvr>
                                      <p:rCtr x="-9774" y="-24144"/>
                                    </p:animMotion>
                                  </p:childTnLst>
                                </p:cTn>
                              </p:par>
                              <p:par>
                                <p:cTn id="9" presetID="0" presetClass="path" presetSubtype="0" accel="50000" decel="50000" fill="hold" nodeType="withEffect">
                                  <p:stCondLst>
                                    <p:cond delay="0"/>
                                  </p:stCondLst>
                                  <p:childTnLst>
                                    <p:animMotion origin="layout" path="M 0.01788 1.30435E-6 C 0.06684 -0.08395 -0.01129 -0.18108 0.04479 -0.26503 C 0.05052 -0.28515 0.06232 -0.30111 0.08333 -0.3173 C 0.08836 -0.32563 0.09461 -0.3328 0.1026 -0.3402 C 0.10711 -0.35107 0.10764 -0.36078 0.1184 -0.37003 C 0.12326 -0.38552 0.12777 -0.40171 0.14132 -0.41559 C 0.14531 -0.41952 0.14843 -0.42715 0.15694 -0.42946 C 0.16146 -0.43085 0.16736 -0.43085 0.17222 -0.43155 C 0.17812 -0.44172 0.18576 -0.4512 0.19166 -0.46138 C 0.18889 -0.47341 0.18802 -0.48566 0.18402 -0.49769 C 0.17361 -0.52729 0.17639 -0.47919 0.17639 -0.51388 " pathEditMode="relative" rAng="0" ptsTypes="ffffffffffA">
                                      <p:cBhvr>
                                        <p:cTn id="10" dur="2000" fill="hold"/>
                                        <p:tgtEl>
                                          <p:spTgt spid="11271"/>
                                        </p:tgtEl>
                                        <p:attrNameLst>
                                          <p:attrName>ppt_x</p:attrName>
                                          <p:attrName>ppt_y</p:attrName>
                                        </p:attrNameLst>
                                      </p:cBhvr>
                                      <p:rCtr x="7222" y="-26364"/>
                                    </p:animMotion>
                                  </p:childTnLst>
                                </p:cTn>
                              </p:par>
                              <p:par>
                                <p:cTn id="11" presetID="29" presetClass="entr" presetSubtype="0" fill="hold" grpId="0" nodeType="withEffect">
                                  <p:stCondLst>
                                    <p:cond delay="0"/>
                                  </p:stCondLst>
                                  <p:childTnLst>
                                    <p:set>
                                      <p:cBhvr>
                                        <p:cTn id="12" dur="1" fill="hold">
                                          <p:stCondLst>
                                            <p:cond delay="0"/>
                                          </p:stCondLst>
                                        </p:cTn>
                                        <p:tgtEl>
                                          <p:spTgt spid="11289"/>
                                        </p:tgtEl>
                                        <p:attrNameLst>
                                          <p:attrName>style.visibility</p:attrName>
                                        </p:attrNameLst>
                                      </p:cBhvr>
                                      <p:to>
                                        <p:strVal val="visible"/>
                                      </p:to>
                                    </p:set>
                                    <p:anim calcmode="lin" valueType="num">
                                      <p:cBhvr>
                                        <p:cTn id="13" dur="1000" fill="hold"/>
                                        <p:tgtEl>
                                          <p:spTgt spid="11289"/>
                                        </p:tgtEl>
                                        <p:attrNameLst>
                                          <p:attrName>ppt_x</p:attrName>
                                        </p:attrNameLst>
                                      </p:cBhvr>
                                      <p:tavLst>
                                        <p:tav tm="0">
                                          <p:val>
                                            <p:strVal val="#ppt_x-.2"/>
                                          </p:val>
                                        </p:tav>
                                        <p:tav tm="100000">
                                          <p:val>
                                            <p:strVal val="#ppt_x"/>
                                          </p:val>
                                        </p:tav>
                                      </p:tavLst>
                                    </p:anim>
                                    <p:anim calcmode="lin" valueType="num">
                                      <p:cBhvr>
                                        <p:cTn id="14" dur="1000" fill="hold"/>
                                        <p:tgtEl>
                                          <p:spTgt spid="1128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128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1290"/>
                </p:tgtEl>
              </p:cMediaNode>
            </p:audio>
          </p:childTnLst>
        </p:cTn>
      </p:par>
    </p:tnLst>
    <p:bldLst>
      <p:bldP spid="1128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225425"/>
            <a:ext cx="7559675" cy="54260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1683" name="Oval 3"/>
          <p:cNvSpPr>
            <a:spLocks noChangeArrowheads="1"/>
          </p:cNvSpPr>
          <p:nvPr/>
        </p:nvSpPr>
        <p:spPr bwMode="auto">
          <a:xfrm rot="961104">
            <a:off x="4959350" y="446088"/>
            <a:ext cx="1511300" cy="3275012"/>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4" name="Rectangle 4"/>
          <p:cNvSpPr>
            <a:spLocks noChangeArrowheads="1"/>
          </p:cNvSpPr>
          <p:nvPr/>
        </p:nvSpPr>
        <p:spPr bwMode="auto">
          <a:xfrm>
            <a:off x="358775" y="5705475"/>
            <a:ext cx="7850188" cy="531813"/>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FontTx/>
              <a:buChar char="•"/>
            </a:pPr>
            <a:r>
              <a:rPr lang="en-US" sz="2000" b="1">
                <a:solidFill>
                  <a:srgbClr val="0000FF"/>
                </a:solidFill>
                <a:latin typeface=".VnArial Narrow" pitchFamily="34" charset="0"/>
              </a:rPr>
              <a:t>- Ng­êi ®i xe ®¹p ë phÝa sau ®i ®óng luËt </a:t>
            </a:r>
            <a:r>
              <a:rPr lang="en-US" sz="2000" b="1">
                <a:solidFill>
                  <a:srgbClr val="0000FF"/>
                </a:solidFill>
                <a:latin typeface="Times New Roman" pitchFamily="18" charset="0"/>
              </a:rPr>
              <a:t>vì</a:t>
            </a:r>
            <a:r>
              <a:rPr lang="en-US" sz="2000" b="1">
                <a:solidFill>
                  <a:srgbClr val="0000FF"/>
                </a:solidFill>
                <a:latin typeface=".VnArial Narrow" pitchFamily="34" charset="0"/>
              </a:rPr>
              <a:t> ®i bªn ph¶i ®­êng.</a:t>
            </a:r>
          </a:p>
        </p:txBody>
      </p:sp>
      <p:sp>
        <p:nvSpPr>
          <p:cNvPr id="71685" name="Oval 5"/>
          <p:cNvSpPr>
            <a:spLocks noChangeArrowheads="1"/>
          </p:cNvSpPr>
          <p:nvPr/>
        </p:nvSpPr>
        <p:spPr bwMode="auto">
          <a:xfrm>
            <a:off x="250825" y="3824288"/>
            <a:ext cx="503238" cy="503237"/>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solidFill>
                  <a:srgbClr val="FF0000"/>
                </a:solidFill>
                <a:effectLst>
                  <a:outerShdw blurRad="38100" dist="38100" dir="2700000" algn="tl">
                    <a:srgbClr val="000000"/>
                  </a:outerShdw>
                </a:effectLst>
              </a:rPr>
              <a:t>3</a:t>
            </a:r>
          </a:p>
        </p:txBody>
      </p:sp>
      <p:sp>
        <p:nvSpPr>
          <p:cNvPr id="71686" name="AutoShape 6"/>
          <p:cNvSpPr>
            <a:spLocks noChangeArrowheads="1"/>
          </p:cNvSpPr>
          <p:nvPr/>
        </p:nvSpPr>
        <p:spPr bwMode="auto">
          <a:xfrm rot="20085490" flipH="1">
            <a:off x="7056438" y="2132013"/>
            <a:ext cx="1117600" cy="504825"/>
          </a:xfrm>
          <a:prstGeom prst="rightArrow">
            <a:avLst>
              <a:gd name="adj1" fmla="val 50000"/>
              <a:gd name="adj2" fmla="val 55346"/>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0000FF"/>
                </a:solidFill>
                <a:latin typeface=".VnArial Narrow" pitchFamily="34" charset="0"/>
              </a:rPr>
              <a:t>Đóng luËt</a:t>
            </a:r>
          </a:p>
        </p:txBody>
      </p:sp>
      <p:sp>
        <p:nvSpPr>
          <p:cNvPr id="71687" name="Rectangle 7"/>
          <p:cNvSpPr>
            <a:spLocks noChangeArrowheads="1"/>
          </p:cNvSpPr>
          <p:nvPr/>
        </p:nvSpPr>
        <p:spPr bwMode="auto">
          <a:xfrm>
            <a:off x="358775" y="6237288"/>
            <a:ext cx="7850188" cy="53181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FontTx/>
              <a:buChar char="•"/>
            </a:pPr>
            <a:r>
              <a:rPr lang="en-US" sz="2000" b="1">
                <a:solidFill>
                  <a:srgbClr val="FFFF00"/>
                </a:solidFill>
                <a:latin typeface=".VnArial Narrow" pitchFamily="34" charset="0"/>
              </a:rPr>
              <a:t>- Ng­êi ®i xe ®¹p ë phÝa tr­íc lµ ®i sai luËt </a:t>
            </a:r>
            <a:r>
              <a:rPr lang="en-US" sz="2000" b="1">
                <a:solidFill>
                  <a:srgbClr val="FFFF00"/>
                </a:solidFill>
                <a:latin typeface="Times New Roman" pitchFamily="18" charset="0"/>
              </a:rPr>
              <a:t>vì</a:t>
            </a:r>
            <a:r>
              <a:rPr lang="en-US" sz="2000" b="1">
                <a:solidFill>
                  <a:srgbClr val="FFFF00"/>
                </a:solidFill>
                <a:latin typeface=".VnArial Narrow" pitchFamily="34" charset="0"/>
              </a:rPr>
              <a:t> ®i bªn tr¸i ®­êng.</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385" decel="100000"/>
                                        <p:tgtEl>
                                          <p:spTgt spid="71684"/>
                                        </p:tgtEl>
                                      </p:cBhvr>
                                    </p:animEffect>
                                    <p:animScale>
                                      <p:cBhvr>
                                        <p:cTn id="8" dur="385" decel="100000"/>
                                        <p:tgtEl>
                                          <p:spTgt spid="71684"/>
                                        </p:tgtEl>
                                      </p:cBhvr>
                                      <p:from x="10000" y="10000"/>
                                      <p:to x="200000" y="450000"/>
                                    </p:animScale>
                                    <p:animScale>
                                      <p:cBhvr>
                                        <p:cTn id="9" dur="615" accel="100000" fill="hold">
                                          <p:stCondLst>
                                            <p:cond delay="385"/>
                                          </p:stCondLst>
                                        </p:cTn>
                                        <p:tgtEl>
                                          <p:spTgt spid="71684"/>
                                        </p:tgtEl>
                                      </p:cBhvr>
                                      <p:from x="200000" y="450000"/>
                                      <p:to x="100000" y="100000"/>
                                    </p:animScale>
                                    <p:set>
                                      <p:cBhvr>
                                        <p:cTn id="10" dur="385" fill="hold"/>
                                        <p:tgtEl>
                                          <p:spTgt spid="71684"/>
                                        </p:tgtEl>
                                        <p:attrNameLst>
                                          <p:attrName>ppt_x</p:attrName>
                                        </p:attrNameLst>
                                      </p:cBhvr>
                                      <p:to>
                                        <p:strVal val="(0.5)"/>
                                      </p:to>
                                    </p:set>
                                    <p:anim from="(0.5)" to="(#ppt_x)" calcmode="lin" valueType="num">
                                      <p:cBhvr>
                                        <p:cTn id="11" dur="615" accel="100000" fill="hold">
                                          <p:stCondLst>
                                            <p:cond delay="385"/>
                                          </p:stCondLst>
                                        </p:cTn>
                                        <p:tgtEl>
                                          <p:spTgt spid="71684"/>
                                        </p:tgtEl>
                                        <p:attrNameLst>
                                          <p:attrName>ppt_x</p:attrName>
                                        </p:attrNameLst>
                                      </p:cBhvr>
                                    </p:anim>
                                    <p:set>
                                      <p:cBhvr>
                                        <p:cTn id="12" dur="385" fill="hold"/>
                                        <p:tgtEl>
                                          <p:spTgt spid="71684"/>
                                        </p:tgtEl>
                                        <p:attrNameLst>
                                          <p:attrName>ppt_y</p:attrName>
                                        </p:attrNameLst>
                                      </p:cBhvr>
                                      <p:to>
                                        <p:strVal val="(#ppt_y+0.4)"/>
                                      </p:to>
                                    </p:set>
                                    <p:anim from="(#ppt_y+0.4)" to="(#ppt_y)" calcmode="lin" valueType="num">
                                      <p:cBhvr>
                                        <p:cTn id="13" dur="615" accel="100000" fill="hold">
                                          <p:stCondLst>
                                            <p:cond delay="385"/>
                                          </p:stCondLst>
                                        </p:cTn>
                                        <p:tgtEl>
                                          <p:spTgt spid="71684"/>
                                        </p:tgtEl>
                                        <p:attrNameLst>
                                          <p:attrName>ppt_y</p:attrName>
                                        </p:attrNameLst>
                                      </p:cBhvr>
                                    </p:anim>
                                  </p:childTnLst>
                                </p:cTn>
                              </p:par>
                              <p:par>
                                <p:cTn id="14" presetID="2" presetClass="entr" presetSubtype="2" fill="hold" grpId="0" nodeType="withEffect">
                                  <p:stCondLst>
                                    <p:cond delay="0"/>
                                  </p:stCondLst>
                                  <p:childTnLst>
                                    <p:set>
                                      <p:cBhvr>
                                        <p:cTn id="15" dur="1" fill="hold">
                                          <p:stCondLst>
                                            <p:cond delay="0"/>
                                          </p:stCondLst>
                                        </p:cTn>
                                        <p:tgtEl>
                                          <p:spTgt spid="71686"/>
                                        </p:tgtEl>
                                        <p:attrNameLst>
                                          <p:attrName>style.visibility</p:attrName>
                                        </p:attrNameLst>
                                      </p:cBhvr>
                                      <p:to>
                                        <p:strVal val="visible"/>
                                      </p:to>
                                    </p:set>
                                    <p:anim calcmode="lin" valueType="num">
                                      <p:cBhvr additive="base">
                                        <p:cTn id="16" dur="500" fill="hold"/>
                                        <p:tgtEl>
                                          <p:spTgt spid="71686"/>
                                        </p:tgtEl>
                                        <p:attrNameLst>
                                          <p:attrName>ppt_x</p:attrName>
                                        </p:attrNameLst>
                                      </p:cBhvr>
                                      <p:tavLst>
                                        <p:tav tm="0">
                                          <p:val>
                                            <p:strVal val="1+#ppt_w/2"/>
                                          </p:val>
                                        </p:tav>
                                        <p:tav tm="100000">
                                          <p:val>
                                            <p:strVal val="#ppt_x"/>
                                          </p:val>
                                        </p:tav>
                                      </p:tavLst>
                                    </p:anim>
                                    <p:anim calcmode="lin" valueType="num">
                                      <p:cBhvr additive="base">
                                        <p:cTn id="17" dur="500" fill="hold"/>
                                        <p:tgtEl>
                                          <p:spTgt spid="71686"/>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1683"/>
                                        </p:tgtEl>
                                        <p:attrNameLst>
                                          <p:attrName>style.visibility</p:attrName>
                                        </p:attrNameLst>
                                      </p:cBhvr>
                                      <p:to>
                                        <p:strVal val="visible"/>
                                      </p:to>
                                    </p:set>
                                    <p:animEffect transition="in" filter="diamond(in)">
                                      <p:cBhvr>
                                        <p:cTn id="22" dur="2000"/>
                                        <p:tgtEl>
                                          <p:spTgt spid="7168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1687"/>
                                        </p:tgtEl>
                                        <p:attrNameLst>
                                          <p:attrName>style.visibility</p:attrName>
                                        </p:attrNameLst>
                                      </p:cBhvr>
                                      <p:to>
                                        <p:strVal val="visible"/>
                                      </p:to>
                                    </p:set>
                                    <p:animEffect transition="in" filter="box(in)">
                                      <p:cBhvr>
                                        <p:cTn id="25" dur="5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4" grpId="0" animBg="1"/>
      <p:bldP spid="71686" grpId="0" animBg="1"/>
      <p:bldP spid="716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260350"/>
            <a:ext cx="6696075" cy="54959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2707" name="Oval 3"/>
          <p:cNvSpPr>
            <a:spLocks noChangeArrowheads="1"/>
          </p:cNvSpPr>
          <p:nvPr/>
        </p:nvSpPr>
        <p:spPr bwMode="auto">
          <a:xfrm rot="1403179">
            <a:off x="5651500" y="1412875"/>
            <a:ext cx="2663825" cy="4068763"/>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708" name="Rectangle 4"/>
          <p:cNvSpPr>
            <a:spLocks noChangeArrowheads="1"/>
          </p:cNvSpPr>
          <p:nvPr/>
        </p:nvSpPr>
        <p:spPr bwMode="auto">
          <a:xfrm>
            <a:off x="144463" y="5813425"/>
            <a:ext cx="7956550" cy="35242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FontTx/>
              <a:buChar char="•"/>
            </a:pPr>
            <a:r>
              <a:rPr lang="en-US" sz="2000" b="1">
                <a:solidFill>
                  <a:srgbClr val="0000FF"/>
                </a:solidFill>
                <a:latin typeface=".VnArial Narrow" pitchFamily="34" charset="0"/>
              </a:rPr>
              <a:t>- ¤ t« vµ ng­êi ®i xe ®¹p ®i ®óng luËt</a:t>
            </a:r>
          </a:p>
        </p:txBody>
      </p:sp>
      <p:sp>
        <p:nvSpPr>
          <p:cNvPr id="72709" name="AutoShape 5"/>
          <p:cNvSpPr>
            <a:spLocks noChangeArrowheads="1"/>
          </p:cNvSpPr>
          <p:nvPr/>
        </p:nvSpPr>
        <p:spPr bwMode="auto">
          <a:xfrm rot="19150465" flipH="1">
            <a:off x="2735263" y="441325"/>
            <a:ext cx="1081087" cy="504825"/>
          </a:xfrm>
          <a:prstGeom prst="rightArrow">
            <a:avLst>
              <a:gd name="adj1" fmla="val 50000"/>
              <a:gd name="adj2" fmla="val 53538"/>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0000FF"/>
                </a:solidFill>
                <a:latin typeface=".VnArial Narrow" pitchFamily="34" charset="0"/>
              </a:rPr>
              <a:t>Đóng luËt</a:t>
            </a:r>
          </a:p>
        </p:txBody>
      </p:sp>
      <p:sp>
        <p:nvSpPr>
          <p:cNvPr id="72710" name="AutoShape 6"/>
          <p:cNvSpPr>
            <a:spLocks noChangeArrowheads="1"/>
          </p:cNvSpPr>
          <p:nvPr/>
        </p:nvSpPr>
        <p:spPr bwMode="auto">
          <a:xfrm rot="-1928297">
            <a:off x="2051050" y="3321050"/>
            <a:ext cx="1258888" cy="504825"/>
          </a:xfrm>
          <a:prstGeom prst="rightArrow">
            <a:avLst>
              <a:gd name="adj1" fmla="val 50000"/>
              <a:gd name="adj2" fmla="val 6234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0000FF"/>
                </a:solidFill>
                <a:latin typeface=".VnArial Narrow" pitchFamily="34" charset="0"/>
              </a:rPr>
              <a:t>Đóng luËt</a:t>
            </a:r>
          </a:p>
        </p:txBody>
      </p:sp>
      <p:sp>
        <p:nvSpPr>
          <p:cNvPr id="72711" name="Rectangle 7"/>
          <p:cNvSpPr>
            <a:spLocks noChangeArrowheads="1"/>
          </p:cNvSpPr>
          <p:nvPr/>
        </p:nvSpPr>
        <p:spPr bwMode="auto">
          <a:xfrm>
            <a:off x="144463" y="6200775"/>
            <a:ext cx="7956550" cy="3524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pPr>
            <a:r>
              <a:rPr lang="en-US" sz="2000" b="1">
                <a:solidFill>
                  <a:srgbClr val="FFFF00"/>
                </a:solidFill>
                <a:latin typeface=".VnArial Narrow" pitchFamily="34" charset="0"/>
              </a:rPr>
              <a:t> C¸c b¹n häc sinh ®i sai luËt </a:t>
            </a:r>
            <a:r>
              <a:rPr lang="en-US" sz="2000" b="1">
                <a:solidFill>
                  <a:srgbClr val="FFFF00"/>
                </a:solidFill>
                <a:latin typeface="Times New Roman" pitchFamily="18" charset="0"/>
              </a:rPr>
              <a:t>vì </a:t>
            </a:r>
            <a:r>
              <a:rPr lang="en-US" sz="2000" b="1">
                <a:solidFill>
                  <a:srgbClr val="FFFF00"/>
                </a:solidFill>
                <a:latin typeface=".VnArial Narrow" pitchFamily="34" charset="0"/>
              </a:rPr>
              <a:t>®i xe ®¹p trªn vØa hÌ -  dµnh cho ng­êi ®i bé.</a:t>
            </a:r>
          </a:p>
        </p:txBody>
      </p:sp>
      <p:sp>
        <p:nvSpPr>
          <p:cNvPr id="72714" name="Rectangle 10"/>
          <p:cNvSpPr>
            <a:spLocks noGrp="1" noChangeArrowheads="1"/>
          </p:cNvSpPr>
          <p:nvPr>
            <p:ph type="title"/>
          </p:nvPr>
        </p:nvSpPr>
        <p:spPr/>
        <p:txBody>
          <a:bodyPr/>
          <a:lstStyle/>
          <a:p>
            <a:endParaRPr lang="en-US"/>
          </a:p>
        </p:txBody>
      </p:sp>
      <p:sp>
        <p:nvSpPr>
          <p:cNvPr id="72715" name="Oval 11"/>
          <p:cNvSpPr>
            <a:spLocks noChangeArrowheads="1"/>
          </p:cNvSpPr>
          <p:nvPr/>
        </p:nvSpPr>
        <p:spPr bwMode="auto">
          <a:xfrm>
            <a:off x="250825" y="3824288"/>
            <a:ext cx="503238" cy="503237"/>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solidFill>
                  <a:srgbClr val="FF0000"/>
                </a:solidFill>
                <a:effectLst>
                  <a:outerShdw blurRad="38100" dist="38100" dir="2700000" algn="tl">
                    <a:srgbClr val="000000"/>
                  </a:outerShdw>
                </a:effectLst>
              </a:rPr>
              <a:t>4</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dissolve">
                                      <p:cBhvr>
                                        <p:cTn id="7" dur="500"/>
                                        <p:tgtEl>
                                          <p:spTgt spid="7270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2709"/>
                                        </p:tgtEl>
                                        <p:attrNameLst>
                                          <p:attrName>style.visibility</p:attrName>
                                        </p:attrNameLst>
                                      </p:cBhvr>
                                      <p:to>
                                        <p:strVal val="visible"/>
                                      </p:to>
                                    </p:set>
                                    <p:animEffect transition="in" filter="diamond(in)">
                                      <p:cBhvr>
                                        <p:cTn id="10" dur="1000"/>
                                        <p:tgtEl>
                                          <p:spTgt spid="7270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2710"/>
                                        </p:tgtEl>
                                        <p:attrNameLst>
                                          <p:attrName>style.visibility</p:attrName>
                                        </p:attrNameLst>
                                      </p:cBhvr>
                                      <p:to>
                                        <p:strVal val="visible"/>
                                      </p:to>
                                    </p:set>
                                    <p:animEffect transition="in" filter="diamond(in)">
                                      <p:cBhvr>
                                        <p:cTn id="13" dur="1000"/>
                                        <p:tgtEl>
                                          <p:spTgt spid="727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2707"/>
                                        </p:tgtEl>
                                        <p:attrNameLst>
                                          <p:attrName>style.visibility</p:attrName>
                                        </p:attrNameLst>
                                      </p:cBhvr>
                                      <p:to>
                                        <p:strVal val="visible"/>
                                      </p:to>
                                    </p:set>
                                    <p:animEffect transition="in" filter="diamond(in)">
                                      <p:cBhvr>
                                        <p:cTn id="18" dur="2000"/>
                                        <p:tgtEl>
                                          <p:spTgt spid="727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72711"/>
                                        </p:tgtEl>
                                        <p:attrNameLst>
                                          <p:attrName>style.visibility</p:attrName>
                                        </p:attrNameLst>
                                      </p:cBhvr>
                                      <p:to>
                                        <p:strVal val="visible"/>
                                      </p:to>
                                    </p:set>
                                    <p:anim from="(-#ppt_w/2)" to="(#ppt_x)" calcmode="lin" valueType="num">
                                      <p:cBhvr>
                                        <p:cTn id="23" dur="600" fill="hold">
                                          <p:stCondLst>
                                            <p:cond delay="0"/>
                                          </p:stCondLst>
                                        </p:cTn>
                                        <p:tgtEl>
                                          <p:spTgt spid="72711"/>
                                        </p:tgtEl>
                                        <p:attrNameLst>
                                          <p:attrName>ppt_x</p:attrName>
                                        </p:attrNameLst>
                                      </p:cBhvr>
                                    </p:anim>
                                    <p:anim from="0" to="-1.0" calcmode="lin" valueType="num">
                                      <p:cBhvr>
                                        <p:cTn id="24" dur="200" decel="50000" autoRev="1" fill="hold">
                                          <p:stCondLst>
                                            <p:cond delay="600"/>
                                          </p:stCondLst>
                                        </p:cTn>
                                        <p:tgtEl>
                                          <p:spTgt spid="72711"/>
                                        </p:tgtEl>
                                        <p:attrNameLst>
                                          <p:attrName>xshear</p:attrName>
                                        </p:attrNameLst>
                                      </p:cBhvr>
                                    </p:anim>
                                    <p:animScale>
                                      <p:cBhvr>
                                        <p:cTn id="25" dur="200" decel="100000" autoRev="1" fill="hold">
                                          <p:stCondLst>
                                            <p:cond delay="600"/>
                                          </p:stCondLst>
                                        </p:cTn>
                                        <p:tgtEl>
                                          <p:spTgt spid="72711"/>
                                        </p:tgtEl>
                                      </p:cBhvr>
                                      <p:from x="100000" y="100000"/>
                                      <p:to x="80000" y="100000"/>
                                    </p:animScale>
                                    <p:anim by="(#ppt_h/3+#ppt_w*0.1)" calcmode="lin" valueType="num">
                                      <p:cBhvr additive="sum">
                                        <p:cTn id="26" dur="200" decel="100000" autoRev="1" fill="hold">
                                          <p:stCondLst>
                                            <p:cond delay="600"/>
                                          </p:stCondLst>
                                        </p:cTn>
                                        <p:tgtEl>
                                          <p:spTgt spid="7271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nimBg="1"/>
      <p:bldP spid="72708" grpId="0" animBg="1"/>
      <p:bldP spid="72709" grpId="0" animBg="1"/>
      <p:bldP spid="72710" grpId="0" animBg="1"/>
      <p:bldP spid="727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63" y="260350"/>
            <a:ext cx="6264275" cy="52736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7827" name="Oval 3"/>
          <p:cNvSpPr>
            <a:spLocks noChangeArrowheads="1"/>
          </p:cNvSpPr>
          <p:nvPr/>
        </p:nvSpPr>
        <p:spPr bwMode="auto">
          <a:xfrm rot="16200000">
            <a:off x="2520950" y="2386013"/>
            <a:ext cx="2663825" cy="21590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8" name="Rectangle 4"/>
          <p:cNvSpPr>
            <a:spLocks noChangeArrowheads="1"/>
          </p:cNvSpPr>
          <p:nvPr/>
        </p:nvSpPr>
        <p:spPr bwMode="auto">
          <a:xfrm>
            <a:off x="358775" y="5949950"/>
            <a:ext cx="8578850" cy="6032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FontTx/>
              <a:buChar char="•"/>
            </a:pPr>
            <a:r>
              <a:rPr lang="en-US" sz="2000" b="1">
                <a:solidFill>
                  <a:srgbClr val="FFFF00"/>
                </a:solidFill>
                <a:latin typeface=".VnArial Narrow" pitchFamily="34" charset="0"/>
              </a:rPr>
              <a:t>- Anh thanh niªn ®i xe ®¹p lµ ®i sai luËt </a:t>
            </a:r>
            <a:r>
              <a:rPr lang="en-US" sz="1600" b="1">
                <a:solidFill>
                  <a:srgbClr val="FFFF00"/>
                </a:solidFill>
                <a:latin typeface="Verdana" pitchFamily="34" charset="0"/>
              </a:rPr>
              <a:t>vì</a:t>
            </a:r>
            <a:r>
              <a:rPr lang="en-US" sz="1600">
                <a:solidFill>
                  <a:srgbClr val="FFFF00"/>
                </a:solidFill>
                <a:latin typeface="Verdana" pitchFamily="34" charset="0"/>
              </a:rPr>
              <a:t> </a:t>
            </a:r>
            <a:r>
              <a:rPr lang="en-US" sz="2000" b="1">
                <a:solidFill>
                  <a:srgbClr val="FFFF00"/>
                </a:solidFill>
                <a:latin typeface=".VnArial Narrow" pitchFamily="34" charset="0"/>
              </a:rPr>
              <a:t>chë hµng cång kÒnh, v­íng vµo ng­êi kh¸c dÔ g©y tai n¹n.</a:t>
            </a:r>
          </a:p>
        </p:txBody>
      </p:sp>
      <p:sp>
        <p:nvSpPr>
          <p:cNvPr id="77829" name="Oval 5"/>
          <p:cNvSpPr>
            <a:spLocks noChangeArrowheads="1"/>
          </p:cNvSpPr>
          <p:nvPr/>
        </p:nvSpPr>
        <p:spPr bwMode="auto">
          <a:xfrm>
            <a:off x="252413" y="3536950"/>
            <a:ext cx="503237" cy="503238"/>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solidFill>
                  <a:srgbClr val="FF0000"/>
                </a:solidFill>
                <a:effectLst>
                  <a:outerShdw blurRad="38100" dist="38100" dir="2700000" algn="tl">
                    <a:srgbClr val="000000"/>
                  </a:outerShdw>
                </a:effectLst>
              </a:rPr>
              <a:t>5</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amond(in)">
                                      <p:cBhvr>
                                        <p:cTn id="7" dur="2000"/>
                                        <p:tgtEl>
                                          <p:spTgt spid="7782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7828"/>
                                        </p:tgtEl>
                                        <p:attrNameLst>
                                          <p:attrName>style.visibility</p:attrName>
                                        </p:attrNameLst>
                                      </p:cBhvr>
                                      <p:to>
                                        <p:strVal val="visible"/>
                                      </p:to>
                                    </p:set>
                                    <p:animEffect transition="in" filter="box(in)">
                                      <p:cBhvr>
                                        <p:cTn id="10"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nimBg="1"/>
      <p:bldP spid="778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772400" cy="4572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81923" name="Text Box 3"/>
          <p:cNvSpPr txBox="1">
            <a:spLocks noChangeArrowheads="1"/>
          </p:cNvSpPr>
          <p:nvPr/>
        </p:nvSpPr>
        <p:spPr bwMode="auto">
          <a:xfrm>
            <a:off x="1447800" y="5334000"/>
            <a:ext cx="6934200" cy="10668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a:solidFill>
                  <a:srgbClr val="0000FF"/>
                </a:solidFill>
                <a:latin typeface=".VnArial Narrow" pitchFamily="34" charset="0"/>
              </a:rPr>
              <a:t>C¸c b¹n häc sinh ®i ®óng luËt, ®i hµng mét vµ ®i vÒ phÝa bªn ph¶i.</a:t>
            </a:r>
          </a:p>
        </p:txBody>
      </p:sp>
      <p:sp>
        <p:nvSpPr>
          <p:cNvPr id="81924" name="Oval 4"/>
          <p:cNvSpPr>
            <a:spLocks noChangeArrowheads="1"/>
          </p:cNvSpPr>
          <p:nvPr/>
        </p:nvSpPr>
        <p:spPr bwMode="auto">
          <a:xfrm>
            <a:off x="0" y="1270000"/>
            <a:ext cx="503238" cy="503238"/>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solidFill>
                  <a:srgbClr val="FF0000"/>
                </a:solidFill>
                <a:effectLst>
                  <a:outerShdw blurRad="38100" dist="38100" dir="2700000" algn="tl">
                    <a:srgbClr val="000000"/>
                  </a:outerShdw>
                </a:effectLst>
              </a:rPr>
              <a:t>6</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 from="(-#ppt_w/2)" to="(#ppt_x)" calcmode="lin" valueType="num">
                                      <p:cBhvr>
                                        <p:cTn id="7" dur="600" fill="hold">
                                          <p:stCondLst>
                                            <p:cond delay="0"/>
                                          </p:stCondLst>
                                        </p:cTn>
                                        <p:tgtEl>
                                          <p:spTgt spid="81922"/>
                                        </p:tgtEl>
                                        <p:attrNameLst>
                                          <p:attrName>ppt_x</p:attrName>
                                        </p:attrNameLst>
                                      </p:cBhvr>
                                    </p:anim>
                                    <p:anim from="0" to="-1.0" calcmode="lin" valueType="num">
                                      <p:cBhvr>
                                        <p:cTn id="8" dur="200" decel="50000" autoRev="1" fill="hold">
                                          <p:stCondLst>
                                            <p:cond delay="600"/>
                                          </p:stCondLst>
                                        </p:cTn>
                                        <p:tgtEl>
                                          <p:spTgt spid="81922"/>
                                        </p:tgtEl>
                                        <p:attrNameLst>
                                          <p:attrName>xshear</p:attrName>
                                        </p:attrNameLst>
                                      </p:cBhvr>
                                    </p:anim>
                                    <p:animScale>
                                      <p:cBhvr>
                                        <p:cTn id="9" dur="200" decel="100000" autoRev="1" fill="hold">
                                          <p:stCondLst>
                                            <p:cond delay="600"/>
                                          </p:stCondLst>
                                        </p:cTn>
                                        <p:tgtEl>
                                          <p:spTgt spid="81922"/>
                                        </p:tgtEl>
                                      </p:cBhvr>
                                      <p:from x="100000" y="100000"/>
                                      <p:to x="80000" y="100000"/>
                                    </p:animScale>
                                    <p:anim by="(#ppt_h/3+#ppt_w*0.1)" calcmode="lin" valueType="num">
                                      <p:cBhvr additive="sum">
                                        <p:cTn id="10" dur="200" decel="100000" autoRev="1" fill="hold">
                                          <p:stCondLst>
                                            <p:cond delay="600"/>
                                          </p:stCondLst>
                                        </p:cTn>
                                        <p:tgtEl>
                                          <p:spTgt spid="8192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1923"/>
                                        </p:tgtEl>
                                        <p:attrNameLst>
                                          <p:attrName>style.visibility</p:attrName>
                                        </p:attrNameLst>
                                      </p:cBhvr>
                                      <p:to>
                                        <p:strVal val="visible"/>
                                      </p:to>
                                    </p:set>
                                    <p:animEffect transition="in" filter="wipe(down)">
                                      <p:cBhvr>
                                        <p:cTn id="15"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0948" name="Picture 4" descr="00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0" y="457200"/>
            <a:ext cx="8001000" cy="4648200"/>
          </a:xfrm>
          <a:noFill/>
          <a:ln>
            <a:solidFill>
              <a:srgbClr val="0000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0949" name="Rectangle 5"/>
          <p:cNvSpPr>
            <a:spLocks noChangeArrowheads="1"/>
          </p:cNvSpPr>
          <p:nvPr/>
        </p:nvSpPr>
        <p:spPr bwMode="auto">
          <a:xfrm>
            <a:off x="1219200" y="5410200"/>
            <a:ext cx="6934200" cy="1116013"/>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FontTx/>
              <a:buChar char="•"/>
            </a:pPr>
            <a:r>
              <a:rPr lang="en-US" sz="2800" b="1">
                <a:solidFill>
                  <a:srgbClr val="FFFF00"/>
                </a:solidFill>
                <a:latin typeface=".VnArial Narrow" pitchFamily="34" charset="0"/>
              </a:rPr>
              <a:t>C¸c b¹n häc sinh ®i sai luËt, chë 3 ng­êi trªn xe ®¹p l¹i cßn ®ïa nghÞch </a:t>
            </a:r>
            <a:r>
              <a:rPr lang="en-US" sz="2400" b="1">
                <a:solidFill>
                  <a:srgbClr val="FFFF00"/>
                </a:solidFill>
                <a:latin typeface="Verdana" pitchFamily="34" charset="0"/>
              </a:rPr>
              <a:t>giữa</a:t>
            </a:r>
            <a:r>
              <a:rPr lang="en-US" sz="2800" b="1">
                <a:solidFill>
                  <a:srgbClr val="FFFF00"/>
                </a:solidFill>
                <a:latin typeface=".VnArial Narrow" pitchFamily="34" charset="0"/>
              </a:rPr>
              <a:t> ®­êng, bu«ng hai tay l¸i khi ®i xe ®¹p.</a:t>
            </a:r>
          </a:p>
        </p:txBody>
      </p:sp>
      <p:sp>
        <p:nvSpPr>
          <p:cNvPr id="210950" name="Oval 6"/>
          <p:cNvSpPr>
            <a:spLocks noChangeArrowheads="1"/>
          </p:cNvSpPr>
          <p:nvPr/>
        </p:nvSpPr>
        <p:spPr bwMode="auto">
          <a:xfrm rot="16200000">
            <a:off x="3733800" y="685800"/>
            <a:ext cx="4038600" cy="3581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51" name="Oval 7"/>
          <p:cNvSpPr>
            <a:spLocks noChangeArrowheads="1"/>
          </p:cNvSpPr>
          <p:nvPr/>
        </p:nvSpPr>
        <p:spPr bwMode="auto">
          <a:xfrm rot="16200000">
            <a:off x="228600" y="1600200"/>
            <a:ext cx="4038600" cy="1905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52" name="Oval 8"/>
          <p:cNvSpPr>
            <a:spLocks noChangeArrowheads="1"/>
          </p:cNvSpPr>
          <p:nvPr/>
        </p:nvSpPr>
        <p:spPr bwMode="auto">
          <a:xfrm>
            <a:off x="152400" y="1066800"/>
            <a:ext cx="503238" cy="503238"/>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solidFill>
                  <a:srgbClr val="FF0000"/>
                </a:solidFill>
                <a:effectLst>
                  <a:outerShdw blurRad="38100" dist="38100" dir="2700000" algn="tl">
                    <a:srgbClr val="000000"/>
                  </a:outerShdw>
                </a:effectLst>
              </a:rPr>
              <a:t>7</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10948">
                                            <p:bg/>
                                          </p:spTgt>
                                        </p:tgtEl>
                                        <p:attrNameLst>
                                          <p:attrName>style.visibility</p:attrName>
                                        </p:attrNameLst>
                                      </p:cBhvr>
                                      <p:to>
                                        <p:strVal val="visible"/>
                                      </p:to>
                                    </p:set>
                                    <p:anim calcmode="lin" valueType="num">
                                      <p:cBhvr>
                                        <p:cTn id="7" dur="500" fill="hold"/>
                                        <p:tgtEl>
                                          <p:spTgt spid="210948">
                                            <p:bg/>
                                          </p:spTgt>
                                        </p:tgtEl>
                                        <p:attrNameLst>
                                          <p:attrName>ppt_w</p:attrName>
                                        </p:attrNameLst>
                                      </p:cBhvr>
                                      <p:tavLst>
                                        <p:tav tm="0">
                                          <p:val>
                                            <p:strVal val="#ppt_w*0.05"/>
                                          </p:val>
                                        </p:tav>
                                        <p:tav tm="100000">
                                          <p:val>
                                            <p:strVal val="#ppt_w"/>
                                          </p:val>
                                        </p:tav>
                                      </p:tavLst>
                                    </p:anim>
                                    <p:anim calcmode="lin" valueType="num">
                                      <p:cBhvr>
                                        <p:cTn id="8" dur="500" fill="hold"/>
                                        <p:tgtEl>
                                          <p:spTgt spid="210948">
                                            <p:bg/>
                                          </p:spTgt>
                                        </p:tgtEl>
                                        <p:attrNameLst>
                                          <p:attrName>ppt_h</p:attrName>
                                        </p:attrNameLst>
                                      </p:cBhvr>
                                      <p:tavLst>
                                        <p:tav tm="0">
                                          <p:val>
                                            <p:strVal val="#ppt_h"/>
                                          </p:val>
                                        </p:tav>
                                        <p:tav tm="100000">
                                          <p:val>
                                            <p:strVal val="#ppt_h"/>
                                          </p:val>
                                        </p:tav>
                                      </p:tavLst>
                                    </p:anim>
                                    <p:anim calcmode="lin" valueType="num">
                                      <p:cBhvr>
                                        <p:cTn id="9" dur="500" fill="hold"/>
                                        <p:tgtEl>
                                          <p:spTgt spid="210948">
                                            <p:bg/>
                                          </p:spTgt>
                                        </p:tgtEl>
                                        <p:attrNameLst>
                                          <p:attrName>ppt_x</p:attrName>
                                        </p:attrNameLst>
                                      </p:cBhvr>
                                      <p:tavLst>
                                        <p:tav tm="0">
                                          <p:val>
                                            <p:strVal val="#ppt_x-.2"/>
                                          </p:val>
                                        </p:tav>
                                        <p:tav tm="100000">
                                          <p:val>
                                            <p:strVal val="#ppt_x"/>
                                          </p:val>
                                        </p:tav>
                                      </p:tavLst>
                                    </p:anim>
                                    <p:anim calcmode="lin" valueType="num">
                                      <p:cBhvr>
                                        <p:cTn id="10" dur="500" fill="hold"/>
                                        <p:tgtEl>
                                          <p:spTgt spid="210948">
                                            <p:bg/>
                                          </p:spTgt>
                                        </p:tgtEl>
                                        <p:attrNameLst>
                                          <p:attrName>ppt_y</p:attrName>
                                        </p:attrNameLst>
                                      </p:cBhvr>
                                      <p:tavLst>
                                        <p:tav tm="0">
                                          <p:val>
                                            <p:strVal val="#ppt_y"/>
                                          </p:val>
                                        </p:tav>
                                        <p:tav tm="100000">
                                          <p:val>
                                            <p:strVal val="#ppt_y"/>
                                          </p:val>
                                        </p:tav>
                                      </p:tavLst>
                                    </p:anim>
                                    <p:animEffect transition="in" filter="fade">
                                      <p:cBhvr>
                                        <p:cTn id="11" dur="500"/>
                                        <p:tgtEl>
                                          <p:spTgt spid="210948">
                                            <p:bg/>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10949"/>
                                        </p:tgtEl>
                                        <p:attrNameLst>
                                          <p:attrName>style.visibility</p:attrName>
                                        </p:attrNameLst>
                                      </p:cBhvr>
                                      <p:to>
                                        <p:strVal val="visible"/>
                                      </p:to>
                                    </p:set>
                                    <p:anim calcmode="lin" valueType="num">
                                      <p:cBhvr additive="base">
                                        <p:cTn id="16" dur="500" fill="hold"/>
                                        <p:tgtEl>
                                          <p:spTgt spid="210949"/>
                                        </p:tgtEl>
                                        <p:attrNameLst>
                                          <p:attrName>ppt_x</p:attrName>
                                        </p:attrNameLst>
                                      </p:cBhvr>
                                      <p:tavLst>
                                        <p:tav tm="0">
                                          <p:val>
                                            <p:strVal val="#ppt_x"/>
                                          </p:val>
                                        </p:tav>
                                        <p:tav tm="100000">
                                          <p:val>
                                            <p:strVal val="#ppt_x"/>
                                          </p:val>
                                        </p:tav>
                                      </p:tavLst>
                                    </p:anim>
                                    <p:anim calcmode="lin" valueType="num">
                                      <p:cBhvr additive="base">
                                        <p:cTn id="17" dur="500" fill="hold"/>
                                        <p:tgtEl>
                                          <p:spTgt spid="210949"/>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210950"/>
                                        </p:tgtEl>
                                        <p:attrNameLst>
                                          <p:attrName>style.visibility</p:attrName>
                                        </p:attrNameLst>
                                      </p:cBhvr>
                                      <p:to>
                                        <p:strVal val="visible"/>
                                      </p:to>
                                    </p:set>
                                    <p:anim calcmode="lin" valueType="num">
                                      <p:cBhvr>
                                        <p:cTn id="22" dur="1000" fill="hold"/>
                                        <p:tgtEl>
                                          <p:spTgt spid="210950"/>
                                        </p:tgtEl>
                                        <p:attrNameLst>
                                          <p:attrName>ppt_x</p:attrName>
                                        </p:attrNameLst>
                                      </p:cBhvr>
                                      <p:tavLst>
                                        <p:tav tm="0">
                                          <p:val>
                                            <p:strVal val="#ppt_x-.2"/>
                                          </p:val>
                                        </p:tav>
                                        <p:tav tm="100000">
                                          <p:val>
                                            <p:strVal val="#ppt_x"/>
                                          </p:val>
                                        </p:tav>
                                      </p:tavLst>
                                    </p:anim>
                                    <p:anim calcmode="lin" valueType="num">
                                      <p:cBhvr>
                                        <p:cTn id="23" dur="1000" fill="hold"/>
                                        <p:tgtEl>
                                          <p:spTgt spid="21095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1095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10951"/>
                                        </p:tgtEl>
                                        <p:attrNameLst>
                                          <p:attrName>style.visibility</p:attrName>
                                        </p:attrNameLst>
                                      </p:cBhvr>
                                      <p:to>
                                        <p:strVal val="visible"/>
                                      </p:to>
                                    </p:set>
                                    <p:anim calcmode="lin" valueType="num">
                                      <p:cBhvr>
                                        <p:cTn id="29" dur="1000" fill="hold"/>
                                        <p:tgtEl>
                                          <p:spTgt spid="210951"/>
                                        </p:tgtEl>
                                        <p:attrNameLst>
                                          <p:attrName>ppt_x</p:attrName>
                                        </p:attrNameLst>
                                      </p:cBhvr>
                                      <p:tavLst>
                                        <p:tav tm="0">
                                          <p:val>
                                            <p:strVal val="#ppt_x-.2"/>
                                          </p:val>
                                        </p:tav>
                                        <p:tav tm="100000">
                                          <p:val>
                                            <p:strVal val="#ppt_x"/>
                                          </p:val>
                                        </p:tav>
                                      </p:tavLst>
                                    </p:anim>
                                    <p:anim calcmode="lin" valueType="num">
                                      <p:cBhvr>
                                        <p:cTn id="30" dur="1000" fill="hold"/>
                                        <p:tgtEl>
                                          <p:spTgt spid="210951"/>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10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build="p" animBg="1"/>
      <p:bldP spid="210949" grpId="0" animBg="1"/>
      <p:bldP spid="210950" grpId="0" animBg="1"/>
      <p:bldP spid="2109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WordArt 5"/>
          <p:cNvSpPr>
            <a:spLocks noChangeArrowheads="1" noChangeShapeType="1" noTextEdit="1"/>
          </p:cNvSpPr>
          <p:nvPr/>
        </p:nvSpPr>
        <p:spPr bwMode="auto">
          <a:xfrm>
            <a:off x="381000" y="1143000"/>
            <a:ext cx="8458200" cy="2209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2400" kern="10">
                <a:ln w="9525">
                  <a:solidFill>
                    <a:srgbClr val="000000"/>
                  </a:solidFill>
                  <a:round/>
                  <a:headEnd/>
                  <a:tailEnd/>
                </a:ln>
                <a:solidFill>
                  <a:srgbClr val="0000FF"/>
                </a:solidFill>
                <a:latin typeface="Verdana"/>
              </a:rPr>
              <a:t>HOẠT ĐỘNG 2 : Thảo luận nhóm đôi.</a:t>
            </a:r>
          </a:p>
          <a:p>
            <a:pPr algn="ctr"/>
            <a:r>
              <a:rPr lang="vi-VN" sz="2400" kern="10">
                <a:ln w="9525">
                  <a:solidFill>
                    <a:srgbClr val="000000"/>
                  </a:solidFill>
                  <a:round/>
                  <a:headEnd/>
                  <a:tailEnd/>
                </a:ln>
                <a:solidFill>
                  <a:srgbClr val="0000FF"/>
                </a:solidFill>
                <a:latin typeface="Verdana"/>
              </a:rPr>
              <a:t>Luật giao thông đối với người đi xe đạp .</a:t>
            </a:r>
            <a:endParaRPr lang="en-US" sz="2400" kern="10">
              <a:ln w="9525">
                <a:solidFill>
                  <a:srgbClr val="000000"/>
                </a:solidFill>
                <a:round/>
                <a:headEnd/>
                <a:tailEnd/>
              </a:ln>
              <a:solidFill>
                <a:srgbClr val="0000FF"/>
              </a:solidFill>
              <a:latin typeface="Verdana"/>
            </a:endParaRPr>
          </a:p>
        </p:txBody>
      </p:sp>
      <p:sp>
        <p:nvSpPr>
          <p:cNvPr id="79881" name="AutoShape 9"/>
          <p:cNvSpPr>
            <a:spLocks noChangeArrowheads="1"/>
          </p:cNvSpPr>
          <p:nvPr/>
        </p:nvSpPr>
        <p:spPr bwMode="auto">
          <a:xfrm>
            <a:off x="685800" y="3352800"/>
            <a:ext cx="8458200" cy="2743200"/>
          </a:xfrm>
          <a:prstGeom prst="cloudCallout">
            <a:avLst>
              <a:gd name="adj1" fmla="val -53380"/>
              <a:gd name="adj2" fmla="val 60361"/>
            </a:avLst>
          </a:prstGeom>
          <a:solidFill>
            <a:srgbClr val="9CF09E">
              <a:alpha val="49001"/>
            </a:srgbClr>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b="1">
                <a:solidFill>
                  <a:srgbClr val="FF3300"/>
                </a:solidFill>
                <a:latin typeface="Verdana" pitchFamily="34" charset="0"/>
              </a:rPr>
              <a:t>Theo bạn người đi xe đạp    phải đi như thế nào cho đúng luật giao thông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barn(inHorizontal)">
                                      <p:cBhvr>
                                        <p:cTn id="7" dur="500"/>
                                        <p:tgtEl>
                                          <p:spTgt spid="79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9881"/>
                                        </p:tgtEl>
                                        <p:attrNameLst>
                                          <p:attrName>style.visibility</p:attrName>
                                        </p:attrNameLst>
                                      </p:cBhvr>
                                      <p:to>
                                        <p:strVal val="visible"/>
                                      </p:to>
                                    </p:set>
                                    <p:animEffect transition="in" filter="plus(in)">
                                      <p:cBhvr>
                                        <p:cTn id="12" dur="2000"/>
                                        <p:tgtEl>
                                          <p:spTgt spid="79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P spid="798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Text Box 6"/>
          <p:cNvSpPr txBox="1">
            <a:spLocks noChangeArrowheads="1"/>
          </p:cNvSpPr>
          <p:nvPr/>
        </p:nvSpPr>
        <p:spPr bwMode="auto">
          <a:xfrm>
            <a:off x="609600" y="914400"/>
            <a:ext cx="8229600" cy="5045075"/>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0000FF"/>
                </a:solidFill>
              </a:rPr>
              <a:t>Để đảm bảo an toàn giao thông , khi đi xe đạp các em cần chú ý đi về phía bên tay phải , đi đúng phần đường của mình , không lấn phần đường của xe máy , ô tô , không đi trên viả hè , không mang vác cồng kềnh ,không đi ngược chiều , tuân theo tín hiệu đèn , biển chỉ dẫn …  Trẻ em dưới 12 tuổi không đi xe đạp người lớn .</a:t>
            </a:r>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42" name="AutoShape 10"/>
          <p:cNvSpPr>
            <a:spLocks noChangeArrowheads="1"/>
          </p:cNvSpPr>
          <p:nvPr/>
        </p:nvSpPr>
        <p:spPr bwMode="auto">
          <a:xfrm>
            <a:off x="457200" y="838200"/>
            <a:ext cx="8458200" cy="4038600"/>
          </a:xfrm>
          <a:prstGeom prst="horizontalScroll">
            <a:avLst>
              <a:gd name="adj" fmla="val 12500"/>
            </a:avLst>
          </a:prstGeom>
          <a:solidFill>
            <a:srgbClr val="00FF00">
              <a:alpha val="49001"/>
            </a:srgbClr>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b="1" i="1">
                <a:solidFill>
                  <a:srgbClr val="0000FF"/>
                </a:solidFill>
                <a:effectLst>
                  <a:outerShdw blurRad="38100" dist="38100" dir="2700000" algn="tl">
                    <a:srgbClr val="000000"/>
                  </a:outerShdw>
                </a:effectLst>
                <a:latin typeface="Times New Roman" pitchFamily="18" charset="0"/>
              </a:rPr>
              <a:t>Kết luận</a:t>
            </a:r>
            <a:r>
              <a:rPr lang="en-US" sz="3600" b="1">
                <a:solidFill>
                  <a:srgbClr val="0000FF"/>
                </a:solidFill>
                <a:latin typeface="Verdana" pitchFamily="34" charset="0"/>
              </a:rPr>
              <a:t> :</a:t>
            </a:r>
            <a:r>
              <a:rPr lang="en-US" sz="3600" b="1">
                <a:solidFill>
                  <a:srgbClr val="FF3300"/>
                </a:solidFill>
                <a:latin typeface="Verdana" pitchFamily="34" charset="0"/>
              </a:rPr>
              <a:t> </a:t>
            </a:r>
            <a:r>
              <a:rPr lang="en-US" sz="3600" b="1" i="1">
                <a:solidFill>
                  <a:srgbClr val="FF3300"/>
                </a:solidFill>
                <a:effectLst>
                  <a:outerShdw blurRad="38100" dist="38100" dir="2700000" algn="tl">
                    <a:srgbClr val="000000"/>
                  </a:outerShdw>
                </a:effectLst>
                <a:latin typeface="Verdana" pitchFamily="34" charset="0"/>
              </a:rPr>
              <a:t>Khi đi xe đạp cần</a:t>
            </a:r>
          </a:p>
          <a:p>
            <a:r>
              <a:rPr lang="en-US" sz="3600" b="1" i="1">
                <a:solidFill>
                  <a:srgbClr val="FF3300"/>
                </a:solidFill>
                <a:effectLst>
                  <a:outerShdw blurRad="38100" dist="38100" dir="2700000" algn="tl">
                    <a:srgbClr val="000000"/>
                  </a:outerShdw>
                </a:effectLst>
                <a:latin typeface="Verdana" pitchFamily="34" charset="0"/>
              </a:rPr>
              <a:t>đi bên phải , đúng phần đường</a:t>
            </a:r>
          </a:p>
          <a:p>
            <a:r>
              <a:rPr lang="en-US" sz="3600" b="1" i="1">
                <a:solidFill>
                  <a:srgbClr val="FF3300"/>
                </a:solidFill>
                <a:effectLst>
                  <a:outerShdw blurRad="38100" dist="38100" dir="2700000" algn="tl">
                    <a:srgbClr val="000000"/>
                  </a:outerShdw>
                </a:effectLst>
                <a:latin typeface="Verdana" pitchFamily="34" charset="0"/>
              </a:rPr>
              <a:t> dành cho xe đạp , không </a:t>
            </a:r>
          </a:p>
          <a:p>
            <a:r>
              <a:rPr lang="en-US" sz="3600" b="1" i="1">
                <a:solidFill>
                  <a:srgbClr val="FF3300"/>
                </a:solidFill>
                <a:effectLst>
                  <a:outerShdw blurRad="38100" dist="38100" dir="2700000" algn="tl">
                    <a:srgbClr val="000000"/>
                  </a:outerShdw>
                </a:effectLst>
                <a:latin typeface="Verdana" pitchFamily="34" charset="0"/>
              </a:rPr>
              <a:t>đi vào đường ngược chiều</a:t>
            </a:r>
            <a:r>
              <a:rPr lang="en-US" sz="3600">
                <a:solidFill>
                  <a:srgbClr val="FF3300"/>
                </a:solidFill>
                <a:latin typeface="Verdana" pitchFamily="34" charset="0"/>
              </a:rPr>
              <a:t> .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5242"/>
                                        </p:tgtEl>
                                        <p:attrNameLst>
                                          <p:attrName>style.visibility</p:attrName>
                                        </p:attrNameLst>
                                      </p:cBhvr>
                                      <p:to>
                                        <p:strVal val="visible"/>
                                      </p:to>
                                    </p:set>
                                    <p:animEffect transition="in" filter="wedge">
                                      <p:cBhvr>
                                        <p:cTn id="7" dur="2000"/>
                                        <p:tgtEl>
                                          <p:spTgt spid="95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endParaRPr lang="en-US"/>
          </a:p>
        </p:txBody>
      </p:sp>
      <p:sp>
        <p:nvSpPr>
          <p:cNvPr id="270339" name="Rectangle 3"/>
          <p:cNvSpPr>
            <a:spLocks noGrp="1" noChangeArrowheads="1"/>
          </p:cNvSpPr>
          <p:nvPr>
            <p:ph type="body" idx="1"/>
          </p:nvPr>
        </p:nvSpPr>
        <p:spPr/>
        <p:txBody>
          <a:bodyPr/>
          <a:lstStyle/>
          <a:p>
            <a:endParaRPr lang="en-US"/>
          </a:p>
        </p:txBody>
      </p:sp>
      <p:sp>
        <p:nvSpPr>
          <p:cNvPr id="270340" name="Rectangle 4"/>
          <p:cNvSpPr>
            <a:spLocks noChangeArrowheads="1"/>
          </p:cNvSpPr>
          <p:nvPr/>
        </p:nvSpPr>
        <p:spPr bwMode="auto">
          <a:xfrm>
            <a:off x="304800" y="533400"/>
            <a:ext cx="8534400" cy="4495800"/>
          </a:xfrm>
          <a:prstGeom prst="rect">
            <a:avLst/>
          </a:prstGeom>
          <a:solidFill>
            <a:srgbClr val="F0FDA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2800">
                <a:solidFill>
                  <a:srgbClr val="0000FF"/>
                </a:solidFill>
                <a:latin typeface="Verdana" pitchFamily="34" charset="0"/>
              </a:rPr>
              <a:t>Khi đi trên đường , các em phải luôn chú ý cả đến các biển hiệu giao thông để đi cho đúng luật , đảm bảo an toàn giao thông cho mình và cho người khác .</a:t>
            </a:r>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990600" y="1295400"/>
            <a:ext cx="7391400" cy="457200"/>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p>
        </p:txBody>
      </p:sp>
      <p:sp>
        <p:nvSpPr>
          <p:cNvPr id="262147" name="WordArt 3"/>
          <p:cNvSpPr>
            <a:spLocks noChangeArrowheads="1" noChangeShapeType="1" noTextEdit="1"/>
          </p:cNvSpPr>
          <p:nvPr/>
        </p:nvSpPr>
        <p:spPr bwMode="auto">
          <a:xfrm>
            <a:off x="533400" y="1524000"/>
            <a:ext cx="7772400" cy="1447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600" kern="10">
                <a:ln w="9525">
                  <a:solidFill>
                    <a:srgbClr val="FF0000"/>
                  </a:solidFill>
                  <a:round/>
                  <a:headEnd/>
                  <a:tailEnd/>
                </a:ln>
                <a:solidFill>
                  <a:srgbClr val="0000FF"/>
                </a:solidFill>
                <a:latin typeface="Verdana"/>
              </a:rPr>
              <a:t>Một số biển báo thường gặp </a:t>
            </a:r>
            <a:endParaRPr lang="en-US" sz="3600" kern="10">
              <a:ln w="9525">
                <a:solidFill>
                  <a:srgbClr val="FF0000"/>
                </a:solidFill>
                <a:round/>
                <a:headEnd/>
                <a:tailEnd/>
              </a:ln>
              <a:solidFill>
                <a:srgbClr val="0000FF"/>
              </a:solidFill>
              <a:latin typeface="Verdana"/>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262147"/>
                                        </p:tgtEl>
                                        <p:attrNameLst>
                                          <p:attrName>style.color</p:attrName>
                                        </p:attrNameLst>
                                      </p:cBhvr>
                                      <p:by>
                                        <p:hsl h="0" s="-70588" l="0"/>
                                      </p:by>
                                    </p:animClr>
                                    <p:animClr clrSpc="hsl" dir="cw">
                                      <p:cBhvr>
                                        <p:cTn id="7" dur="500" fill="hold"/>
                                        <p:tgtEl>
                                          <p:spTgt spid="262147"/>
                                        </p:tgtEl>
                                        <p:attrNameLst>
                                          <p:attrName>fillcolor</p:attrName>
                                        </p:attrNameLst>
                                      </p:cBhvr>
                                      <p:by>
                                        <p:hsl h="0" s="-70588" l="0"/>
                                      </p:by>
                                    </p:animClr>
                                    <p:animClr clrSpc="hsl" dir="cw">
                                      <p:cBhvr>
                                        <p:cTn id="8" dur="500" fill="hold"/>
                                        <p:tgtEl>
                                          <p:spTgt spid="262147"/>
                                        </p:tgtEl>
                                        <p:attrNameLst>
                                          <p:attrName>stroke.color</p:attrName>
                                        </p:attrNameLst>
                                      </p:cBhvr>
                                      <p:by>
                                        <p:hsl h="0" s="-70588" l="0"/>
                                      </p:by>
                                    </p:animClr>
                                    <p:set>
                                      <p:cBhvr>
                                        <p:cTn id="9" dur="500" fill="hold"/>
                                        <p:tgtEl>
                                          <p:spTgt spid="2621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4" name="Text Box 16"/>
          <p:cNvSpPr txBox="1">
            <a:spLocks noChangeArrowheads="1"/>
          </p:cNvSpPr>
          <p:nvPr/>
        </p:nvSpPr>
        <p:spPr bwMode="auto">
          <a:xfrm>
            <a:off x="3429000" y="1828800"/>
            <a:ext cx="3429000" cy="366713"/>
          </a:xfrm>
          <a:prstGeom prst="rect">
            <a:avLst/>
          </a:prstGeom>
          <a:noFill/>
          <a:ln>
            <a:noFill/>
          </a:ln>
          <a:effectLst/>
          <a:extLst>
            <a:ext uri="{909E8E84-426E-40DD-AFC4-6F175D3DCCD1}">
              <a14:hiddenFill xmlns:a14="http://schemas.microsoft.com/office/drawing/2010/main">
                <a:solidFill>
                  <a:srgbClr val="00FF00">
                    <a:alpha val="49001"/>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sz="1800"/>
          </a:p>
        </p:txBody>
      </p:sp>
      <p:sp>
        <p:nvSpPr>
          <p:cNvPr id="12329" name="AutoShape 41"/>
          <p:cNvSpPr>
            <a:spLocks noChangeArrowheads="1"/>
          </p:cNvSpPr>
          <p:nvPr/>
        </p:nvSpPr>
        <p:spPr bwMode="auto">
          <a:xfrm>
            <a:off x="304800" y="1676400"/>
            <a:ext cx="4648200" cy="1219200"/>
          </a:xfrm>
          <a:prstGeom prst="cloudCallout">
            <a:avLst>
              <a:gd name="adj1" fmla="val -45083"/>
              <a:gd name="adj2" fmla="val 32551"/>
            </a:avLst>
          </a:prstGeom>
          <a:solidFill>
            <a:srgbClr val="00FF00">
              <a:alpha val="49001"/>
            </a:srgbClr>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en-US" b="1">
                <a:solidFill>
                  <a:srgbClr val="FF3300"/>
                </a:solidFill>
              </a:rPr>
              <a:t>Kiểm tra bài cũ</a:t>
            </a:r>
            <a:r>
              <a:rPr lang="en-US" sz="2400" b="1"/>
              <a:t> </a:t>
            </a:r>
          </a:p>
        </p:txBody>
      </p:sp>
      <p:sp>
        <p:nvSpPr>
          <p:cNvPr id="12332" name="Text Box 44"/>
          <p:cNvSpPr txBox="1">
            <a:spLocks noChangeArrowheads="1"/>
          </p:cNvSpPr>
          <p:nvPr/>
        </p:nvSpPr>
        <p:spPr bwMode="auto">
          <a:xfrm>
            <a:off x="381000" y="3200400"/>
            <a:ext cx="8534400" cy="579438"/>
          </a:xfrm>
          <a:prstGeom prst="rect">
            <a:avLst/>
          </a:prstGeom>
          <a:solidFill>
            <a:srgbClr val="FFFF8C">
              <a:alpha val="49001"/>
            </a:srgbClr>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t>Em hãy nêu một số đặc điểm ở làng quê .</a:t>
            </a:r>
          </a:p>
        </p:txBody>
      </p:sp>
      <p:sp>
        <p:nvSpPr>
          <p:cNvPr id="12333" name="Text Box 45"/>
          <p:cNvSpPr txBox="1">
            <a:spLocks noChangeArrowheads="1"/>
          </p:cNvSpPr>
          <p:nvPr/>
        </p:nvSpPr>
        <p:spPr bwMode="auto">
          <a:xfrm>
            <a:off x="228600" y="4419600"/>
            <a:ext cx="8610600" cy="1800225"/>
          </a:xfrm>
          <a:prstGeom prst="rect">
            <a:avLst/>
          </a:prstGeom>
          <a:noFill/>
          <a:ln>
            <a:noFill/>
          </a:ln>
          <a:effectLst/>
          <a:extLst>
            <a:ext uri="{909E8E84-426E-40DD-AFC4-6F175D3DCCD1}">
              <a14:hiddenFill xmlns:a14="http://schemas.microsoft.com/office/drawing/2010/main">
                <a:solidFill>
                  <a:srgbClr val="00FF00">
                    <a:alpha val="49001"/>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solidFill>
                  <a:srgbClr val="FF0066"/>
                </a:solidFill>
              </a:rPr>
              <a:t>Ở làng quê , người dân thường sống bằng nghề trồng trọt , chăn nuôi , chài lưới và các nghề thủ công …xung quanh làng thường có vườn cây , chuồng trại , …đường làng nhỏ , ít người qua lại .</a:t>
            </a:r>
          </a:p>
        </p:txBody>
      </p:sp>
      <p:sp>
        <p:nvSpPr>
          <p:cNvPr id="12336" name="WordArt 48"/>
          <p:cNvSpPr>
            <a:spLocks noChangeArrowheads="1" noChangeShapeType="1" noTextEdit="1"/>
          </p:cNvSpPr>
          <p:nvPr/>
        </p:nvSpPr>
        <p:spPr bwMode="auto">
          <a:xfrm>
            <a:off x="762000" y="685800"/>
            <a:ext cx="5162550" cy="5619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00FFFF"/>
                  </a:solidFill>
                  <a:round/>
                  <a:headEnd/>
                  <a:tailEnd/>
                </a:ln>
                <a:solidFill>
                  <a:srgbClr val="0000FF"/>
                </a:solidFill>
                <a:latin typeface="Verdana"/>
              </a:rPr>
              <a:t>TỰ NHIÊN - XÃ HỘI:</a:t>
            </a:r>
          </a:p>
        </p:txBody>
      </p:sp>
      <p:sp>
        <p:nvSpPr>
          <p:cNvPr id="12337" name="Text Box 49"/>
          <p:cNvSpPr txBox="1">
            <a:spLocks noChangeArrowheads="1"/>
          </p:cNvSpPr>
          <p:nvPr/>
        </p:nvSpPr>
        <p:spPr bwMode="auto">
          <a:xfrm>
            <a:off x="6248400" y="762000"/>
            <a:ext cx="1447800" cy="457200"/>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336"/>
                                        </p:tgtEl>
                                        <p:attrNameLst>
                                          <p:attrName>style.visibility</p:attrName>
                                        </p:attrNameLst>
                                      </p:cBhvr>
                                      <p:to>
                                        <p:strVal val="visible"/>
                                      </p:to>
                                    </p:set>
                                    <p:anim calcmode="lin" valueType="num">
                                      <p:cBhvr>
                                        <p:cTn id="7" dur="500" fill="hold"/>
                                        <p:tgtEl>
                                          <p:spTgt spid="12336"/>
                                        </p:tgtEl>
                                        <p:attrNameLst>
                                          <p:attrName>ppt_w</p:attrName>
                                        </p:attrNameLst>
                                      </p:cBhvr>
                                      <p:tavLst>
                                        <p:tav tm="0">
                                          <p:val>
                                            <p:fltVal val="0"/>
                                          </p:val>
                                        </p:tav>
                                        <p:tav tm="100000">
                                          <p:val>
                                            <p:strVal val="#ppt_w"/>
                                          </p:val>
                                        </p:tav>
                                      </p:tavLst>
                                    </p:anim>
                                    <p:anim calcmode="lin" valueType="num">
                                      <p:cBhvr>
                                        <p:cTn id="8" dur="500" fill="hold"/>
                                        <p:tgtEl>
                                          <p:spTgt spid="12336"/>
                                        </p:tgtEl>
                                        <p:attrNameLst>
                                          <p:attrName>ppt_h</p:attrName>
                                        </p:attrNameLst>
                                      </p:cBhvr>
                                      <p:tavLst>
                                        <p:tav tm="0">
                                          <p:val>
                                            <p:fltVal val="0"/>
                                          </p:val>
                                        </p:tav>
                                        <p:tav tm="100000">
                                          <p:val>
                                            <p:strVal val="#ppt_h"/>
                                          </p:val>
                                        </p:tav>
                                      </p:tavLst>
                                    </p:anim>
                                    <p:animEffect transition="in" filter="fade">
                                      <p:cBhvr>
                                        <p:cTn id="9" dur="500"/>
                                        <p:tgtEl>
                                          <p:spTgt spid="123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2329"/>
                                        </p:tgtEl>
                                        <p:attrNameLst>
                                          <p:attrName>style.visibility</p:attrName>
                                        </p:attrNameLst>
                                      </p:cBhvr>
                                      <p:to>
                                        <p:strVal val="visible"/>
                                      </p:to>
                                    </p:set>
                                    <p:animEffect transition="in" filter="wheel(4)">
                                      <p:cBhvr>
                                        <p:cTn id="14" dur="2000"/>
                                        <p:tgtEl>
                                          <p:spTgt spid="123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2332"/>
                                        </p:tgtEl>
                                        <p:attrNameLst>
                                          <p:attrName>style.visibility</p:attrName>
                                        </p:attrNameLst>
                                      </p:cBhvr>
                                      <p:to>
                                        <p:strVal val="visible"/>
                                      </p:to>
                                    </p:set>
                                    <p:anim to="" calcmode="lin" valueType="num">
                                      <p:cBhvr>
                                        <p:cTn id="19" dur="1" fill="hold"/>
                                        <p:tgtEl>
                                          <p:spTgt spid="12332"/>
                                        </p:tgtEl>
                                        <p:attrNameLst>
                                          <p:attrName/>
                                        </p:attrNameLst>
                                      </p:cBhvr>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1" nodeType="clickEffect">
                                  <p:stCondLst>
                                    <p:cond delay="0"/>
                                  </p:stCondLst>
                                  <p:childTnLst>
                                    <p:set>
                                      <p:cBhvr>
                                        <p:cTn id="23" dur="1" fill="hold">
                                          <p:stCondLst>
                                            <p:cond delay="0"/>
                                          </p:stCondLst>
                                        </p:cTn>
                                        <p:tgtEl>
                                          <p:spTgt spid="12333"/>
                                        </p:tgtEl>
                                        <p:attrNameLst>
                                          <p:attrName>style.visibility</p:attrName>
                                        </p:attrNameLst>
                                      </p:cBhvr>
                                      <p:to>
                                        <p:strVal val="visible"/>
                                      </p:to>
                                    </p:set>
                                    <p:animEffect transition="in" filter="slide(fromBottom)">
                                      <p:cBhvr>
                                        <p:cTn id="24" dur="500"/>
                                        <p:tgtEl>
                                          <p:spTgt spid="12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9" grpId="0" animBg="1"/>
      <p:bldP spid="12332" grpId="0" animBg="1"/>
      <p:bldP spid="12333" grpId="1"/>
      <p:bldP spid="123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4" name="Picture 2" descr="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8600"/>
            <a:ext cx="2057400" cy="2057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64195" name="Picture 3" descr="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04800"/>
            <a:ext cx="1905000" cy="1981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64196" name="Picture 4" desc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505200"/>
            <a:ext cx="2057400" cy="1981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64197" name="Picture 5" desc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581400"/>
            <a:ext cx="1905000" cy="1981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64198" name="Picture 6" descr="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3581400"/>
            <a:ext cx="1981200" cy="1905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64199" name="Text Box 7"/>
          <p:cNvSpPr txBox="1">
            <a:spLocks noChangeArrowheads="1"/>
          </p:cNvSpPr>
          <p:nvPr/>
        </p:nvSpPr>
        <p:spPr bwMode="auto">
          <a:xfrm>
            <a:off x="3200400" y="2743200"/>
            <a:ext cx="2438400"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000FF"/>
                </a:solidFill>
              </a:rPr>
              <a:t>Cấm người đi bộ </a:t>
            </a:r>
          </a:p>
        </p:txBody>
      </p:sp>
      <p:sp>
        <p:nvSpPr>
          <p:cNvPr id="264200" name="Text Box 8"/>
          <p:cNvSpPr txBox="1">
            <a:spLocks noChangeArrowheads="1"/>
          </p:cNvSpPr>
          <p:nvPr/>
        </p:nvSpPr>
        <p:spPr bwMode="auto">
          <a:xfrm>
            <a:off x="381000" y="2667000"/>
            <a:ext cx="2514600" cy="7112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000FF"/>
                </a:solidFill>
              </a:rPr>
              <a:t>Đường dành cho người đi bộ </a:t>
            </a:r>
          </a:p>
        </p:txBody>
      </p:sp>
      <p:sp>
        <p:nvSpPr>
          <p:cNvPr id="264201" name="Text Box 9"/>
          <p:cNvSpPr txBox="1">
            <a:spLocks noChangeArrowheads="1"/>
          </p:cNvSpPr>
          <p:nvPr/>
        </p:nvSpPr>
        <p:spPr bwMode="auto">
          <a:xfrm>
            <a:off x="228600" y="6096000"/>
            <a:ext cx="2286000" cy="7112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000FF"/>
                </a:solidFill>
              </a:rPr>
              <a:t>Đường dành cho xe thô sơ </a:t>
            </a:r>
          </a:p>
        </p:txBody>
      </p:sp>
      <p:sp>
        <p:nvSpPr>
          <p:cNvPr id="264202" name="Text Box 10"/>
          <p:cNvSpPr txBox="1">
            <a:spLocks noChangeArrowheads="1"/>
          </p:cNvSpPr>
          <p:nvPr/>
        </p:nvSpPr>
        <p:spPr bwMode="auto">
          <a:xfrm>
            <a:off x="3200400" y="6096000"/>
            <a:ext cx="2514600" cy="7112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000FF"/>
                </a:solidFill>
              </a:rPr>
              <a:t>Cấm đi ngược chiều </a:t>
            </a:r>
          </a:p>
        </p:txBody>
      </p:sp>
      <p:sp>
        <p:nvSpPr>
          <p:cNvPr id="264203" name="Text Box 11"/>
          <p:cNvSpPr txBox="1">
            <a:spLocks noChangeArrowheads="1"/>
          </p:cNvSpPr>
          <p:nvPr/>
        </p:nvSpPr>
        <p:spPr bwMode="auto">
          <a:xfrm>
            <a:off x="6096000" y="6146800"/>
            <a:ext cx="2362200" cy="7112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000FF"/>
                </a:solidFill>
              </a:rPr>
              <a:t>Giao nhau có đèn tín hiệu</a:t>
            </a:r>
          </a:p>
        </p:txBody>
      </p:sp>
      <p:pic>
        <p:nvPicPr>
          <p:cNvPr id="264204" name="Picture 12" descr="http://avatar.muare.vn/dzungcan/cam%20xe%20dap%20di.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381000"/>
            <a:ext cx="1905000" cy="2514600"/>
          </a:xfrm>
          <a:prstGeom prst="rect">
            <a:avLst/>
          </a:prstGeom>
          <a:noFill/>
          <a:extLst>
            <a:ext uri="{909E8E84-426E-40DD-AFC4-6F175D3DCCD1}">
              <a14:hiddenFill xmlns:a14="http://schemas.microsoft.com/office/drawing/2010/main">
                <a:solidFill>
                  <a:srgbClr val="FFFFFF"/>
                </a:solidFill>
              </a14:hiddenFill>
            </a:ext>
          </a:extLst>
        </p:spPr>
      </p:pic>
      <p:sp>
        <p:nvSpPr>
          <p:cNvPr id="264205" name="Rectangle 13"/>
          <p:cNvSpPr>
            <a:spLocks noChangeArrowheads="1"/>
          </p:cNvSpPr>
          <p:nvPr/>
        </p:nvSpPr>
        <p:spPr bwMode="auto">
          <a:xfrm>
            <a:off x="6324600" y="304800"/>
            <a:ext cx="1828800" cy="198120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206" name="Text Box 14"/>
          <p:cNvSpPr txBox="1">
            <a:spLocks noChangeArrowheads="1"/>
          </p:cNvSpPr>
          <p:nvPr/>
        </p:nvSpPr>
        <p:spPr bwMode="auto">
          <a:xfrm>
            <a:off x="6324600" y="2743200"/>
            <a:ext cx="2286000"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0000FF"/>
                </a:solidFill>
                <a:latin typeface="Verdana" pitchFamily="34" charset="0"/>
              </a:rPr>
              <a:t>Cấm đi xe đạp</a:t>
            </a:r>
          </a:p>
        </p:txBody>
      </p:sp>
      <p:sp>
        <p:nvSpPr>
          <p:cNvPr id="264207" name="Oval 15"/>
          <p:cNvSpPr>
            <a:spLocks noChangeArrowheads="1"/>
          </p:cNvSpPr>
          <p:nvPr/>
        </p:nvSpPr>
        <p:spPr bwMode="auto">
          <a:xfrm>
            <a:off x="1219200" y="2286000"/>
            <a:ext cx="304800" cy="304800"/>
          </a:xfrm>
          <a:prstGeom prst="ellipse">
            <a:avLst/>
          </a:prstGeom>
          <a:solidFill>
            <a:srgbClr val="FFFF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solidFill>
                  <a:srgbClr val="FF3300"/>
                </a:solidFill>
              </a:rPr>
              <a:t>1</a:t>
            </a:r>
          </a:p>
        </p:txBody>
      </p:sp>
      <p:sp>
        <p:nvSpPr>
          <p:cNvPr id="264208" name="Oval 16"/>
          <p:cNvSpPr>
            <a:spLocks noChangeArrowheads="1"/>
          </p:cNvSpPr>
          <p:nvPr/>
        </p:nvSpPr>
        <p:spPr bwMode="auto">
          <a:xfrm>
            <a:off x="4191000" y="2362200"/>
            <a:ext cx="304800" cy="304800"/>
          </a:xfrm>
          <a:prstGeom prst="ellipse">
            <a:avLst/>
          </a:prstGeom>
          <a:solidFill>
            <a:srgbClr val="FFFF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solidFill>
                  <a:srgbClr val="FF3300"/>
                </a:solidFill>
              </a:rPr>
              <a:t>2</a:t>
            </a:r>
          </a:p>
        </p:txBody>
      </p:sp>
      <p:sp>
        <p:nvSpPr>
          <p:cNvPr id="264209" name="Oval 17"/>
          <p:cNvSpPr>
            <a:spLocks noChangeArrowheads="1"/>
          </p:cNvSpPr>
          <p:nvPr/>
        </p:nvSpPr>
        <p:spPr bwMode="auto">
          <a:xfrm>
            <a:off x="7162800" y="2286000"/>
            <a:ext cx="304800" cy="304800"/>
          </a:xfrm>
          <a:prstGeom prst="ellipse">
            <a:avLst/>
          </a:prstGeom>
          <a:solidFill>
            <a:srgbClr val="FFFF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solidFill>
                  <a:srgbClr val="FF3300"/>
                </a:solidFill>
              </a:rPr>
              <a:t>3</a:t>
            </a:r>
          </a:p>
        </p:txBody>
      </p:sp>
      <p:sp>
        <p:nvSpPr>
          <p:cNvPr id="264210" name="Oval 18"/>
          <p:cNvSpPr>
            <a:spLocks noChangeArrowheads="1"/>
          </p:cNvSpPr>
          <p:nvPr/>
        </p:nvSpPr>
        <p:spPr bwMode="auto">
          <a:xfrm>
            <a:off x="1143000" y="5638800"/>
            <a:ext cx="304800" cy="304800"/>
          </a:xfrm>
          <a:prstGeom prst="ellipse">
            <a:avLst/>
          </a:prstGeom>
          <a:solidFill>
            <a:srgbClr val="FFFF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solidFill>
                  <a:srgbClr val="FF3300"/>
                </a:solidFill>
              </a:rPr>
              <a:t>4</a:t>
            </a:r>
          </a:p>
        </p:txBody>
      </p:sp>
      <p:sp>
        <p:nvSpPr>
          <p:cNvPr id="264211" name="Oval 19"/>
          <p:cNvSpPr>
            <a:spLocks noChangeArrowheads="1"/>
          </p:cNvSpPr>
          <p:nvPr/>
        </p:nvSpPr>
        <p:spPr bwMode="auto">
          <a:xfrm>
            <a:off x="4038600" y="5562600"/>
            <a:ext cx="304800" cy="304800"/>
          </a:xfrm>
          <a:prstGeom prst="ellipse">
            <a:avLst/>
          </a:prstGeom>
          <a:solidFill>
            <a:srgbClr val="FFFF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solidFill>
                  <a:srgbClr val="FF3300"/>
                </a:solidFill>
              </a:rPr>
              <a:t>5</a:t>
            </a:r>
          </a:p>
        </p:txBody>
      </p:sp>
      <p:sp>
        <p:nvSpPr>
          <p:cNvPr id="264212" name="Oval 20"/>
          <p:cNvSpPr>
            <a:spLocks noChangeArrowheads="1"/>
          </p:cNvSpPr>
          <p:nvPr/>
        </p:nvSpPr>
        <p:spPr bwMode="auto">
          <a:xfrm>
            <a:off x="7010400" y="5638800"/>
            <a:ext cx="304800" cy="304800"/>
          </a:xfrm>
          <a:prstGeom prst="ellipse">
            <a:avLst/>
          </a:prstGeom>
          <a:solidFill>
            <a:srgbClr val="FFFF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solidFill>
                  <a:srgbClr val="FF3300"/>
                </a:solidFill>
              </a:rPr>
              <a:t>6</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64200"/>
                                        </p:tgtEl>
                                        <p:attrNameLst>
                                          <p:attrName>style.visibility</p:attrName>
                                        </p:attrNameLst>
                                      </p:cBhvr>
                                      <p:to>
                                        <p:strVal val="visible"/>
                                      </p:to>
                                    </p:set>
                                    <p:animEffect transition="in" filter="strips(downLeft)">
                                      <p:cBhvr>
                                        <p:cTn id="7" dur="500"/>
                                        <p:tgtEl>
                                          <p:spTgt spid="264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264199"/>
                                        </p:tgtEl>
                                        <p:attrNameLst>
                                          <p:attrName>style.visibility</p:attrName>
                                        </p:attrNameLst>
                                      </p:cBhvr>
                                      <p:to>
                                        <p:strVal val="visible"/>
                                      </p:to>
                                    </p:set>
                                    <p:anim calcmode="lin" valueType="num">
                                      <p:cBhvr>
                                        <p:cTn id="12" dur="500" fill="hold"/>
                                        <p:tgtEl>
                                          <p:spTgt spid="264199"/>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264199"/>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264199"/>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264199"/>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264206"/>
                                        </p:tgtEl>
                                        <p:attrNameLst>
                                          <p:attrName>style.visibility</p:attrName>
                                        </p:attrNameLst>
                                      </p:cBhvr>
                                      <p:to>
                                        <p:strVal val="visible"/>
                                      </p:to>
                                    </p:set>
                                    <p:animEffect transition="in" filter="strips(downLeft)">
                                      <p:cBhvr>
                                        <p:cTn id="20" dur="500"/>
                                        <p:tgtEl>
                                          <p:spTgt spid="26420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264201"/>
                                        </p:tgtEl>
                                        <p:attrNameLst>
                                          <p:attrName>style.visibility</p:attrName>
                                        </p:attrNameLst>
                                      </p:cBhvr>
                                      <p:to>
                                        <p:strVal val="visible"/>
                                      </p:to>
                                    </p:set>
                                    <p:animEffect transition="in" filter="strips(downLeft)">
                                      <p:cBhvr>
                                        <p:cTn id="25" dur="500"/>
                                        <p:tgtEl>
                                          <p:spTgt spid="26420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64202"/>
                                        </p:tgtEl>
                                        <p:attrNameLst>
                                          <p:attrName>style.visibility</p:attrName>
                                        </p:attrNameLst>
                                      </p:cBhvr>
                                      <p:to>
                                        <p:strVal val="visible"/>
                                      </p:to>
                                    </p:set>
                                    <p:animEffect transition="in" filter="slide(fromBottom)">
                                      <p:cBhvr>
                                        <p:cTn id="30" dur="500"/>
                                        <p:tgtEl>
                                          <p:spTgt spid="2642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264203"/>
                                        </p:tgtEl>
                                        <p:attrNameLst>
                                          <p:attrName>style.visibility</p:attrName>
                                        </p:attrNameLst>
                                      </p:cBhvr>
                                      <p:to>
                                        <p:strVal val="visible"/>
                                      </p:to>
                                    </p:set>
                                    <p:animEffect transition="in" filter="strips(downLeft)">
                                      <p:cBhvr>
                                        <p:cTn id="35" dur="500"/>
                                        <p:tgtEl>
                                          <p:spTgt spid="264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9" grpId="0" animBg="1"/>
      <p:bldP spid="264200" grpId="0" animBg="1"/>
      <p:bldP spid="264201" grpId="0" animBg="1"/>
      <p:bldP spid="264202" grpId="0" animBg="1"/>
      <p:bldP spid="264203" grpId="0" animBg="1"/>
      <p:bldP spid="26420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28" name="Text Box 12"/>
          <p:cNvSpPr txBox="1">
            <a:spLocks noChangeArrowheads="1"/>
          </p:cNvSpPr>
          <p:nvPr/>
        </p:nvSpPr>
        <p:spPr bwMode="auto">
          <a:xfrm>
            <a:off x="457200" y="1828800"/>
            <a:ext cx="8229600" cy="1565275"/>
          </a:xfrm>
          <a:prstGeom prst="rect">
            <a:avLst/>
          </a:prstGeom>
          <a:solidFill>
            <a:srgbClr val="F3FBA5">
              <a:alpha val="49001"/>
            </a:srgbClr>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rgbClr val="0066FF"/>
                </a:solidFill>
                <a:latin typeface="Verdana" pitchFamily="34" charset="0"/>
              </a:rPr>
              <a:t>Một số hình ảnh đi xe đạp đúng quy định </a:t>
            </a:r>
          </a:p>
        </p:txBody>
      </p:sp>
      <p:pic>
        <p:nvPicPr>
          <p:cNvPr id="162831" name="Picture 15" desc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72000"/>
            <a:ext cx="594360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5" name="Picture 5" descr="x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990600"/>
            <a:ext cx="4343400" cy="3200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53606" name="Text Box 6"/>
          <p:cNvSpPr txBox="1">
            <a:spLocks noChangeArrowheads="1"/>
          </p:cNvSpPr>
          <p:nvPr/>
        </p:nvSpPr>
        <p:spPr bwMode="auto">
          <a:xfrm>
            <a:off x="4724400" y="4876800"/>
            <a:ext cx="4419600" cy="946150"/>
          </a:xfrm>
          <a:prstGeom prst="rect">
            <a:avLst/>
          </a:prstGeom>
          <a:solidFill>
            <a:srgbClr val="00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solidFill>
                  <a:srgbClr val="0000FF"/>
                </a:solidFill>
                <a:latin typeface=".VnArial Narrow" pitchFamily="34" charset="0"/>
              </a:rPr>
              <a:t>Xe ®¹p  cã ®ñ c¸c bé phËn b¶o ®¶m an toµn</a:t>
            </a:r>
            <a:endParaRPr lang="en-GB" sz="2800" b="1">
              <a:solidFill>
                <a:srgbClr val="0000FF"/>
              </a:solidFill>
              <a:latin typeface=".VnArial Narrow" pitchFamily="34" charset="0"/>
            </a:endParaRPr>
          </a:p>
        </p:txBody>
      </p:sp>
      <p:pic>
        <p:nvPicPr>
          <p:cNvPr id="153607" name="Picture 7" descr="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066800"/>
            <a:ext cx="4038600" cy="3124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53608" name="Text Box 8"/>
          <p:cNvSpPr txBox="1">
            <a:spLocks noChangeArrowheads="1"/>
          </p:cNvSpPr>
          <p:nvPr/>
        </p:nvSpPr>
        <p:spPr bwMode="auto">
          <a:xfrm>
            <a:off x="0" y="4876800"/>
            <a:ext cx="4267200" cy="946150"/>
          </a:xfrm>
          <a:prstGeom prst="rect">
            <a:avLst/>
          </a:prstGeom>
          <a:solidFill>
            <a:srgbClr val="00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a:solidFill>
                  <a:srgbClr val="0000FF"/>
                </a:solidFill>
                <a:latin typeface=".VnArial Narrow" pitchFamily="34" charset="0"/>
              </a:rPr>
              <a:t>Ngåi trªn xe ®¹p em cã thÓ chèng ch©n ®­îc xuèng ®Êt</a:t>
            </a:r>
            <a:endParaRPr lang="en-GB" sz="2800" b="1">
              <a:solidFill>
                <a:srgbClr val="0000FF"/>
              </a:solidFill>
              <a:latin typeface=".VnArial Narrow" pitchFamily="3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608"/>
                                        </p:tgtEl>
                                        <p:attrNameLst>
                                          <p:attrName>style.visibility</p:attrName>
                                        </p:attrNameLst>
                                      </p:cBhvr>
                                      <p:to>
                                        <p:strVal val="visible"/>
                                      </p:to>
                                    </p:set>
                                    <p:anim calcmode="lin" valueType="num">
                                      <p:cBhvr>
                                        <p:cTn id="7" dur="1000" fill="hold"/>
                                        <p:tgtEl>
                                          <p:spTgt spid="153608"/>
                                        </p:tgtEl>
                                        <p:attrNameLst>
                                          <p:attrName>ppt_w</p:attrName>
                                        </p:attrNameLst>
                                      </p:cBhvr>
                                      <p:tavLst>
                                        <p:tav tm="0">
                                          <p:val>
                                            <p:strVal val="#ppt_w*0.70"/>
                                          </p:val>
                                        </p:tav>
                                        <p:tav tm="100000">
                                          <p:val>
                                            <p:strVal val="#ppt_w"/>
                                          </p:val>
                                        </p:tav>
                                      </p:tavLst>
                                    </p:anim>
                                    <p:anim calcmode="lin" valueType="num">
                                      <p:cBhvr>
                                        <p:cTn id="8" dur="1000" fill="hold"/>
                                        <p:tgtEl>
                                          <p:spTgt spid="153608"/>
                                        </p:tgtEl>
                                        <p:attrNameLst>
                                          <p:attrName>ppt_h</p:attrName>
                                        </p:attrNameLst>
                                      </p:cBhvr>
                                      <p:tavLst>
                                        <p:tav tm="0">
                                          <p:val>
                                            <p:strVal val="#ppt_h"/>
                                          </p:val>
                                        </p:tav>
                                        <p:tav tm="100000">
                                          <p:val>
                                            <p:strVal val="#ppt_h"/>
                                          </p:val>
                                        </p:tav>
                                      </p:tavLst>
                                    </p:anim>
                                    <p:animEffect transition="in" filter="fade">
                                      <p:cBhvr>
                                        <p:cTn id="9" dur="1000"/>
                                        <p:tgtEl>
                                          <p:spTgt spid="15360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3606"/>
                                        </p:tgtEl>
                                        <p:attrNameLst>
                                          <p:attrName>style.visibility</p:attrName>
                                        </p:attrNameLst>
                                      </p:cBhvr>
                                      <p:to>
                                        <p:strVal val="visible"/>
                                      </p:to>
                                    </p:set>
                                    <p:anim calcmode="lin" valueType="num">
                                      <p:cBhvr>
                                        <p:cTn id="14" dur="500" fill="hold"/>
                                        <p:tgtEl>
                                          <p:spTgt spid="153606"/>
                                        </p:tgtEl>
                                        <p:attrNameLst>
                                          <p:attrName>ppt_w</p:attrName>
                                        </p:attrNameLst>
                                      </p:cBhvr>
                                      <p:tavLst>
                                        <p:tav tm="0">
                                          <p:val>
                                            <p:fltVal val="0"/>
                                          </p:val>
                                        </p:tav>
                                        <p:tav tm="100000">
                                          <p:val>
                                            <p:strVal val="#ppt_w"/>
                                          </p:val>
                                        </p:tav>
                                      </p:tavLst>
                                    </p:anim>
                                    <p:anim calcmode="lin" valueType="num">
                                      <p:cBhvr>
                                        <p:cTn id="15" dur="500" fill="hold"/>
                                        <p:tgtEl>
                                          <p:spTgt spid="153606"/>
                                        </p:tgtEl>
                                        <p:attrNameLst>
                                          <p:attrName>ppt_h</p:attrName>
                                        </p:attrNameLst>
                                      </p:cBhvr>
                                      <p:tavLst>
                                        <p:tav tm="0">
                                          <p:val>
                                            <p:fltVal val="0"/>
                                          </p:val>
                                        </p:tav>
                                        <p:tav tm="100000">
                                          <p:val>
                                            <p:strVal val="#ppt_h"/>
                                          </p:val>
                                        </p:tav>
                                      </p:tavLst>
                                    </p:anim>
                                    <p:animEffect transition="in" filter="fade">
                                      <p:cBhvr>
                                        <p:cTn id="16" dur="500"/>
                                        <p:tgtEl>
                                          <p:spTgt spid="153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animBg="1"/>
      <p:bldP spid="15360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0" name="Picture 4" descr="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553200" cy="4953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73061" name="Text Box 5"/>
          <p:cNvSpPr txBox="1">
            <a:spLocks noChangeArrowheads="1"/>
          </p:cNvSpPr>
          <p:nvPr/>
        </p:nvSpPr>
        <p:spPr bwMode="auto">
          <a:xfrm>
            <a:off x="1295400" y="5867400"/>
            <a:ext cx="6705600" cy="4667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00FFFF">
                    <a:alpha val="49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rgbClr val="0000FF"/>
                </a:solidFill>
              </a:rPr>
              <a:t>Đi xe đạp  chở đúng qui định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3060"/>
                                        </p:tgtEl>
                                        <p:attrNameLst>
                                          <p:attrName>style.visibility</p:attrName>
                                        </p:attrNameLst>
                                      </p:cBhvr>
                                      <p:to>
                                        <p:strVal val="visible"/>
                                      </p:to>
                                    </p:set>
                                    <p:anim calcmode="lin" valueType="num">
                                      <p:cBhvr additive="base">
                                        <p:cTn id="7" dur="500" fill="hold"/>
                                        <p:tgtEl>
                                          <p:spTgt spid="173060"/>
                                        </p:tgtEl>
                                        <p:attrNameLst>
                                          <p:attrName>ppt_x</p:attrName>
                                        </p:attrNameLst>
                                      </p:cBhvr>
                                      <p:tavLst>
                                        <p:tav tm="0">
                                          <p:val>
                                            <p:strVal val="#ppt_x"/>
                                          </p:val>
                                        </p:tav>
                                        <p:tav tm="100000">
                                          <p:val>
                                            <p:strVal val="#ppt_x"/>
                                          </p:val>
                                        </p:tav>
                                      </p:tavLst>
                                    </p:anim>
                                    <p:anim calcmode="lin" valueType="num">
                                      <p:cBhvr additive="base">
                                        <p:cTn id="8" dur="500" fill="hold"/>
                                        <p:tgtEl>
                                          <p:spTgt spid="1730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173061"/>
                                        </p:tgtEl>
                                        <p:attrNameLst>
                                          <p:attrName>style.visibility</p:attrName>
                                        </p:attrNameLst>
                                      </p:cBhvr>
                                      <p:to>
                                        <p:strVal val="visible"/>
                                      </p:to>
                                    </p:set>
                                    <p:anim from="(-#ppt_w/2)" to="(#ppt_x)" calcmode="lin" valueType="num">
                                      <p:cBhvr>
                                        <p:cTn id="13" dur="600" fill="hold">
                                          <p:stCondLst>
                                            <p:cond delay="0"/>
                                          </p:stCondLst>
                                        </p:cTn>
                                        <p:tgtEl>
                                          <p:spTgt spid="173061"/>
                                        </p:tgtEl>
                                        <p:attrNameLst>
                                          <p:attrName>ppt_x</p:attrName>
                                        </p:attrNameLst>
                                      </p:cBhvr>
                                    </p:anim>
                                    <p:anim from="0" to="-1.0" calcmode="lin" valueType="num">
                                      <p:cBhvr>
                                        <p:cTn id="14" dur="200" decel="50000" autoRev="1" fill="hold">
                                          <p:stCondLst>
                                            <p:cond delay="600"/>
                                          </p:stCondLst>
                                        </p:cTn>
                                        <p:tgtEl>
                                          <p:spTgt spid="173061"/>
                                        </p:tgtEl>
                                        <p:attrNameLst>
                                          <p:attrName>xshear</p:attrName>
                                        </p:attrNameLst>
                                      </p:cBhvr>
                                    </p:anim>
                                    <p:animScale>
                                      <p:cBhvr>
                                        <p:cTn id="15" dur="200" decel="100000" autoRev="1" fill="hold">
                                          <p:stCondLst>
                                            <p:cond delay="600"/>
                                          </p:stCondLst>
                                        </p:cTn>
                                        <p:tgtEl>
                                          <p:spTgt spid="173061"/>
                                        </p:tgtEl>
                                      </p:cBhvr>
                                      <p:from x="100000" y="100000"/>
                                      <p:to x="80000" y="100000"/>
                                    </p:animScale>
                                    <p:anim by="(#ppt_h/3+#ppt_w*0.1)" calcmode="lin" valueType="num">
                                      <p:cBhvr additive="sum">
                                        <p:cTn id="16" dur="200" decel="100000" autoRev="1" fill="hold">
                                          <p:stCondLst>
                                            <p:cond delay="600"/>
                                          </p:stCondLst>
                                        </p:cTn>
                                        <p:tgtEl>
                                          <p:spTgt spid="17306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endParaRPr lang="en-US"/>
          </a:p>
        </p:txBody>
      </p:sp>
      <p:pic>
        <p:nvPicPr>
          <p:cNvPr id="161796" name="Picture 4" descr="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76250"/>
            <a:ext cx="8493125" cy="52387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61797" name="Text Box 5"/>
          <p:cNvSpPr txBox="1">
            <a:spLocks noChangeArrowheads="1"/>
          </p:cNvSpPr>
          <p:nvPr/>
        </p:nvSpPr>
        <p:spPr bwMode="auto">
          <a:xfrm>
            <a:off x="2362200" y="5943600"/>
            <a:ext cx="4114800" cy="466725"/>
          </a:xfrm>
          <a:prstGeom prst="rect">
            <a:avLst/>
          </a:prstGeom>
          <a:solidFill>
            <a:srgbClr val="66FFCC"/>
          </a:solidFill>
          <a:ln w="9525">
            <a:solidFill>
              <a:srgbClr val="00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r>
              <a:rPr lang="en-US" sz="2000" b="1">
                <a:solidFill>
                  <a:srgbClr val="0000FF"/>
                </a:solidFill>
                <a:latin typeface=".VnArial Narrow" pitchFamily="34" charset="0"/>
              </a:rPr>
              <a:t> </a:t>
            </a:r>
            <a:r>
              <a:rPr lang="en-US" sz="2400" b="1">
                <a:solidFill>
                  <a:srgbClr val="FF0066"/>
                </a:solidFill>
                <a:latin typeface=".VnArial Narrow" pitchFamily="34" charset="0"/>
              </a:rPr>
              <a:t>Đi ®óng phÇn ®­êng quy ®Þnh.</a:t>
            </a:r>
            <a:endParaRPr lang="en-GB" sz="2400" b="1">
              <a:solidFill>
                <a:srgbClr val="FF0066"/>
              </a:solidFill>
              <a:latin typeface=".VnArial Narrow" pitchFamily="3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1797"/>
                                        </p:tgtEl>
                                        <p:attrNameLst>
                                          <p:attrName>style.visibility</p:attrName>
                                        </p:attrNameLst>
                                      </p:cBhvr>
                                      <p:to>
                                        <p:strVal val="visible"/>
                                      </p:to>
                                    </p:set>
                                    <p:anim calcmode="lin" valueType="num">
                                      <p:cBhvr>
                                        <p:cTn id="7" dur="1000" fill="hold"/>
                                        <p:tgtEl>
                                          <p:spTgt spid="161797"/>
                                        </p:tgtEl>
                                        <p:attrNameLst>
                                          <p:attrName>ppt_x</p:attrName>
                                        </p:attrNameLst>
                                      </p:cBhvr>
                                      <p:tavLst>
                                        <p:tav tm="0">
                                          <p:val>
                                            <p:strVal val="#ppt_x-.2"/>
                                          </p:val>
                                        </p:tav>
                                        <p:tav tm="100000">
                                          <p:val>
                                            <p:strVal val="#ppt_x"/>
                                          </p:val>
                                        </p:tav>
                                      </p:tavLst>
                                    </p:anim>
                                    <p:anim calcmode="lin" valueType="num">
                                      <p:cBhvr>
                                        <p:cTn id="8" dur="1000" fill="hold"/>
                                        <p:tgtEl>
                                          <p:spTgt spid="16179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1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endParaRPr lang="en-US"/>
          </a:p>
        </p:txBody>
      </p:sp>
      <p:pic>
        <p:nvPicPr>
          <p:cNvPr id="160772" name="Picture 4"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775575" cy="44799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60775" name="Text Box 7"/>
          <p:cNvSpPr txBox="1">
            <a:spLocks noChangeArrowheads="1"/>
          </p:cNvSpPr>
          <p:nvPr/>
        </p:nvSpPr>
        <p:spPr bwMode="auto">
          <a:xfrm>
            <a:off x="762000" y="5257800"/>
            <a:ext cx="7924800" cy="831850"/>
          </a:xfrm>
          <a:prstGeom prst="rect">
            <a:avLst/>
          </a:prstGeom>
          <a:solidFill>
            <a:srgbClr val="12FA39">
              <a:alpha val="49001"/>
            </a:srgbClr>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3300"/>
                </a:solidFill>
                <a:latin typeface="Verdana" pitchFamily="34" charset="0"/>
              </a:rPr>
              <a:t>Những người đi xe thô sơ đi đúng phần đường quy định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5"/>
                                        </p:tgtEl>
                                        <p:attrNameLst>
                                          <p:attrName>style.visibility</p:attrName>
                                        </p:attrNameLst>
                                      </p:cBhvr>
                                      <p:to>
                                        <p:strVal val="visible"/>
                                      </p:to>
                                    </p:set>
                                    <p:anim calcmode="lin" valueType="num">
                                      <p:cBhvr additive="base">
                                        <p:cTn id="7" dur="500" fill="hold"/>
                                        <p:tgtEl>
                                          <p:spTgt spid="160775"/>
                                        </p:tgtEl>
                                        <p:attrNameLst>
                                          <p:attrName>ppt_x</p:attrName>
                                        </p:attrNameLst>
                                      </p:cBhvr>
                                      <p:tavLst>
                                        <p:tav tm="0">
                                          <p:val>
                                            <p:strVal val="#ppt_x"/>
                                          </p:val>
                                        </p:tav>
                                        <p:tav tm="100000">
                                          <p:val>
                                            <p:strVal val="#ppt_x"/>
                                          </p:val>
                                        </p:tav>
                                      </p:tavLst>
                                    </p:anim>
                                    <p:anim calcmode="lin" valueType="num">
                                      <p:cBhvr additive="base">
                                        <p:cTn id="8" dur="500" fill="hold"/>
                                        <p:tgtEl>
                                          <p:spTgt spid="1607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24" name="Picture 4" descr="DSC0123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38200" y="0"/>
            <a:ext cx="7162800" cy="541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25" name="Text Box 5"/>
          <p:cNvSpPr txBox="1">
            <a:spLocks noChangeArrowheads="1"/>
          </p:cNvSpPr>
          <p:nvPr/>
        </p:nvSpPr>
        <p:spPr bwMode="auto">
          <a:xfrm>
            <a:off x="685800" y="5791200"/>
            <a:ext cx="7162800" cy="579438"/>
          </a:xfrm>
          <a:prstGeom prst="rect">
            <a:avLst/>
          </a:prstGeom>
          <a:solidFill>
            <a:srgbClr val="00FF99">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00FF"/>
                </a:solidFill>
                <a:latin typeface="Verdana" pitchFamily="34" charset="0"/>
              </a:rPr>
              <a:t>Đi xe đạp đúng luật giao thông  </a:t>
            </a:r>
            <a:r>
              <a:rPr lang="en-US">
                <a:solidFill>
                  <a:srgbClr val="0000FF"/>
                </a:solidFill>
              </a:rPr>
              <a:t>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fade">
                                      <p:cBhvr>
                                        <p:cTn id="7" dur="800" decel="100000"/>
                                        <p:tgtEl>
                                          <p:spTgt spid="184324"/>
                                        </p:tgtEl>
                                      </p:cBhvr>
                                    </p:animEffect>
                                    <p:anim calcmode="lin" valueType="num">
                                      <p:cBhvr>
                                        <p:cTn id="8" dur="800" decel="100000" fill="hold"/>
                                        <p:tgtEl>
                                          <p:spTgt spid="184324"/>
                                        </p:tgtEl>
                                        <p:attrNameLst>
                                          <p:attrName>style.rotation</p:attrName>
                                        </p:attrNameLst>
                                      </p:cBhvr>
                                      <p:tavLst>
                                        <p:tav tm="0">
                                          <p:val>
                                            <p:fltVal val="-90"/>
                                          </p:val>
                                        </p:tav>
                                        <p:tav tm="100000">
                                          <p:val>
                                            <p:fltVal val="0"/>
                                          </p:val>
                                        </p:tav>
                                      </p:tavLst>
                                    </p:anim>
                                    <p:anim calcmode="lin" valueType="num">
                                      <p:cBhvr>
                                        <p:cTn id="9" dur="800" decel="100000" fill="hold"/>
                                        <p:tgtEl>
                                          <p:spTgt spid="184324"/>
                                        </p:tgtEl>
                                        <p:attrNameLst>
                                          <p:attrName>ppt_x</p:attrName>
                                        </p:attrNameLst>
                                      </p:cBhvr>
                                      <p:tavLst>
                                        <p:tav tm="0">
                                          <p:val>
                                            <p:strVal val="#ppt_x+0.4"/>
                                          </p:val>
                                        </p:tav>
                                        <p:tav tm="100000">
                                          <p:val>
                                            <p:strVal val="#ppt_x-0.05"/>
                                          </p:val>
                                        </p:tav>
                                      </p:tavLst>
                                    </p:anim>
                                    <p:anim calcmode="lin" valueType="num">
                                      <p:cBhvr>
                                        <p:cTn id="10" dur="800" decel="100000" fill="hold"/>
                                        <p:tgtEl>
                                          <p:spTgt spid="18432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2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2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84325"/>
                                        </p:tgtEl>
                                        <p:attrNameLst>
                                          <p:attrName>style.visibility</p:attrName>
                                        </p:attrNameLst>
                                      </p:cBhvr>
                                      <p:to>
                                        <p:strVal val="visible"/>
                                      </p:to>
                                    </p:set>
                                    <p:anim calcmode="lin" valueType="num">
                                      <p:cBhvr>
                                        <p:cTn id="17" dur="1000" fill="hold"/>
                                        <p:tgtEl>
                                          <p:spTgt spid="184325"/>
                                        </p:tgtEl>
                                        <p:attrNameLst>
                                          <p:attrName>ppt_x</p:attrName>
                                        </p:attrNameLst>
                                      </p:cBhvr>
                                      <p:tavLst>
                                        <p:tav tm="0">
                                          <p:val>
                                            <p:strVal val="#ppt_x-.2"/>
                                          </p:val>
                                        </p:tav>
                                        <p:tav tm="100000">
                                          <p:val>
                                            <p:strVal val="#ppt_x"/>
                                          </p:val>
                                        </p:tav>
                                      </p:tavLst>
                                    </p:anim>
                                    <p:anim calcmode="lin" valueType="num">
                                      <p:cBhvr>
                                        <p:cTn id="18" dur="1000" fill="hold"/>
                                        <p:tgtEl>
                                          <p:spTgt spid="18432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84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2362200" y="914400"/>
            <a:ext cx="3673475" cy="579438"/>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1187" name="WordArt 3"/>
          <p:cNvSpPr>
            <a:spLocks noChangeArrowheads="1" noChangeShapeType="1" noTextEdit="1"/>
          </p:cNvSpPr>
          <p:nvPr/>
        </p:nvSpPr>
        <p:spPr bwMode="auto">
          <a:xfrm>
            <a:off x="533400" y="685800"/>
            <a:ext cx="7772400" cy="1905000"/>
          </a:xfrm>
          <a:prstGeom prst="rect">
            <a:avLst/>
          </a:prstGeom>
        </p:spPr>
        <p:txBody>
          <a:bodyPr wrap="none" fromWordArt="1">
            <a:prstTxWarp prst="textPlain">
              <a:avLst>
                <a:gd name="adj" fmla="val 50000"/>
              </a:avLst>
            </a:prstTxWarp>
          </a:bodyPr>
          <a:lstStyle/>
          <a:p>
            <a:pPr algn="ctr"/>
            <a:r>
              <a:rPr lang="en-US" sz="3600" kern="10">
                <a:ln w="12700">
                  <a:solidFill>
                    <a:srgbClr val="FF3300"/>
                  </a:solidFill>
                  <a:round/>
                  <a:headEnd/>
                  <a:tailEnd/>
                </a:ln>
                <a:solidFill>
                  <a:srgbClr val="0000FF"/>
                </a:solidFill>
                <a:effectLst>
                  <a:outerShdw dist="35921" dir="2700000" sy="50000" kx="2115830" algn="bl" rotWithShape="0">
                    <a:srgbClr val="C0C0C0">
                      <a:alpha val="80000"/>
                    </a:srgbClr>
                  </a:outerShdw>
                </a:effectLst>
                <a:latin typeface="Times New Roman"/>
                <a:cs typeface="Times New Roman"/>
              </a:rPr>
              <a:t>HOẠT ĐỘNG 3: Liên hệ thực tế </a:t>
            </a:r>
          </a:p>
        </p:txBody>
      </p:sp>
      <p:sp>
        <p:nvSpPr>
          <p:cNvPr id="221189" name="AutoShape 5"/>
          <p:cNvSpPr>
            <a:spLocks noChangeArrowheads="1"/>
          </p:cNvSpPr>
          <p:nvPr/>
        </p:nvSpPr>
        <p:spPr bwMode="auto">
          <a:xfrm>
            <a:off x="685800" y="3048000"/>
            <a:ext cx="7620000" cy="3505200"/>
          </a:xfrm>
          <a:prstGeom prst="wave">
            <a:avLst>
              <a:gd name="adj1" fmla="val 13005"/>
              <a:gd name="adj2" fmla="val 0"/>
            </a:avLst>
          </a:prstGeom>
          <a:solidFill>
            <a:srgbClr val="FFFF66">
              <a:alpha val="49001"/>
            </a:srgbClr>
          </a:solidFill>
          <a:ln w="9525">
            <a:solidFill>
              <a:srgbClr val="33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solidFill>
                  <a:srgbClr val="3333CC"/>
                </a:solidFill>
              </a:rPr>
              <a:t>Hậu quả gì xảy ra nếu đi xe đạp</a:t>
            </a:r>
          </a:p>
          <a:p>
            <a:pPr algn="ctr"/>
            <a:r>
              <a:rPr lang="en-US" b="1">
                <a:solidFill>
                  <a:srgbClr val="3333CC"/>
                </a:solidFill>
              </a:rPr>
              <a:t> không đúng qui định ?</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1187"/>
                                        </p:tgtEl>
                                        <p:attrNameLst>
                                          <p:attrName>style.visibility</p:attrName>
                                        </p:attrNameLst>
                                      </p:cBhvr>
                                      <p:to>
                                        <p:strVal val="visible"/>
                                      </p:to>
                                    </p:set>
                                    <p:anim calcmode="lin" valueType="num">
                                      <p:cBhvr>
                                        <p:cTn id="7" dur="1000" fill="hold"/>
                                        <p:tgtEl>
                                          <p:spTgt spid="221187"/>
                                        </p:tgtEl>
                                        <p:attrNameLst>
                                          <p:attrName>ppt_x</p:attrName>
                                        </p:attrNameLst>
                                      </p:cBhvr>
                                      <p:tavLst>
                                        <p:tav tm="0">
                                          <p:val>
                                            <p:strVal val="#ppt_x-.2"/>
                                          </p:val>
                                        </p:tav>
                                        <p:tav tm="100000">
                                          <p:val>
                                            <p:strVal val="#ppt_x"/>
                                          </p:val>
                                        </p:tav>
                                      </p:tavLst>
                                    </p:anim>
                                    <p:anim calcmode="lin" valueType="num">
                                      <p:cBhvr>
                                        <p:cTn id="8" dur="1000" fill="hold"/>
                                        <p:tgtEl>
                                          <p:spTgt spid="22118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1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0" name="Picture 4" descr="deo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4495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01" name="Picture 5" descr="nam t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76200"/>
            <a:ext cx="4191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83302" name="CAM DU LAI XE.MPG">
            <a:hlinkClick r:id="" action="ppaction://media"/>
          </p:cNvPr>
          <p:cNvPicPr>
            <a:picLocks noGrp="1" noRot="1" noChangeAspect="1" noChangeArrowheads="1"/>
          </p:cNvPicPr>
          <p:nvPr>
            <p:ph/>
            <a:videoFile r:link="rId1"/>
          </p:nvPr>
        </p:nvPicPr>
        <p:blipFill>
          <a:blip r:embed="rId5">
            <a:extLst>
              <a:ext uri="{28A0092B-C50C-407E-A947-70E740481C1C}">
                <a14:useLocalDpi xmlns:a14="http://schemas.microsoft.com/office/drawing/2010/main" val="0"/>
              </a:ext>
            </a:extLst>
          </a:blip>
          <a:srcRect/>
          <a:stretch>
            <a:fillRect/>
          </a:stretch>
        </p:blipFill>
        <p:spPr>
          <a:xfrm>
            <a:off x="76200" y="3505200"/>
            <a:ext cx="4495800"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3306" name="Picture 10" descr="imagesCAS8CAK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429000"/>
            <a:ext cx="4191000"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3300"/>
                                        </p:tgtEl>
                                        <p:attrNameLst>
                                          <p:attrName>style.visibility</p:attrName>
                                        </p:attrNameLst>
                                      </p:cBhvr>
                                      <p:to>
                                        <p:strVal val="visible"/>
                                      </p:to>
                                    </p:set>
                                    <p:animEffect transition="in" filter="box(in)">
                                      <p:cBhvr>
                                        <p:cTn id="7" dur="500"/>
                                        <p:tgtEl>
                                          <p:spTgt spid="183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83301"/>
                                        </p:tgtEl>
                                        <p:attrNameLst>
                                          <p:attrName>style.visibility</p:attrName>
                                        </p:attrNameLst>
                                      </p:cBhvr>
                                      <p:to>
                                        <p:strVal val="visible"/>
                                      </p:to>
                                    </p:set>
                                    <p:anim calcmode="lin" valueType="num">
                                      <p:cBhvr>
                                        <p:cTn id="12" dur="500" fill="hold"/>
                                        <p:tgtEl>
                                          <p:spTgt spid="183301"/>
                                        </p:tgtEl>
                                        <p:attrNameLst>
                                          <p:attrName>ppt_w</p:attrName>
                                        </p:attrNameLst>
                                      </p:cBhvr>
                                      <p:tavLst>
                                        <p:tav tm="0">
                                          <p:val>
                                            <p:fltVal val="0"/>
                                          </p:val>
                                        </p:tav>
                                        <p:tav tm="100000">
                                          <p:val>
                                            <p:strVal val="#ppt_w"/>
                                          </p:val>
                                        </p:tav>
                                      </p:tavLst>
                                    </p:anim>
                                    <p:anim calcmode="lin" valueType="num">
                                      <p:cBhvr>
                                        <p:cTn id="13" dur="500" fill="hold"/>
                                        <p:tgtEl>
                                          <p:spTgt spid="183301"/>
                                        </p:tgtEl>
                                        <p:attrNameLst>
                                          <p:attrName>ppt_h</p:attrName>
                                        </p:attrNameLst>
                                      </p:cBhvr>
                                      <p:tavLst>
                                        <p:tav tm="0">
                                          <p:val>
                                            <p:fltVal val="0"/>
                                          </p:val>
                                        </p:tav>
                                        <p:tav tm="100000">
                                          <p:val>
                                            <p:strVal val="#ppt_h"/>
                                          </p:val>
                                        </p:tav>
                                      </p:tavLst>
                                    </p:anim>
                                    <p:animEffect transition="in" filter="fade">
                                      <p:cBhvr>
                                        <p:cTn id="14" dur="500"/>
                                        <p:tgtEl>
                                          <p:spTgt spid="18330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83302"/>
                                        </p:tgtEl>
                                        <p:attrNameLst>
                                          <p:attrName>style.visibility</p:attrName>
                                        </p:attrNameLst>
                                      </p:cBhvr>
                                      <p:to>
                                        <p:strVal val="visible"/>
                                      </p:to>
                                    </p:set>
                                    <p:animEffect transition="in" filter="dissolve">
                                      <p:cBhvr>
                                        <p:cTn id="19" dur="500"/>
                                        <p:tgtEl>
                                          <p:spTgt spid="1833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183306"/>
                                        </p:tgtEl>
                                        <p:attrNameLst>
                                          <p:attrName>style.visibility</p:attrName>
                                        </p:attrNameLst>
                                      </p:cBhvr>
                                      <p:to>
                                        <p:strVal val="visible"/>
                                      </p:to>
                                    </p:set>
                                    <p:anim calcmode="lin" valueType="num">
                                      <p:cBhvr>
                                        <p:cTn id="24" dur="1000" fill="hold"/>
                                        <p:tgtEl>
                                          <p:spTgt spid="183306"/>
                                        </p:tgtEl>
                                        <p:attrNameLst>
                                          <p:attrName>ppt_x</p:attrName>
                                        </p:attrNameLst>
                                      </p:cBhvr>
                                      <p:tavLst>
                                        <p:tav tm="0">
                                          <p:val>
                                            <p:strVal val="#ppt_x-.2"/>
                                          </p:val>
                                        </p:tav>
                                        <p:tav tm="100000">
                                          <p:val>
                                            <p:strVal val="#ppt_x"/>
                                          </p:val>
                                        </p:tav>
                                      </p:tavLst>
                                    </p:anim>
                                    <p:anim calcmode="lin" valueType="num">
                                      <p:cBhvr>
                                        <p:cTn id="25" dur="1000" fill="hold"/>
                                        <p:tgtEl>
                                          <p:spTgt spid="18330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8330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7" fill="hold" display="0">
                  <p:stCondLst>
                    <p:cond delay="indefinite"/>
                  </p:stCondLst>
                  <p:endCondLst>
                    <p:cond evt="onNext" delay="0">
                      <p:tgtEl>
                        <p:sldTgt/>
                      </p:tgtEl>
                    </p:cond>
                    <p:cond evt="onPrev" delay="0">
                      <p:tgtEl>
                        <p:sldTgt/>
                      </p:tgtEl>
                    </p:cond>
                  </p:endCondLst>
                </p:cTn>
                <p:tgtEl>
                  <p:spTgt spid="183302"/>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Text Box 5"/>
          <p:cNvSpPr txBox="1">
            <a:spLocks noChangeArrowheads="1"/>
          </p:cNvSpPr>
          <p:nvPr/>
        </p:nvSpPr>
        <p:spPr bwMode="auto">
          <a:xfrm>
            <a:off x="685800" y="533400"/>
            <a:ext cx="7620000" cy="457200"/>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a:p>
        </p:txBody>
      </p:sp>
      <p:sp>
        <p:nvSpPr>
          <p:cNvPr id="143366" name="Text Box 6"/>
          <p:cNvSpPr txBox="1">
            <a:spLocks noChangeArrowheads="1"/>
          </p:cNvSpPr>
          <p:nvPr/>
        </p:nvSpPr>
        <p:spPr bwMode="auto">
          <a:xfrm>
            <a:off x="533400" y="1905000"/>
            <a:ext cx="7848600" cy="2663825"/>
          </a:xfrm>
          <a:prstGeom prst="rect">
            <a:avLst/>
          </a:prstGeom>
          <a:solidFill>
            <a:srgbClr val="00FFFF">
              <a:alpha val="49001"/>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	</a:t>
            </a:r>
            <a:r>
              <a:rPr lang="en-US" sz="2800">
                <a:solidFill>
                  <a:srgbClr val="0000FF"/>
                </a:solidFill>
                <a:latin typeface="Verdana" pitchFamily="34" charset="0"/>
              </a:rPr>
              <a:t>Nếu chúng ta đi xe đạp không đúng quy định thì không những gây ra  ra tai nạn đáng tiếc cho bản thân mà còn  cho người khác như : Bị ngã , gãy tay , gãy chân ,chấn thương sọ não ,bại liệt … có khi gây đến tử vong nữa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43366"/>
                                        </p:tgtEl>
                                        <p:attrNameLst>
                                          <p:attrName>style.color</p:attrName>
                                        </p:attrNameLst>
                                      </p:cBhvr>
                                      <p:by>
                                        <p:hsl h="7200000" s="0" l="0"/>
                                      </p:by>
                                    </p:animClr>
                                    <p:animClr clrSpc="hsl" dir="cw">
                                      <p:cBhvr>
                                        <p:cTn id="7" dur="500" fill="hold"/>
                                        <p:tgtEl>
                                          <p:spTgt spid="143366"/>
                                        </p:tgtEl>
                                        <p:attrNameLst>
                                          <p:attrName>fillcolor</p:attrName>
                                        </p:attrNameLst>
                                      </p:cBhvr>
                                      <p:by>
                                        <p:hsl h="7200000" s="0" l="0"/>
                                      </p:by>
                                    </p:animClr>
                                    <p:animClr clrSpc="hsl" dir="cw">
                                      <p:cBhvr>
                                        <p:cTn id="8" dur="500" fill="hold"/>
                                        <p:tgtEl>
                                          <p:spTgt spid="143366"/>
                                        </p:tgtEl>
                                        <p:attrNameLst>
                                          <p:attrName>stroke.color</p:attrName>
                                        </p:attrNameLst>
                                      </p:cBhvr>
                                      <p:by>
                                        <p:hsl h="7200000" s="0" l="0"/>
                                      </p:by>
                                    </p:animClr>
                                    <p:set>
                                      <p:cBhvr>
                                        <p:cTn id="9" dur="500" fill="hold"/>
                                        <p:tgtEl>
                                          <p:spTgt spid="1433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533400" y="2209800"/>
            <a:ext cx="8229600" cy="1143000"/>
          </a:xfrm>
          <a:solidFill>
            <a:srgbClr val="FFFF8C"/>
          </a:solidFill>
          <a:ln>
            <a:solidFill>
              <a:srgbClr val="0000FF"/>
            </a:solidFill>
            <a:miter lim="800000"/>
            <a:headEnd/>
            <a:tailEnd/>
          </a:ln>
        </p:spPr>
        <p:txBody>
          <a:bodyPr/>
          <a:lstStyle/>
          <a:p>
            <a:r>
              <a:rPr lang="en-US" sz="4000">
                <a:solidFill>
                  <a:srgbClr val="0000FF"/>
                </a:solidFill>
                <a:latin typeface="Verdana" pitchFamily="34" charset="0"/>
              </a:rPr>
              <a:t>Em hãy nêu một số đặc điểm ở đô thị  .</a:t>
            </a:r>
          </a:p>
        </p:txBody>
      </p:sp>
      <p:sp>
        <p:nvSpPr>
          <p:cNvPr id="132100" name="Text Box 4"/>
          <p:cNvSpPr txBox="1">
            <a:spLocks noChangeArrowheads="1"/>
          </p:cNvSpPr>
          <p:nvPr/>
        </p:nvSpPr>
        <p:spPr bwMode="auto">
          <a:xfrm>
            <a:off x="457200" y="4267200"/>
            <a:ext cx="8077200" cy="2298700"/>
          </a:xfrm>
          <a:prstGeom prst="rect">
            <a:avLst/>
          </a:prstGeom>
          <a:solidFill>
            <a:srgbClr val="9CF09E">
              <a:alpha val="49001"/>
            </a:srgbClr>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3300"/>
                </a:solidFill>
                <a:latin typeface="Verdana" pitchFamily="34" charset="0"/>
              </a:rPr>
              <a:t>Ở đô thị , người dân thường đi làm ở cửa hàng , nhà máy …; nhà ở tập trung san sát ; đường phố có nhiều người và xe cộ đi lại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wipe(down)">
                                      <p:cBhvr>
                                        <p:cTn id="7" dur="500"/>
                                        <p:tgtEl>
                                          <p:spTgt spid="132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2100"/>
                                        </p:tgtEl>
                                        <p:attrNameLst>
                                          <p:attrName>style.visibility</p:attrName>
                                        </p:attrNameLst>
                                      </p:cBhvr>
                                      <p:to>
                                        <p:strVal val="visible"/>
                                      </p:to>
                                    </p:set>
                                    <p:anim calcmode="lin" valueType="num">
                                      <p:cBhvr additive="base">
                                        <p:cTn id="12" dur="500" fill="hold"/>
                                        <p:tgtEl>
                                          <p:spTgt spid="132100"/>
                                        </p:tgtEl>
                                        <p:attrNameLst>
                                          <p:attrName>ppt_x</p:attrName>
                                        </p:attrNameLst>
                                      </p:cBhvr>
                                      <p:tavLst>
                                        <p:tav tm="0">
                                          <p:val>
                                            <p:strVal val="#ppt_x"/>
                                          </p:val>
                                        </p:tav>
                                        <p:tav tm="100000">
                                          <p:val>
                                            <p:strVal val="#ppt_x"/>
                                          </p:val>
                                        </p:tav>
                                      </p:tavLst>
                                    </p:anim>
                                    <p:anim calcmode="lin" valueType="num">
                                      <p:cBhvr additive="base">
                                        <p:cTn id="13" dur="500" fill="hold"/>
                                        <p:tgtEl>
                                          <p:spTgt spid="132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P spid="132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2" name="Picture 4" descr="©ti nan"/>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143000" y="0"/>
            <a:ext cx="64770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1253" name="Rectangle 5"/>
          <p:cNvSpPr>
            <a:spLocks noChangeArrowheads="1"/>
          </p:cNvSpPr>
          <p:nvPr/>
        </p:nvSpPr>
        <p:spPr bwMode="auto">
          <a:xfrm>
            <a:off x="533400" y="4572000"/>
            <a:ext cx="7467600" cy="1917700"/>
          </a:xfrm>
          <a:prstGeom prst="rect">
            <a:avLst/>
          </a:prstGeom>
          <a:solidFill>
            <a:schemeClr val="bg1"/>
          </a:solidFill>
          <a:ln>
            <a:noFill/>
          </a:ln>
          <a:effectLst/>
          <a:extLs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FontTx/>
              <a:buChar char="•"/>
            </a:pPr>
            <a:r>
              <a:rPr lang="en-US" sz="2400">
                <a:solidFill>
                  <a:srgbClr val="0000FF"/>
                </a:solidFill>
                <a:latin typeface="Verdana" pitchFamily="34" charset="0"/>
              </a:rPr>
              <a:t>Một người đàn ông </a:t>
            </a:r>
            <a:r>
              <a:rPr lang="en-US" sz="2400" u="sng">
                <a:solidFill>
                  <a:srgbClr val="0000FF"/>
                </a:solidFill>
                <a:latin typeface="Verdana" pitchFamily="34" charset="0"/>
              </a:rPr>
              <a:t>đi xe đạp ngược chiều</a:t>
            </a:r>
            <a:r>
              <a:rPr lang="en-US" sz="2400">
                <a:solidFill>
                  <a:srgbClr val="0000FF"/>
                </a:solidFill>
                <a:latin typeface="Verdana" pitchFamily="34" charset="0"/>
              </a:rPr>
              <a:t> loạng choạng va vào xe buýt. Hậu quả, người đi xe đạp nhập viện trong tình trạng nguy kịch, còn khoảng 20 hành khách trên xe buýt được phen lộn nhào hú vía.</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1252"/>
                                        </p:tgtEl>
                                        <p:attrNameLst>
                                          <p:attrName>style.visibility</p:attrName>
                                        </p:attrNameLst>
                                      </p:cBhvr>
                                      <p:to>
                                        <p:strVal val="visible"/>
                                      </p:to>
                                    </p:set>
                                    <p:anim calcmode="lin" valueType="num">
                                      <p:cBhvr additive="base">
                                        <p:cTn id="7" dur="500" fill="hold"/>
                                        <p:tgtEl>
                                          <p:spTgt spid="181252"/>
                                        </p:tgtEl>
                                        <p:attrNameLst>
                                          <p:attrName>ppt_x</p:attrName>
                                        </p:attrNameLst>
                                      </p:cBhvr>
                                      <p:tavLst>
                                        <p:tav tm="0">
                                          <p:val>
                                            <p:strVal val="#ppt_x"/>
                                          </p:val>
                                        </p:tav>
                                        <p:tav tm="100000">
                                          <p:val>
                                            <p:strVal val="#ppt_x"/>
                                          </p:val>
                                        </p:tav>
                                      </p:tavLst>
                                    </p:anim>
                                    <p:anim calcmode="lin" valueType="num">
                                      <p:cBhvr additive="base">
                                        <p:cTn id="8" dur="500" fill="hold"/>
                                        <p:tgtEl>
                                          <p:spTgt spid="1812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81253"/>
                                        </p:tgtEl>
                                        <p:attrNameLst>
                                          <p:attrName>style.visibility</p:attrName>
                                        </p:attrNameLst>
                                      </p:cBhvr>
                                      <p:to>
                                        <p:strVal val="visible"/>
                                      </p:to>
                                    </p:set>
                                    <p:anim calcmode="lin" valueType="num">
                                      <p:cBhvr>
                                        <p:cTn id="13" dur="1000" fill="hold"/>
                                        <p:tgtEl>
                                          <p:spTgt spid="181253"/>
                                        </p:tgtEl>
                                        <p:attrNameLst>
                                          <p:attrName>ppt_x</p:attrName>
                                        </p:attrNameLst>
                                      </p:cBhvr>
                                      <p:tavLst>
                                        <p:tav tm="0">
                                          <p:val>
                                            <p:strVal val="#ppt_x-.2"/>
                                          </p:val>
                                        </p:tav>
                                        <p:tav tm="100000">
                                          <p:val>
                                            <p:strVal val="#ppt_x"/>
                                          </p:val>
                                        </p:tav>
                                      </p:tavLst>
                                    </p:anim>
                                    <p:anim calcmode="lin" valueType="num">
                                      <p:cBhvr>
                                        <p:cTn id="14" dur="1000" fill="hold"/>
                                        <p:tgtEl>
                                          <p:spTgt spid="18125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81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8" name="Picture 24" descr="Tro choi"/>
          <p:cNvPicPr>
            <a:picLocks noGrp="1" noChangeAspect="1" noChangeArrowheads="1" noCrop="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447800" y="1981200"/>
            <a:ext cx="6096000" cy="121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9042" name="WordArt 18"/>
          <p:cNvSpPr>
            <a:spLocks noChangeArrowheads="1" noChangeShapeType="1" noTextEdit="1"/>
          </p:cNvSpPr>
          <p:nvPr/>
        </p:nvSpPr>
        <p:spPr bwMode="auto">
          <a:xfrm>
            <a:off x="76200" y="381000"/>
            <a:ext cx="6858000" cy="1219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600" kern="10">
                <a:ln w="9525">
                  <a:solidFill>
                    <a:srgbClr val="00FF99"/>
                  </a:solidFill>
                  <a:round/>
                  <a:headEnd/>
                  <a:tailEnd/>
                </a:ln>
                <a:solidFill>
                  <a:srgbClr val="FF3300"/>
                </a:solidFill>
                <a:latin typeface="Arial"/>
                <a:cs typeface="Arial"/>
              </a:rPr>
              <a:t>Hoạt động 4 : </a:t>
            </a:r>
            <a:endParaRPr lang="en-US" sz="3600" kern="10">
              <a:ln w="9525">
                <a:solidFill>
                  <a:srgbClr val="00FF99"/>
                </a:solidFill>
                <a:round/>
                <a:headEnd/>
                <a:tailEnd/>
              </a:ln>
              <a:solidFill>
                <a:srgbClr val="FF3300"/>
              </a:solidFill>
              <a:latin typeface="Arial"/>
              <a:cs typeface="Arial"/>
            </a:endParaRPr>
          </a:p>
        </p:txBody>
      </p:sp>
      <p:sp>
        <p:nvSpPr>
          <p:cNvPr id="129047" name="AutoShape 23"/>
          <p:cNvSpPr>
            <a:spLocks noChangeArrowheads="1"/>
          </p:cNvSpPr>
          <p:nvPr/>
        </p:nvSpPr>
        <p:spPr bwMode="auto">
          <a:xfrm>
            <a:off x="0" y="3352800"/>
            <a:ext cx="7772400" cy="3505200"/>
          </a:xfrm>
          <a:prstGeom prst="star16">
            <a:avLst>
              <a:gd name="adj" fmla="val 37500"/>
            </a:avLst>
          </a:prstGeom>
          <a:solidFill>
            <a:srgbClr val="00FFFF">
              <a:alpha val="49001"/>
            </a:srgbClr>
          </a:solidFill>
          <a:ln w="9525">
            <a:solidFill>
              <a:srgbClr val="F6FDA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i="1">
                <a:solidFill>
                  <a:srgbClr val="0000FF"/>
                </a:solidFill>
                <a:effectLst>
                  <a:outerShdw blurRad="38100" dist="38100" dir="2700000" algn="tl">
                    <a:srgbClr val="000000"/>
                  </a:outerShdw>
                </a:effectLst>
                <a:latin typeface="Verdana" pitchFamily="34" charset="0"/>
              </a:rPr>
              <a:t>CHIẾC HỘP KÌ DIỆU</a:t>
            </a:r>
          </a:p>
        </p:txBody>
      </p:sp>
      <p:pic>
        <p:nvPicPr>
          <p:cNvPr id="129049" name="Picture 25" descr="F93025D75BE708CA420BFD4448F862E8132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0"/>
            <a:ext cx="2438400" cy="1604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9042"/>
                                        </p:tgtEl>
                                        <p:attrNameLst>
                                          <p:attrName>style.visibility</p:attrName>
                                        </p:attrNameLst>
                                      </p:cBhvr>
                                      <p:to>
                                        <p:strVal val="visible"/>
                                      </p:to>
                                    </p:set>
                                    <p:anim calcmode="lin" valueType="num">
                                      <p:cBhvr>
                                        <p:cTn id="7" dur="1000" fill="hold"/>
                                        <p:tgtEl>
                                          <p:spTgt spid="129042"/>
                                        </p:tgtEl>
                                        <p:attrNameLst>
                                          <p:attrName>ppt_w</p:attrName>
                                        </p:attrNameLst>
                                      </p:cBhvr>
                                      <p:tavLst>
                                        <p:tav tm="0">
                                          <p:val>
                                            <p:strVal val="#ppt_w*0.70"/>
                                          </p:val>
                                        </p:tav>
                                        <p:tav tm="100000">
                                          <p:val>
                                            <p:strVal val="#ppt_w"/>
                                          </p:val>
                                        </p:tav>
                                      </p:tavLst>
                                    </p:anim>
                                    <p:anim calcmode="lin" valueType="num">
                                      <p:cBhvr>
                                        <p:cTn id="8" dur="1000" fill="hold"/>
                                        <p:tgtEl>
                                          <p:spTgt spid="129042"/>
                                        </p:tgtEl>
                                        <p:attrNameLst>
                                          <p:attrName>ppt_h</p:attrName>
                                        </p:attrNameLst>
                                      </p:cBhvr>
                                      <p:tavLst>
                                        <p:tav tm="0">
                                          <p:val>
                                            <p:strVal val="#ppt_h"/>
                                          </p:val>
                                        </p:tav>
                                        <p:tav tm="100000">
                                          <p:val>
                                            <p:strVal val="#ppt_h"/>
                                          </p:val>
                                        </p:tav>
                                      </p:tavLst>
                                    </p:anim>
                                    <p:animEffect transition="in" filter="fade">
                                      <p:cBhvr>
                                        <p:cTn id="9" dur="1000"/>
                                        <p:tgtEl>
                                          <p:spTgt spid="1290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29028"/>
                                        </p:tgtEl>
                                        <p:attrNameLst>
                                          <p:attrName>style.visibility</p:attrName>
                                        </p:attrNameLst>
                                      </p:cBhvr>
                                      <p:to>
                                        <p:strVal val="visible"/>
                                      </p:to>
                                    </p:set>
                                    <p:animEffect transition="in" filter="dissolve">
                                      <p:cBhvr>
                                        <p:cTn id="14" dur="500"/>
                                        <p:tgtEl>
                                          <p:spTgt spid="12902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129047"/>
                                        </p:tgtEl>
                                        <p:attrNameLst>
                                          <p:attrName>style.visibility</p:attrName>
                                        </p:attrNameLst>
                                      </p:cBhvr>
                                      <p:to>
                                        <p:strVal val="visible"/>
                                      </p:to>
                                    </p:set>
                                    <p:animEffect transition="in" filter="plus(in)">
                                      <p:cBhvr>
                                        <p:cTn id="19" dur="2000"/>
                                        <p:tgtEl>
                                          <p:spTgt spid="129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42" grpId="0" animBg="1"/>
      <p:bldP spid="12904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4930" name="Picture 2" descr="h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
            <a:ext cx="222091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24931" name="Picture 3" descr="h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0"/>
            <a:ext cx="24733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24932" name="Picture 4" descr="h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81400"/>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24933" name="Picture 5" descr="h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5725" y="3048000"/>
            <a:ext cx="270827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24934" name="Picture 6" descr="h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6038" y="533400"/>
            <a:ext cx="274796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24935" name="Picture 7" descr="h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895600"/>
            <a:ext cx="2473325" cy="3200400"/>
          </a:xfrm>
          <a:prstGeom prst="rect">
            <a:avLst/>
          </a:prstGeom>
          <a:noFill/>
          <a:extLst>
            <a:ext uri="{909E8E84-426E-40DD-AFC4-6F175D3DCCD1}">
              <a14:hiddenFill xmlns:a14="http://schemas.microsoft.com/office/drawing/2010/main">
                <a:solidFill>
                  <a:srgbClr val="FFFFFF"/>
                </a:solidFill>
              </a14:hiddenFill>
            </a:ext>
          </a:extLst>
        </p:spPr>
      </p:pic>
      <p:sp>
        <p:nvSpPr>
          <p:cNvPr id="124936" name="Text Box 8"/>
          <p:cNvSpPr txBox="1">
            <a:spLocks noChangeArrowheads="1"/>
          </p:cNvSpPr>
          <p:nvPr/>
        </p:nvSpPr>
        <p:spPr bwMode="auto">
          <a:xfrm>
            <a:off x="762000" y="236220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a:latin typeface="Times New Roman" pitchFamily="18" charset="0"/>
                <a:hlinkClick r:id="rId7" action="ppaction://hlinksldjump"/>
              </a:rPr>
              <a:t>1</a:t>
            </a:r>
            <a:endParaRPr lang="en-US" sz="3600">
              <a:latin typeface="Times New Roman" pitchFamily="18" charset="0"/>
            </a:endParaRPr>
          </a:p>
        </p:txBody>
      </p:sp>
      <p:sp>
        <p:nvSpPr>
          <p:cNvPr id="124937" name="Text Box 9"/>
          <p:cNvSpPr txBox="1">
            <a:spLocks noChangeArrowheads="1"/>
          </p:cNvSpPr>
          <p:nvPr/>
        </p:nvSpPr>
        <p:spPr bwMode="auto">
          <a:xfrm>
            <a:off x="3352800" y="23622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a:latin typeface="Times New Roman" pitchFamily="18" charset="0"/>
                <a:hlinkClick r:id="rId8" action="ppaction://hlinksldjump"/>
              </a:rPr>
              <a:t>2</a:t>
            </a:r>
            <a:endParaRPr lang="en-US" sz="3600">
              <a:latin typeface="Times New Roman" pitchFamily="18" charset="0"/>
            </a:endParaRPr>
          </a:p>
        </p:txBody>
      </p:sp>
      <p:sp>
        <p:nvSpPr>
          <p:cNvPr id="124938" name="Text Box 10"/>
          <p:cNvSpPr txBox="1">
            <a:spLocks noChangeArrowheads="1"/>
          </p:cNvSpPr>
          <p:nvPr/>
        </p:nvSpPr>
        <p:spPr bwMode="auto">
          <a:xfrm>
            <a:off x="6324600" y="23622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a:latin typeface="Times New Roman" pitchFamily="18" charset="0"/>
                <a:hlinkClick r:id="rId9" action="ppaction://hlinksldjump"/>
              </a:rPr>
              <a:t>3</a:t>
            </a:r>
            <a:endParaRPr lang="en-US" sz="3600">
              <a:latin typeface="Times New Roman" pitchFamily="18" charset="0"/>
            </a:endParaRPr>
          </a:p>
        </p:txBody>
      </p:sp>
      <p:sp>
        <p:nvSpPr>
          <p:cNvPr id="124939" name="Text Box 11"/>
          <p:cNvSpPr txBox="1">
            <a:spLocks noChangeArrowheads="1"/>
          </p:cNvSpPr>
          <p:nvPr/>
        </p:nvSpPr>
        <p:spPr bwMode="auto">
          <a:xfrm>
            <a:off x="609600" y="5943600"/>
            <a:ext cx="76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a:latin typeface="Times New Roman" pitchFamily="18" charset="0"/>
                <a:hlinkClick r:id="rId10" action="ppaction://hlinksldjump"/>
              </a:rPr>
              <a:t>4</a:t>
            </a:r>
            <a:endParaRPr lang="en-US" sz="3600">
              <a:latin typeface="Times New Roman" pitchFamily="18" charset="0"/>
            </a:endParaRPr>
          </a:p>
        </p:txBody>
      </p:sp>
      <p:sp>
        <p:nvSpPr>
          <p:cNvPr id="124940" name="Text Box 12"/>
          <p:cNvSpPr txBox="1">
            <a:spLocks noChangeArrowheads="1"/>
          </p:cNvSpPr>
          <p:nvPr/>
        </p:nvSpPr>
        <p:spPr bwMode="auto">
          <a:xfrm>
            <a:off x="2971800" y="5867400"/>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000">
                <a:latin typeface="Times New Roman" pitchFamily="18" charset="0"/>
                <a:hlinkClick r:id="rId11" action="ppaction://hlinksldjump"/>
              </a:rPr>
              <a:t>5</a:t>
            </a:r>
            <a:endParaRPr lang="en-US" sz="4000">
              <a:latin typeface="Times New Roman" pitchFamily="18" charset="0"/>
            </a:endParaRPr>
          </a:p>
        </p:txBody>
      </p:sp>
      <p:sp>
        <p:nvSpPr>
          <p:cNvPr id="124941" name="Text Box 13"/>
          <p:cNvSpPr txBox="1">
            <a:spLocks noChangeArrowheads="1"/>
          </p:cNvSpPr>
          <p:nvPr/>
        </p:nvSpPr>
        <p:spPr bwMode="auto">
          <a:xfrm>
            <a:off x="6553200" y="5781675"/>
            <a:ext cx="396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sz="2800">
              <a:latin typeface="Times New Roman" pitchFamily="18" charset="0"/>
            </a:endParaRPr>
          </a:p>
        </p:txBody>
      </p:sp>
      <p:sp>
        <p:nvSpPr>
          <p:cNvPr id="124942" name="Text Box 14"/>
          <p:cNvSpPr txBox="1">
            <a:spLocks noChangeArrowheads="1"/>
          </p:cNvSpPr>
          <p:nvPr/>
        </p:nvSpPr>
        <p:spPr bwMode="auto">
          <a:xfrm>
            <a:off x="6400800" y="5867400"/>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000">
                <a:latin typeface="Times New Roman" pitchFamily="18" charset="0"/>
                <a:hlinkClick r:id="rId12" action="ppaction://hlinksldjump"/>
              </a:rPr>
              <a:t>6</a:t>
            </a:r>
            <a:endParaRPr lang="en-US" sz="4000">
              <a:latin typeface="Times New Roman" pitchFamily="18" charset="0"/>
            </a:endParaRPr>
          </a:p>
        </p:txBody>
      </p:sp>
      <p:pic>
        <p:nvPicPr>
          <p:cNvPr id="124944" name="Picture 16" descr="Gach chan 19"/>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6716713"/>
            <a:ext cx="8148638" cy="141287"/>
          </a:xfrm>
          <a:prstGeom prst="rect">
            <a:avLst/>
          </a:prstGeom>
          <a:noFill/>
          <a:extLst>
            <a:ext uri="{909E8E84-426E-40DD-AFC4-6F175D3DCCD1}">
              <a14:hiddenFill xmlns:a14="http://schemas.microsoft.com/office/drawing/2010/main">
                <a:solidFill>
                  <a:srgbClr val="FFFFFF"/>
                </a:solidFill>
              </a14:hiddenFill>
            </a:ext>
          </a:extLst>
        </p:spPr>
      </p:pic>
      <p:sp>
        <p:nvSpPr>
          <p:cNvPr id="124945" name="AutoShape 17">
            <a:hlinkClick r:id="rId14" action="ppaction://hlinksldjump" highlightClick="1"/>
          </p:cNvPr>
          <p:cNvSpPr>
            <a:spLocks noChangeArrowheads="1"/>
          </p:cNvSpPr>
          <p:nvPr/>
        </p:nvSpPr>
        <p:spPr bwMode="auto">
          <a:xfrm>
            <a:off x="8610600" y="0"/>
            <a:ext cx="533400" cy="381000"/>
          </a:xfrm>
          <a:prstGeom prst="actionButtonForwardNext">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pull dir="rd"/>
  </p:transition>
  <p:timing>
    <p:tnLst>
      <p:par>
        <p:cTn id="1" dur="indefinite" restart="never" nodeType="tmRoot">
          <p:childTnLst>
            <p:seq concurrent="1" nextAc="seek">
              <p:cTn id="2" restart="whenNotActive" fill="hold" evtFilter="cancelBubble" nodeType="interactiveSeq">
                <p:stCondLst>
                  <p:cond evt="onClick" delay="0">
                    <p:tgtEl>
                      <p:spTgt spid="124931"/>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124931"/>
                                        </p:tgtEl>
                                      </p:cBhvr>
                                    </p:animEffect>
                                    <p:set>
                                      <p:cBhvr>
                                        <p:cTn id="7" dur="1" fill="hold">
                                          <p:stCondLst>
                                            <p:cond delay="1999"/>
                                          </p:stCondLst>
                                        </p:cTn>
                                        <p:tgtEl>
                                          <p:spTgt spid="124931"/>
                                        </p:tgtEl>
                                        <p:attrNameLst>
                                          <p:attrName>style.visibility</p:attrName>
                                        </p:attrNameLst>
                                      </p:cBhvr>
                                      <p:to>
                                        <p:strVal val="hidden"/>
                                      </p:to>
                                    </p:set>
                                  </p:childTnLst>
                                </p:cTn>
                              </p:par>
                            </p:childTnLst>
                          </p:cTn>
                        </p:par>
                      </p:childTnLst>
                    </p:cTn>
                  </p:par>
                </p:childTnLst>
              </p:cTn>
              <p:nextCondLst>
                <p:cond evt="onClick" delay="0">
                  <p:tgtEl>
                    <p:spTgt spid="124931"/>
                  </p:tgtEl>
                </p:cond>
              </p:nextCondLst>
            </p:seq>
            <p:seq concurrent="1" nextAc="seek">
              <p:cTn id="8" restart="whenNotActive" fill="hold" evtFilter="cancelBubble" nodeType="interactiveSeq">
                <p:stCondLst>
                  <p:cond evt="onClick" delay="0">
                    <p:tgtEl>
                      <p:spTgt spid="12493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5" presetClass="exit" presetSubtype="10" fill="hold" nodeType="clickEffect">
                                  <p:stCondLst>
                                    <p:cond delay="0"/>
                                  </p:stCondLst>
                                  <p:childTnLst>
                                    <p:animEffect transition="out" filter="checkerboard(across)">
                                      <p:cBhvr>
                                        <p:cTn id="12" dur="500"/>
                                        <p:tgtEl>
                                          <p:spTgt spid="124935"/>
                                        </p:tgtEl>
                                      </p:cBhvr>
                                    </p:animEffect>
                                    <p:set>
                                      <p:cBhvr>
                                        <p:cTn id="13" dur="1" fill="hold">
                                          <p:stCondLst>
                                            <p:cond delay="499"/>
                                          </p:stCondLst>
                                        </p:cTn>
                                        <p:tgtEl>
                                          <p:spTgt spid="124935"/>
                                        </p:tgtEl>
                                        <p:attrNameLst>
                                          <p:attrName>style.visibility</p:attrName>
                                        </p:attrNameLst>
                                      </p:cBhvr>
                                      <p:to>
                                        <p:strVal val="hidden"/>
                                      </p:to>
                                    </p:set>
                                  </p:childTnLst>
                                </p:cTn>
                              </p:par>
                            </p:childTnLst>
                          </p:cTn>
                        </p:par>
                      </p:childTnLst>
                    </p:cTn>
                  </p:par>
                </p:childTnLst>
              </p:cTn>
              <p:nextCondLst>
                <p:cond evt="onClick" delay="0">
                  <p:tgtEl>
                    <p:spTgt spid="124935"/>
                  </p:tgtEl>
                </p:cond>
              </p:nextCondLst>
            </p:seq>
            <p:seq concurrent="1" nextAc="seek">
              <p:cTn id="14" restart="whenNotActive" fill="hold" evtFilter="cancelBubble" nodeType="interactiveSeq">
                <p:stCondLst>
                  <p:cond evt="onClick" delay="0">
                    <p:tgtEl>
                      <p:spTgt spid="12493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5" presetClass="exit" presetSubtype="10" fill="hold" nodeType="clickEffect">
                                  <p:stCondLst>
                                    <p:cond delay="0"/>
                                  </p:stCondLst>
                                  <p:childTnLst>
                                    <p:animEffect transition="out" filter="checkerboard(across)">
                                      <p:cBhvr>
                                        <p:cTn id="18" dur="500"/>
                                        <p:tgtEl>
                                          <p:spTgt spid="124932"/>
                                        </p:tgtEl>
                                      </p:cBhvr>
                                    </p:animEffect>
                                    <p:set>
                                      <p:cBhvr>
                                        <p:cTn id="19" dur="1" fill="hold">
                                          <p:stCondLst>
                                            <p:cond delay="499"/>
                                          </p:stCondLst>
                                        </p:cTn>
                                        <p:tgtEl>
                                          <p:spTgt spid="124932"/>
                                        </p:tgtEl>
                                        <p:attrNameLst>
                                          <p:attrName>style.visibility</p:attrName>
                                        </p:attrNameLst>
                                      </p:cBhvr>
                                      <p:to>
                                        <p:strVal val="hidden"/>
                                      </p:to>
                                    </p:set>
                                  </p:childTnLst>
                                </p:cTn>
                              </p:par>
                            </p:childTnLst>
                          </p:cTn>
                        </p:par>
                      </p:childTnLst>
                    </p:cTn>
                  </p:par>
                </p:childTnLst>
              </p:cTn>
              <p:nextCondLst>
                <p:cond evt="onClick" delay="0">
                  <p:tgtEl>
                    <p:spTgt spid="124932"/>
                  </p:tgtEl>
                </p:cond>
              </p:nextCondLst>
            </p:seq>
            <p:seq concurrent="1" nextAc="seek">
              <p:cTn id="20" restart="whenNotActive" fill="hold" evtFilter="cancelBubble" nodeType="interactiveSeq">
                <p:stCondLst>
                  <p:cond evt="onClick" delay="0">
                    <p:tgtEl>
                      <p:spTgt spid="12493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8" presetClass="exit" presetSubtype="16" fill="hold" nodeType="clickEffect">
                                  <p:stCondLst>
                                    <p:cond delay="0"/>
                                  </p:stCondLst>
                                  <p:childTnLst>
                                    <p:animEffect transition="out" filter="diamond(in)">
                                      <p:cBhvr>
                                        <p:cTn id="24" dur="2000"/>
                                        <p:tgtEl>
                                          <p:spTgt spid="124934"/>
                                        </p:tgtEl>
                                      </p:cBhvr>
                                    </p:animEffect>
                                    <p:set>
                                      <p:cBhvr>
                                        <p:cTn id="25" dur="1" fill="hold">
                                          <p:stCondLst>
                                            <p:cond delay="1999"/>
                                          </p:stCondLst>
                                        </p:cTn>
                                        <p:tgtEl>
                                          <p:spTgt spid="124934"/>
                                        </p:tgtEl>
                                        <p:attrNameLst>
                                          <p:attrName>style.visibility</p:attrName>
                                        </p:attrNameLst>
                                      </p:cBhvr>
                                      <p:to>
                                        <p:strVal val="hidden"/>
                                      </p:to>
                                    </p:set>
                                  </p:childTnLst>
                                </p:cTn>
                              </p:par>
                            </p:childTnLst>
                          </p:cTn>
                        </p:par>
                      </p:childTnLst>
                    </p:cTn>
                  </p:par>
                </p:childTnLst>
              </p:cTn>
              <p:nextCondLst>
                <p:cond evt="onClick" delay="0">
                  <p:tgtEl>
                    <p:spTgt spid="124934"/>
                  </p:tgtEl>
                </p:cond>
              </p:nextCondLst>
            </p:seq>
            <p:seq concurrent="1" nextAc="seek">
              <p:cTn id="26" restart="whenNotActive" fill="hold" evtFilter="cancelBubble" nodeType="interactiveSeq">
                <p:stCondLst>
                  <p:cond evt="onClick" delay="0">
                    <p:tgtEl>
                      <p:spTgt spid="12493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5" presetClass="exit" presetSubtype="10" fill="hold" nodeType="clickEffect">
                                  <p:stCondLst>
                                    <p:cond delay="0"/>
                                  </p:stCondLst>
                                  <p:childTnLst>
                                    <p:animEffect transition="out" filter="checkerboard(across)">
                                      <p:cBhvr>
                                        <p:cTn id="30" dur="500"/>
                                        <p:tgtEl>
                                          <p:spTgt spid="124933"/>
                                        </p:tgtEl>
                                      </p:cBhvr>
                                    </p:animEffect>
                                    <p:set>
                                      <p:cBhvr>
                                        <p:cTn id="31" dur="1" fill="hold">
                                          <p:stCondLst>
                                            <p:cond delay="499"/>
                                          </p:stCondLst>
                                        </p:cTn>
                                        <p:tgtEl>
                                          <p:spTgt spid="124933"/>
                                        </p:tgtEl>
                                        <p:attrNameLst>
                                          <p:attrName>style.visibility</p:attrName>
                                        </p:attrNameLst>
                                      </p:cBhvr>
                                      <p:to>
                                        <p:strVal val="hidden"/>
                                      </p:to>
                                    </p:set>
                                  </p:childTnLst>
                                </p:cTn>
                              </p:par>
                            </p:childTnLst>
                          </p:cTn>
                        </p:par>
                      </p:childTnLst>
                    </p:cTn>
                  </p:par>
                </p:childTnLst>
              </p:cTn>
              <p:nextCondLst>
                <p:cond evt="onClick" delay="0">
                  <p:tgtEl>
                    <p:spTgt spid="124933"/>
                  </p:tgtEl>
                </p:cond>
              </p:nextCondLst>
            </p:seq>
            <p:seq concurrent="1" nextAc="seek">
              <p:cTn id="32" restart="whenNotActive" fill="hold" evtFilter="cancelBubble" nodeType="interactiveSeq">
                <p:stCondLst>
                  <p:cond evt="onClick" delay="0">
                    <p:tgtEl>
                      <p:spTgt spid="12493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5" presetClass="exit" presetSubtype="10" fill="hold" nodeType="withEffect">
                                  <p:stCondLst>
                                    <p:cond delay="0"/>
                                  </p:stCondLst>
                                  <p:childTnLst>
                                    <p:animEffect transition="out" filter="checkerboard(across)">
                                      <p:cBhvr>
                                        <p:cTn id="36" dur="500"/>
                                        <p:tgtEl>
                                          <p:spTgt spid="124930"/>
                                        </p:tgtEl>
                                      </p:cBhvr>
                                    </p:animEffect>
                                    <p:set>
                                      <p:cBhvr>
                                        <p:cTn id="37" dur="1" fill="hold">
                                          <p:stCondLst>
                                            <p:cond delay="499"/>
                                          </p:stCondLst>
                                        </p:cTn>
                                        <p:tgtEl>
                                          <p:spTgt spid="124930"/>
                                        </p:tgtEl>
                                        <p:attrNameLst>
                                          <p:attrName>style.visibility</p:attrName>
                                        </p:attrNameLst>
                                      </p:cBhvr>
                                      <p:to>
                                        <p:strVal val="hidden"/>
                                      </p:to>
                                    </p:set>
                                  </p:childTnLst>
                                </p:cTn>
                              </p:par>
                            </p:childTnLst>
                          </p:cTn>
                        </p:par>
                      </p:childTnLst>
                    </p:cTn>
                  </p:par>
                </p:childTnLst>
              </p:cTn>
              <p:nextCondLst>
                <p:cond evt="onClick" delay="0">
                  <p:tgtEl>
                    <p:spTgt spid="124930"/>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1" name="Text Box 7"/>
          <p:cNvSpPr txBox="1">
            <a:spLocks noChangeArrowheads="1"/>
          </p:cNvSpPr>
          <p:nvPr/>
        </p:nvSpPr>
        <p:spPr bwMode="auto">
          <a:xfrm>
            <a:off x="647700" y="1755775"/>
            <a:ext cx="7777163"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40000"/>
              </a:lnSpc>
              <a:spcBef>
                <a:spcPct val="50000"/>
              </a:spcBef>
            </a:pPr>
            <a:endParaRPr lang="en-US" sz="2800" b="1">
              <a:latin typeface=".VnSouthernH" pitchFamily="34" charset="0"/>
            </a:endParaRPr>
          </a:p>
        </p:txBody>
      </p:sp>
      <p:sp>
        <p:nvSpPr>
          <p:cNvPr id="118792" name="AutoShape 8"/>
          <p:cNvSpPr>
            <a:spLocks noChangeArrowheads="1"/>
          </p:cNvSpPr>
          <p:nvPr/>
        </p:nvSpPr>
        <p:spPr bwMode="auto">
          <a:xfrm>
            <a:off x="228600" y="0"/>
            <a:ext cx="8610600" cy="3048000"/>
          </a:xfrm>
          <a:prstGeom prst="horizontalScroll">
            <a:avLst>
              <a:gd name="adj" fmla="val 12500"/>
            </a:avLst>
          </a:prstGeom>
          <a:solidFill>
            <a:srgbClr val="7DE52F">
              <a:alpha val="49001"/>
            </a:srgbClr>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a:solidFill>
                  <a:srgbClr val="0000FF"/>
                </a:solidFill>
              </a:rPr>
              <a:t>Những quy định bắt buộc người tham gia giao thông </a:t>
            </a:r>
          </a:p>
          <a:p>
            <a:r>
              <a:rPr lang="en-US" sz="2400" b="1">
                <a:solidFill>
                  <a:srgbClr val="0000FF"/>
                </a:solidFill>
              </a:rPr>
              <a:t> phải thực hiện  được gọi là gì ?</a:t>
            </a:r>
          </a:p>
          <a:p>
            <a:endParaRPr lang="en-US" sz="2400" b="1">
              <a:solidFill>
                <a:srgbClr val="0000FF"/>
              </a:solidFill>
            </a:endParaRPr>
          </a:p>
        </p:txBody>
      </p:sp>
      <p:sp>
        <p:nvSpPr>
          <p:cNvPr id="118793" name="AutoShape 9"/>
          <p:cNvSpPr>
            <a:spLocks noChangeArrowheads="1"/>
          </p:cNvSpPr>
          <p:nvPr/>
        </p:nvSpPr>
        <p:spPr bwMode="auto">
          <a:xfrm>
            <a:off x="228600" y="3276600"/>
            <a:ext cx="8686800" cy="2438400"/>
          </a:xfrm>
          <a:prstGeom prst="horizontalScroll">
            <a:avLst>
              <a:gd name="adj" fmla="val 12500"/>
            </a:avLst>
          </a:prstGeom>
          <a:solidFill>
            <a:schemeClr val="accent1">
              <a:alpha val="49001"/>
            </a:scheme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a:solidFill>
                  <a:srgbClr val="0000FF"/>
                </a:solidFill>
                <a:latin typeface="Verdana" pitchFamily="34" charset="0"/>
              </a:rPr>
              <a:t>Những quy định bắt buộc người tham gia giao </a:t>
            </a:r>
          </a:p>
          <a:p>
            <a:r>
              <a:rPr lang="en-US" sz="2400" b="1">
                <a:solidFill>
                  <a:srgbClr val="0000FF"/>
                </a:solidFill>
                <a:latin typeface="Verdana" pitchFamily="34" charset="0"/>
              </a:rPr>
              <a:t>thông phải thực hiện được gọi là </a:t>
            </a:r>
            <a:r>
              <a:rPr lang="en-US" sz="2400" b="1">
                <a:solidFill>
                  <a:srgbClr val="FF3300"/>
                </a:solidFill>
                <a:latin typeface="Verdana" pitchFamily="34" charset="0"/>
              </a:rPr>
              <a:t>luật giao thông .</a:t>
            </a:r>
          </a:p>
        </p:txBody>
      </p:sp>
      <p:sp>
        <p:nvSpPr>
          <p:cNvPr id="118827" name="AutoShape 43">
            <a:hlinkClick r:id="rId2" action="ppaction://hlinksldjump" highlightClick="1"/>
          </p:cNvPr>
          <p:cNvSpPr>
            <a:spLocks noChangeArrowheads="1"/>
          </p:cNvSpPr>
          <p:nvPr/>
        </p:nvSpPr>
        <p:spPr bwMode="auto">
          <a:xfrm>
            <a:off x="8458200" y="6629400"/>
            <a:ext cx="685800" cy="228600"/>
          </a:xfrm>
          <a:prstGeom prst="actionButtonBackPrevious">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28" name="Oval 44"/>
          <p:cNvSpPr>
            <a:spLocks noChangeArrowheads="1"/>
          </p:cNvSpPr>
          <p:nvPr/>
        </p:nvSpPr>
        <p:spPr bwMode="auto">
          <a:xfrm>
            <a:off x="609600" y="457200"/>
            <a:ext cx="381000" cy="457200"/>
          </a:xfrm>
          <a:prstGeom prst="ellipse">
            <a:avLst/>
          </a:prstGeom>
          <a:solidFill>
            <a:srgbClr val="FF3300">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chemeClr val="accent2"/>
                </a:solidFill>
              </a:rPr>
              <a:t>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18792"/>
                                        </p:tgtEl>
                                        <p:attrNameLst>
                                          <p:attrName>style.visibility</p:attrName>
                                        </p:attrNameLst>
                                      </p:cBhvr>
                                      <p:to>
                                        <p:strVal val="visible"/>
                                      </p:to>
                                    </p:set>
                                    <p:animEffect transition="in" filter="strips(downLeft)">
                                      <p:cBhvr>
                                        <p:cTn id="7" dur="500"/>
                                        <p:tgtEl>
                                          <p:spTgt spid="1187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8793"/>
                                        </p:tgtEl>
                                        <p:attrNameLst>
                                          <p:attrName>style.visibility</p:attrName>
                                        </p:attrNameLst>
                                      </p:cBhvr>
                                      <p:to>
                                        <p:strVal val="visible"/>
                                      </p:to>
                                    </p:set>
                                    <p:animEffect transition="in" filter="dissolve">
                                      <p:cBhvr>
                                        <p:cTn id="12" dur="500"/>
                                        <p:tgtEl>
                                          <p:spTgt spid="11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2" grpId="0" animBg="1"/>
      <p:bldP spid="11879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5" name="AutoShape 7"/>
          <p:cNvSpPr>
            <a:spLocks noChangeArrowheads="1"/>
          </p:cNvSpPr>
          <p:nvPr/>
        </p:nvSpPr>
        <p:spPr bwMode="auto">
          <a:xfrm>
            <a:off x="304800" y="457200"/>
            <a:ext cx="8534400" cy="2438400"/>
          </a:xfrm>
          <a:prstGeom prst="horizontalScroll">
            <a:avLst>
              <a:gd name="adj" fmla="val 12500"/>
            </a:avLst>
          </a:prstGeom>
          <a:solidFill>
            <a:srgbClr val="FFFF8C">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a:solidFill>
                  <a:srgbClr val="0000FF"/>
                </a:solidFill>
                <a:latin typeface="Verdana" pitchFamily="34" charset="0"/>
              </a:rPr>
              <a:t>Những hình vẽ chỉ dẫn hoặc yêu cầu người </a:t>
            </a:r>
          </a:p>
          <a:p>
            <a:r>
              <a:rPr lang="en-US" sz="2400" b="1">
                <a:solidFill>
                  <a:srgbClr val="0000FF"/>
                </a:solidFill>
                <a:latin typeface="Verdana" pitchFamily="34" charset="0"/>
              </a:rPr>
              <a:t>tham gia giao thông phải thực hiện , được đặt </a:t>
            </a:r>
          </a:p>
          <a:p>
            <a:r>
              <a:rPr lang="en-US" sz="2400" b="1">
                <a:solidFill>
                  <a:srgbClr val="0000FF"/>
                </a:solidFill>
                <a:latin typeface="Verdana" pitchFamily="34" charset="0"/>
              </a:rPr>
              <a:t>ở trên đường giao thông gọi chung là gì ? </a:t>
            </a:r>
          </a:p>
        </p:txBody>
      </p:sp>
      <p:sp>
        <p:nvSpPr>
          <p:cNvPr id="119816" name="AutoShape 8"/>
          <p:cNvSpPr>
            <a:spLocks noChangeArrowheads="1"/>
          </p:cNvSpPr>
          <p:nvPr/>
        </p:nvSpPr>
        <p:spPr bwMode="auto">
          <a:xfrm>
            <a:off x="381000" y="3124200"/>
            <a:ext cx="8001000" cy="2514600"/>
          </a:xfrm>
          <a:prstGeom prst="horizontalScroll">
            <a:avLst>
              <a:gd name="adj" fmla="val 12500"/>
            </a:avLst>
          </a:prstGeom>
          <a:solidFill>
            <a:srgbClr val="00FF99">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a:solidFill>
                  <a:srgbClr val="0000FF"/>
                </a:solidFill>
                <a:latin typeface="Verdana" pitchFamily="34" charset="0"/>
              </a:rPr>
              <a:t>   Những hình vẽ chỉ dẫn hoặc yêu cầu người</a:t>
            </a:r>
          </a:p>
          <a:p>
            <a:r>
              <a:rPr lang="en-US" sz="2400" b="1">
                <a:solidFill>
                  <a:srgbClr val="0000FF"/>
                </a:solidFill>
                <a:latin typeface="Verdana" pitchFamily="34" charset="0"/>
              </a:rPr>
              <a:t>   tham gia giao thông phải thực hiện , được</a:t>
            </a:r>
          </a:p>
          <a:p>
            <a:r>
              <a:rPr lang="en-US" sz="2400" b="1">
                <a:solidFill>
                  <a:srgbClr val="0000FF"/>
                </a:solidFill>
                <a:latin typeface="Verdana" pitchFamily="34" charset="0"/>
              </a:rPr>
              <a:t>   đặt trên đường giao thông gọi chung là </a:t>
            </a:r>
          </a:p>
          <a:p>
            <a:r>
              <a:rPr lang="en-US" sz="2400" b="1">
                <a:solidFill>
                  <a:srgbClr val="FF3300"/>
                </a:solidFill>
                <a:latin typeface="Verdana" pitchFamily="34" charset="0"/>
              </a:rPr>
              <a:t>   biển báo giao thông .</a:t>
            </a:r>
          </a:p>
        </p:txBody>
      </p:sp>
      <p:sp>
        <p:nvSpPr>
          <p:cNvPr id="119850" name="AutoShape 42">
            <a:hlinkClick r:id="rId2" action="ppaction://hlinksldjump" highlightClick="1"/>
          </p:cNvPr>
          <p:cNvSpPr>
            <a:spLocks noChangeArrowheads="1"/>
          </p:cNvSpPr>
          <p:nvPr/>
        </p:nvSpPr>
        <p:spPr bwMode="auto">
          <a:xfrm>
            <a:off x="8458200" y="6629400"/>
            <a:ext cx="685800" cy="228600"/>
          </a:xfrm>
          <a:prstGeom prst="actionButtonBackPrevious">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1" name="Oval 43"/>
          <p:cNvSpPr>
            <a:spLocks noChangeArrowheads="1"/>
          </p:cNvSpPr>
          <p:nvPr/>
        </p:nvSpPr>
        <p:spPr bwMode="auto">
          <a:xfrm>
            <a:off x="609600" y="838200"/>
            <a:ext cx="381000" cy="304800"/>
          </a:xfrm>
          <a:prstGeom prst="ellipse">
            <a:avLst/>
          </a:prstGeom>
          <a:solidFill>
            <a:srgbClr val="00FF99">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chemeClr val="tx2"/>
                </a:solidFill>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9815"/>
                                        </p:tgtEl>
                                        <p:attrNameLst>
                                          <p:attrName>style.visibility</p:attrName>
                                        </p:attrNameLst>
                                      </p:cBhvr>
                                      <p:to>
                                        <p:strVal val="visible"/>
                                      </p:to>
                                    </p:set>
                                    <p:anim calcmode="lin" valueType="num">
                                      <p:cBhvr>
                                        <p:cTn id="7" dur="500" fill="hold"/>
                                        <p:tgtEl>
                                          <p:spTgt spid="119815"/>
                                        </p:tgtEl>
                                        <p:attrNameLst>
                                          <p:attrName>ppt_w</p:attrName>
                                        </p:attrNameLst>
                                      </p:cBhvr>
                                      <p:tavLst>
                                        <p:tav tm="0">
                                          <p:val>
                                            <p:fltVal val="0"/>
                                          </p:val>
                                        </p:tav>
                                        <p:tav tm="100000">
                                          <p:val>
                                            <p:strVal val="#ppt_w"/>
                                          </p:val>
                                        </p:tav>
                                      </p:tavLst>
                                    </p:anim>
                                    <p:anim calcmode="lin" valueType="num">
                                      <p:cBhvr>
                                        <p:cTn id="8" dur="500" fill="hold"/>
                                        <p:tgtEl>
                                          <p:spTgt spid="119815"/>
                                        </p:tgtEl>
                                        <p:attrNameLst>
                                          <p:attrName>ppt_h</p:attrName>
                                        </p:attrNameLst>
                                      </p:cBhvr>
                                      <p:tavLst>
                                        <p:tav tm="0">
                                          <p:val>
                                            <p:fltVal val="0"/>
                                          </p:val>
                                        </p:tav>
                                        <p:tav tm="100000">
                                          <p:val>
                                            <p:strVal val="#ppt_h"/>
                                          </p:val>
                                        </p:tav>
                                      </p:tavLst>
                                    </p:anim>
                                    <p:animEffect transition="in" filter="fade">
                                      <p:cBhvr>
                                        <p:cTn id="9" dur="500"/>
                                        <p:tgtEl>
                                          <p:spTgt spid="1198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119816"/>
                                        </p:tgtEl>
                                        <p:attrNameLst>
                                          <p:attrName>style.visibility</p:attrName>
                                        </p:attrNameLst>
                                      </p:cBhvr>
                                      <p:to>
                                        <p:strVal val="visible"/>
                                      </p:to>
                                    </p:set>
                                    <p:animEffect transition="in" filter="barn(inHorizontal)">
                                      <p:cBhvr>
                                        <p:cTn id="14" dur="500"/>
                                        <p:tgtEl>
                                          <p:spTgt spid="11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animBg="1"/>
      <p:bldP spid="1198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3" descr="bunny_thumping_foot_md_clr"/>
          <p:cNvPicPr>
            <a:picLocks noChangeAspect="1" noChangeArrowheads="1" noCrop="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7032625" y="0"/>
            <a:ext cx="2111375"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20836" name="Picture 4" descr="bunny_thumping_foot_md_clr">
            <a:hlinkClick r:id="" action="ppaction://hlinkshowjump?jump=lastslideviewed"/>
          </p:cNvPr>
          <p:cNvPicPr>
            <a:picLocks noChangeAspect="1" noChangeArrowheads="1" noCrop="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0" y="2286000"/>
            <a:ext cx="2111375" cy="4267200"/>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14" descr="Button-04-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80" name="Chi ong Nau va em be.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381000" y="9302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 descr="140"/>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200" y="3810000"/>
            <a:ext cx="12366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9" name="AutoShape 17"/>
          <p:cNvSpPr>
            <a:spLocks noChangeArrowheads="1"/>
          </p:cNvSpPr>
          <p:nvPr/>
        </p:nvSpPr>
        <p:spPr bwMode="auto">
          <a:xfrm>
            <a:off x="1828800" y="533400"/>
            <a:ext cx="5410200" cy="2209800"/>
          </a:xfrm>
          <a:prstGeom prst="wedgeEllipseCallout">
            <a:avLst>
              <a:gd name="adj1" fmla="val -35125"/>
              <a:gd name="adj2" fmla="val 7255"/>
            </a:avLst>
          </a:prstGeom>
          <a:solidFill>
            <a:srgbClr val="FFFF8C">
              <a:alpha val="49001"/>
            </a:srgbClr>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600" b="1">
                <a:solidFill>
                  <a:srgbClr val="0000FF"/>
                </a:solidFill>
              </a:rPr>
              <a:t>Chúc mừng bạn được tặng tràng pháo tay </a:t>
            </a:r>
          </a:p>
        </p:txBody>
      </p:sp>
      <p:pic>
        <p:nvPicPr>
          <p:cNvPr id="120851" name="Picture 19" descr="178696046"/>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3581400"/>
            <a:ext cx="20193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20854" name="AutoShape 22">
            <a:hlinkClick r:id="rId9" action="ppaction://hlinksldjump" highlightClick="1"/>
          </p:cNvPr>
          <p:cNvSpPr>
            <a:spLocks noChangeArrowheads="1"/>
          </p:cNvSpPr>
          <p:nvPr/>
        </p:nvSpPr>
        <p:spPr bwMode="auto">
          <a:xfrm>
            <a:off x="8458200" y="6629400"/>
            <a:ext cx="685800" cy="228600"/>
          </a:xfrm>
          <a:prstGeom prst="actionButtonBackPrevious">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0849"/>
                                        </p:tgtEl>
                                        <p:attrNameLst>
                                          <p:attrName>style.visibility</p:attrName>
                                        </p:attrNameLst>
                                      </p:cBhvr>
                                      <p:to>
                                        <p:strVal val="visible"/>
                                      </p:to>
                                    </p:set>
                                    <p:anim calcmode="lin" valueType="num">
                                      <p:cBhvr additive="base">
                                        <p:cTn id="7" dur="500" fill="hold"/>
                                        <p:tgtEl>
                                          <p:spTgt spid="120849"/>
                                        </p:tgtEl>
                                        <p:attrNameLst>
                                          <p:attrName>ppt_x</p:attrName>
                                        </p:attrNameLst>
                                      </p:cBhvr>
                                      <p:tavLst>
                                        <p:tav tm="0">
                                          <p:val>
                                            <p:strVal val="#ppt_x"/>
                                          </p:val>
                                        </p:tav>
                                        <p:tav tm="100000">
                                          <p:val>
                                            <p:strVal val="#ppt_x"/>
                                          </p:val>
                                        </p:tav>
                                      </p:tavLst>
                                    </p:anim>
                                    <p:anim calcmode="lin" valueType="num">
                                      <p:cBhvr additive="base">
                                        <p:cTn id="8" dur="500" fill="hold"/>
                                        <p:tgtEl>
                                          <p:spTgt spid="12084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 fill="hold"/>
                                        <p:tgtEl>
                                          <p:spTgt spid="481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48180"/>
                </p:tgtEl>
              </p:cMediaNode>
            </p:audio>
          </p:childTnLst>
        </p:cTn>
      </p:par>
    </p:tnLst>
    <p:bldLst>
      <p:bldP spid="12084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2" name="Text Box 6"/>
          <p:cNvSpPr txBox="1">
            <a:spLocks noChangeArrowheads="1"/>
          </p:cNvSpPr>
          <p:nvPr/>
        </p:nvSpPr>
        <p:spPr bwMode="auto">
          <a:xfrm>
            <a:off x="990600" y="373063"/>
            <a:ext cx="6172200" cy="366712"/>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a:p>
        </p:txBody>
      </p:sp>
      <p:sp>
        <p:nvSpPr>
          <p:cNvPr id="121895" name="AutoShape 39">
            <a:hlinkClick r:id="rId2" action="ppaction://hlinksldjump" highlightClick="1"/>
          </p:cNvPr>
          <p:cNvSpPr>
            <a:spLocks noChangeArrowheads="1"/>
          </p:cNvSpPr>
          <p:nvPr/>
        </p:nvSpPr>
        <p:spPr bwMode="auto">
          <a:xfrm>
            <a:off x="8458200" y="6629400"/>
            <a:ext cx="685800" cy="228600"/>
          </a:xfrm>
          <a:prstGeom prst="actionButtonBackPrevious">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96" name="Oval 40"/>
          <p:cNvSpPr>
            <a:spLocks noChangeArrowheads="1"/>
          </p:cNvSpPr>
          <p:nvPr/>
        </p:nvSpPr>
        <p:spPr bwMode="auto">
          <a:xfrm>
            <a:off x="609600" y="685800"/>
            <a:ext cx="533400" cy="457200"/>
          </a:xfrm>
          <a:prstGeom prst="ellipse">
            <a:avLst/>
          </a:prstGeom>
          <a:solidFill>
            <a:srgbClr val="FFFF00">
              <a:alpha val="49001"/>
            </a:srgbClr>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0000FF"/>
                </a:solidFill>
              </a:rPr>
              <a:t>4</a:t>
            </a:r>
          </a:p>
        </p:txBody>
      </p:sp>
      <p:sp>
        <p:nvSpPr>
          <p:cNvPr id="121897" name="AutoShape 41"/>
          <p:cNvSpPr>
            <a:spLocks noChangeArrowheads="1"/>
          </p:cNvSpPr>
          <p:nvPr/>
        </p:nvSpPr>
        <p:spPr bwMode="auto">
          <a:xfrm>
            <a:off x="609600" y="609600"/>
            <a:ext cx="8153400" cy="1143000"/>
          </a:xfrm>
          <a:prstGeom prst="wedgeRoundRectCallout">
            <a:avLst>
              <a:gd name="adj1" fmla="val -43750"/>
              <a:gd name="adj2" fmla="val 125972"/>
              <a:gd name="adj3" fmla="val 16667"/>
            </a:avLst>
          </a:prstGeom>
          <a:solidFill>
            <a:srgbClr val="FFFF89">
              <a:alpha val="49001"/>
            </a:srgbClr>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b="1">
                <a:solidFill>
                  <a:srgbClr val="0000FF"/>
                </a:solidFill>
                <a:latin typeface="Verdana" pitchFamily="34" charset="0"/>
              </a:rPr>
              <a:t>Để đảm bảo an toàn giao thông khi đi xe đạp cần đi phía nào của đường? </a:t>
            </a:r>
          </a:p>
        </p:txBody>
      </p:sp>
      <p:sp>
        <p:nvSpPr>
          <p:cNvPr id="121898" name="AutoShape 42"/>
          <p:cNvSpPr>
            <a:spLocks noChangeArrowheads="1"/>
          </p:cNvSpPr>
          <p:nvPr/>
        </p:nvSpPr>
        <p:spPr bwMode="auto">
          <a:xfrm>
            <a:off x="609600" y="3886200"/>
            <a:ext cx="8077200" cy="1143000"/>
          </a:xfrm>
          <a:prstGeom prst="wedgeRoundRectCallout">
            <a:avLst>
              <a:gd name="adj1" fmla="val -34907"/>
              <a:gd name="adj2" fmla="val 141944"/>
              <a:gd name="adj3" fmla="val 16667"/>
            </a:avLst>
          </a:prstGeom>
          <a:solidFill>
            <a:srgbClr val="FFFF89">
              <a:alpha val="49001"/>
            </a:srgbClr>
          </a:solidFill>
          <a:ln w="9525">
            <a:solidFill>
              <a:srgbClr val="7DE52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b="1">
                <a:solidFill>
                  <a:srgbClr val="FF3300"/>
                </a:solidFill>
                <a:latin typeface="Verdana" pitchFamily="34" charset="0"/>
              </a:rPr>
              <a:t>Để đảm bảo an toàn giao thông khi đi xe đạp cần đi phía </a:t>
            </a:r>
            <a:r>
              <a:rPr lang="en-US" sz="2400" b="1">
                <a:solidFill>
                  <a:srgbClr val="0000FF"/>
                </a:solidFill>
                <a:latin typeface="Verdana" pitchFamily="34" charset="0"/>
              </a:rPr>
              <a:t>bên phải</a:t>
            </a:r>
            <a:r>
              <a:rPr lang="en-US" sz="2400" b="1">
                <a:solidFill>
                  <a:srgbClr val="FF3300"/>
                </a:solidFill>
                <a:latin typeface="Verdana" pitchFamily="34" charset="0"/>
              </a:rPr>
              <a:t> của đường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1897"/>
                                        </p:tgtEl>
                                        <p:attrNameLst>
                                          <p:attrName>style.visibility</p:attrName>
                                        </p:attrNameLst>
                                      </p:cBhvr>
                                      <p:to>
                                        <p:strVal val="visible"/>
                                      </p:to>
                                    </p:set>
                                    <p:anim calcmode="lin" valueType="num">
                                      <p:cBhvr additive="base">
                                        <p:cTn id="7" dur="500" fill="hold"/>
                                        <p:tgtEl>
                                          <p:spTgt spid="121897"/>
                                        </p:tgtEl>
                                        <p:attrNameLst>
                                          <p:attrName>ppt_x</p:attrName>
                                        </p:attrNameLst>
                                      </p:cBhvr>
                                      <p:tavLst>
                                        <p:tav tm="0">
                                          <p:val>
                                            <p:strVal val="#ppt_x"/>
                                          </p:val>
                                        </p:tav>
                                        <p:tav tm="100000">
                                          <p:val>
                                            <p:strVal val="#ppt_x"/>
                                          </p:val>
                                        </p:tav>
                                      </p:tavLst>
                                    </p:anim>
                                    <p:anim calcmode="lin" valueType="num">
                                      <p:cBhvr additive="base">
                                        <p:cTn id="8" dur="500" fill="hold"/>
                                        <p:tgtEl>
                                          <p:spTgt spid="1218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1898"/>
                                        </p:tgtEl>
                                        <p:attrNameLst>
                                          <p:attrName>style.visibility</p:attrName>
                                        </p:attrNameLst>
                                      </p:cBhvr>
                                      <p:to>
                                        <p:strVal val="visible"/>
                                      </p:to>
                                    </p:set>
                                    <p:anim calcmode="lin" valueType="num">
                                      <p:cBhvr additive="base">
                                        <p:cTn id="13" dur="500" fill="hold"/>
                                        <p:tgtEl>
                                          <p:spTgt spid="121898"/>
                                        </p:tgtEl>
                                        <p:attrNameLst>
                                          <p:attrName>ppt_x</p:attrName>
                                        </p:attrNameLst>
                                      </p:cBhvr>
                                      <p:tavLst>
                                        <p:tav tm="0">
                                          <p:val>
                                            <p:strVal val="#ppt_x"/>
                                          </p:val>
                                        </p:tav>
                                        <p:tav tm="100000">
                                          <p:val>
                                            <p:strVal val="#ppt_x"/>
                                          </p:val>
                                        </p:tav>
                                      </p:tavLst>
                                    </p:anim>
                                    <p:anim calcmode="lin" valueType="num">
                                      <p:cBhvr additive="base">
                                        <p:cTn id="14" dur="500" fill="hold"/>
                                        <p:tgtEl>
                                          <p:spTgt spid="121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97" grpId="0" animBg="1"/>
      <p:bldP spid="12189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685800" y="1143000"/>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sz="2800">
              <a:latin typeface="Times New Roman" pitchFamily="18" charset="0"/>
            </a:endParaRPr>
          </a:p>
        </p:txBody>
      </p:sp>
      <p:sp>
        <p:nvSpPr>
          <p:cNvPr id="122905" name="AutoShape 25"/>
          <p:cNvSpPr>
            <a:spLocks noChangeArrowheads="1"/>
          </p:cNvSpPr>
          <p:nvPr/>
        </p:nvSpPr>
        <p:spPr bwMode="auto">
          <a:xfrm>
            <a:off x="381000" y="533400"/>
            <a:ext cx="8153400" cy="2057400"/>
          </a:xfrm>
          <a:prstGeom prst="horizontalScroll">
            <a:avLst>
              <a:gd name="adj" fmla="val 12500"/>
            </a:avLst>
          </a:prstGeom>
          <a:solidFill>
            <a:srgbClr val="FFFF89">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latin typeface="Verdana" pitchFamily="34" charset="0"/>
              </a:rPr>
              <a:t>Tên gọi một bộ phận xe đạp giúp xe </a:t>
            </a:r>
          </a:p>
          <a:p>
            <a:pPr algn="ctr"/>
            <a:r>
              <a:rPr lang="en-US" sz="2800">
                <a:latin typeface="Verdana" pitchFamily="34" charset="0"/>
              </a:rPr>
              <a:t>có thể dừng lại an toàn ?</a:t>
            </a:r>
          </a:p>
        </p:txBody>
      </p:sp>
      <p:sp>
        <p:nvSpPr>
          <p:cNvPr id="122906" name="AutoShape 26"/>
          <p:cNvSpPr>
            <a:spLocks noChangeArrowheads="1"/>
          </p:cNvSpPr>
          <p:nvPr/>
        </p:nvSpPr>
        <p:spPr bwMode="auto">
          <a:xfrm>
            <a:off x="457200" y="2971800"/>
            <a:ext cx="8229600" cy="1981200"/>
          </a:xfrm>
          <a:prstGeom prst="horizontalScroll">
            <a:avLst>
              <a:gd name="adj" fmla="val 12500"/>
            </a:avLst>
          </a:prstGeom>
          <a:solidFill>
            <a:srgbClr val="7DE52F">
              <a:alpha val="49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solidFill>
                  <a:srgbClr val="0000FF"/>
                </a:solidFill>
                <a:latin typeface="Verdana" pitchFamily="34" charset="0"/>
              </a:rPr>
              <a:t>Bộ phận xe đạp  giúp xe có thể dừng lại an </a:t>
            </a:r>
          </a:p>
          <a:p>
            <a:pPr algn="ctr"/>
            <a:r>
              <a:rPr lang="en-US" sz="2800">
                <a:solidFill>
                  <a:srgbClr val="0000FF"/>
                </a:solidFill>
                <a:latin typeface="Verdana" pitchFamily="34" charset="0"/>
              </a:rPr>
              <a:t>toàn là : </a:t>
            </a:r>
            <a:r>
              <a:rPr lang="en-US" sz="2800">
                <a:solidFill>
                  <a:srgbClr val="FF3300"/>
                </a:solidFill>
                <a:latin typeface="Verdana" pitchFamily="34" charset="0"/>
              </a:rPr>
              <a:t>phanh xe </a:t>
            </a:r>
          </a:p>
        </p:txBody>
      </p:sp>
      <p:sp>
        <p:nvSpPr>
          <p:cNvPr id="122937" name="AutoShape 57">
            <a:hlinkClick r:id="rId2" action="ppaction://hlinksldjump" highlightClick="1"/>
          </p:cNvPr>
          <p:cNvSpPr>
            <a:spLocks noChangeArrowheads="1"/>
          </p:cNvSpPr>
          <p:nvPr/>
        </p:nvSpPr>
        <p:spPr bwMode="auto">
          <a:xfrm>
            <a:off x="8458200" y="6629400"/>
            <a:ext cx="685800" cy="228600"/>
          </a:xfrm>
          <a:prstGeom prst="actionButtonBackPrevious">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8" name="Oval 58"/>
          <p:cNvSpPr>
            <a:spLocks noChangeArrowheads="1"/>
          </p:cNvSpPr>
          <p:nvPr/>
        </p:nvSpPr>
        <p:spPr bwMode="auto">
          <a:xfrm>
            <a:off x="685800" y="914400"/>
            <a:ext cx="381000" cy="381000"/>
          </a:xfrm>
          <a:prstGeom prst="ellipse">
            <a:avLst/>
          </a:prstGeom>
          <a:solidFill>
            <a:schemeClr val="bg1">
              <a:alpha val="49001"/>
            </a:scheme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FF3300"/>
                </a:solidFill>
              </a:rPr>
              <a:t>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22905"/>
                                        </p:tgtEl>
                                        <p:attrNameLst>
                                          <p:attrName>style.visibility</p:attrName>
                                        </p:attrNameLst>
                                      </p:cBhvr>
                                      <p:to>
                                        <p:strVal val="visible"/>
                                      </p:to>
                                    </p:set>
                                    <p:animEffect transition="in" filter="diamond(in)">
                                      <p:cBhvr>
                                        <p:cTn id="7" dur="500"/>
                                        <p:tgtEl>
                                          <p:spTgt spid="1229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906"/>
                                        </p:tgtEl>
                                        <p:attrNameLst>
                                          <p:attrName>style.visibility</p:attrName>
                                        </p:attrNameLst>
                                      </p:cBhvr>
                                      <p:to>
                                        <p:strVal val="visible"/>
                                      </p:to>
                                    </p:set>
                                    <p:anim calcmode="lin" valueType="num">
                                      <p:cBhvr additive="base">
                                        <p:cTn id="12" dur="500" fill="hold"/>
                                        <p:tgtEl>
                                          <p:spTgt spid="122906"/>
                                        </p:tgtEl>
                                        <p:attrNameLst>
                                          <p:attrName>ppt_x</p:attrName>
                                        </p:attrNameLst>
                                      </p:cBhvr>
                                      <p:tavLst>
                                        <p:tav tm="0">
                                          <p:val>
                                            <p:strVal val="#ppt_x"/>
                                          </p:val>
                                        </p:tav>
                                        <p:tav tm="100000">
                                          <p:val>
                                            <p:strVal val="#ppt_x"/>
                                          </p:val>
                                        </p:tav>
                                      </p:tavLst>
                                    </p:anim>
                                    <p:anim calcmode="lin" valueType="num">
                                      <p:cBhvr additive="base">
                                        <p:cTn id="13" dur="500" fill="hold"/>
                                        <p:tgtEl>
                                          <p:spTgt spid="1229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5" grpId="0" animBg="1"/>
      <p:bldP spid="12290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39" name="Oval 35"/>
          <p:cNvSpPr>
            <a:spLocks noChangeArrowheads="1"/>
          </p:cNvSpPr>
          <p:nvPr/>
        </p:nvSpPr>
        <p:spPr bwMode="auto">
          <a:xfrm>
            <a:off x="685800" y="3886200"/>
            <a:ext cx="7848600" cy="2667000"/>
          </a:xfrm>
          <a:prstGeom prst="ellipse">
            <a:avLst/>
          </a:prstGeom>
          <a:solidFill>
            <a:srgbClr val="A4F0FA">
              <a:alpha val="49001"/>
            </a:srgbClr>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1">
              <a:solidFill>
                <a:srgbClr val="FF0000"/>
              </a:solidFill>
            </a:endParaRPr>
          </a:p>
          <a:p>
            <a:pPr algn="ctr"/>
            <a:r>
              <a:rPr lang="en-US" b="1">
                <a:solidFill>
                  <a:srgbClr val="FF0000"/>
                </a:solidFill>
              </a:rPr>
              <a:t>Khi đi ...thì người đi xe đạp không</a:t>
            </a:r>
          </a:p>
          <a:p>
            <a:pPr algn="ctr"/>
            <a:r>
              <a:rPr lang="en-US" b="1">
                <a:solidFill>
                  <a:srgbClr val="FF0000"/>
                </a:solidFill>
              </a:rPr>
              <a:t> được  phép  đi vào vì có biển</a:t>
            </a:r>
          </a:p>
          <a:p>
            <a:pPr algn="ctr"/>
            <a:r>
              <a:rPr lang="en-US" b="1">
                <a:solidFill>
                  <a:srgbClr val="FF0000"/>
                </a:solidFill>
              </a:rPr>
              <a:t> báo cấm đi xe đạp  . </a:t>
            </a:r>
          </a:p>
        </p:txBody>
      </p:sp>
      <p:sp>
        <p:nvSpPr>
          <p:cNvPr id="123942" name="AutoShape 38">
            <a:hlinkClick r:id="rId2" action="ppaction://hlinksldjump" highlightClick="1"/>
          </p:cNvPr>
          <p:cNvSpPr>
            <a:spLocks noChangeArrowheads="1"/>
          </p:cNvSpPr>
          <p:nvPr/>
        </p:nvSpPr>
        <p:spPr bwMode="auto">
          <a:xfrm>
            <a:off x="8458200" y="6629400"/>
            <a:ext cx="685800" cy="228600"/>
          </a:xfrm>
          <a:prstGeom prst="actionButtonBackPrevious">
            <a:avLst/>
          </a:prstGeom>
          <a:solidFill>
            <a:schemeClr val="accent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45" name="Text Box 41"/>
          <p:cNvSpPr txBox="1">
            <a:spLocks noChangeArrowheads="1"/>
          </p:cNvSpPr>
          <p:nvPr/>
        </p:nvSpPr>
        <p:spPr bwMode="auto">
          <a:xfrm>
            <a:off x="914400" y="533400"/>
            <a:ext cx="7696200" cy="2895600"/>
          </a:xfrm>
          <a:prstGeom prst="rect">
            <a:avLst/>
          </a:prstGeom>
          <a:solidFill>
            <a:srgbClr val="FFFF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600" b="1" i="1">
                <a:solidFill>
                  <a:srgbClr val="0000FF"/>
                </a:solidFill>
                <a:effectLst>
                  <a:outerShdw blurRad="38100" dist="38100" dir="2700000" algn="tl">
                    <a:srgbClr val="000000"/>
                  </a:outerShdw>
                </a:effectLst>
                <a:latin typeface="Verdana" pitchFamily="34" charset="0"/>
              </a:rPr>
              <a:t>  Khi đi xe đạp nếu gặp biển báo có hình tròn , viền màu đỏ , ở giữa có hình vẽ chiếc xe đạp thì người đó phải làm gì ? Vì sao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23945"/>
                                        </p:tgtEl>
                                        <p:attrNameLst>
                                          <p:attrName>style.visibility</p:attrName>
                                        </p:attrNameLst>
                                      </p:cBhvr>
                                      <p:to>
                                        <p:strVal val="visible"/>
                                      </p:to>
                                    </p:set>
                                    <p:animEffect transition="in" filter="diamond(in)">
                                      <p:cBhvr>
                                        <p:cTn id="7" dur="500"/>
                                        <p:tgtEl>
                                          <p:spTgt spid="1239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3939"/>
                                        </p:tgtEl>
                                        <p:attrNameLst>
                                          <p:attrName>style.visibility</p:attrName>
                                        </p:attrNameLst>
                                      </p:cBhvr>
                                      <p:to>
                                        <p:strVal val="visible"/>
                                      </p:to>
                                    </p:set>
                                    <p:anim calcmode="lin" valueType="num">
                                      <p:cBhvr additive="base">
                                        <p:cTn id="12" dur="500" fill="hold"/>
                                        <p:tgtEl>
                                          <p:spTgt spid="123939"/>
                                        </p:tgtEl>
                                        <p:attrNameLst>
                                          <p:attrName>ppt_x</p:attrName>
                                        </p:attrNameLst>
                                      </p:cBhvr>
                                      <p:tavLst>
                                        <p:tav tm="0">
                                          <p:val>
                                            <p:strVal val="#ppt_x"/>
                                          </p:val>
                                        </p:tav>
                                        <p:tav tm="100000">
                                          <p:val>
                                            <p:strVal val="#ppt_x"/>
                                          </p:val>
                                        </p:tav>
                                      </p:tavLst>
                                    </p:anim>
                                    <p:anim calcmode="lin" valueType="num">
                                      <p:cBhvr additive="base">
                                        <p:cTn id="13" dur="500" fill="hold"/>
                                        <p:tgtEl>
                                          <p:spTgt spid="1239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9" grpId="0" animBg="1"/>
      <p:bldP spid="12394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10600" name="Text Box 8"/>
          <p:cNvSpPr txBox="1">
            <a:spLocks noChangeArrowheads="1"/>
          </p:cNvSpPr>
          <p:nvPr/>
        </p:nvSpPr>
        <p:spPr bwMode="auto">
          <a:xfrm>
            <a:off x="2362200" y="914400"/>
            <a:ext cx="3673475" cy="579438"/>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0602" name="WordArt 10"/>
          <p:cNvSpPr>
            <a:spLocks noChangeArrowheads="1" noChangeShapeType="1" noTextEdit="1"/>
          </p:cNvSpPr>
          <p:nvPr/>
        </p:nvSpPr>
        <p:spPr bwMode="auto">
          <a:xfrm>
            <a:off x="2362200" y="685800"/>
            <a:ext cx="4572000" cy="1143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FF3300"/>
                  </a:solidFill>
                  <a:round/>
                  <a:headEnd/>
                  <a:tailEnd/>
                </a:ln>
                <a:solidFill>
                  <a:srgbClr val="0000FF"/>
                </a:solidFill>
                <a:latin typeface="Verdana"/>
              </a:rPr>
              <a:t>DẶN DÒ : </a:t>
            </a:r>
          </a:p>
        </p:txBody>
      </p:sp>
      <p:sp>
        <p:nvSpPr>
          <p:cNvPr id="110603" name="Text Box 11"/>
          <p:cNvSpPr txBox="1">
            <a:spLocks noChangeArrowheads="1"/>
          </p:cNvSpPr>
          <p:nvPr/>
        </p:nvSpPr>
        <p:spPr bwMode="auto">
          <a:xfrm>
            <a:off x="1143000" y="2209800"/>
            <a:ext cx="6934200" cy="3270250"/>
          </a:xfrm>
          <a:prstGeom prst="rect">
            <a:avLst/>
          </a:prstGeom>
          <a:solidFill>
            <a:srgbClr val="66FFCC">
              <a:alpha val="49001"/>
            </a:srgbClr>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3300"/>
                </a:solidFill>
              </a:rPr>
              <a:t>-Về nhà học lại bài học và nhớ nhắc nhở người thân , bạn bè  cùng thực hiện một số quy định với người đi xe đạp để đảm bảo an toàn cho bản thân và cho người khác .</a:t>
            </a:r>
          </a:p>
          <a:p>
            <a:pPr>
              <a:spcBef>
                <a:spcPct val="50000"/>
              </a:spcBef>
            </a:pPr>
            <a:r>
              <a:rPr lang="en-US">
                <a:solidFill>
                  <a:srgbClr val="FF3300"/>
                </a:solidFill>
              </a:rPr>
              <a:t>-Chuẩn bị bài sau : ÔN TẬP </a:t>
            </a:r>
          </a:p>
        </p:txBody>
      </p:sp>
      <p:pic>
        <p:nvPicPr>
          <p:cNvPr id="11060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0602"/>
                                        </p:tgtEl>
                                        <p:attrNameLst>
                                          <p:attrName>style.visibility</p:attrName>
                                        </p:attrNameLst>
                                      </p:cBhvr>
                                      <p:to>
                                        <p:strVal val="visible"/>
                                      </p:to>
                                    </p:set>
                                    <p:animEffect transition="in" filter="strips(downLeft)">
                                      <p:cBhvr>
                                        <p:cTn id="7" dur="500"/>
                                        <p:tgtEl>
                                          <p:spTgt spid="110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0603"/>
                                        </p:tgtEl>
                                        <p:attrNameLst>
                                          <p:attrName>style.visibility</p:attrName>
                                        </p:attrNameLst>
                                      </p:cBhvr>
                                      <p:to>
                                        <p:strVal val="visible"/>
                                      </p:to>
                                    </p:set>
                                    <p:animEffect transition="in" filter="strips(downLeft)">
                                      <p:cBhvr>
                                        <p:cTn id="12" dur="500"/>
                                        <p:tgtEl>
                                          <p:spTgt spid="110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2" grpId="0" animBg="1"/>
      <p:bldP spid="1106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6" name="01 Track 1.mp3">
            <a:hlinkClick r:id="" action="ppaction://media"/>
          </p:cNvPr>
          <p:cNvPicPr>
            <a:picLocks noRot="1" noChangeAspect="1" noChangeArrowheads="1"/>
          </p:cNvPicPr>
          <p:nvPr>
            <a:audioFile r:link="rId2"/>
          </p:nvPr>
        </p:nvPicPr>
        <p:blipFill>
          <a:blip r:embed="rId4">
            <a:extLst>
              <a:ext uri="{28A0092B-C50C-407E-A947-70E740481C1C}">
                <a14:useLocalDpi xmlns:a14="http://schemas.microsoft.com/office/drawing/2010/main" val="0"/>
              </a:ext>
            </a:extLst>
          </a:blip>
          <a:srcRect/>
          <a:stretch>
            <a:fillRect/>
          </a:stretch>
        </p:blipFill>
        <p:spPr bwMode="auto">
          <a:xfrm>
            <a:off x="8610600" y="62484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33144" name="WordArt 24"/>
          <p:cNvSpPr>
            <a:spLocks noChangeArrowheads="1" noChangeShapeType="1" noTextEdit="1"/>
          </p:cNvSpPr>
          <p:nvPr/>
        </p:nvSpPr>
        <p:spPr bwMode="auto">
          <a:xfrm>
            <a:off x="685800" y="304800"/>
            <a:ext cx="7105650" cy="1219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erdana"/>
              </a:rPr>
              <a:t>KHỞI ĐỘNG : Cả lớp cùng hát </a:t>
            </a:r>
          </a:p>
        </p:txBody>
      </p:sp>
      <p:graphicFrame>
        <p:nvGraphicFramePr>
          <p:cNvPr id="133150" name="Object 30"/>
          <p:cNvGraphicFramePr>
            <a:graphicFrameLocks noGrp="1" noChangeAspect="1"/>
          </p:cNvGraphicFramePr>
          <p:nvPr>
            <p:ph/>
          </p:nvPr>
        </p:nvGraphicFramePr>
        <p:xfrm>
          <a:off x="2819400" y="4470400"/>
          <a:ext cx="3178175" cy="2387600"/>
        </p:xfrm>
        <a:graphic>
          <a:graphicData uri="http://schemas.openxmlformats.org/presentationml/2006/ole">
            <mc:AlternateContent xmlns:mc="http://schemas.openxmlformats.org/markup-compatibility/2006">
              <mc:Choice xmlns:v="urn:schemas-microsoft-com:vml" Requires="v">
                <p:oleObj spid="_x0000_s133155" name="CorelDRAW" r:id="rId5" imgW="3177479" imgH="2387194" progId="CorelDRAW.Graphic.12">
                  <p:embed/>
                </p:oleObj>
              </mc:Choice>
              <mc:Fallback>
                <p:oleObj name="CorelDRAW" r:id="rId5" imgW="3177479" imgH="2387194" progId="CorelDRAW.Graphic.12">
                  <p:embed/>
                  <p:pic>
                    <p:nvPicPr>
                      <p:cNvPr id="0"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470400"/>
                        <a:ext cx="3178175"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2" name="WordArt 32"/>
          <p:cNvSpPr>
            <a:spLocks noChangeArrowheads="1" noChangeShapeType="1" noTextEdit="1"/>
          </p:cNvSpPr>
          <p:nvPr/>
        </p:nvSpPr>
        <p:spPr bwMode="auto">
          <a:xfrm>
            <a:off x="1905000" y="1981200"/>
            <a:ext cx="5486400"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600" kern="10">
                <a:ln w="9525">
                  <a:solidFill>
                    <a:srgbClr val="FF3300"/>
                  </a:solidFill>
                  <a:round/>
                  <a:headEnd/>
                  <a:tailEnd/>
                </a:ln>
                <a:solidFill>
                  <a:schemeClr val="hlink"/>
                </a:solidFill>
                <a:latin typeface="Times New Roman"/>
                <a:cs typeface="Times New Roman"/>
              </a:rPr>
              <a:t>ĐƯỜNG EM ĐI </a:t>
            </a:r>
            <a:endParaRPr lang="en-US" sz="3600" kern="10">
              <a:ln w="9525">
                <a:solidFill>
                  <a:srgbClr val="FF3300"/>
                </a:solidFill>
                <a:round/>
                <a:headEnd/>
                <a:tailEnd/>
              </a:ln>
              <a:solidFill>
                <a:schemeClr val="hlink"/>
              </a:solidFill>
              <a:latin typeface="Times New Roman"/>
              <a:cs typeface="Times New Roman"/>
            </a:endParaRPr>
          </a:p>
        </p:txBody>
      </p:sp>
      <p:pic>
        <p:nvPicPr>
          <p:cNvPr id="133153" name="Picture 33" descr="Doi%20gia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5410200"/>
            <a:ext cx="121920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3144"/>
                                        </p:tgtEl>
                                        <p:attrNameLst>
                                          <p:attrName>style.visibility</p:attrName>
                                        </p:attrNameLst>
                                      </p:cBhvr>
                                      <p:to>
                                        <p:strVal val="visible"/>
                                      </p:to>
                                    </p:set>
                                    <p:anim from="(-#ppt_w/2)" to="(#ppt_x)" calcmode="lin" valueType="num">
                                      <p:cBhvr>
                                        <p:cTn id="7" dur="600" fill="hold">
                                          <p:stCondLst>
                                            <p:cond delay="0"/>
                                          </p:stCondLst>
                                        </p:cTn>
                                        <p:tgtEl>
                                          <p:spTgt spid="133144"/>
                                        </p:tgtEl>
                                        <p:attrNameLst>
                                          <p:attrName>ppt_x</p:attrName>
                                        </p:attrNameLst>
                                      </p:cBhvr>
                                    </p:anim>
                                    <p:anim from="0" to="-1.0" calcmode="lin" valueType="num">
                                      <p:cBhvr>
                                        <p:cTn id="8" dur="200" decel="50000" autoRev="1" fill="hold">
                                          <p:stCondLst>
                                            <p:cond delay="600"/>
                                          </p:stCondLst>
                                        </p:cTn>
                                        <p:tgtEl>
                                          <p:spTgt spid="133144"/>
                                        </p:tgtEl>
                                        <p:attrNameLst>
                                          <p:attrName>xshear</p:attrName>
                                        </p:attrNameLst>
                                      </p:cBhvr>
                                    </p:anim>
                                    <p:animScale>
                                      <p:cBhvr>
                                        <p:cTn id="9" dur="200" decel="100000" autoRev="1" fill="hold">
                                          <p:stCondLst>
                                            <p:cond delay="600"/>
                                          </p:stCondLst>
                                        </p:cTn>
                                        <p:tgtEl>
                                          <p:spTgt spid="133144"/>
                                        </p:tgtEl>
                                      </p:cBhvr>
                                      <p:from x="100000" y="100000"/>
                                      <p:to x="80000" y="100000"/>
                                    </p:animScale>
                                    <p:anim by="(#ppt_h/3+#ppt_w*0.1)" calcmode="lin" valueType="num">
                                      <p:cBhvr additive="sum">
                                        <p:cTn id="10" dur="200" decel="100000" autoRev="1" fill="hold">
                                          <p:stCondLst>
                                            <p:cond delay="600"/>
                                          </p:stCondLst>
                                        </p:cTn>
                                        <p:tgtEl>
                                          <p:spTgt spid="133144"/>
                                        </p:tgtEl>
                                        <p:attrNameLst>
                                          <p:attrName>ppt_x</p:attrName>
                                        </p:attrNameLst>
                                      </p:cBhvr>
                                    </p:anim>
                                  </p:childTnLst>
                                </p:cTn>
                              </p:par>
                              <p:par>
                                <p:cTn id="11" presetID="3" presetClass="entr" presetSubtype="10" fill="hold" nodeType="withEffect">
                                  <p:stCondLst>
                                    <p:cond delay="0"/>
                                  </p:stCondLst>
                                  <p:childTnLst>
                                    <p:set>
                                      <p:cBhvr>
                                        <p:cTn id="12" dur="1" fill="hold">
                                          <p:stCondLst>
                                            <p:cond delay="0"/>
                                          </p:stCondLst>
                                        </p:cTn>
                                        <p:tgtEl>
                                          <p:spTgt spid="133150"/>
                                        </p:tgtEl>
                                        <p:attrNameLst>
                                          <p:attrName>style.visibility</p:attrName>
                                        </p:attrNameLst>
                                      </p:cBhvr>
                                      <p:to>
                                        <p:strVal val="visible"/>
                                      </p:to>
                                    </p:set>
                                    <p:animEffect transition="in" filter="blinds(horizontal)">
                                      <p:cBhvr>
                                        <p:cTn id="13" dur="500"/>
                                        <p:tgtEl>
                                          <p:spTgt spid="133150"/>
                                        </p:tgtEl>
                                      </p:cBhvr>
                                    </p:animEffect>
                                  </p:childTnLst>
                                </p:cTn>
                              </p:par>
                              <p:par>
                                <p:cTn id="14" presetID="9" presetClass="emph" presetSubtype="0" nodeType="withEffect">
                                  <p:stCondLst>
                                    <p:cond delay="0"/>
                                  </p:stCondLst>
                                  <p:childTnLst>
                                    <p:set>
                                      <p:cBhvr rctx="PPT">
                                        <p:cTn id="15" dur="indefinite"/>
                                        <p:tgtEl>
                                          <p:spTgt spid="133150"/>
                                        </p:tgtEl>
                                        <p:attrNameLst>
                                          <p:attrName>style.opacity</p:attrName>
                                        </p:attrNameLst>
                                      </p:cBhvr>
                                      <p:to>
                                        <p:strVal val="0.5"/>
                                      </p:to>
                                    </p:set>
                                    <p:animEffect filter="image" prLst="opacity: 0.5">
                                      <p:cBhvr rctx="IE">
                                        <p:cTn id="16" dur="indefinite"/>
                                        <p:tgtEl>
                                          <p:spTgt spid="133150"/>
                                        </p:tgtEl>
                                      </p:cBhvr>
                                    </p:animEffect>
                                  </p:childTnLst>
                                </p:cTn>
                              </p:par>
                              <p:par>
                                <p:cTn id="17" presetID="26" presetClass="emph" presetSubtype="0" repeatCount="indefinite" fill="hold" nodeType="withEffect">
                                  <p:stCondLst>
                                    <p:cond delay="0"/>
                                  </p:stCondLst>
                                  <p:childTnLst>
                                    <p:animEffect transition="out" filter="fade">
                                      <p:cBhvr>
                                        <p:cTn id="18" dur="500" tmFilter="0, 0; .2, .5; .8, .5; 1, 0"/>
                                        <p:tgtEl>
                                          <p:spTgt spid="133150"/>
                                        </p:tgtEl>
                                      </p:cBhvr>
                                    </p:animEffect>
                                    <p:animScale>
                                      <p:cBhvr>
                                        <p:cTn id="19" dur="250" autoRev="1" fill="hold"/>
                                        <p:tgtEl>
                                          <p:spTgt spid="133150"/>
                                        </p:tgtEl>
                                      </p:cBhvr>
                                      <p:by x="105000" y="105000"/>
                                    </p:animScale>
                                  </p:childTnLst>
                                </p:cTn>
                              </p:par>
                            </p:childTnLst>
                          </p:cTn>
                        </p:par>
                      </p:childTnLst>
                    </p:cTn>
                  </p:par>
                  <p:par>
                    <p:cTn id="20" fill="hold" nodeType="clickPar">
                      <p:stCondLst>
                        <p:cond delay="indefinite"/>
                      </p:stCondLst>
                      <p:childTnLst>
                        <p:par>
                          <p:cTn id="21" fill="hold" nodeType="withGroup">
                            <p:stCondLst>
                              <p:cond delay="0"/>
                            </p:stCondLst>
                            <p:childTnLst>
                              <p:par>
                                <p:cTn id="22" presetID="51" presetClass="entr" presetSubtype="0" fill="hold" grpId="0" nodeType="clickEffect">
                                  <p:stCondLst>
                                    <p:cond delay="0"/>
                                  </p:stCondLst>
                                  <p:childTnLst>
                                    <p:set>
                                      <p:cBhvr>
                                        <p:cTn id="23" dur="1" fill="hold">
                                          <p:stCondLst>
                                            <p:cond delay="0"/>
                                          </p:stCondLst>
                                        </p:cTn>
                                        <p:tgtEl>
                                          <p:spTgt spid="133152"/>
                                        </p:tgtEl>
                                        <p:attrNameLst>
                                          <p:attrName>style.visibility</p:attrName>
                                        </p:attrNameLst>
                                      </p:cBhvr>
                                      <p:to>
                                        <p:strVal val="visible"/>
                                      </p:to>
                                    </p:set>
                                    <p:animEffect transition="in" filter="fade">
                                      <p:cBhvr>
                                        <p:cTn id="24" dur="770" decel="100000"/>
                                        <p:tgtEl>
                                          <p:spTgt spid="133152"/>
                                        </p:tgtEl>
                                      </p:cBhvr>
                                    </p:animEffect>
                                    <p:animScale>
                                      <p:cBhvr>
                                        <p:cTn id="25" dur="770" decel="100000"/>
                                        <p:tgtEl>
                                          <p:spTgt spid="133152"/>
                                        </p:tgtEl>
                                      </p:cBhvr>
                                      <p:from x="10000" y="10000"/>
                                      <p:to x="200000" y="450000"/>
                                    </p:animScale>
                                    <p:animScale>
                                      <p:cBhvr>
                                        <p:cTn id="26" dur="1230" accel="100000" fill="hold">
                                          <p:stCondLst>
                                            <p:cond delay="770"/>
                                          </p:stCondLst>
                                        </p:cTn>
                                        <p:tgtEl>
                                          <p:spTgt spid="133152"/>
                                        </p:tgtEl>
                                      </p:cBhvr>
                                      <p:from x="200000" y="450000"/>
                                      <p:to x="100000" y="100000"/>
                                    </p:animScale>
                                    <p:set>
                                      <p:cBhvr>
                                        <p:cTn id="27" dur="770" fill="hold"/>
                                        <p:tgtEl>
                                          <p:spTgt spid="133152"/>
                                        </p:tgtEl>
                                        <p:attrNameLst>
                                          <p:attrName>ppt_x</p:attrName>
                                        </p:attrNameLst>
                                      </p:cBhvr>
                                      <p:to>
                                        <p:strVal val="(0.5)"/>
                                      </p:to>
                                    </p:set>
                                    <p:anim from="(0.5)" to="(#ppt_x)" calcmode="lin" valueType="num">
                                      <p:cBhvr>
                                        <p:cTn id="28" dur="1230" accel="100000" fill="hold">
                                          <p:stCondLst>
                                            <p:cond delay="770"/>
                                          </p:stCondLst>
                                        </p:cTn>
                                        <p:tgtEl>
                                          <p:spTgt spid="133152"/>
                                        </p:tgtEl>
                                        <p:attrNameLst>
                                          <p:attrName>ppt_x</p:attrName>
                                        </p:attrNameLst>
                                      </p:cBhvr>
                                    </p:anim>
                                    <p:set>
                                      <p:cBhvr>
                                        <p:cTn id="29" dur="770" fill="hold"/>
                                        <p:tgtEl>
                                          <p:spTgt spid="133152"/>
                                        </p:tgtEl>
                                        <p:attrNameLst>
                                          <p:attrName>ppt_y</p:attrName>
                                        </p:attrNameLst>
                                      </p:cBhvr>
                                      <p:to>
                                        <p:strVal val="(#ppt_y+0.4)"/>
                                      </p:to>
                                    </p:set>
                                    <p:anim from="(#ppt_y+0.4)" to="(#ppt_y)" calcmode="lin" valueType="num">
                                      <p:cBhvr>
                                        <p:cTn id="30" dur="1230" accel="100000" fill="hold">
                                          <p:stCondLst>
                                            <p:cond delay="770"/>
                                          </p:stCondLst>
                                        </p:cTn>
                                        <p:tgtEl>
                                          <p:spTgt spid="133152"/>
                                        </p:tgtEl>
                                        <p:attrNameLst>
                                          <p:attrName>ppt_y</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4" fill="hold" nodeType="clickEffect">
                                  <p:stCondLst>
                                    <p:cond delay="0"/>
                                  </p:stCondLst>
                                  <p:childTnLst>
                                    <p:set>
                                      <p:cBhvr>
                                        <p:cTn id="34" dur="1" fill="hold">
                                          <p:stCondLst>
                                            <p:cond delay="0"/>
                                          </p:stCondLst>
                                        </p:cTn>
                                        <p:tgtEl>
                                          <p:spTgt spid="133153"/>
                                        </p:tgtEl>
                                        <p:attrNameLst>
                                          <p:attrName>style.visibility</p:attrName>
                                        </p:attrNameLst>
                                      </p:cBhvr>
                                      <p:to>
                                        <p:strVal val="visible"/>
                                      </p:to>
                                    </p:set>
                                    <p:animEffect transition="in" filter="wheel(4)">
                                      <p:cBhvr>
                                        <p:cTn id="35" dur="2000"/>
                                        <p:tgtEl>
                                          <p:spTgt spid="1331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2">
                <p:cTn id="36" fill="hold" display="0">
                  <p:stCondLst>
                    <p:cond delay="indefinite"/>
                  </p:stCondLst>
                  <p:endCondLst>
                    <p:cond evt="onPrev" delay="0">
                      <p:tgtEl>
                        <p:sldTgt/>
                      </p:tgtEl>
                    </p:cond>
                    <p:cond evt="onStopAudio" delay="0">
                      <p:tgtEl>
                        <p:sldTgt/>
                      </p:tgtEl>
                    </p:cond>
                  </p:endCondLst>
                </p:cTn>
                <p:tgtEl>
                  <p:spTgt spid="133136"/>
                </p:tgtEl>
              </p:cMediaNode>
            </p:audio>
          </p:childTnLst>
        </p:cTn>
      </p:par>
    </p:tnLst>
    <p:bldLst>
      <p:bldP spid="133144" grpId="0" animBg="1"/>
      <p:bldP spid="1331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link="rId3"/>
          <a:srcRect/>
          <a:tile tx="0" ty="0" sx="100000" sy="100000" flip="none" algn="tl"/>
        </a:blipFill>
        <a:effectLst/>
      </p:bgPr>
    </p:bg>
    <p:spTree>
      <p:nvGrpSpPr>
        <p:cNvPr id="1" name=""/>
        <p:cNvGrpSpPr/>
        <p:nvPr/>
      </p:nvGrpSpPr>
      <p:grpSpPr>
        <a:xfrm>
          <a:off x="0" y="0"/>
          <a:ext cx="0" cy="0"/>
          <a:chOff x="0" y="0"/>
          <a:chExt cx="0" cy="0"/>
        </a:xfrm>
      </p:grpSpPr>
      <p:sp>
        <p:nvSpPr>
          <p:cNvPr id="195588" name="Rectangle 4"/>
          <p:cNvSpPr>
            <a:spLocks noChangeArrowheads="1"/>
          </p:cNvSpPr>
          <p:nvPr/>
        </p:nvSpPr>
        <p:spPr bwMode="auto">
          <a:xfrm>
            <a:off x="4479925" y="2895600"/>
            <a:ext cx="184150" cy="1066800"/>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t/>
            </a:r>
            <a:br>
              <a:rPr lang="en-US"/>
            </a:br>
            <a:endParaRPr lang="en-US"/>
          </a:p>
        </p:txBody>
      </p:sp>
      <p:pic>
        <p:nvPicPr>
          <p:cNvPr id="195590" name="Picture 6" descr="7_iykim200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5591" name="WordArt 7"/>
          <p:cNvSpPr>
            <a:spLocks noChangeArrowheads="1" noChangeShapeType="1" noTextEdit="1"/>
          </p:cNvSpPr>
          <p:nvPr/>
        </p:nvSpPr>
        <p:spPr bwMode="auto">
          <a:xfrm>
            <a:off x="0" y="1143000"/>
            <a:ext cx="8763000" cy="3581400"/>
          </a:xfrm>
          <a:prstGeom prst="rect">
            <a:avLst/>
          </a:prstGeom>
        </p:spPr>
        <p:txBody>
          <a:bodyPr wrap="none" fromWordArt="1">
            <a:prstTxWarp prst="textFadeUp">
              <a:avLst>
                <a:gd name="adj" fmla="val 9991"/>
              </a:avLst>
            </a:prstTxWarp>
          </a:bodyPr>
          <a:lstStyle/>
          <a:p>
            <a:pPr algn="ctr"/>
            <a:r>
              <a:rPr lang="en-US" sz="4800" b="1" i="1" kern="10">
                <a:ln w="12700">
                  <a:solidFill>
                    <a:srgbClr val="B2B2B2"/>
                  </a:solidFill>
                  <a:round/>
                  <a:headEnd/>
                  <a:tailEnd/>
                </a:ln>
                <a:solidFill>
                  <a:srgbClr val="FF0000"/>
                </a:solidFill>
                <a:effectLst>
                  <a:outerShdw dist="35921" dir="2700000" sy="50000" rotWithShape="0">
                    <a:srgbClr val="875B0D">
                      <a:alpha val="70000"/>
                    </a:srgbClr>
                  </a:outerShdw>
                </a:effectLst>
                <a:latin typeface=".VnArabia"/>
              </a:rPr>
              <a:t>Giê häc kÕt thóc</a:t>
            </a:r>
          </a:p>
          <a:p>
            <a:pPr algn="ctr"/>
            <a:r>
              <a:rPr lang="en-US" sz="4800" b="1" i="1" kern="10">
                <a:ln w="12700">
                  <a:solidFill>
                    <a:srgbClr val="B2B2B2"/>
                  </a:solidFill>
                  <a:round/>
                  <a:headEnd/>
                  <a:tailEnd/>
                </a:ln>
                <a:solidFill>
                  <a:srgbClr val="FF0000"/>
                </a:solidFill>
                <a:effectLst>
                  <a:outerShdw dist="35921" dir="2700000" sy="50000" rotWithShape="0">
                    <a:srgbClr val="875B0D">
                      <a:alpha val="70000"/>
                    </a:srgbClr>
                  </a:outerShdw>
                </a:effectLst>
                <a:latin typeface=".VnArabia"/>
              </a:rPr>
              <a:t>KÝnh chóc c¸c thÇy gi¸o, c« gi¸o m¹nh khoÎ.</a:t>
            </a:r>
          </a:p>
        </p:txBody>
      </p:sp>
      <p:sp>
        <p:nvSpPr>
          <p:cNvPr id="195592" name="WordArt 8"/>
          <p:cNvSpPr>
            <a:spLocks noChangeArrowheads="1" noChangeShapeType="1" noTextEdit="1"/>
          </p:cNvSpPr>
          <p:nvPr/>
        </p:nvSpPr>
        <p:spPr bwMode="auto">
          <a:xfrm>
            <a:off x="914400" y="5257800"/>
            <a:ext cx="7162800" cy="1143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Aristote"/>
              </a:rPr>
              <a:t>Xin ch©n thµnh c¶m ¬n!</a:t>
            </a:r>
          </a:p>
        </p:txBody>
      </p:sp>
      <p:pic>
        <p:nvPicPr>
          <p:cNvPr id="48180" name="Chi ong Nau va em be.mp3">
            <a:hlinkClick r:id="" action="ppaction://media"/>
          </p:cNvPr>
          <p:cNvPicPr>
            <a:picLocks noGrp="1" noRot="1" noChangeAspect="1" noChangeArrowheads="1"/>
          </p:cNvPicPr>
          <p:nvPr>
            <p:ph/>
            <a:audioFile r:link="rId1"/>
          </p:nvPr>
        </p:nvPicPr>
        <p:blipFill>
          <a:blip r:embed="rId5">
            <a:extLst>
              <a:ext uri="{28A0092B-C50C-407E-A947-70E740481C1C}">
                <a14:useLocalDpi xmlns:a14="http://schemas.microsoft.com/office/drawing/2010/main" val="0"/>
              </a:ext>
            </a:extLst>
          </a:blip>
          <a:srcRect/>
          <a:stretch>
            <a:fillRect/>
          </a:stretch>
        </p:blipFill>
        <p:spPr>
          <a:xfrm>
            <a:off x="8686800" y="6324600"/>
            <a:ext cx="304800" cy="30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95590"/>
                                        </p:tgtEl>
                                        <p:attrNameLst>
                                          <p:attrName>style.visibility</p:attrName>
                                        </p:attrNameLst>
                                      </p:cBhvr>
                                      <p:to>
                                        <p:strVal val="visible"/>
                                      </p:to>
                                    </p:set>
                                    <p:anim calcmode="lin" valueType="num">
                                      <p:cBhvr>
                                        <p:cTn id="7" dur="1000" fill="hold"/>
                                        <p:tgtEl>
                                          <p:spTgt spid="195590"/>
                                        </p:tgtEl>
                                        <p:attrNameLst>
                                          <p:attrName>ppt_w</p:attrName>
                                        </p:attrNameLst>
                                      </p:cBhvr>
                                      <p:tavLst>
                                        <p:tav tm="0">
                                          <p:val>
                                            <p:fltVal val="0"/>
                                          </p:val>
                                        </p:tav>
                                        <p:tav tm="100000">
                                          <p:val>
                                            <p:strVal val="#ppt_w"/>
                                          </p:val>
                                        </p:tav>
                                      </p:tavLst>
                                    </p:anim>
                                    <p:anim calcmode="lin" valueType="num">
                                      <p:cBhvr>
                                        <p:cTn id="8" dur="1000" fill="hold"/>
                                        <p:tgtEl>
                                          <p:spTgt spid="195590"/>
                                        </p:tgtEl>
                                        <p:attrNameLst>
                                          <p:attrName>ppt_h</p:attrName>
                                        </p:attrNameLst>
                                      </p:cBhvr>
                                      <p:tavLst>
                                        <p:tav tm="0">
                                          <p:val>
                                            <p:fltVal val="0"/>
                                          </p:val>
                                        </p:tav>
                                        <p:tav tm="100000">
                                          <p:val>
                                            <p:strVal val="#ppt_h"/>
                                          </p:val>
                                        </p:tav>
                                      </p:tavLst>
                                    </p:anim>
                                    <p:anim calcmode="lin" valueType="num">
                                      <p:cBhvr>
                                        <p:cTn id="9" dur="1000" fill="hold"/>
                                        <p:tgtEl>
                                          <p:spTgt spid="195590"/>
                                        </p:tgtEl>
                                        <p:attrNameLst>
                                          <p:attrName>style.rotation</p:attrName>
                                        </p:attrNameLst>
                                      </p:cBhvr>
                                      <p:tavLst>
                                        <p:tav tm="0">
                                          <p:val>
                                            <p:fltVal val="90"/>
                                          </p:val>
                                        </p:tav>
                                        <p:tav tm="100000">
                                          <p:val>
                                            <p:fltVal val="0"/>
                                          </p:val>
                                        </p:tav>
                                      </p:tavLst>
                                    </p:anim>
                                    <p:animEffect transition="in" filter="fade">
                                      <p:cBhvr>
                                        <p:cTn id="10" dur="1000"/>
                                        <p:tgtEl>
                                          <p:spTgt spid="1955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1" fill="hold"/>
                                        <p:tgtEl>
                                          <p:spTgt spid="48180"/>
                                        </p:tgtEl>
                                      </p:cBhvr>
                                    </p:cmd>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48180"/>
                                        </p:tgtEl>
                                        <p:attrNameLst>
                                          <p:attrName>style.visibility</p:attrName>
                                        </p:attrNameLst>
                                      </p:cBhvr>
                                      <p:to>
                                        <p:strVal val="visible"/>
                                      </p:to>
                                    </p:set>
                                    <p:animScale>
                                      <p:cBhvr>
                                        <p:cTn id="19" dur="1000" decel="50000" fill="hold">
                                          <p:stCondLst>
                                            <p:cond delay="0"/>
                                          </p:stCondLst>
                                        </p:cTn>
                                        <p:tgtEl>
                                          <p:spTgt spid="481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8180"/>
                                        </p:tgtEl>
                                        <p:attrNameLst>
                                          <p:attrName>ppt_x</p:attrName>
                                          <p:attrName>ppt_y</p:attrName>
                                        </p:attrNameLst>
                                      </p:cBhvr>
                                    </p:animMotion>
                                    <p:animEffect transition="in" filter="fade">
                                      <p:cBhvr>
                                        <p:cTn id="21" dur="1000"/>
                                        <p:tgtEl>
                                          <p:spTgt spid="4818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4818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Text Box 7"/>
          <p:cNvSpPr txBox="1">
            <a:spLocks noChangeArrowheads="1"/>
          </p:cNvSpPr>
          <p:nvPr/>
        </p:nvSpPr>
        <p:spPr bwMode="auto">
          <a:xfrm>
            <a:off x="1066800" y="533400"/>
            <a:ext cx="7010400" cy="366713"/>
          </a:xfrm>
          <a:prstGeom prst="rect">
            <a:avLst/>
          </a:prstGeom>
          <a:noFill/>
          <a:ln>
            <a:noFill/>
          </a:ln>
          <a:effectLst/>
          <a:extLst>
            <a:ext uri="{909E8E84-426E-40DD-AFC4-6F175D3DCCD1}">
              <a14:hiddenFill xmlns:a14="http://schemas.microsoft.com/office/drawing/2010/main">
                <a:solidFill>
                  <a:srgbClr val="00FF00">
                    <a:alpha val="49001"/>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800"/>
              <a:t>:</a:t>
            </a:r>
          </a:p>
        </p:txBody>
      </p:sp>
      <p:sp>
        <p:nvSpPr>
          <p:cNvPr id="53259" name="WordArt 11"/>
          <p:cNvSpPr>
            <a:spLocks noChangeArrowheads="1" noChangeShapeType="1" noTextEdit="1"/>
          </p:cNvSpPr>
          <p:nvPr/>
        </p:nvSpPr>
        <p:spPr bwMode="auto">
          <a:xfrm>
            <a:off x="1981200" y="914400"/>
            <a:ext cx="6629400" cy="685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FF00"/>
                  </a:solidFill>
                  <a:round/>
                  <a:headEnd/>
                  <a:tailEnd/>
                </a:ln>
                <a:solidFill>
                  <a:srgbClr val="FF3300"/>
                </a:solidFill>
                <a:latin typeface="Arial"/>
                <a:cs typeface="Arial"/>
              </a:rPr>
              <a:t>AN TOÀN KHI ĐI XE ĐẠP </a:t>
            </a:r>
          </a:p>
        </p:txBody>
      </p:sp>
      <p:sp>
        <p:nvSpPr>
          <p:cNvPr id="53270" name="Text Box 22"/>
          <p:cNvSpPr txBox="1">
            <a:spLocks noChangeArrowheads="1"/>
          </p:cNvSpPr>
          <p:nvPr/>
        </p:nvSpPr>
        <p:spPr bwMode="auto">
          <a:xfrm>
            <a:off x="1295400" y="381000"/>
            <a:ext cx="6096000" cy="579438"/>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53271" name="WordArt 23"/>
          <p:cNvSpPr>
            <a:spLocks noChangeArrowheads="1" noChangeShapeType="1" noTextEdit="1"/>
          </p:cNvSpPr>
          <p:nvPr/>
        </p:nvSpPr>
        <p:spPr bwMode="auto">
          <a:xfrm>
            <a:off x="1143000" y="0"/>
            <a:ext cx="6248400" cy="838200"/>
          </a:xfrm>
          <a:prstGeom prst="rect">
            <a:avLst/>
          </a:prstGeom>
        </p:spPr>
        <p:txBody>
          <a:bodyPr wrap="none" fromWordArt="1">
            <a:prstTxWarp prst="textPlain">
              <a:avLst>
                <a:gd name="adj" fmla="val 50000"/>
              </a:avLst>
            </a:prstTxWarp>
          </a:bodyPr>
          <a:lstStyle/>
          <a:p>
            <a:pPr algn="ctr"/>
            <a:r>
              <a:rPr lang="en-US" sz="3600" kern="10">
                <a:ln w="12700">
                  <a:solidFill>
                    <a:srgbClr val="0000FF"/>
                  </a:solidFill>
                  <a:round/>
                  <a:headEnd/>
                  <a:tailEnd/>
                </a:ln>
                <a:solidFill>
                  <a:srgbClr val="B2B2B2">
                    <a:alpha val="50000"/>
                  </a:srgbClr>
                </a:solidFill>
                <a:effectLst>
                  <a:outerShdw dist="45791" dir="2021404" algn="ctr" rotWithShape="0">
                    <a:srgbClr val="9999FF"/>
                  </a:outerShdw>
                </a:effectLst>
                <a:latin typeface=".VnVogueH"/>
              </a:rPr>
              <a:t>tù nhiªn x· héi</a:t>
            </a:r>
          </a:p>
        </p:txBody>
      </p:sp>
      <p:sp>
        <p:nvSpPr>
          <p:cNvPr id="53273" name="Text Box 25"/>
          <p:cNvSpPr txBox="1">
            <a:spLocks noChangeArrowheads="1"/>
          </p:cNvSpPr>
          <p:nvPr/>
        </p:nvSpPr>
        <p:spPr bwMode="auto">
          <a:xfrm>
            <a:off x="0" y="990600"/>
            <a:ext cx="1828800" cy="641350"/>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0000FF"/>
                </a:solidFill>
              </a:rPr>
              <a:t>Tiết 33:</a:t>
            </a:r>
            <a:r>
              <a:rPr lang="en-US"/>
              <a:t> </a:t>
            </a:r>
          </a:p>
        </p:txBody>
      </p:sp>
      <p:sp>
        <p:nvSpPr>
          <p:cNvPr id="53274" name="Text Box 26"/>
          <p:cNvSpPr txBox="1">
            <a:spLocks noChangeArrowheads="1"/>
          </p:cNvSpPr>
          <p:nvPr/>
        </p:nvSpPr>
        <p:spPr bwMode="auto">
          <a:xfrm>
            <a:off x="0" y="1981200"/>
            <a:ext cx="2667000" cy="579438"/>
          </a:xfrm>
          <a:prstGeom prst="rect">
            <a:avLst/>
          </a:prstGeom>
          <a:solidFill>
            <a:srgbClr val="FFFF00">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Hoạt động 1: </a:t>
            </a:r>
          </a:p>
        </p:txBody>
      </p:sp>
      <p:sp>
        <p:nvSpPr>
          <p:cNvPr id="53275" name="Text Box 27"/>
          <p:cNvSpPr txBox="1">
            <a:spLocks noChangeArrowheads="1"/>
          </p:cNvSpPr>
          <p:nvPr/>
        </p:nvSpPr>
        <p:spPr bwMode="auto">
          <a:xfrm>
            <a:off x="2895600" y="1828800"/>
            <a:ext cx="5638800" cy="1503363"/>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FF3300">
                    <a:alpha val="49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00FF"/>
                </a:solidFill>
              </a:rPr>
              <a:t>Quan sát tranh –thảo luận nhóm 4</a:t>
            </a:r>
            <a:r>
              <a:rPr lang="en-US" sz="2800">
                <a:solidFill>
                  <a:srgbClr val="0000FF"/>
                </a:solidFill>
              </a:rPr>
              <a:t> : Ai đi đúng , đi sai luật giao thông .</a:t>
            </a:r>
          </a:p>
        </p:txBody>
      </p:sp>
      <p:sp>
        <p:nvSpPr>
          <p:cNvPr id="53277" name="Text Box 29"/>
          <p:cNvSpPr txBox="1">
            <a:spLocks noChangeArrowheads="1"/>
          </p:cNvSpPr>
          <p:nvPr/>
        </p:nvSpPr>
        <p:spPr bwMode="auto">
          <a:xfrm>
            <a:off x="0" y="3657600"/>
            <a:ext cx="2514600" cy="579438"/>
          </a:xfrm>
          <a:prstGeom prst="rect">
            <a:avLst/>
          </a:prstGeom>
          <a:solidFill>
            <a:srgbClr val="FFFF00">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Hoạt động 2: </a:t>
            </a:r>
          </a:p>
        </p:txBody>
      </p:sp>
      <p:sp>
        <p:nvSpPr>
          <p:cNvPr id="53278" name="Text Box 30"/>
          <p:cNvSpPr txBox="1">
            <a:spLocks noChangeArrowheads="1"/>
          </p:cNvSpPr>
          <p:nvPr/>
        </p:nvSpPr>
        <p:spPr bwMode="auto">
          <a:xfrm>
            <a:off x="2895600" y="3505200"/>
            <a:ext cx="5867400" cy="10763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0000FF">
                    <a:alpha val="49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00FF"/>
                </a:solidFill>
              </a:rPr>
              <a:t>Thảo luận nhóm đôi : Luật giao thông của người đi xe đạp .</a:t>
            </a:r>
          </a:p>
        </p:txBody>
      </p:sp>
      <p:sp>
        <p:nvSpPr>
          <p:cNvPr id="53280" name="Text Box 32"/>
          <p:cNvSpPr txBox="1">
            <a:spLocks noChangeArrowheads="1"/>
          </p:cNvSpPr>
          <p:nvPr/>
        </p:nvSpPr>
        <p:spPr bwMode="auto">
          <a:xfrm>
            <a:off x="0" y="4876800"/>
            <a:ext cx="2590800" cy="579438"/>
          </a:xfrm>
          <a:prstGeom prst="rect">
            <a:avLst/>
          </a:prstGeom>
          <a:solidFill>
            <a:srgbClr val="FFFF00">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Hoạt động 3: </a:t>
            </a:r>
          </a:p>
        </p:txBody>
      </p:sp>
      <p:sp>
        <p:nvSpPr>
          <p:cNvPr id="53281" name="Text Box 33"/>
          <p:cNvSpPr txBox="1">
            <a:spLocks noChangeArrowheads="1"/>
          </p:cNvSpPr>
          <p:nvPr/>
        </p:nvSpPr>
        <p:spPr bwMode="auto">
          <a:xfrm>
            <a:off x="2895600" y="4724400"/>
            <a:ext cx="6019800" cy="107632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00FF"/>
                </a:solidFill>
              </a:rPr>
              <a:t>Liên hệ thực tế .Hậu quả gì nếu đi xe đạp không đúng qui định ?</a:t>
            </a:r>
          </a:p>
        </p:txBody>
      </p:sp>
      <p:sp>
        <p:nvSpPr>
          <p:cNvPr id="53282" name="Text Box 34"/>
          <p:cNvSpPr txBox="1">
            <a:spLocks noChangeArrowheads="1"/>
          </p:cNvSpPr>
          <p:nvPr/>
        </p:nvSpPr>
        <p:spPr bwMode="auto">
          <a:xfrm>
            <a:off x="0" y="6019800"/>
            <a:ext cx="2590800" cy="579438"/>
          </a:xfrm>
          <a:prstGeom prst="rect">
            <a:avLst/>
          </a:prstGeom>
          <a:solidFill>
            <a:srgbClr val="FFFF00">
              <a:alpha val="49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Hoạt động 4: </a:t>
            </a:r>
          </a:p>
        </p:txBody>
      </p:sp>
      <p:sp>
        <p:nvSpPr>
          <p:cNvPr id="53283" name="Text Box 35"/>
          <p:cNvSpPr txBox="1">
            <a:spLocks noChangeArrowheads="1"/>
          </p:cNvSpPr>
          <p:nvPr/>
        </p:nvSpPr>
        <p:spPr bwMode="auto">
          <a:xfrm>
            <a:off x="2971800" y="6019800"/>
            <a:ext cx="5943600" cy="588963"/>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alpha val="4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00FF"/>
                </a:solidFill>
              </a:rPr>
              <a:t>Trò chơi : Chiếc hộp kì diệu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3271"/>
                                        </p:tgtEl>
                                        <p:attrNameLst>
                                          <p:attrName>style.visibility</p:attrName>
                                        </p:attrNameLst>
                                      </p:cBhvr>
                                      <p:to>
                                        <p:strVal val="visible"/>
                                      </p:to>
                                    </p:set>
                                    <p:animEffect transition="in" filter="wedge">
                                      <p:cBhvr>
                                        <p:cTn id="7" dur="500"/>
                                        <p:tgtEl>
                                          <p:spTgt spid="53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3273"/>
                                        </p:tgtEl>
                                        <p:attrNameLst>
                                          <p:attrName>style.visibility</p:attrName>
                                        </p:attrNameLst>
                                      </p:cBhvr>
                                      <p:to>
                                        <p:strVal val="visible"/>
                                      </p:to>
                                    </p:set>
                                    <p:anim calcmode="lin" valueType="num">
                                      <p:cBhvr>
                                        <p:cTn id="12" dur="1000" fill="hold"/>
                                        <p:tgtEl>
                                          <p:spTgt spid="53273"/>
                                        </p:tgtEl>
                                        <p:attrNameLst>
                                          <p:attrName>ppt_x</p:attrName>
                                        </p:attrNameLst>
                                      </p:cBhvr>
                                      <p:tavLst>
                                        <p:tav tm="0">
                                          <p:val>
                                            <p:strVal val="#ppt_x-.2"/>
                                          </p:val>
                                        </p:tav>
                                        <p:tav tm="100000">
                                          <p:val>
                                            <p:strVal val="#ppt_x"/>
                                          </p:val>
                                        </p:tav>
                                      </p:tavLst>
                                    </p:anim>
                                    <p:anim calcmode="lin" valueType="num">
                                      <p:cBhvr>
                                        <p:cTn id="13" dur="1000" fill="hold"/>
                                        <p:tgtEl>
                                          <p:spTgt spid="5327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327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3259"/>
                                        </p:tgtEl>
                                        <p:attrNameLst>
                                          <p:attrName>style.visibility</p:attrName>
                                        </p:attrNameLst>
                                      </p:cBhvr>
                                      <p:to>
                                        <p:strVal val="visible"/>
                                      </p:to>
                                    </p:set>
                                    <p:animEffect transition="in" filter="wheel(1)">
                                      <p:cBhvr>
                                        <p:cTn id="19" dur="500"/>
                                        <p:tgtEl>
                                          <p:spTgt spid="5325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53274"/>
                                        </p:tgtEl>
                                        <p:attrNameLst>
                                          <p:attrName>style.visibility</p:attrName>
                                        </p:attrNameLst>
                                      </p:cBhvr>
                                      <p:to>
                                        <p:strVal val="visible"/>
                                      </p:to>
                                    </p:set>
                                    <p:anim calcmode="lin" valueType="num">
                                      <p:cBhvr>
                                        <p:cTn id="24" dur="1000" fill="hold"/>
                                        <p:tgtEl>
                                          <p:spTgt spid="53274"/>
                                        </p:tgtEl>
                                        <p:attrNameLst>
                                          <p:attrName>ppt_x</p:attrName>
                                        </p:attrNameLst>
                                      </p:cBhvr>
                                      <p:tavLst>
                                        <p:tav tm="0">
                                          <p:val>
                                            <p:strVal val="#ppt_x-.2"/>
                                          </p:val>
                                        </p:tav>
                                        <p:tav tm="100000">
                                          <p:val>
                                            <p:strVal val="#ppt_x"/>
                                          </p:val>
                                        </p:tav>
                                      </p:tavLst>
                                    </p:anim>
                                    <p:anim calcmode="lin" valueType="num">
                                      <p:cBhvr>
                                        <p:cTn id="25" dur="1000" fill="hold"/>
                                        <p:tgtEl>
                                          <p:spTgt spid="5327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327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53275"/>
                                        </p:tgtEl>
                                        <p:attrNameLst>
                                          <p:attrName>style.visibility</p:attrName>
                                        </p:attrNameLst>
                                      </p:cBhvr>
                                      <p:to>
                                        <p:strVal val="visible"/>
                                      </p:to>
                                    </p:set>
                                    <p:anim calcmode="lin" valueType="num">
                                      <p:cBhvr>
                                        <p:cTn id="31" dur="500" fill="hold"/>
                                        <p:tgtEl>
                                          <p:spTgt spid="53275"/>
                                        </p:tgtEl>
                                        <p:attrNameLst>
                                          <p:attrName>ppt_w</p:attrName>
                                        </p:attrNameLst>
                                      </p:cBhvr>
                                      <p:tavLst>
                                        <p:tav tm="0">
                                          <p:val>
                                            <p:fltVal val="0"/>
                                          </p:val>
                                        </p:tav>
                                        <p:tav tm="100000">
                                          <p:val>
                                            <p:strVal val="#ppt_w"/>
                                          </p:val>
                                        </p:tav>
                                      </p:tavLst>
                                    </p:anim>
                                    <p:anim calcmode="lin" valueType="num">
                                      <p:cBhvr>
                                        <p:cTn id="32" dur="500" fill="hold"/>
                                        <p:tgtEl>
                                          <p:spTgt spid="53275"/>
                                        </p:tgtEl>
                                        <p:attrNameLst>
                                          <p:attrName>ppt_h</p:attrName>
                                        </p:attrNameLst>
                                      </p:cBhvr>
                                      <p:tavLst>
                                        <p:tav tm="0">
                                          <p:val>
                                            <p:fltVal val="0"/>
                                          </p:val>
                                        </p:tav>
                                        <p:tav tm="100000">
                                          <p:val>
                                            <p:strVal val="#ppt_h"/>
                                          </p:val>
                                        </p:tav>
                                      </p:tavLst>
                                    </p:anim>
                                    <p:anim calcmode="lin" valueType="num">
                                      <p:cBhvr>
                                        <p:cTn id="33" dur="500" fill="hold"/>
                                        <p:tgtEl>
                                          <p:spTgt spid="53275"/>
                                        </p:tgtEl>
                                        <p:attrNameLst>
                                          <p:attrName>style.rotation</p:attrName>
                                        </p:attrNameLst>
                                      </p:cBhvr>
                                      <p:tavLst>
                                        <p:tav tm="0">
                                          <p:val>
                                            <p:fltVal val="360"/>
                                          </p:val>
                                        </p:tav>
                                        <p:tav tm="100000">
                                          <p:val>
                                            <p:fltVal val="0"/>
                                          </p:val>
                                        </p:tav>
                                      </p:tavLst>
                                    </p:anim>
                                    <p:animEffect transition="in" filter="fade">
                                      <p:cBhvr>
                                        <p:cTn id="34" dur="500"/>
                                        <p:tgtEl>
                                          <p:spTgt spid="5327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53277"/>
                                        </p:tgtEl>
                                        <p:attrNameLst>
                                          <p:attrName>style.visibility</p:attrName>
                                        </p:attrNameLst>
                                      </p:cBhvr>
                                      <p:to>
                                        <p:strVal val="visible"/>
                                      </p:to>
                                    </p:set>
                                    <p:anim calcmode="lin" valueType="num">
                                      <p:cBhvr>
                                        <p:cTn id="39" dur="500" fill="hold"/>
                                        <p:tgtEl>
                                          <p:spTgt spid="53277"/>
                                        </p:tgtEl>
                                        <p:attrNameLst>
                                          <p:attrName>ppt_w</p:attrName>
                                        </p:attrNameLst>
                                      </p:cBhvr>
                                      <p:tavLst>
                                        <p:tav tm="0">
                                          <p:val>
                                            <p:fltVal val="0"/>
                                          </p:val>
                                        </p:tav>
                                        <p:tav tm="100000">
                                          <p:val>
                                            <p:strVal val="#ppt_w"/>
                                          </p:val>
                                        </p:tav>
                                      </p:tavLst>
                                    </p:anim>
                                    <p:anim calcmode="lin" valueType="num">
                                      <p:cBhvr>
                                        <p:cTn id="40" dur="500" fill="hold"/>
                                        <p:tgtEl>
                                          <p:spTgt spid="53277"/>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53278"/>
                                        </p:tgtEl>
                                        <p:attrNameLst>
                                          <p:attrName>style.visibility</p:attrName>
                                        </p:attrNameLst>
                                      </p:cBhvr>
                                      <p:to>
                                        <p:strVal val="visible"/>
                                      </p:to>
                                    </p:set>
                                    <p:anim calcmode="discrete" valueType="clr">
                                      <p:cBhvr override="childStyle">
                                        <p:cTn id="45" dur="80"/>
                                        <p:tgtEl>
                                          <p:spTgt spid="53278"/>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53278"/>
                                        </p:tgtEl>
                                        <p:attrNameLst>
                                          <p:attrName>fillcolor</p:attrName>
                                        </p:attrNameLst>
                                      </p:cBhvr>
                                      <p:tavLst>
                                        <p:tav tm="0">
                                          <p:val>
                                            <p:clrVal>
                                              <a:schemeClr val="accent2"/>
                                            </p:clrVal>
                                          </p:val>
                                        </p:tav>
                                        <p:tav tm="50000">
                                          <p:val>
                                            <p:clrVal>
                                              <a:schemeClr val="hlink"/>
                                            </p:clrVal>
                                          </p:val>
                                        </p:tav>
                                      </p:tavLst>
                                    </p:anim>
                                    <p:set>
                                      <p:cBhvr>
                                        <p:cTn id="47" dur="80"/>
                                        <p:tgtEl>
                                          <p:spTgt spid="53278"/>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53280"/>
                                        </p:tgtEl>
                                        <p:attrNameLst>
                                          <p:attrName>style.visibility</p:attrName>
                                        </p:attrNameLst>
                                      </p:cBhvr>
                                      <p:to>
                                        <p:strVal val="visible"/>
                                      </p:to>
                                    </p:set>
                                    <p:anim calcmode="lin" valueType="num">
                                      <p:cBhvr>
                                        <p:cTn id="52" dur="500" fill="hold"/>
                                        <p:tgtEl>
                                          <p:spTgt spid="53280"/>
                                        </p:tgtEl>
                                        <p:attrNameLst>
                                          <p:attrName>ppt_w</p:attrName>
                                        </p:attrNameLst>
                                      </p:cBhvr>
                                      <p:tavLst>
                                        <p:tav tm="0">
                                          <p:val>
                                            <p:fltVal val="0"/>
                                          </p:val>
                                        </p:tav>
                                        <p:tav tm="100000">
                                          <p:val>
                                            <p:strVal val="#ppt_w"/>
                                          </p:val>
                                        </p:tav>
                                      </p:tavLst>
                                    </p:anim>
                                    <p:anim calcmode="lin" valueType="num">
                                      <p:cBhvr>
                                        <p:cTn id="53" dur="500" fill="hold"/>
                                        <p:tgtEl>
                                          <p:spTgt spid="53280"/>
                                        </p:tgtEl>
                                        <p:attrNameLst>
                                          <p:attrName>ppt_h</p:attrName>
                                        </p:attrNameLst>
                                      </p:cBhvr>
                                      <p:tavLst>
                                        <p:tav tm="0">
                                          <p:val>
                                            <p:fltVal val="0"/>
                                          </p:val>
                                        </p:tav>
                                        <p:tav tm="100000">
                                          <p:val>
                                            <p:strVal val="#ppt_h"/>
                                          </p:val>
                                        </p:tav>
                                      </p:tavLst>
                                    </p:anim>
                                    <p:animEffect transition="in" filter="fade">
                                      <p:cBhvr>
                                        <p:cTn id="54" dur="500"/>
                                        <p:tgtEl>
                                          <p:spTgt spid="5328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53281"/>
                                        </p:tgtEl>
                                        <p:attrNameLst>
                                          <p:attrName>style.visibility</p:attrName>
                                        </p:attrNameLst>
                                      </p:cBhvr>
                                      <p:to>
                                        <p:strVal val="visible"/>
                                      </p:to>
                                    </p:set>
                                    <p:anim calcmode="discrete" valueType="clr">
                                      <p:cBhvr override="childStyle">
                                        <p:cTn id="59" dur="80"/>
                                        <p:tgtEl>
                                          <p:spTgt spid="53281"/>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53281"/>
                                        </p:tgtEl>
                                        <p:attrNameLst>
                                          <p:attrName>fillcolor</p:attrName>
                                        </p:attrNameLst>
                                      </p:cBhvr>
                                      <p:tavLst>
                                        <p:tav tm="0">
                                          <p:val>
                                            <p:clrVal>
                                              <a:schemeClr val="accent2"/>
                                            </p:clrVal>
                                          </p:val>
                                        </p:tav>
                                        <p:tav tm="50000">
                                          <p:val>
                                            <p:clrVal>
                                              <a:schemeClr val="hlink"/>
                                            </p:clrVal>
                                          </p:val>
                                        </p:tav>
                                      </p:tavLst>
                                    </p:anim>
                                    <p:set>
                                      <p:cBhvr>
                                        <p:cTn id="61" dur="80"/>
                                        <p:tgtEl>
                                          <p:spTgt spid="53281"/>
                                        </p:tgtEl>
                                        <p:attrNameLst>
                                          <p:attrName>fill.type</p:attrName>
                                        </p:attrNameLst>
                                      </p:cBhvr>
                                      <p:to>
                                        <p:strVal val="solid"/>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34" presetClass="entr" presetSubtype="0" fill="hold" grpId="0" nodeType="clickEffect">
                                  <p:stCondLst>
                                    <p:cond delay="0"/>
                                  </p:stCondLst>
                                  <p:childTnLst>
                                    <p:set>
                                      <p:cBhvr>
                                        <p:cTn id="65" dur="1" fill="hold">
                                          <p:stCondLst>
                                            <p:cond delay="0"/>
                                          </p:stCondLst>
                                        </p:cTn>
                                        <p:tgtEl>
                                          <p:spTgt spid="53282"/>
                                        </p:tgtEl>
                                        <p:attrNameLst>
                                          <p:attrName>style.visibility</p:attrName>
                                        </p:attrNameLst>
                                      </p:cBhvr>
                                      <p:to>
                                        <p:strVal val="visible"/>
                                      </p:to>
                                    </p:set>
                                    <p:anim from="(-#ppt_w/2)" to="(#ppt_x)" calcmode="lin" valueType="num">
                                      <p:cBhvr>
                                        <p:cTn id="66" dur="600" fill="hold">
                                          <p:stCondLst>
                                            <p:cond delay="0"/>
                                          </p:stCondLst>
                                        </p:cTn>
                                        <p:tgtEl>
                                          <p:spTgt spid="53282"/>
                                        </p:tgtEl>
                                        <p:attrNameLst>
                                          <p:attrName>ppt_x</p:attrName>
                                        </p:attrNameLst>
                                      </p:cBhvr>
                                    </p:anim>
                                    <p:anim from="0" to="-1.0" calcmode="lin" valueType="num">
                                      <p:cBhvr>
                                        <p:cTn id="67" dur="200" decel="50000" autoRev="1" fill="hold">
                                          <p:stCondLst>
                                            <p:cond delay="600"/>
                                          </p:stCondLst>
                                        </p:cTn>
                                        <p:tgtEl>
                                          <p:spTgt spid="53282"/>
                                        </p:tgtEl>
                                        <p:attrNameLst>
                                          <p:attrName>xshear</p:attrName>
                                        </p:attrNameLst>
                                      </p:cBhvr>
                                    </p:anim>
                                    <p:animScale>
                                      <p:cBhvr>
                                        <p:cTn id="68" dur="200" decel="100000" autoRev="1" fill="hold">
                                          <p:stCondLst>
                                            <p:cond delay="600"/>
                                          </p:stCondLst>
                                        </p:cTn>
                                        <p:tgtEl>
                                          <p:spTgt spid="53282"/>
                                        </p:tgtEl>
                                      </p:cBhvr>
                                      <p:from x="100000" y="100000"/>
                                      <p:to x="80000" y="100000"/>
                                    </p:animScale>
                                    <p:anim by="(#ppt_h/3+#ppt_w*0.1)" calcmode="lin" valueType="num">
                                      <p:cBhvr additive="sum">
                                        <p:cTn id="69" dur="200" decel="100000" autoRev="1" fill="hold">
                                          <p:stCondLst>
                                            <p:cond delay="600"/>
                                          </p:stCondLst>
                                        </p:cTn>
                                        <p:tgtEl>
                                          <p:spTgt spid="53282"/>
                                        </p:tgtEl>
                                        <p:attrNameLst>
                                          <p:attrName>ppt_x</p:attrName>
                                        </p:attrNameLst>
                                      </p:cBhvr>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30" presetClass="entr" presetSubtype="0" fill="hold" grpId="0" nodeType="clickEffect">
                                  <p:stCondLst>
                                    <p:cond delay="0"/>
                                  </p:stCondLst>
                                  <p:childTnLst>
                                    <p:set>
                                      <p:cBhvr>
                                        <p:cTn id="73" dur="1" fill="hold">
                                          <p:stCondLst>
                                            <p:cond delay="0"/>
                                          </p:stCondLst>
                                        </p:cTn>
                                        <p:tgtEl>
                                          <p:spTgt spid="53283"/>
                                        </p:tgtEl>
                                        <p:attrNameLst>
                                          <p:attrName>style.visibility</p:attrName>
                                        </p:attrNameLst>
                                      </p:cBhvr>
                                      <p:to>
                                        <p:strVal val="visible"/>
                                      </p:to>
                                    </p:set>
                                    <p:animEffect transition="in" filter="fade">
                                      <p:cBhvr>
                                        <p:cTn id="74" dur="800" decel="100000"/>
                                        <p:tgtEl>
                                          <p:spTgt spid="53283"/>
                                        </p:tgtEl>
                                      </p:cBhvr>
                                    </p:animEffect>
                                    <p:anim calcmode="lin" valueType="num">
                                      <p:cBhvr>
                                        <p:cTn id="75" dur="800" decel="100000" fill="hold"/>
                                        <p:tgtEl>
                                          <p:spTgt spid="53283"/>
                                        </p:tgtEl>
                                        <p:attrNameLst>
                                          <p:attrName>style.rotation</p:attrName>
                                        </p:attrNameLst>
                                      </p:cBhvr>
                                      <p:tavLst>
                                        <p:tav tm="0">
                                          <p:val>
                                            <p:fltVal val="-90"/>
                                          </p:val>
                                        </p:tav>
                                        <p:tav tm="100000">
                                          <p:val>
                                            <p:fltVal val="0"/>
                                          </p:val>
                                        </p:tav>
                                      </p:tavLst>
                                    </p:anim>
                                    <p:anim calcmode="lin" valueType="num">
                                      <p:cBhvr>
                                        <p:cTn id="76" dur="800" decel="100000" fill="hold"/>
                                        <p:tgtEl>
                                          <p:spTgt spid="53283"/>
                                        </p:tgtEl>
                                        <p:attrNameLst>
                                          <p:attrName>ppt_x</p:attrName>
                                        </p:attrNameLst>
                                      </p:cBhvr>
                                      <p:tavLst>
                                        <p:tav tm="0">
                                          <p:val>
                                            <p:strVal val="#ppt_x+0.4"/>
                                          </p:val>
                                        </p:tav>
                                        <p:tav tm="100000">
                                          <p:val>
                                            <p:strVal val="#ppt_x-0.05"/>
                                          </p:val>
                                        </p:tav>
                                      </p:tavLst>
                                    </p:anim>
                                    <p:anim calcmode="lin" valueType="num">
                                      <p:cBhvr>
                                        <p:cTn id="77" dur="800" decel="100000" fill="hold"/>
                                        <p:tgtEl>
                                          <p:spTgt spid="53283"/>
                                        </p:tgtEl>
                                        <p:attrNameLst>
                                          <p:attrName>ppt_y</p:attrName>
                                        </p:attrNameLst>
                                      </p:cBhvr>
                                      <p:tavLst>
                                        <p:tav tm="0">
                                          <p:val>
                                            <p:strVal val="#ppt_y-0.4"/>
                                          </p:val>
                                        </p:tav>
                                        <p:tav tm="100000">
                                          <p:val>
                                            <p:strVal val="#ppt_y+0.1"/>
                                          </p:val>
                                        </p:tav>
                                      </p:tavLst>
                                    </p:anim>
                                    <p:anim calcmode="lin" valueType="num">
                                      <p:cBhvr>
                                        <p:cTn id="78" dur="200" accel="100000" fill="hold">
                                          <p:stCondLst>
                                            <p:cond delay="800"/>
                                          </p:stCondLst>
                                        </p:cTn>
                                        <p:tgtEl>
                                          <p:spTgt spid="53283"/>
                                        </p:tgtEl>
                                        <p:attrNameLst>
                                          <p:attrName>ppt_x</p:attrName>
                                        </p:attrNameLst>
                                      </p:cBhvr>
                                      <p:tavLst>
                                        <p:tav tm="0">
                                          <p:val>
                                            <p:strVal val="#ppt_x-0.05"/>
                                          </p:val>
                                        </p:tav>
                                        <p:tav tm="100000">
                                          <p:val>
                                            <p:strVal val="#ppt_x"/>
                                          </p:val>
                                        </p:tav>
                                      </p:tavLst>
                                    </p:anim>
                                    <p:anim calcmode="lin" valueType="num">
                                      <p:cBhvr>
                                        <p:cTn id="79" dur="200" accel="100000" fill="hold">
                                          <p:stCondLst>
                                            <p:cond delay="800"/>
                                          </p:stCondLst>
                                        </p:cTn>
                                        <p:tgtEl>
                                          <p:spTgt spid="5328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9" grpId="0" animBg="1"/>
      <p:bldP spid="53271" grpId="0" animBg="1"/>
      <p:bldP spid="53273" grpId="0"/>
      <p:bldP spid="53274" grpId="0" animBg="1"/>
      <p:bldP spid="53275" grpId="0" animBg="1"/>
      <p:bldP spid="53277" grpId="0" animBg="1"/>
      <p:bldP spid="53278" grpId="0" animBg="1"/>
      <p:bldP spid="53280" grpId="0" animBg="1"/>
      <p:bldP spid="53281" grpId="0" animBg="1"/>
      <p:bldP spid="53282" grpId="0" animBg="1"/>
      <p:bldP spid="5328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8" name="WordArt 10"/>
          <p:cNvSpPr>
            <a:spLocks noChangeArrowheads="1" noChangeShapeType="1" noTextEdit="1"/>
          </p:cNvSpPr>
          <p:nvPr/>
        </p:nvSpPr>
        <p:spPr bwMode="auto">
          <a:xfrm>
            <a:off x="609600" y="2133600"/>
            <a:ext cx="8001000" cy="1676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600" kern="10">
                <a:ln w="0">
                  <a:solidFill>
                    <a:srgbClr val="FF3300"/>
                  </a:solidFill>
                  <a:round/>
                  <a:headEnd/>
                  <a:tailEnd/>
                </a:ln>
                <a:solidFill>
                  <a:srgbClr val="0000FF"/>
                </a:solidFill>
                <a:latin typeface="Verdana"/>
              </a:rPr>
              <a:t>Thảo luận nhóm 4: </a:t>
            </a:r>
          </a:p>
          <a:p>
            <a:pPr algn="ctr"/>
            <a:r>
              <a:rPr lang="vi-VN" sz="3600" kern="10">
                <a:ln w="0">
                  <a:solidFill>
                    <a:srgbClr val="FF3300"/>
                  </a:solidFill>
                  <a:round/>
                  <a:headEnd/>
                  <a:tailEnd/>
                </a:ln>
                <a:solidFill>
                  <a:srgbClr val="0000FF"/>
                </a:solidFill>
                <a:latin typeface="Verdana"/>
              </a:rPr>
              <a:t>Quan sát tranh tìm hiểu ai đi đúng , đi sai luật giao thông .</a:t>
            </a:r>
            <a:endParaRPr lang="en-US" sz="3600" kern="10">
              <a:ln w="0">
                <a:solidFill>
                  <a:srgbClr val="FF3300"/>
                </a:solidFill>
                <a:round/>
                <a:headEnd/>
                <a:tailEnd/>
              </a:ln>
              <a:solidFill>
                <a:srgbClr val="0000FF"/>
              </a:solidFill>
              <a:latin typeface="Verdana"/>
            </a:endParaRPr>
          </a:p>
        </p:txBody>
      </p:sp>
      <p:sp>
        <p:nvSpPr>
          <p:cNvPr id="94221" name="WordArt 13"/>
          <p:cNvSpPr>
            <a:spLocks noChangeArrowheads="1" noChangeShapeType="1" noTextEdit="1"/>
          </p:cNvSpPr>
          <p:nvPr/>
        </p:nvSpPr>
        <p:spPr bwMode="auto">
          <a:xfrm>
            <a:off x="2438400" y="381000"/>
            <a:ext cx="4391025" cy="1219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FF99"/>
                  </a:solidFill>
                  <a:round/>
                  <a:headEnd/>
                  <a:tailEnd/>
                </a:ln>
                <a:solidFill>
                  <a:srgbClr val="0000FF"/>
                </a:solidFill>
                <a:latin typeface="Verdana"/>
              </a:rPr>
              <a:t>HOẠT ĐỘNG 1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4218"/>
                                        </p:tgtEl>
                                        <p:attrNameLst>
                                          <p:attrName>style.visibility</p:attrName>
                                        </p:attrNameLst>
                                      </p:cBhvr>
                                      <p:to>
                                        <p:strVal val="visible"/>
                                      </p:to>
                                    </p:set>
                                    <p:anim calcmode="lin" valueType="num">
                                      <p:cBhvr>
                                        <p:cTn id="7" dur="500" fill="hold"/>
                                        <p:tgtEl>
                                          <p:spTgt spid="9421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421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421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4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0" y="0"/>
            <a:ext cx="9144000" cy="609600"/>
          </a:xfrm>
          <a:gradFill rotWithShape="1">
            <a:gsLst>
              <a:gs pos="0">
                <a:srgbClr val="00FF00"/>
              </a:gs>
              <a:gs pos="50000">
                <a:srgbClr val="FFFF00"/>
              </a:gs>
              <a:gs pos="100000">
                <a:srgbClr val="00FF00"/>
              </a:gs>
            </a:gsLst>
            <a:lin ang="5400000" scaled="1"/>
          </a:gradFill>
        </p:spPr>
        <p:txBody>
          <a:bodyPr/>
          <a:lstStyle/>
          <a:p>
            <a:pPr>
              <a:lnSpc>
                <a:spcPct val="80000"/>
              </a:lnSpc>
              <a:buFontTx/>
              <a:buNone/>
            </a:pPr>
            <a:r>
              <a:rPr lang="en-US" sz="2000" b="1">
                <a:solidFill>
                  <a:srgbClr val="0000FF"/>
                </a:solidFill>
                <a:latin typeface="Verdana" pitchFamily="34" charset="0"/>
              </a:rPr>
              <a:t>Chỉ và nói người nào đi đúng , người nào đi sai luậtgiao thông trong các hình dưới đây :</a:t>
            </a:r>
          </a:p>
        </p:txBody>
      </p:sp>
      <p:grpSp>
        <p:nvGrpSpPr>
          <p:cNvPr id="54287" name="Group 15"/>
          <p:cNvGrpSpPr>
            <a:grpSpLocks/>
          </p:cNvGrpSpPr>
          <p:nvPr/>
        </p:nvGrpSpPr>
        <p:grpSpPr bwMode="auto">
          <a:xfrm>
            <a:off x="609600" y="838200"/>
            <a:ext cx="2520950" cy="2087563"/>
            <a:chOff x="226" y="507"/>
            <a:chExt cx="1588" cy="1312"/>
          </a:xfrm>
        </p:grpSpPr>
        <p:sp>
          <p:nvSpPr>
            <p:cNvPr id="54288" name="Oval 16"/>
            <p:cNvSpPr>
              <a:spLocks noChangeArrowheads="1"/>
            </p:cNvSpPr>
            <p:nvPr/>
          </p:nvSpPr>
          <p:spPr bwMode="auto">
            <a:xfrm>
              <a:off x="884" y="1638"/>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FF0000"/>
                  </a:solidFill>
                  <a:effectLst>
                    <a:outerShdw blurRad="38100" dist="38100" dir="2700000" algn="tl">
                      <a:srgbClr val="000000"/>
                    </a:outerShdw>
                  </a:effectLst>
                </a:rPr>
                <a:t>1</a:t>
              </a:r>
            </a:p>
          </p:txBody>
        </p:sp>
        <p:pic>
          <p:nvPicPr>
            <p:cNvPr id="54289" name="Picture 17" descr="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 y="507"/>
              <a:ext cx="1588" cy="111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4290" name="Group 18"/>
          <p:cNvGrpSpPr>
            <a:grpSpLocks/>
          </p:cNvGrpSpPr>
          <p:nvPr/>
        </p:nvGrpSpPr>
        <p:grpSpPr bwMode="auto">
          <a:xfrm>
            <a:off x="3581400" y="762000"/>
            <a:ext cx="2519363" cy="2087563"/>
            <a:chOff x="2154" y="504"/>
            <a:chExt cx="1587" cy="1315"/>
          </a:xfrm>
        </p:grpSpPr>
        <p:sp>
          <p:nvSpPr>
            <p:cNvPr id="54291" name="Oval 19"/>
            <p:cNvSpPr>
              <a:spLocks noChangeArrowheads="1"/>
            </p:cNvSpPr>
            <p:nvPr/>
          </p:nvSpPr>
          <p:spPr bwMode="auto">
            <a:xfrm>
              <a:off x="2835" y="1638"/>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FF0000"/>
                  </a:solidFill>
                  <a:effectLst>
                    <a:outerShdw blurRad="38100" dist="38100" dir="2700000" algn="tl">
                      <a:srgbClr val="000000"/>
                    </a:outerShdw>
                  </a:effectLst>
                </a:rPr>
                <a:t>2</a:t>
              </a:r>
            </a:p>
          </p:txBody>
        </p:sp>
        <p:pic>
          <p:nvPicPr>
            <p:cNvPr id="54292" name="Picture 20" descr="002">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4" y="504"/>
              <a:ext cx="1587" cy="111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4293" name="Group 21"/>
          <p:cNvGrpSpPr>
            <a:grpSpLocks/>
          </p:cNvGrpSpPr>
          <p:nvPr/>
        </p:nvGrpSpPr>
        <p:grpSpPr bwMode="auto">
          <a:xfrm>
            <a:off x="6372225" y="800100"/>
            <a:ext cx="2447925" cy="2052638"/>
            <a:chOff x="4014" y="504"/>
            <a:chExt cx="1542" cy="1293"/>
          </a:xfrm>
        </p:grpSpPr>
        <p:sp>
          <p:nvSpPr>
            <p:cNvPr id="54294" name="Oval 22"/>
            <p:cNvSpPr>
              <a:spLocks noChangeArrowheads="1"/>
            </p:cNvSpPr>
            <p:nvPr/>
          </p:nvSpPr>
          <p:spPr bwMode="auto">
            <a:xfrm>
              <a:off x="4694" y="1616"/>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FF0000"/>
                  </a:solidFill>
                  <a:effectLst>
                    <a:outerShdw blurRad="38100" dist="38100" dir="2700000" algn="tl">
                      <a:srgbClr val="000000"/>
                    </a:outerShdw>
                  </a:effectLst>
                </a:rPr>
                <a:t>3</a:t>
              </a:r>
            </a:p>
          </p:txBody>
        </p:sp>
        <p:pic>
          <p:nvPicPr>
            <p:cNvPr id="54295" name="Picture 23" descr="0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4" y="504"/>
              <a:ext cx="1542" cy="110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4296" name="Group 24"/>
          <p:cNvGrpSpPr>
            <a:grpSpLocks/>
          </p:cNvGrpSpPr>
          <p:nvPr/>
        </p:nvGrpSpPr>
        <p:grpSpPr bwMode="auto">
          <a:xfrm>
            <a:off x="685800" y="2971800"/>
            <a:ext cx="2484438" cy="1981200"/>
            <a:chOff x="249" y="1842"/>
            <a:chExt cx="1565" cy="1248"/>
          </a:xfrm>
        </p:grpSpPr>
        <p:sp>
          <p:nvSpPr>
            <p:cNvPr id="54297" name="Oval 25"/>
            <p:cNvSpPr>
              <a:spLocks noChangeArrowheads="1"/>
            </p:cNvSpPr>
            <p:nvPr/>
          </p:nvSpPr>
          <p:spPr bwMode="auto">
            <a:xfrm>
              <a:off x="884" y="2909"/>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FF0000"/>
                  </a:solidFill>
                  <a:effectLst>
                    <a:outerShdw blurRad="38100" dist="38100" dir="2700000" algn="tl">
                      <a:srgbClr val="000000"/>
                    </a:outerShdw>
                  </a:effectLst>
                </a:rPr>
                <a:t>4</a:t>
              </a:r>
            </a:p>
          </p:txBody>
        </p:sp>
        <p:pic>
          <p:nvPicPr>
            <p:cNvPr id="54298" name="Picture 26" descr="00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 y="1842"/>
              <a:ext cx="1565" cy="104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4299" name="Group 27"/>
          <p:cNvGrpSpPr>
            <a:grpSpLocks/>
          </p:cNvGrpSpPr>
          <p:nvPr/>
        </p:nvGrpSpPr>
        <p:grpSpPr bwMode="auto">
          <a:xfrm>
            <a:off x="3810000" y="2895600"/>
            <a:ext cx="2147888" cy="1981200"/>
            <a:chOff x="2253" y="1842"/>
            <a:chExt cx="1353" cy="1248"/>
          </a:xfrm>
        </p:grpSpPr>
        <p:sp>
          <p:nvSpPr>
            <p:cNvPr id="54300" name="Oval 28"/>
            <p:cNvSpPr>
              <a:spLocks noChangeArrowheads="1"/>
            </p:cNvSpPr>
            <p:nvPr/>
          </p:nvSpPr>
          <p:spPr bwMode="auto">
            <a:xfrm>
              <a:off x="2835" y="2909"/>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FF0000"/>
                  </a:solidFill>
                  <a:effectLst>
                    <a:outerShdw blurRad="38100" dist="38100" dir="2700000" algn="tl">
                      <a:srgbClr val="000000"/>
                    </a:outerShdw>
                  </a:effectLst>
                </a:rPr>
                <a:t>5</a:t>
              </a:r>
            </a:p>
          </p:txBody>
        </p:sp>
        <p:pic>
          <p:nvPicPr>
            <p:cNvPr id="54301" name="Picture 29" descr="00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3" y="1842"/>
              <a:ext cx="1353" cy="104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4302" name="Group 30"/>
          <p:cNvGrpSpPr>
            <a:grpSpLocks/>
          </p:cNvGrpSpPr>
          <p:nvPr/>
        </p:nvGrpSpPr>
        <p:grpSpPr bwMode="auto">
          <a:xfrm>
            <a:off x="6299200" y="2878138"/>
            <a:ext cx="2557463" cy="1955800"/>
            <a:chOff x="3968" y="1813"/>
            <a:chExt cx="1611" cy="1232"/>
          </a:xfrm>
        </p:grpSpPr>
        <p:sp>
          <p:nvSpPr>
            <p:cNvPr id="54303" name="Oval 31"/>
            <p:cNvSpPr>
              <a:spLocks noChangeArrowheads="1"/>
            </p:cNvSpPr>
            <p:nvPr/>
          </p:nvSpPr>
          <p:spPr bwMode="auto">
            <a:xfrm>
              <a:off x="4694" y="2864"/>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FF0000"/>
                  </a:solidFill>
                  <a:effectLst>
                    <a:outerShdw blurRad="38100" dist="38100" dir="2700000" algn="tl">
                      <a:srgbClr val="000000"/>
                    </a:outerShdw>
                  </a:effectLst>
                </a:rPr>
                <a:t>6</a:t>
              </a:r>
            </a:p>
          </p:txBody>
        </p:sp>
        <p:pic>
          <p:nvPicPr>
            <p:cNvPr id="54304" name="Picture 32" descr="00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68" y="1813"/>
              <a:ext cx="1611" cy="107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4305" name="Group 33"/>
          <p:cNvGrpSpPr>
            <a:grpSpLocks/>
          </p:cNvGrpSpPr>
          <p:nvPr/>
        </p:nvGrpSpPr>
        <p:grpSpPr bwMode="auto">
          <a:xfrm>
            <a:off x="6400800" y="4914900"/>
            <a:ext cx="2471738" cy="1943100"/>
            <a:chOff x="3991" y="3045"/>
            <a:chExt cx="1557" cy="1224"/>
          </a:xfrm>
        </p:grpSpPr>
        <p:sp>
          <p:nvSpPr>
            <p:cNvPr id="54306" name="Oval 34"/>
            <p:cNvSpPr>
              <a:spLocks noChangeArrowheads="1"/>
            </p:cNvSpPr>
            <p:nvPr/>
          </p:nvSpPr>
          <p:spPr bwMode="auto">
            <a:xfrm>
              <a:off x="4740" y="4088"/>
              <a:ext cx="181" cy="181"/>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FF0000"/>
                  </a:solidFill>
                  <a:effectLst>
                    <a:outerShdw blurRad="38100" dist="38100" dir="2700000" algn="tl">
                      <a:srgbClr val="000000"/>
                    </a:outerShdw>
                  </a:effectLst>
                </a:rPr>
                <a:t>7</a:t>
              </a:r>
            </a:p>
          </p:txBody>
        </p:sp>
        <p:pic>
          <p:nvPicPr>
            <p:cNvPr id="54307" name="Picture 35" descr="00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91" y="3045"/>
              <a:ext cx="1557" cy="104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54313" name="Oval 41"/>
          <p:cNvSpPr>
            <a:spLocks noChangeArrowheads="1"/>
          </p:cNvSpPr>
          <p:nvPr/>
        </p:nvSpPr>
        <p:spPr bwMode="auto">
          <a:xfrm>
            <a:off x="2362200" y="5029200"/>
            <a:ext cx="381000" cy="3048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a:solidFill>
                  <a:srgbClr val="FF3300"/>
                </a:solidFill>
              </a:rPr>
              <a:t>1</a:t>
            </a:r>
          </a:p>
        </p:txBody>
      </p:sp>
      <p:sp>
        <p:nvSpPr>
          <p:cNvPr id="54316" name="Oval 44"/>
          <p:cNvSpPr>
            <a:spLocks noChangeArrowheads="1"/>
          </p:cNvSpPr>
          <p:nvPr/>
        </p:nvSpPr>
        <p:spPr bwMode="auto">
          <a:xfrm>
            <a:off x="5334000" y="6172200"/>
            <a:ext cx="381000" cy="3048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solidFill>
                  <a:srgbClr val="FF3300"/>
                </a:solidFill>
              </a:rPr>
              <a:t>7</a:t>
            </a:r>
          </a:p>
        </p:txBody>
      </p:sp>
      <p:sp>
        <p:nvSpPr>
          <p:cNvPr id="54317" name="Oval 45"/>
          <p:cNvSpPr>
            <a:spLocks noChangeArrowheads="1"/>
          </p:cNvSpPr>
          <p:nvPr/>
        </p:nvSpPr>
        <p:spPr bwMode="auto">
          <a:xfrm>
            <a:off x="5334000" y="5791200"/>
            <a:ext cx="381000" cy="3048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solidFill>
                  <a:srgbClr val="FF3300"/>
                </a:solidFill>
              </a:rPr>
              <a:t>6</a:t>
            </a:r>
          </a:p>
        </p:txBody>
      </p:sp>
      <p:sp>
        <p:nvSpPr>
          <p:cNvPr id="54318" name="Oval 46"/>
          <p:cNvSpPr>
            <a:spLocks noChangeArrowheads="1"/>
          </p:cNvSpPr>
          <p:nvPr/>
        </p:nvSpPr>
        <p:spPr bwMode="auto">
          <a:xfrm>
            <a:off x="5334000" y="5410200"/>
            <a:ext cx="381000" cy="3048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a:solidFill>
                  <a:srgbClr val="FF3300"/>
                </a:solidFill>
              </a:rPr>
              <a:t>5</a:t>
            </a:r>
          </a:p>
        </p:txBody>
      </p:sp>
      <p:sp>
        <p:nvSpPr>
          <p:cNvPr id="54319" name="Oval 47"/>
          <p:cNvSpPr>
            <a:spLocks noChangeArrowheads="1"/>
          </p:cNvSpPr>
          <p:nvPr/>
        </p:nvSpPr>
        <p:spPr bwMode="auto">
          <a:xfrm>
            <a:off x="5334000" y="5029200"/>
            <a:ext cx="381000" cy="3048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sz="1400" b="1">
                <a:solidFill>
                  <a:srgbClr val="FF3300"/>
                </a:solidFill>
              </a:rPr>
              <a:t>4</a:t>
            </a:r>
          </a:p>
        </p:txBody>
      </p:sp>
      <p:sp>
        <p:nvSpPr>
          <p:cNvPr id="54322" name="Text Box 50"/>
          <p:cNvSpPr txBox="1">
            <a:spLocks noChangeArrowheads="1"/>
          </p:cNvSpPr>
          <p:nvPr/>
        </p:nvSpPr>
        <p:spPr bwMode="auto">
          <a:xfrm>
            <a:off x="3200400" y="5029200"/>
            <a:ext cx="2590800" cy="1436688"/>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0000FF"/>
                </a:solidFill>
              </a:rPr>
              <a:t>Nhóm 4 : Tranh số </a:t>
            </a:r>
          </a:p>
          <a:p>
            <a:pPr>
              <a:spcBef>
                <a:spcPct val="50000"/>
              </a:spcBef>
            </a:pPr>
            <a:r>
              <a:rPr lang="en-US" sz="1600" b="1">
                <a:solidFill>
                  <a:srgbClr val="0000FF"/>
                </a:solidFill>
              </a:rPr>
              <a:t>Nhóm 5 : Tranh số </a:t>
            </a:r>
          </a:p>
          <a:p>
            <a:pPr>
              <a:spcBef>
                <a:spcPct val="50000"/>
              </a:spcBef>
            </a:pPr>
            <a:r>
              <a:rPr lang="en-US" sz="1600" b="1">
                <a:solidFill>
                  <a:srgbClr val="0000FF"/>
                </a:solidFill>
              </a:rPr>
              <a:t>Nhóm 6 : Tranh số</a:t>
            </a:r>
          </a:p>
          <a:p>
            <a:pPr>
              <a:spcBef>
                <a:spcPct val="50000"/>
              </a:spcBef>
            </a:pPr>
            <a:r>
              <a:rPr lang="en-US" sz="1600" b="1">
                <a:solidFill>
                  <a:srgbClr val="0000FF"/>
                </a:solidFill>
              </a:rPr>
              <a:t>Nhóm 7 : Tranh số </a:t>
            </a:r>
          </a:p>
        </p:txBody>
      </p:sp>
      <p:sp>
        <p:nvSpPr>
          <p:cNvPr id="54385" name="Oval 113"/>
          <p:cNvSpPr>
            <a:spLocks noChangeArrowheads="1"/>
          </p:cNvSpPr>
          <p:nvPr/>
        </p:nvSpPr>
        <p:spPr bwMode="auto">
          <a:xfrm>
            <a:off x="2362200" y="5410200"/>
            <a:ext cx="381000" cy="3048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a:solidFill>
                  <a:srgbClr val="FF3300"/>
                </a:solidFill>
              </a:rPr>
              <a:t>2</a:t>
            </a:r>
          </a:p>
        </p:txBody>
      </p:sp>
      <p:sp>
        <p:nvSpPr>
          <p:cNvPr id="54386" name="Oval 114"/>
          <p:cNvSpPr>
            <a:spLocks noChangeArrowheads="1"/>
          </p:cNvSpPr>
          <p:nvPr/>
        </p:nvSpPr>
        <p:spPr bwMode="auto">
          <a:xfrm>
            <a:off x="2362200" y="5791200"/>
            <a:ext cx="381000" cy="381000"/>
          </a:xfrm>
          <a:prstGeom prst="ellipse">
            <a:avLst/>
          </a:prstGeom>
          <a:solidFill>
            <a:srgbClr val="FFFF00">
              <a:alpha val="49001"/>
            </a:srgbClr>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a:solidFill>
                  <a:srgbClr val="FF3300"/>
                </a:solidFill>
              </a:rPr>
              <a:t>3</a:t>
            </a:r>
          </a:p>
        </p:txBody>
      </p:sp>
      <p:sp>
        <p:nvSpPr>
          <p:cNvPr id="54387" name="Text Box 115"/>
          <p:cNvSpPr txBox="1">
            <a:spLocks noChangeArrowheads="1"/>
          </p:cNvSpPr>
          <p:nvPr/>
        </p:nvSpPr>
        <p:spPr bwMode="auto">
          <a:xfrm>
            <a:off x="381000" y="5029200"/>
            <a:ext cx="2667000" cy="1069975"/>
          </a:xfrm>
          <a:prstGeom prst="rect">
            <a:avLst/>
          </a:prstGeom>
          <a:noFill/>
          <a:ln>
            <a:noFill/>
          </a:ln>
          <a:effectLst/>
          <a:extLst>
            <a:ext uri="{909E8E84-426E-40DD-AFC4-6F175D3DCCD1}">
              <a14:hiddenFill xmlns:a14="http://schemas.microsoft.com/office/drawing/2010/main">
                <a:solidFill>
                  <a:schemeClr val="accent1">
                    <a:alpha val="49001"/>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0000FF"/>
                </a:solidFill>
              </a:rPr>
              <a:t>Nhóm 1: Tranh số </a:t>
            </a:r>
          </a:p>
          <a:p>
            <a:pPr>
              <a:spcBef>
                <a:spcPct val="50000"/>
              </a:spcBef>
            </a:pPr>
            <a:r>
              <a:rPr lang="en-US" sz="1600" b="1">
                <a:solidFill>
                  <a:srgbClr val="0000FF"/>
                </a:solidFill>
              </a:rPr>
              <a:t>Nhóm 2: Tranh số </a:t>
            </a:r>
          </a:p>
          <a:p>
            <a:pPr>
              <a:spcBef>
                <a:spcPct val="50000"/>
              </a:spcBef>
            </a:pPr>
            <a:r>
              <a:rPr lang="en-US" sz="1600" b="1">
                <a:solidFill>
                  <a:srgbClr val="0000FF"/>
                </a:solidFill>
              </a:rPr>
              <a:t>Nhóm 3 : Tranh số </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4313"/>
                                        </p:tgtEl>
                                        <p:attrNameLst>
                                          <p:attrName>style.visibility</p:attrName>
                                        </p:attrNameLst>
                                      </p:cBhvr>
                                      <p:to>
                                        <p:strVal val="visible"/>
                                      </p:to>
                                    </p:set>
                                    <p:anim calcmode="lin" valueType="num">
                                      <p:cBhvr>
                                        <p:cTn id="7" dur="500" decel="50000" fill="hold">
                                          <p:stCondLst>
                                            <p:cond delay="0"/>
                                          </p:stCondLst>
                                        </p:cTn>
                                        <p:tgtEl>
                                          <p:spTgt spid="543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43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4313"/>
                                        </p:tgtEl>
                                        <p:attrNameLst>
                                          <p:attrName>ppt_w</p:attrName>
                                        </p:attrNameLst>
                                      </p:cBhvr>
                                      <p:tavLst>
                                        <p:tav tm="0">
                                          <p:val>
                                            <p:strVal val="#ppt_w*.05"/>
                                          </p:val>
                                        </p:tav>
                                        <p:tav tm="100000">
                                          <p:val>
                                            <p:strVal val="#ppt_w"/>
                                          </p:val>
                                        </p:tav>
                                      </p:tavLst>
                                    </p:anim>
                                    <p:anim calcmode="lin" valueType="num">
                                      <p:cBhvr>
                                        <p:cTn id="10" dur="1000" fill="hold"/>
                                        <p:tgtEl>
                                          <p:spTgt spid="543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43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43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43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4313"/>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4316"/>
                                        </p:tgtEl>
                                        <p:attrNameLst>
                                          <p:attrName>style.visibility</p:attrName>
                                        </p:attrNameLst>
                                      </p:cBhvr>
                                      <p:to>
                                        <p:strVal val="visible"/>
                                      </p:to>
                                    </p:set>
                                    <p:anim calcmode="lin" valueType="num">
                                      <p:cBhvr>
                                        <p:cTn id="17" dur="500" decel="50000" fill="hold">
                                          <p:stCondLst>
                                            <p:cond delay="0"/>
                                          </p:stCondLst>
                                        </p:cTn>
                                        <p:tgtEl>
                                          <p:spTgt spid="5431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431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4316"/>
                                        </p:tgtEl>
                                        <p:attrNameLst>
                                          <p:attrName>ppt_w</p:attrName>
                                        </p:attrNameLst>
                                      </p:cBhvr>
                                      <p:tavLst>
                                        <p:tav tm="0">
                                          <p:val>
                                            <p:strVal val="#ppt_w*.05"/>
                                          </p:val>
                                        </p:tav>
                                        <p:tav tm="100000">
                                          <p:val>
                                            <p:strVal val="#ppt_w"/>
                                          </p:val>
                                        </p:tav>
                                      </p:tavLst>
                                    </p:anim>
                                    <p:anim calcmode="lin" valueType="num">
                                      <p:cBhvr>
                                        <p:cTn id="20" dur="1000" fill="hold"/>
                                        <p:tgtEl>
                                          <p:spTgt spid="5431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431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431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431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4316"/>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54317"/>
                                        </p:tgtEl>
                                        <p:attrNameLst>
                                          <p:attrName>style.visibility</p:attrName>
                                        </p:attrNameLst>
                                      </p:cBhvr>
                                      <p:to>
                                        <p:strVal val="visible"/>
                                      </p:to>
                                    </p:set>
                                    <p:anim calcmode="lin" valueType="num">
                                      <p:cBhvr>
                                        <p:cTn id="27" dur="500" decel="50000" fill="hold">
                                          <p:stCondLst>
                                            <p:cond delay="0"/>
                                          </p:stCondLst>
                                        </p:cTn>
                                        <p:tgtEl>
                                          <p:spTgt spid="5431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431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4317"/>
                                        </p:tgtEl>
                                        <p:attrNameLst>
                                          <p:attrName>ppt_w</p:attrName>
                                        </p:attrNameLst>
                                      </p:cBhvr>
                                      <p:tavLst>
                                        <p:tav tm="0">
                                          <p:val>
                                            <p:strVal val="#ppt_w*.05"/>
                                          </p:val>
                                        </p:tav>
                                        <p:tav tm="100000">
                                          <p:val>
                                            <p:strVal val="#ppt_w"/>
                                          </p:val>
                                        </p:tav>
                                      </p:tavLst>
                                    </p:anim>
                                    <p:anim calcmode="lin" valueType="num">
                                      <p:cBhvr>
                                        <p:cTn id="30" dur="1000" fill="hold"/>
                                        <p:tgtEl>
                                          <p:spTgt spid="5431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431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431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431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4317"/>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54318"/>
                                        </p:tgtEl>
                                        <p:attrNameLst>
                                          <p:attrName>style.visibility</p:attrName>
                                        </p:attrNameLst>
                                      </p:cBhvr>
                                      <p:to>
                                        <p:strVal val="visible"/>
                                      </p:to>
                                    </p:set>
                                    <p:anim calcmode="lin" valueType="num">
                                      <p:cBhvr>
                                        <p:cTn id="37" dur="500" decel="50000" fill="hold">
                                          <p:stCondLst>
                                            <p:cond delay="0"/>
                                          </p:stCondLst>
                                        </p:cTn>
                                        <p:tgtEl>
                                          <p:spTgt spid="5431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5431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54318"/>
                                        </p:tgtEl>
                                        <p:attrNameLst>
                                          <p:attrName>ppt_w</p:attrName>
                                        </p:attrNameLst>
                                      </p:cBhvr>
                                      <p:tavLst>
                                        <p:tav tm="0">
                                          <p:val>
                                            <p:strVal val="#ppt_w*.05"/>
                                          </p:val>
                                        </p:tav>
                                        <p:tav tm="100000">
                                          <p:val>
                                            <p:strVal val="#ppt_w"/>
                                          </p:val>
                                        </p:tav>
                                      </p:tavLst>
                                    </p:anim>
                                    <p:anim calcmode="lin" valueType="num">
                                      <p:cBhvr>
                                        <p:cTn id="40" dur="1000" fill="hold"/>
                                        <p:tgtEl>
                                          <p:spTgt spid="5431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5431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5431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5431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54318"/>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54319"/>
                                        </p:tgtEl>
                                        <p:attrNameLst>
                                          <p:attrName>style.visibility</p:attrName>
                                        </p:attrNameLst>
                                      </p:cBhvr>
                                      <p:to>
                                        <p:strVal val="visible"/>
                                      </p:to>
                                    </p:set>
                                    <p:anim calcmode="lin" valueType="num">
                                      <p:cBhvr>
                                        <p:cTn id="47" dur="500" decel="50000" fill="hold">
                                          <p:stCondLst>
                                            <p:cond delay="0"/>
                                          </p:stCondLst>
                                        </p:cTn>
                                        <p:tgtEl>
                                          <p:spTgt spid="5431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5431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54319"/>
                                        </p:tgtEl>
                                        <p:attrNameLst>
                                          <p:attrName>ppt_w</p:attrName>
                                        </p:attrNameLst>
                                      </p:cBhvr>
                                      <p:tavLst>
                                        <p:tav tm="0">
                                          <p:val>
                                            <p:strVal val="#ppt_w*.05"/>
                                          </p:val>
                                        </p:tav>
                                        <p:tav tm="100000">
                                          <p:val>
                                            <p:strVal val="#ppt_w"/>
                                          </p:val>
                                        </p:tav>
                                      </p:tavLst>
                                    </p:anim>
                                    <p:anim calcmode="lin" valueType="num">
                                      <p:cBhvr>
                                        <p:cTn id="50" dur="1000" fill="hold"/>
                                        <p:tgtEl>
                                          <p:spTgt spid="5431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5431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5431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5431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54319"/>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54322"/>
                                        </p:tgtEl>
                                        <p:attrNameLst>
                                          <p:attrName>style.visibility</p:attrName>
                                        </p:attrNameLst>
                                      </p:cBhvr>
                                      <p:to>
                                        <p:strVal val="visible"/>
                                      </p:to>
                                    </p:set>
                                    <p:anim calcmode="lin" valueType="num">
                                      <p:cBhvr>
                                        <p:cTn id="57" dur="500" decel="50000" fill="hold">
                                          <p:stCondLst>
                                            <p:cond delay="0"/>
                                          </p:stCondLst>
                                        </p:cTn>
                                        <p:tgtEl>
                                          <p:spTgt spid="54322"/>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54322"/>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54322"/>
                                        </p:tgtEl>
                                        <p:attrNameLst>
                                          <p:attrName>ppt_w</p:attrName>
                                        </p:attrNameLst>
                                      </p:cBhvr>
                                      <p:tavLst>
                                        <p:tav tm="0">
                                          <p:val>
                                            <p:strVal val="#ppt_w*.05"/>
                                          </p:val>
                                        </p:tav>
                                        <p:tav tm="100000">
                                          <p:val>
                                            <p:strVal val="#ppt_w"/>
                                          </p:val>
                                        </p:tav>
                                      </p:tavLst>
                                    </p:anim>
                                    <p:anim calcmode="lin" valueType="num">
                                      <p:cBhvr>
                                        <p:cTn id="60" dur="1000" fill="hold"/>
                                        <p:tgtEl>
                                          <p:spTgt spid="54322"/>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54322"/>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54322"/>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54322"/>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54322"/>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54385"/>
                                        </p:tgtEl>
                                        <p:attrNameLst>
                                          <p:attrName>style.visibility</p:attrName>
                                        </p:attrNameLst>
                                      </p:cBhvr>
                                      <p:to>
                                        <p:strVal val="visible"/>
                                      </p:to>
                                    </p:set>
                                    <p:anim calcmode="lin" valueType="num">
                                      <p:cBhvr>
                                        <p:cTn id="67" dur="500" decel="50000" fill="hold">
                                          <p:stCondLst>
                                            <p:cond delay="0"/>
                                          </p:stCondLst>
                                        </p:cTn>
                                        <p:tgtEl>
                                          <p:spTgt spid="5438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5438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54385"/>
                                        </p:tgtEl>
                                        <p:attrNameLst>
                                          <p:attrName>ppt_w</p:attrName>
                                        </p:attrNameLst>
                                      </p:cBhvr>
                                      <p:tavLst>
                                        <p:tav tm="0">
                                          <p:val>
                                            <p:strVal val="#ppt_w*.05"/>
                                          </p:val>
                                        </p:tav>
                                        <p:tav tm="100000">
                                          <p:val>
                                            <p:strVal val="#ppt_w"/>
                                          </p:val>
                                        </p:tav>
                                      </p:tavLst>
                                    </p:anim>
                                    <p:anim calcmode="lin" valueType="num">
                                      <p:cBhvr>
                                        <p:cTn id="70" dur="1000" fill="hold"/>
                                        <p:tgtEl>
                                          <p:spTgt spid="5438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5438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5438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5438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54385"/>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54386"/>
                                        </p:tgtEl>
                                        <p:attrNameLst>
                                          <p:attrName>style.visibility</p:attrName>
                                        </p:attrNameLst>
                                      </p:cBhvr>
                                      <p:to>
                                        <p:strVal val="visible"/>
                                      </p:to>
                                    </p:set>
                                    <p:anim calcmode="lin" valueType="num">
                                      <p:cBhvr>
                                        <p:cTn id="77" dur="500" decel="50000" fill="hold">
                                          <p:stCondLst>
                                            <p:cond delay="0"/>
                                          </p:stCondLst>
                                        </p:cTn>
                                        <p:tgtEl>
                                          <p:spTgt spid="54386"/>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54386"/>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54386"/>
                                        </p:tgtEl>
                                        <p:attrNameLst>
                                          <p:attrName>ppt_w</p:attrName>
                                        </p:attrNameLst>
                                      </p:cBhvr>
                                      <p:tavLst>
                                        <p:tav tm="0">
                                          <p:val>
                                            <p:strVal val="#ppt_w*.05"/>
                                          </p:val>
                                        </p:tav>
                                        <p:tav tm="100000">
                                          <p:val>
                                            <p:strVal val="#ppt_w"/>
                                          </p:val>
                                        </p:tav>
                                      </p:tavLst>
                                    </p:anim>
                                    <p:anim calcmode="lin" valueType="num">
                                      <p:cBhvr>
                                        <p:cTn id="80" dur="1000" fill="hold"/>
                                        <p:tgtEl>
                                          <p:spTgt spid="54386"/>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54386"/>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54386"/>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54386"/>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54386"/>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54387"/>
                                        </p:tgtEl>
                                        <p:attrNameLst>
                                          <p:attrName>style.visibility</p:attrName>
                                        </p:attrNameLst>
                                      </p:cBhvr>
                                      <p:to>
                                        <p:strVal val="visible"/>
                                      </p:to>
                                    </p:set>
                                    <p:anim calcmode="lin" valueType="num">
                                      <p:cBhvr>
                                        <p:cTn id="87" dur="500" decel="50000" fill="hold">
                                          <p:stCondLst>
                                            <p:cond delay="0"/>
                                          </p:stCondLst>
                                        </p:cTn>
                                        <p:tgtEl>
                                          <p:spTgt spid="54387"/>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54387"/>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54387"/>
                                        </p:tgtEl>
                                        <p:attrNameLst>
                                          <p:attrName>ppt_w</p:attrName>
                                        </p:attrNameLst>
                                      </p:cBhvr>
                                      <p:tavLst>
                                        <p:tav tm="0">
                                          <p:val>
                                            <p:strVal val="#ppt_w*.05"/>
                                          </p:val>
                                        </p:tav>
                                        <p:tav tm="100000">
                                          <p:val>
                                            <p:strVal val="#ppt_w"/>
                                          </p:val>
                                        </p:tav>
                                      </p:tavLst>
                                    </p:anim>
                                    <p:anim calcmode="lin" valueType="num">
                                      <p:cBhvr>
                                        <p:cTn id="90" dur="1000" fill="hold"/>
                                        <p:tgtEl>
                                          <p:spTgt spid="54387"/>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54387"/>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54387"/>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54387"/>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54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13" grpId="0" animBg="1"/>
      <p:bldP spid="54316" grpId="0" animBg="1"/>
      <p:bldP spid="54317" grpId="0" animBg="1"/>
      <p:bldP spid="54318" grpId="0" animBg="1"/>
      <p:bldP spid="54319" grpId="0" animBg="1"/>
      <p:bldP spid="54322" grpId="0"/>
      <p:bldP spid="54385" grpId="0" animBg="1"/>
      <p:bldP spid="54386" grpId="0" animBg="1"/>
      <p:bldP spid="543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368300"/>
            <a:ext cx="7416800" cy="52197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56323" name="Oval 3"/>
          <p:cNvSpPr>
            <a:spLocks noChangeArrowheads="1"/>
          </p:cNvSpPr>
          <p:nvPr/>
        </p:nvSpPr>
        <p:spPr bwMode="auto">
          <a:xfrm>
            <a:off x="2232025" y="3176588"/>
            <a:ext cx="1368425" cy="1584325"/>
          </a:xfrm>
          <a:prstGeom prst="ellipse">
            <a:avLst/>
          </a:prstGeom>
          <a:noFill/>
          <a:ln w="57150">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4" name="Oval 4"/>
          <p:cNvSpPr>
            <a:spLocks noChangeArrowheads="1"/>
          </p:cNvSpPr>
          <p:nvPr/>
        </p:nvSpPr>
        <p:spPr bwMode="auto">
          <a:xfrm>
            <a:off x="5148263" y="1449388"/>
            <a:ext cx="1223962" cy="1223962"/>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5" name="Rectangle 5"/>
          <p:cNvSpPr>
            <a:spLocks noChangeArrowheads="1"/>
          </p:cNvSpPr>
          <p:nvPr/>
        </p:nvSpPr>
        <p:spPr bwMode="auto">
          <a:xfrm>
            <a:off x="358775" y="5418138"/>
            <a:ext cx="8578850" cy="6032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FontTx/>
              <a:buChar char="•"/>
            </a:pPr>
            <a:r>
              <a:rPr lang="en-US" sz="2000">
                <a:solidFill>
                  <a:srgbClr val="0000FF"/>
                </a:solidFill>
                <a:latin typeface="Verdana" pitchFamily="34" charset="0"/>
              </a:rPr>
              <a:t>Người đi xe máy sang đường , các bạn nhỏ sang đường là đúng luật giao thông vì lúc ấy là đèn xanh . </a:t>
            </a:r>
          </a:p>
        </p:txBody>
      </p:sp>
      <p:sp>
        <p:nvSpPr>
          <p:cNvPr id="56326" name="Rectangle 6"/>
          <p:cNvSpPr>
            <a:spLocks noChangeArrowheads="1"/>
          </p:cNvSpPr>
          <p:nvPr/>
        </p:nvSpPr>
        <p:spPr bwMode="auto">
          <a:xfrm>
            <a:off x="358775" y="6056313"/>
            <a:ext cx="8578850" cy="57626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FontTx/>
              <a:buChar char="•"/>
            </a:pPr>
            <a:r>
              <a:rPr lang="en-US" sz="2000" b="1">
                <a:solidFill>
                  <a:srgbClr val="FFFF00"/>
                </a:solidFill>
                <a:latin typeface=".VnArial Narrow" pitchFamily="34" charset="0"/>
              </a:rPr>
              <a:t>- Ng­êi ®i xe ®¹p vµ em bÐ lµ ®i sai luËt giao th«ng, </a:t>
            </a:r>
            <a:r>
              <a:rPr lang="en-US" sz="1600" b="1">
                <a:solidFill>
                  <a:srgbClr val="FFFF00"/>
                </a:solidFill>
                <a:latin typeface="Verdana" pitchFamily="34" charset="0"/>
              </a:rPr>
              <a:t>vì </a:t>
            </a:r>
            <a:r>
              <a:rPr lang="en-US" sz="2000" b="1">
                <a:solidFill>
                  <a:srgbClr val="FFFF00"/>
                </a:solidFill>
                <a:latin typeface=".VnArial Narrow" pitchFamily="34" charset="0"/>
              </a:rPr>
              <a:t>sang ®­êng lóc kh«ng ®óng ®Ìn b¸o hiÖu.</a:t>
            </a:r>
          </a:p>
        </p:txBody>
      </p:sp>
      <p:sp>
        <p:nvSpPr>
          <p:cNvPr id="56327" name="AutoShape 7"/>
          <p:cNvSpPr>
            <a:spLocks noChangeArrowheads="1"/>
          </p:cNvSpPr>
          <p:nvPr/>
        </p:nvSpPr>
        <p:spPr bwMode="auto">
          <a:xfrm rot="1312749">
            <a:off x="1673225" y="885825"/>
            <a:ext cx="1284288" cy="382588"/>
          </a:xfrm>
          <a:prstGeom prst="rightArrow">
            <a:avLst>
              <a:gd name="adj1" fmla="val 50000"/>
              <a:gd name="adj2" fmla="val 83921"/>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000099"/>
                </a:solidFill>
                <a:latin typeface=".VnArial Narrow" pitchFamily="34" charset="0"/>
              </a:rPr>
              <a:t>Đ­îc ®i</a:t>
            </a:r>
          </a:p>
        </p:txBody>
      </p:sp>
      <p:sp>
        <p:nvSpPr>
          <p:cNvPr id="56328" name="AutoShape 8"/>
          <p:cNvSpPr>
            <a:spLocks noChangeArrowheads="1"/>
          </p:cNvSpPr>
          <p:nvPr/>
        </p:nvSpPr>
        <p:spPr bwMode="auto">
          <a:xfrm rot="1312749" flipH="1">
            <a:off x="6804025" y="3449638"/>
            <a:ext cx="1296988" cy="339725"/>
          </a:xfrm>
          <a:prstGeom prst="rightArrow">
            <a:avLst>
              <a:gd name="adj1" fmla="val 50000"/>
              <a:gd name="adj2" fmla="val 95444"/>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000099"/>
                </a:solidFill>
                <a:latin typeface=".VnArial Narrow" pitchFamily="34" charset="0"/>
              </a:rPr>
              <a:t>Đ­îc ®i</a:t>
            </a:r>
          </a:p>
        </p:txBody>
      </p:sp>
      <p:sp>
        <p:nvSpPr>
          <p:cNvPr id="56329" name="Oval 9"/>
          <p:cNvSpPr>
            <a:spLocks noChangeArrowheads="1"/>
          </p:cNvSpPr>
          <p:nvPr/>
        </p:nvSpPr>
        <p:spPr bwMode="auto">
          <a:xfrm>
            <a:off x="5902325" y="2457450"/>
            <a:ext cx="1333500" cy="1404938"/>
          </a:xfrm>
          <a:prstGeom prst="ellipse">
            <a:avLst/>
          </a:prstGeom>
          <a:noFill/>
          <a:ln w="57150">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0" name="Oval 10"/>
          <p:cNvSpPr>
            <a:spLocks noChangeArrowheads="1"/>
          </p:cNvSpPr>
          <p:nvPr/>
        </p:nvSpPr>
        <p:spPr bwMode="auto">
          <a:xfrm>
            <a:off x="1368425" y="1663700"/>
            <a:ext cx="936625" cy="1152525"/>
          </a:xfrm>
          <a:prstGeom prst="ellipse">
            <a:avLst/>
          </a:prstGeom>
          <a:noFill/>
          <a:ln w="57150">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1" name="Oval 11"/>
          <p:cNvSpPr>
            <a:spLocks noChangeArrowheads="1"/>
          </p:cNvSpPr>
          <p:nvPr/>
        </p:nvSpPr>
        <p:spPr bwMode="auto">
          <a:xfrm>
            <a:off x="4824413" y="3573463"/>
            <a:ext cx="1223962" cy="1223962"/>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2" name="Oval 12"/>
          <p:cNvSpPr>
            <a:spLocks noChangeArrowheads="1"/>
          </p:cNvSpPr>
          <p:nvPr/>
        </p:nvSpPr>
        <p:spPr bwMode="auto">
          <a:xfrm>
            <a:off x="252413" y="3536950"/>
            <a:ext cx="503237" cy="503238"/>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solidFill>
                  <a:srgbClr val="FF0000"/>
                </a:solidFill>
                <a:effectLst>
                  <a:outerShdw blurRad="38100" dist="38100" dir="2700000" algn="tl">
                    <a:srgbClr val="000000"/>
                  </a:outerShdw>
                </a:effectLst>
              </a:rPr>
              <a:t>1</a:t>
            </a:r>
          </a:p>
        </p:txBody>
      </p:sp>
      <p:sp>
        <p:nvSpPr>
          <p:cNvPr id="56333" name="Oval 13"/>
          <p:cNvSpPr>
            <a:spLocks noChangeArrowheads="1"/>
          </p:cNvSpPr>
          <p:nvPr/>
        </p:nvSpPr>
        <p:spPr bwMode="auto">
          <a:xfrm>
            <a:off x="4319588" y="2852738"/>
            <a:ext cx="215900" cy="215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4" name="Oval 14"/>
          <p:cNvSpPr>
            <a:spLocks noChangeArrowheads="1"/>
          </p:cNvSpPr>
          <p:nvPr/>
        </p:nvSpPr>
        <p:spPr bwMode="auto">
          <a:xfrm>
            <a:off x="4968875" y="369888"/>
            <a:ext cx="142875" cy="1428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5" name="Oval 15"/>
          <p:cNvSpPr>
            <a:spLocks noChangeArrowheads="1"/>
          </p:cNvSpPr>
          <p:nvPr/>
        </p:nvSpPr>
        <p:spPr bwMode="auto">
          <a:xfrm>
            <a:off x="1152525" y="1770063"/>
            <a:ext cx="142875" cy="146050"/>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6" name="Oval 16"/>
          <p:cNvSpPr>
            <a:spLocks noChangeArrowheads="1"/>
          </p:cNvSpPr>
          <p:nvPr/>
        </p:nvSpPr>
        <p:spPr bwMode="auto">
          <a:xfrm>
            <a:off x="8208963" y="1808163"/>
            <a:ext cx="73025" cy="215900"/>
          </a:xfrm>
          <a:prstGeom prst="ellipse">
            <a:avLst/>
          </a:prstGeom>
          <a:solidFill>
            <a:srgbClr val="00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diamond(in)">
                                      <p:cBhvr>
                                        <p:cTn id="7" dur="500"/>
                                        <p:tgtEl>
                                          <p:spTgt spid="5632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6328"/>
                                        </p:tgtEl>
                                        <p:attrNameLst>
                                          <p:attrName>style.visibility</p:attrName>
                                        </p:attrNameLst>
                                      </p:cBhvr>
                                      <p:to>
                                        <p:strVal val="visible"/>
                                      </p:to>
                                    </p:set>
                                    <p:animEffect transition="in" filter="diamond(in)">
                                      <p:cBhvr>
                                        <p:cTn id="10" dur="500"/>
                                        <p:tgtEl>
                                          <p:spTgt spid="56328"/>
                                        </p:tgtEl>
                                      </p:cBhvr>
                                    </p:animEffect>
                                  </p:childTnLst>
                                </p:cTn>
                              </p:par>
                              <p:par>
                                <p:cTn id="11" presetID="56" presetClass="path" presetSubtype="0" accel="50000" decel="50000" fill="hold" grpId="1" nodeType="withEffect">
                                  <p:stCondLst>
                                    <p:cond delay="0"/>
                                  </p:stCondLst>
                                  <p:childTnLst>
                                    <p:animMotion origin="layout" path="M 1.38889E-6 -1.85185E-6 L 0.30312 0.17593 " pathEditMode="relative" rAng="0" ptsTypes="AA">
                                      <p:cBhvr>
                                        <p:cTn id="12" dur="1000" fill="hold"/>
                                        <p:tgtEl>
                                          <p:spTgt spid="56327"/>
                                        </p:tgtEl>
                                        <p:attrNameLst>
                                          <p:attrName>ppt_x</p:attrName>
                                          <p:attrName>ppt_y</p:attrName>
                                        </p:attrNameLst>
                                      </p:cBhvr>
                                      <p:rCtr x="15156" y="8796"/>
                                    </p:animMotion>
                                  </p:childTnLst>
                                </p:cTn>
                              </p:par>
                              <p:par>
                                <p:cTn id="13" presetID="56" presetClass="path" presetSubtype="0" accel="50000" decel="50000" fill="hold" grpId="1" nodeType="withEffect">
                                  <p:stCondLst>
                                    <p:cond delay="0"/>
                                  </p:stCondLst>
                                  <p:childTnLst>
                                    <p:animMotion origin="layout" path="M -5.55556E-7 2.22222E-6 L -0.31094 -0.18519 " pathEditMode="relative" rAng="0" ptsTypes="AA">
                                      <p:cBhvr>
                                        <p:cTn id="14" dur="1000" fill="hold"/>
                                        <p:tgtEl>
                                          <p:spTgt spid="56328"/>
                                        </p:tgtEl>
                                        <p:attrNameLst>
                                          <p:attrName>ppt_x</p:attrName>
                                          <p:attrName>ppt_y</p:attrName>
                                        </p:attrNameLst>
                                      </p:cBhvr>
                                      <p:rCtr x="-15556" y="-9259"/>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56323"/>
                                        </p:tgtEl>
                                        <p:attrNameLst>
                                          <p:attrName>style.visibility</p:attrName>
                                        </p:attrNameLst>
                                      </p:cBhvr>
                                      <p:to>
                                        <p:strVal val="visible"/>
                                      </p:to>
                                    </p:set>
                                    <p:animEffect transition="in" filter="diamond(in)">
                                      <p:cBhvr>
                                        <p:cTn id="19" dur="2000"/>
                                        <p:tgtEl>
                                          <p:spTgt spid="5632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6325"/>
                                        </p:tgtEl>
                                        <p:attrNameLst>
                                          <p:attrName>style.visibility</p:attrName>
                                        </p:attrNameLst>
                                      </p:cBhvr>
                                      <p:to>
                                        <p:strVal val="visible"/>
                                      </p:to>
                                    </p:set>
                                    <p:animEffect transition="in" filter="box(in)">
                                      <p:cBhvr>
                                        <p:cTn id="22" dur="500"/>
                                        <p:tgtEl>
                                          <p:spTgt spid="56325"/>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56329"/>
                                        </p:tgtEl>
                                        <p:attrNameLst>
                                          <p:attrName>style.visibility</p:attrName>
                                        </p:attrNameLst>
                                      </p:cBhvr>
                                      <p:to>
                                        <p:strVal val="visible"/>
                                      </p:to>
                                    </p:set>
                                    <p:animEffect transition="in" filter="diamond(in)">
                                      <p:cBhvr>
                                        <p:cTn id="25" dur="2000"/>
                                        <p:tgtEl>
                                          <p:spTgt spid="56329"/>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6330"/>
                                        </p:tgtEl>
                                        <p:attrNameLst>
                                          <p:attrName>style.visibility</p:attrName>
                                        </p:attrNameLst>
                                      </p:cBhvr>
                                      <p:to>
                                        <p:strVal val="visible"/>
                                      </p:to>
                                    </p:set>
                                    <p:animEffect transition="in" filter="diamond(in)">
                                      <p:cBhvr>
                                        <p:cTn id="28" dur="2000"/>
                                        <p:tgtEl>
                                          <p:spTgt spid="56330"/>
                                        </p:tgtEl>
                                      </p:cBhvr>
                                    </p:animEffect>
                                  </p:childTnLst>
                                </p:cTn>
                              </p:par>
                              <p:par>
                                <p:cTn id="29" presetID="27" presetClass="emph" presetSubtype="0" fill="hold" grpId="0" nodeType="withEffect">
                                  <p:stCondLst>
                                    <p:cond delay="0"/>
                                  </p:stCondLst>
                                  <p:childTnLst>
                                    <p:animClr clrSpc="rgb" dir="cw">
                                      <p:cBhvr override="childStyle">
                                        <p:cTn id="30" dur="250" autoRev="1" fill="hold"/>
                                        <p:tgtEl>
                                          <p:spTgt spid="56336"/>
                                        </p:tgtEl>
                                        <p:attrNameLst>
                                          <p:attrName>style.color</p:attrName>
                                        </p:attrNameLst>
                                      </p:cBhvr>
                                      <p:to>
                                        <a:schemeClr val="bg1"/>
                                      </p:to>
                                    </p:animClr>
                                    <p:animClr clrSpc="rgb" dir="cw">
                                      <p:cBhvr>
                                        <p:cTn id="31" dur="250" autoRev="1" fill="hold"/>
                                        <p:tgtEl>
                                          <p:spTgt spid="56336"/>
                                        </p:tgtEl>
                                        <p:attrNameLst>
                                          <p:attrName>fillcolor</p:attrName>
                                        </p:attrNameLst>
                                      </p:cBhvr>
                                      <p:to>
                                        <a:schemeClr val="bg1"/>
                                      </p:to>
                                    </p:animClr>
                                    <p:set>
                                      <p:cBhvr>
                                        <p:cTn id="32" dur="250" autoRev="1" fill="hold"/>
                                        <p:tgtEl>
                                          <p:spTgt spid="56336"/>
                                        </p:tgtEl>
                                        <p:attrNameLst>
                                          <p:attrName>fill.type</p:attrName>
                                        </p:attrNameLst>
                                      </p:cBhvr>
                                      <p:to>
                                        <p:strVal val="solid"/>
                                      </p:to>
                                    </p:set>
                                    <p:set>
                                      <p:cBhvr>
                                        <p:cTn id="33" dur="250" autoRev="1" fill="hold"/>
                                        <p:tgtEl>
                                          <p:spTgt spid="56336"/>
                                        </p:tgtEl>
                                        <p:attrNameLst>
                                          <p:attrName>fill.on</p:attrName>
                                        </p:attrNameLst>
                                      </p:cBhvr>
                                      <p:to>
                                        <p:strVal val="true"/>
                                      </p:to>
                                    </p:set>
                                  </p:childTnLst>
                                </p:cTn>
                              </p:par>
                              <p:par>
                                <p:cTn id="34" presetID="27" presetClass="emph" presetSubtype="0" fill="hold" grpId="0" nodeType="withEffect">
                                  <p:stCondLst>
                                    <p:cond delay="0"/>
                                  </p:stCondLst>
                                  <p:childTnLst>
                                    <p:animClr clrSpc="rgb" dir="cw">
                                      <p:cBhvr override="childStyle">
                                        <p:cTn id="35" dur="250" autoRev="1" fill="hold"/>
                                        <p:tgtEl>
                                          <p:spTgt spid="56335"/>
                                        </p:tgtEl>
                                        <p:attrNameLst>
                                          <p:attrName>style.color</p:attrName>
                                        </p:attrNameLst>
                                      </p:cBhvr>
                                      <p:to>
                                        <a:schemeClr val="bg1"/>
                                      </p:to>
                                    </p:animClr>
                                    <p:animClr clrSpc="rgb" dir="cw">
                                      <p:cBhvr>
                                        <p:cTn id="36" dur="250" autoRev="1" fill="hold"/>
                                        <p:tgtEl>
                                          <p:spTgt spid="56335"/>
                                        </p:tgtEl>
                                        <p:attrNameLst>
                                          <p:attrName>fillcolor</p:attrName>
                                        </p:attrNameLst>
                                      </p:cBhvr>
                                      <p:to>
                                        <a:schemeClr val="bg1"/>
                                      </p:to>
                                    </p:animClr>
                                    <p:set>
                                      <p:cBhvr>
                                        <p:cTn id="37" dur="250" autoRev="1" fill="hold"/>
                                        <p:tgtEl>
                                          <p:spTgt spid="56335"/>
                                        </p:tgtEl>
                                        <p:attrNameLst>
                                          <p:attrName>fill.type</p:attrName>
                                        </p:attrNameLst>
                                      </p:cBhvr>
                                      <p:to>
                                        <p:strVal val="solid"/>
                                      </p:to>
                                    </p:set>
                                    <p:set>
                                      <p:cBhvr>
                                        <p:cTn id="38" dur="250" autoRev="1" fill="hold"/>
                                        <p:tgtEl>
                                          <p:spTgt spid="56335"/>
                                        </p:tgtEl>
                                        <p:attrNameLst>
                                          <p:attrName>fill.on</p:attrName>
                                        </p:attrNameLst>
                                      </p:cBhvr>
                                      <p:to>
                                        <p:strVal val="tru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56324"/>
                                        </p:tgtEl>
                                        <p:attrNameLst>
                                          <p:attrName>style.visibility</p:attrName>
                                        </p:attrNameLst>
                                      </p:cBhvr>
                                      <p:to>
                                        <p:strVal val="visible"/>
                                      </p:to>
                                    </p:set>
                                    <p:animEffect transition="in" filter="diamond(in)">
                                      <p:cBhvr>
                                        <p:cTn id="43" dur="2000"/>
                                        <p:tgtEl>
                                          <p:spTgt spid="56324"/>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56326"/>
                                        </p:tgtEl>
                                        <p:attrNameLst>
                                          <p:attrName>style.visibility</p:attrName>
                                        </p:attrNameLst>
                                      </p:cBhvr>
                                      <p:to>
                                        <p:strVal val="visible"/>
                                      </p:to>
                                    </p:set>
                                    <p:animEffect transition="in" filter="diamond(in)">
                                      <p:cBhvr>
                                        <p:cTn id="46" dur="2000"/>
                                        <p:tgtEl>
                                          <p:spTgt spid="56326"/>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56331"/>
                                        </p:tgtEl>
                                        <p:attrNameLst>
                                          <p:attrName>style.visibility</p:attrName>
                                        </p:attrNameLst>
                                      </p:cBhvr>
                                      <p:to>
                                        <p:strVal val="visible"/>
                                      </p:to>
                                    </p:set>
                                    <p:animEffect transition="in" filter="diamond(in)">
                                      <p:cBhvr>
                                        <p:cTn id="49" dur="2000"/>
                                        <p:tgtEl>
                                          <p:spTgt spid="56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p:bldP spid="56324" grpId="0" animBg="1"/>
      <p:bldP spid="56325" grpId="0" animBg="1"/>
      <p:bldP spid="56326" grpId="0" animBg="1"/>
      <p:bldP spid="56327" grpId="0" animBg="1"/>
      <p:bldP spid="56327" grpId="1" animBg="1"/>
      <p:bldP spid="56328" grpId="0" animBg="1"/>
      <p:bldP spid="56328" grpId="1" animBg="1"/>
      <p:bldP spid="56329" grpId="0" animBg="1"/>
      <p:bldP spid="56330" grpId="0" animBg="1"/>
      <p:bldP spid="56331" grpId="0" animBg="1"/>
      <p:bldP spid="56335" grpId="0" animBg="1"/>
      <p:bldP spid="563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651750" cy="536575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84995" name="Oval 3"/>
          <p:cNvSpPr>
            <a:spLocks noChangeArrowheads="1"/>
          </p:cNvSpPr>
          <p:nvPr/>
        </p:nvSpPr>
        <p:spPr bwMode="auto">
          <a:xfrm>
            <a:off x="5638800" y="1828800"/>
            <a:ext cx="1511300" cy="273685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6" name="Rectangle 4"/>
          <p:cNvSpPr>
            <a:spLocks noChangeArrowheads="1"/>
          </p:cNvSpPr>
          <p:nvPr/>
        </p:nvSpPr>
        <p:spPr bwMode="auto">
          <a:xfrm>
            <a:off x="287338" y="6316663"/>
            <a:ext cx="7929562" cy="46037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FontTx/>
              <a:buChar char="•"/>
            </a:pPr>
            <a:r>
              <a:rPr lang="en-US" sz="2000" b="1">
                <a:solidFill>
                  <a:srgbClr val="FFFF00"/>
                </a:solidFill>
                <a:latin typeface=".VnArial Narrow" pitchFamily="34" charset="0"/>
              </a:rPr>
              <a:t>- Ng­êi ®i xe ®¹p ®i sai luËt </a:t>
            </a:r>
            <a:r>
              <a:rPr lang="en-US" sz="2000">
                <a:solidFill>
                  <a:srgbClr val="FFFF00"/>
                </a:solidFill>
                <a:latin typeface="Verdana" pitchFamily="34" charset="0"/>
              </a:rPr>
              <a:t>vì</a:t>
            </a:r>
            <a:r>
              <a:rPr lang="en-US" sz="2000" b="1">
                <a:solidFill>
                  <a:srgbClr val="FFFF00"/>
                </a:solidFill>
                <a:latin typeface=".VnArial Narrow" pitchFamily="34" charset="0"/>
              </a:rPr>
              <a:t> ®· ®i xe ®¹p vµo ®­êng mét chiÒu</a:t>
            </a:r>
          </a:p>
        </p:txBody>
      </p:sp>
      <p:sp>
        <p:nvSpPr>
          <p:cNvPr id="84997" name="Oval 5"/>
          <p:cNvSpPr>
            <a:spLocks noChangeArrowheads="1"/>
          </p:cNvSpPr>
          <p:nvPr/>
        </p:nvSpPr>
        <p:spPr bwMode="auto">
          <a:xfrm>
            <a:off x="333375" y="3903663"/>
            <a:ext cx="503238" cy="503237"/>
          </a:xfrm>
          <a:prstGeom prst="ellipse">
            <a:avLst/>
          </a:prstGeom>
          <a:solidFill>
            <a:srgbClr val="FFFF00"/>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solidFill>
                  <a:srgbClr val="FF0000"/>
                </a:solidFill>
                <a:effectLst>
                  <a:outerShdw blurRad="38100" dist="38100" dir="2700000" algn="tl">
                    <a:srgbClr val="000000"/>
                  </a:outerShdw>
                </a:effectLst>
              </a:rPr>
              <a:t>2</a:t>
            </a:r>
          </a:p>
        </p:txBody>
      </p:sp>
      <p:sp>
        <p:nvSpPr>
          <p:cNvPr id="84998" name="Rectangle 6"/>
          <p:cNvSpPr>
            <a:spLocks noChangeArrowheads="1"/>
          </p:cNvSpPr>
          <p:nvPr/>
        </p:nvSpPr>
        <p:spPr bwMode="auto">
          <a:xfrm>
            <a:off x="287338" y="5883275"/>
            <a:ext cx="7929562" cy="46037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eaLnBrk="1" hangingPunct="1">
              <a:lnSpc>
                <a:spcPct val="80000"/>
              </a:lnSpc>
              <a:spcBef>
                <a:spcPct val="20000"/>
              </a:spcBef>
              <a:buFontTx/>
              <a:buChar char="•"/>
            </a:pPr>
            <a:r>
              <a:rPr lang="en-US" sz="2000" b="1">
                <a:solidFill>
                  <a:srgbClr val="0000FF"/>
                </a:solidFill>
                <a:latin typeface=".VnArial Narrow" pitchFamily="34" charset="0"/>
              </a:rPr>
              <a:t>- ¤ t« vµ ng­êi ®i bé trªn vØa hÌ lµ ®i ®óng luËt.</a:t>
            </a:r>
          </a:p>
        </p:txBody>
      </p:sp>
      <p:sp>
        <p:nvSpPr>
          <p:cNvPr id="84999" name="Freeform 7"/>
          <p:cNvSpPr>
            <a:spLocks/>
          </p:cNvSpPr>
          <p:nvPr/>
        </p:nvSpPr>
        <p:spPr bwMode="auto">
          <a:xfrm>
            <a:off x="7010400" y="3657600"/>
            <a:ext cx="1746250" cy="2844800"/>
          </a:xfrm>
          <a:custGeom>
            <a:avLst/>
            <a:gdLst>
              <a:gd name="T0" fmla="*/ 0 w 1100"/>
              <a:gd name="T1" fmla="*/ 0 h 1792"/>
              <a:gd name="T2" fmla="*/ 975 w 1100"/>
              <a:gd name="T3" fmla="*/ 612 h 1792"/>
              <a:gd name="T4" fmla="*/ 748 w 1100"/>
              <a:gd name="T5" fmla="*/ 1792 h 1792"/>
            </a:gdLst>
            <a:ahLst/>
            <a:cxnLst>
              <a:cxn ang="0">
                <a:pos x="T0" y="T1"/>
              </a:cxn>
              <a:cxn ang="0">
                <a:pos x="T2" y="T3"/>
              </a:cxn>
              <a:cxn ang="0">
                <a:pos x="T4" y="T5"/>
              </a:cxn>
            </a:cxnLst>
            <a:rect l="0" t="0" r="r" b="b"/>
            <a:pathLst>
              <a:path w="1100" h="1792">
                <a:moveTo>
                  <a:pt x="0" y="0"/>
                </a:moveTo>
                <a:cubicBezTo>
                  <a:pt x="425" y="156"/>
                  <a:pt x="850" y="313"/>
                  <a:pt x="975" y="612"/>
                </a:cubicBezTo>
                <a:cubicBezTo>
                  <a:pt x="1100" y="911"/>
                  <a:pt x="786" y="1595"/>
                  <a:pt x="748" y="1792"/>
                </a:cubicBezTo>
              </a:path>
            </a:pathLst>
          </a:custGeom>
          <a:noFill/>
          <a:ln w="28575" cmpd="sng">
            <a:solidFill>
              <a:srgbClr val="FF0000"/>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0" name="AutoShape 8"/>
          <p:cNvSpPr>
            <a:spLocks noChangeArrowheads="1"/>
          </p:cNvSpPr>
          <p:nvPr/>
        </p:nvSpPr>
        <p:spPr bwMode="auto">
          <a:xfrm rot="20297547" flipH="1">
            <a:off x="1295400" y="2362200"/>
            <a:ext cx="1223963" cy="504825"/>
          </a:xfrm>
          <a:prstGeom prst="rightArrow">
            <a:avLst>
              <a:gd name="adj1" fmla="val 50000"/>
              <a:gd name="adj2" fmla="val 6061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0000FF"/>
                </a:solidFill>
                <a:latin typeface=".VnArial Narrow" pitchFamily="34" charset="0"/>
              </a:rPr>
              <a:t>Đóng luËt</a:t>
            </a:r>
          </a:p>
        </p:txBody>
      </p:sp>
      <p:sp>
        <p:nvSpPr>
          <p:cNvPr id="85001" name="AutoShape 9"/>
          <p:cNvSpPr>
            <a:spLocks noChangeArrowheads="1"/>
          </p:cNvSpPr>
          <p:nvPr/>
        </p:nvSpPr>
        <p:spPr bwMode="auto">
          <a:xfrm rot="-1302453">
            <a:off x="2667000" y="1905000"/>
            <a:ext cx="1081088" cy="504825"/>
          </a:xfrm>
          <a:prstGeom prst="rightArrow">
            <a:avLst>
              <a:gd name="adj1" fmla="val 50000"/>
              <a:gd name="adj2" fmla="val 53538"/>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0000FF"/>
                </a:solidFill>
                <a:latin typeface=".VnArial Narrow" pitchFamily="34" charset="0"/>
              </a:rPr>
              <a:t>Đóng luËt</a:t>
            </a:r>
          </a:p>
        </p:txBody>
      </p:sp>
      <p:sp>
        <p:nvSpPr>
          <p:cNvPr id="85002" name="AutoShape 10"/>
          <p:cNvSpPr>
            <a:spLocks noChangeArrowheads="1"/>
          </p:cNvSpPr>
          <p:nvPr/>
        </p:nvSpPr>
        <p:spPr bwMode="auto">
          <a:xfrm rot="20297547" flipH="1">
            <a:off x="3505200" y="3886200"/>
            <a:ext cx="1223963" cy="504825"/>
          </a:xfrm>
          <a:prstGeom prst="rightArrow">
            <a:avLst>
              <a:gd name="adj1" fmla="val 50000"/>
              <a:gd name="adj2" fmla="val 6061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800" b="1">
                <a:solidFill>
                  <a:srgbClr val="0000FF"/>
                </a:solidFill>
                <a:latin typeface=".VnArial Narrow" pitchFamily="34" charset="0"/>
              </a:rPr>
              <a:t>Đóng luËt</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4998"/>
                                        </p:tgtEl>
                                        <p:attrNameLst>
                                          <p:attrName>style.visibility</p:attrName>
                                        </p:attrNameLst>
                                      </p:cBhvr>
                                      <p:to>
                                        <p:strVal val="visible"/>
                                      </p:to>
                                    </p:set>
                                    <p:anim calcmode="lin" valueType="num">
                                      <p:cBhvr>
                                        <p:cTn id="7" dur="1000" fill="hold"/>
                                        <p:tgtEl>
                                          <p:spTgt spid="84998"/>
                                        </p:tgtEl>
                                        <p:attrNameLst>
                                          <p:attrName>ppt_x</p:attrName>
                                        </p:attrNameLst>
                                      </p:cBhvr>
                                      <p:tavLst>
                                        <p:tav tm="0">
                                          <p:val>
                                            <p:strVal val="#ppt_x-.2"/>
                                          </p:val>
                                        </p:tav>
                                        <p:tav tm="100000">
                                          <p:val>
                                            <p:strVal val="#ppt_x"/>
                                          </p:val>
                                        </p:tav>
                                      </p:tavLst>
                                    </p:anim>
                                    <p:anim calcmode="lin" valueType="num">
                                      <p:cBhvr>
                                        <p:cTn id="8" dur="1000" fill="hold"/>
                                        <p:tgtEl>
                                          <p:spTgt spid="849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4998"/>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85001"/>
                                        </p:tgtEl>
                                        <p:attrNameLst>
                                          <p:attrName>style.visibility</p:attrName>
                                        </p:attrNameLst>
                                      </p:cBhvr>
                                      <p:to>
                                        <p:strVal val="visible"/>
                                      </p:to>
                                    </p:set>
                                    <p:animEffect transition="in" filter="box(in)">
                                      <p:cBhvr>
                                        <p:cTn id="12" dur="500"/>
                                        <p:tgtEl>
                                          <p:spTgt spid="8500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5000"/>
                                        </p:tgtEl>
                                        <p:attrNameLst>
                                          <p:attrName>style.visibility</p:attrName>
                                        </p:attrNameLst>
                                      </p:cBhvr>
                                      <p:to>
                                        <p:strVal val="visible"/>
                                      </p:to>
                                    </p:set>
                                    <p:animEffect transition="in" filter="box(in)">
                                      <p:cBhvr>
                                        <p:cTn id="15" dur="500"/>
                                        <p:tgtEl>
                                          <p:spTgt spid="8500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5002"/>
                                        </p:tgtEl>
                                        <p:attrNameLst>
                                          <p:attrName>style.visibility</p:attrName>
                                        </p:attrNameLst>
                                      </p:cBhvr>
                                      <p:to>
                                        <p:strVal val="visible"/>
                                      </p:to>
                                    </p:set>
                                    <p:animEffect transition="in" filter="box(in)">
                                      <p:cBhvr>
                                        <p:cTn id="18" dur="500"/>
                                        <p:tgtEl>
                                          <p:spTgt spid="85002"/>
                                        </p:tgtEl>
                                      </p:cBhvr>
                                    </p:animEffect>
                                  </p:childTnLst>
                                </p:cTn>
                              </p:par>
                              <p:par>
                                <p:cTn id="19" presetID="26" presetClass="emph" presetSubtype="0" fill="hold" grpId="1" nodeType="withEffect">
                                  <p:stCondLst>
                                    <p:cond delay="0"/>
                                  </p:stCondLst>
                                  <p:childTnLst>
                                    <p:animEffect transition="out" filter="fade">
                                      <p:cBhvr>
                                        <p:cTn id="20" dur="500" tmFilter="0, 0; .2, .5; .8, .5; 1, 0"/>
                                        <p:tgtEl>
                                          <p:spTgt spid="85000"/>
                                        </p:tgtEl>
                                      </p:cBhvr>
                                    </p:animEffect>
                                    <p:animScale>
                                      <p:cBhvr>
                                        <p:cTn id="21" dur="250" autoRev="1" fill="hold"/>
                                        <p:tgtEl>
                                          <p:spTgt spid="85000"/>
                                        </p:tgtEl>
                                      </p:cBhvr>
                                      <p:by x="105000" y="105000"/>
                                    </p:animScale>
                                  </p:childTnLst>
                                </p:cTn>
                              </p:par>
                              <p:par>
                                <p:cTn id="22" presetID="26" presetClass="emph" presetSubtype="0" fill="hold" grpId="1" nodeType="withEffect">
                                  <p:stCondLst>
                                    <p:cond delay="0"/>
                                  </p:stCondLst>
                                  <p:childTnLst>
                                    <p:animEffect transition="out" filter="fade">
                                      <p:cBhvr>
                                        <p:cTn id="23" dur="500" tmFilter="0, 0; .2, .5; .8, .5; 1, 0"/>
                                        <p:tgtEl>
                                          <p:spTgt spid="85001"/>
                                        </p:tgtEl>
                                      </p:cBhvr>
                                    </p:animEffect>
                                    <p:animScale>
                                      <p:cBhvr>
                                        <p:cTn id="24" dur="250" autoRev="1" fill="hold"/>
                                        <p:tgtEl>
                                          <p:spTgt spid="85001"/>
                                        </p:tgtEl>
                                      </p:cBhvr>
                                      <p:by x="105000" y="105000"/>
                                    </p:animScale>
                                  </p:childTnLst>
                                </p:cTn>
                              </p:par>
                              <p:par>
                                <p:cTn id="25" presetID="26" presetClass="emph" presetSubtype="0" fill="hold" grpId="1" nodeType="withEffect">
                                  <p:stCondLst>
                                    <p:cond delay="0"/>
                                  </p:stCondLst>
                                  <p:childTnLst>
                                    <p:animEffect transition="out" filter="fade">
                                      <p:cBhvr>
                                        <p:cTn id="26" dur="500" tmFilter="0, 0; .2, .5; .8, .5; 1, 0"/>
                                        <p:tgtEl>
                                          <p:spTgt spid="85002"/>
                                        </p:tgtEl>
                                      </p:cBhvr>
                                    </p:animEffect>
                                    <p:animScale>
                                      <p:cBhvr>
                                        <p:cTn id="27" dur="250" autoRev="1" fill="hold"/>
                                        <p:tgtEl>
                                          <p:spTgt spid="85002"/>
                                        </p:tgtEl>
                                      </p:cBhvr>
                                      <p:by x="105000" y="105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4995"/>
                                        </p:tgtEl>
                                        <p:attrNameLst>
                                          <p:attrName>style.visibility</p:attrName>
                                        </p:attrNameLst>
                                      </p:cBhvr>
                                      <p:to>
                                        <p:strVal val="visible"/>
                                      </p:to>
                                    </p:set>
                                    <p:animEffect transition="in" filter="diamond(in)">
                                      <p:cBhvr>
                                        <p:cTn id="32" dur="2000"/>
                                        <p:tgtEl>
                                          <p:spTgt spid="84995"/>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84996"/>
                                        </p:tgtEl>
                                        <p:attrNameLst>
                                          <p:attrName>style.visibility</p:attrName>
                                        </p:attrNameLst>
                                      </p:cBhvr>
                                      <p:to>
                                        <p:strVal val="visible"/>
                                      </p:to>
                                    </p:set>
                                    <p:animEffect transition="in" filter="box(in)">
                                      <p:cBhvr>
                                        <p:cTn id="35" dur="500"/>
                                        <p:tgtEl>
                                          <p:spTgt spid="84996"/>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84999"/>
                                        </p:tgtEl>
                                        <p:attrNameLst>
                                          <p:attrName>style.visibility</p:attrName>
                                        </p:attrNameLst>
                                      </p:cBhvr>
                                      <p:to>
                                        <p:strVal val="visible"/>
                                      </p:to>
                                    </p:set>
                                    <p:animEffect transition="in" filter="diamond(in)">
                                      <p:cBhvr>
                                        <p:cTn id="38" dur="10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nimBg="1"/>
      <p:bldP spid="84996" grpId="0" animBg="1"/>
      <p:bldP spid="84998" grpId="0" animBg="1"/>
      <p:bldP spid="84999" grpId="0" animBg="1"/>
      <p:bldP spid="85000" grpId="0" animBg="1"/>
      <p:bldP spid="85000" grpId="1" animBg="1"/>
      <p:bldP spid="85001" grpId="0" animBg="1"/>
      <p:bldP spid="85001" grpId="1" animBg="1"/>
      <p:bldP spid="85002" grpId="0" animBg="1"/>
      <p:bldP spid="8500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7508"/>
  <p:tag name="VIOLETTITLE" val="an toan khi di xe dap"/>
  <p:tag name="VIOLETLESSON" val="30"/>
  <p:tag name="VIOLETCATID" val="8049775"/>
  <p:tag name="VIOLETSUBJECT" val="Tự nhiên và xã hội 3"/>
  <p:tag name="VIOLETAUTHORID" val="1461833"/>
  <p:tag name="VIOLETAUTHORNAME" val="Phạm Bá Thuần"/>
  <p:tag name="VIOLETAUTHORAVATAR" val="no_avatar.jpg"/>
  <p:tag name="VIOLETAUTHORADDRESS" val="truongtieuhocdaison - nghean"/>
  <p:tag name="VIOLETAUTHORHOMEPAGE" val="http://violet.vn/thuanhientrang"/>
  <p:tag name="VIOLETDATE" val="2013-12-12 20:31:39"/>
  <p:tag name="VIOLETHIT" val="293"/>
  <p:tag name="VIOLETLIKE" val="0"/>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alpha val="49001"/>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2095</TotalTime>
  <Words>1311</Words>
  <Application>Microsoft Office PowerPoint</Application>
  <PresentationFormat>On-screen Show (4:3)</PresentationFormat>
  <Paragraphs>148</Paragraphs>
  <Slides>40</Slides>
  <Notes>0</Notes>
  <HiddenSlides>0</HiddenSlides>
  <MMClips>5</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51" baseType="lpstr">
      <vt:lpstr>.VnArabia</vt:lpstr>
      <vt:lpstr>.VnArial Narrow</vt:lpstr>
      <vt:lpstr>.VnAristote</vt:lpstr>
      <vt:lpstr>.VnSouthernH</vt:lpstr>
      <vt:lpstr>.VnVogueH</vt:lpstr>
      <vt:lpstr>Arial</vt:lpstr>
      <vt:lpstr>Times New Roman</vt:lpstr>
      <vt:lpstr>Verdana</vt:lpstr>
      <vt:lpstr>1_Default Design</vt:lpstr>
      <vt:lpstr>Default Design</vt:lpstr>
      <vt:lpstr>CorelDRAW</vt:lpstr>
      <vt:lpstr>PowerPoint Presentation</vt:lpstr>
      <vt:lpstr>PowerPoint Presentation</vt:lpstr>
      <vt:lpstr>Em hãy nêu một số đặc điểm ở đô thị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&lt;egyptian hak&gt;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Phong</dc:creator>
  <cp:lastModifiedBy>Mai</cp:lastModifiedBy>
  <cp:revision>62</cp:revision>
  <dcterms:created xsi:type="dcterms:W3CDTF">2009-12-01T15:04:28Z</dcterms:created>
  <dcterms:modified xsi:type="dcterms:W3CDTF">2020-12-22T14:48:49Z</dcterms:modified>
</cp:coreProperties>
</file>