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xmlns="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xmlns="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xmlns="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xmlns="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xmlns="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xmlns="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xmlns="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xmlns="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xmlns="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xmlns="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xmlns="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xmlns="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xmlns="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xmlns="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xmlns="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xmlns="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xmlns="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xmlns="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xmlns="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xmlns="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xmlns="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xmlns="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xmlns="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xmlns="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xmlns="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xmlns="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xmlns="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xmlns="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xmlns="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xmlns="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xmlns="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xmlns="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xmlns="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xmlns="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xmlns="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xmlns="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xmlns="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xmlns="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xmlns="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xmlns="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xmlns="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xmlns="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xmlns="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xmlns="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xmlns="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xmlns="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xmlns="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xmlns="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xmlns="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xmlns="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xmlns="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xmlns="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xmlns="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xmlns="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xmlns="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xmlns="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xmlns="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xmlns="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xmlns="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xmlns="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xmlns="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xmlns="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xmlns="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xmlns="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xmlns="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xmlns="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xmlns="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xmlns="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xmlns="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xmlns="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xmlns="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xmlns="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xmlns="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xmlns="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xmlns="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xmlns="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xmlns="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xmlns="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xmlns="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xmlns="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xmlns="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xmlns="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xmlns="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xmlns="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xmlns="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xmlns="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xmlns="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xmlns="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xmlns="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xmlns="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xmlns="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xmlns="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xmlns="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xmlns="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xmlns="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xmlns="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xmlns="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xmlns="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xmlns="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xmlns="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xmlns="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xmlns="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xmlns="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xmlns="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xmlns="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xmlns="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xmlns="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xmlns="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xmlns="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xmlns="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xmlns="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xmlns="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xmlns="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xmlns="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xmlns="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xmlns="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xmlns="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xmlns="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xmlns="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xmlns="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xmlns="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xmlns="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xmlns="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xmlns="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xmlns="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xmlns="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xmlns="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xmlns="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xmlns="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xmlns="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xmlns="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xmlns="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xmlns="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xmlns="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xmlns="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xmlns="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xmlns="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xmlns="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xmlns="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xmlns="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xmlns="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xmlns="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xmlns="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xmlns="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xmlns="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xmlns="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xmlns="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xmlns="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xmlns="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xmlns="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xmlns="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xmlns="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xmlns="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xmlns="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xmlns="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xmlns="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xmlns="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xmlns="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xmlns="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xmlns="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xmlns="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xmlns="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xmlns="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xmlns="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xmlns="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xmlns="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xmlns="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xmlns="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xmlns="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xmlns="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xmlns="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xmlns="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xmlns="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xmlns="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xmlns="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xmlns="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xmlns="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xmlns="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xmlns="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xmlns="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xmlns="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xmlns="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xmlns="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xmlns="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xmlns="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xmlns="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xmlns="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xmlns="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xmlns="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xmlns="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xmlns="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xmlns="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xmlns="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xmlns="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xmlns="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xmlns="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xmlns="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xmlns="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xmlns="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xmlns="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xmlns="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xmlns="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xmlns="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xmlns="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xmlns="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xmlns="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xmlns="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xmlns="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xmlns="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xmlns="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xmlns="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xmlns="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xmlns="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xmlns="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xmlns="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xmlns="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xmlns="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xmlns="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xmlns="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xmlns="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xmlns="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xmlns="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xmlns="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xmlns="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xmlns="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xmlns="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xmlns="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xmlns="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xmlns="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xmlns="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xmlns="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xmlns="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xmlns="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xmlns="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xmlns="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xmlns="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xmlns="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xmlns="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xmlns="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xmlns="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xmlns="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xmlns="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xmlns="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xmlns="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xmlns="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xmlns="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xmlns="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xmlns="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xmlns="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xmlns="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xmlns="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xmlns="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xmlns="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xmlns="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xmlns="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xmlns="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12/09/65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xmlns="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xmlns="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xmlns="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xmlns="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xmlns="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xmlns="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xmlns="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xmlns="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xmlns="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xmlns="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xmlns="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xmlns="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xmlns="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xmlns="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xmlns="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xmlns="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xmlns="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xmlns="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xmlns="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xmlns="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xmlns="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xmlns="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xmlns="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xmlns="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xmlns="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xmlns="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xmlns="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xmlns="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xmlns="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xmlns="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xmlns="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xmlns="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xmlns="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xmlns="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Tìm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thành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phần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trong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cộng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,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trừ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(t2)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Coiny" panose="02000903060500060000" pitchFamily="2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xmlns="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iCiel Cadena" panose="02000503000000020004" pitchFamily="2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iCiel Cadena" panose="02000503000000020004" pitchFamily="2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xmlns="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xmlns="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xmlns="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xmlns="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xmlns="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xmlns="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xmlns="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xmlns="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xmlns="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xmlns="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xmlns="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xmlns="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xmlns="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xmlns="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xmlns="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xmlns="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xmlns="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xmlns="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xmlns="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xmlns="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xmlns="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xmlns="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xmlns="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xmlns="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xmlns="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xmlns="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xmlns="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xmlns="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xmlns="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xmlns="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xmlns="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xmlns="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xmlns="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xmlns="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xmlns="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xmlns="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xmlns="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xmlns="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xmlns="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xmlns="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xmlns="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xmlns="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xmlns="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xmlns="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xmlns="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xmlns="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xmlns="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xmlns="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xmlns="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xmlns="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xmlns="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xmlns="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xmlns="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xmlns="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xmlns="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xmlns="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xmlns="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xmlns="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xmlns="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xmlns="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xmlns="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xmlns="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xmlns="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xmlns="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xmlns="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xmlns="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xmlns="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xmlns="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xmlns="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xmlns="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xmlns="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xmlns="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xmlns="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xmlns="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xmlns="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xmlns="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xmlns="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xmlns="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xmlns="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xmlns="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xmlns="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xmlns="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xmlns="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xmlns="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xmlns="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xmlns="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xmlns="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xmlns="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xmlns="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xmlns="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xmlns="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xmlns="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xmlns="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xmlns="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bi,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– 3 = 5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xmlns="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xmlns="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xmlns="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xmlns="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xmlns="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5E2700"/>
                </a:solidFill>
                <a:latin typeface="Itim"/>
                <a:cs typeface="Itim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76567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xmlns="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xmlns="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954207" y="1677245"/>
            <a:ext cx="76690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xmlns="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xmlns="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xmlns="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xmlns="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xmlns="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xmlns="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xmlns="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xmlns="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xmlns="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xmlns="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xmlns="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xmlns="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xmlns="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xmlns="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xmlns="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xmlns="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xmlns="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xmlns="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xmlns="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xmlns="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xmlns="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xmlns="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xmlns="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xmlns="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xmlns="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xmlns="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xmlns="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xmlns="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xmlns="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xmlns="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xmlns="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xmlns="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xmlns="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xmlns="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xmlns="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xmlns="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xmlns="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xmlns="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xmlns="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xmlns="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xmlns="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xmlns="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xmlns="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xmlns="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xmlns="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xmlns="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xmlns="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xmlns="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xmlns="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xmlns="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xmlns="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xmlns="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xmlns="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xmlns="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xmlns="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xmlns="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xmlns="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xmlns="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xmlns="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xmlns="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xmlns="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xmlns="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xmlns="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xmlns="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xmlns="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tranthao121004@gmail.com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xmlns="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xmlns="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xmlns="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xmlns="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xmlns="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xmlns="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xmlns="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xmlns="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xmlns="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xmlns="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xmlns="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xmlns="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xmlns="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xmlns="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xmlns="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xmlns="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xmlns="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xmlns="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xmlns="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xmlns="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xmlns="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xmlns="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xmlns="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xmlns="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xmlns="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xmlns="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xmlns="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xmlns="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xmlns="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xmlns="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xmlns="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xmlns="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xmlns="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xmlns="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xmlns="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xmlns="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xmlns="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xmlns="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xmlns="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xmlns="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xmlns="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xmlns="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xmlns="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xmlns="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xmlns="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xmlns="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xmlns="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xmlns="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xmlns="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xmlns="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xmlns="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xmlns="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xmlns="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xmlns="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xmlns="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xmlns="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xmlns="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xmlns="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xmlns="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xmlns="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xmlns="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xmlns="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xmlns="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xmlns="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xmlns="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xmlns="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xmlns="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xmlns="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xmlns="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xmlns="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xmlns="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xmlns="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xmlns="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xmlns="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xmlns="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xmlns="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xmlns="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xmlns="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xmlns="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xmlns="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xmlns="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xmlns="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xmlns="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xmlns="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xmlns="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xmlns="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xmlns="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xmlns="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xmlns="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xmlns="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xmlns="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xmlns="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xmlns="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xmlns="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xmlns="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xmlns="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xmlns="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xmlns="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xmlns="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xmlns="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xmlns="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xmlns="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xmlns="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xmlns="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xmlns="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xmlns="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xmlns="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xmlns="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xmlns="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xmlns="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xmlns="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xmlns="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xmlns="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xmlns="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xmlns="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xmlns="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xmlns="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xmlns="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xmlns="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xmlns="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xmlns="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xmlns="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xmlns="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xmlns="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xmlns="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xmlns="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xmlns="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xmlns="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xmlns="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xmlns="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xmlns="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xmlns="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xmlns="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xmlns="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xmlns="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xmlns="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xmlns="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xmlns="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xmlns="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xmlns="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xmlns="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xmlns="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xmlns="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xmlns="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xmlns="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xmlns="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xmlns="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xmlns="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xmlns="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xmlns="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xmlns="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xmlns="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xmlns="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xmlns="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xmlns="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xmlns="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xmlns="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xmlns="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xmlns="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xmlns="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xmlns="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xmlns="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xmlns="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xmlns="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xmlns="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xmlns="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xmlns="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xmlns="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xmlns="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xmlns="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xmlns="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xmlns="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xmlns="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xmlns="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xmlns="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xmlns="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xmlns="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xmlns="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xmlns="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xmlns="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xmlns="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xmlns="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xmlns="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xmlns="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xmlns="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xmlns="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xmlns="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xmlns="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xmlns="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xmlns="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Itim"/>
                <a:cs typeface="Itim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Itim"/>
                <a:cs typeface="Itim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xmlns="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xmlns="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xmlns="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xmlns="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xmlns="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xmlns="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xmlns="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xmlns="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xmlns="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xmlns="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xmlns="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xmlns="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xmlns="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xmlns="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xmlns="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xmlns="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xmlns="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xmlns="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xmlns="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xmlns="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xmlns="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xmlns="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xmlns="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xmlns="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xmlns="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xmlns="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xmlns="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xmlns="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xmlns="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xmlns="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xmlns="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xmlns="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xmlns="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TH Mali Grade 6" panose="02000506000000020004" pitchFamily="2" charset="-34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TH Mali Grade 6" panose="02000506000000020004" pitchFamily="2" charset="-34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xmlns="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xmlns="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xmlns="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xmlns="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xmlns="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xmlns="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xmlns="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xmlns="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xmlns="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xmlns="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xmlns="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xmlns="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xmlns="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xmlns="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xmlns="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xmlns="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xmlns="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xmlns="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xmlns="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xmlns="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xmlns="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xmlns="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xmlns="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xmlns="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xmlns="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xmlns="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xmlns="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xmlns="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xmlns="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xmlns="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xmlns="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xmlns="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xmlns="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xmlns="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xmlns="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xmlns="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xmlns="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xmlns="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xmlns="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xmlns="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xmlns="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xmlns="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xmlns="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xmlns="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xmlns="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xmlns="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xmlns="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xmlns="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xmlns="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xmlns="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xmlns="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xmlns="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xmlns="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xmlns="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xmlns="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xmlns="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xmlns="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xmlns="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xmlns="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xmlns="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xmlns="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xmlns="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xmlns="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xmlns="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xmlns="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xmlns="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xmlns="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xmlns="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xmlns="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xmlns="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xmlns="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xmlns="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xmlns="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xmlns="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xmlns="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xmlns="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xmlns="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xmlns="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xmlns="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xmlns="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xmlns="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xmlns="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xmlns="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xmlns="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xmlns="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xmlns="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xmlns="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xmlns="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xmlns="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xmlns="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xmlns="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xmlns="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xmlns="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xmlns="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xmlns="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xmlns="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xmlns="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xmlns="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xmlns="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xmlns="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xmlns="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xmlns="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xmlns="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xmlns="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xmlns="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xmlns="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xmlns="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xmlns="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xmlns="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xmlns="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xmlns="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xmlns="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xmlns="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xmlns="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xmlns="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xmlns="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xmlns="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xmlns="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xmlns="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xmlns="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xmlns="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xmlns="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xmlns="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xmlns="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xmlns="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xmlns="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xmlns="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xmlns="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xmlns="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xmlns="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xmlns="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xmlns="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xmlns="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xmlns="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xmlns="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xmlns="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xmlns="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xmlns="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xmlns="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xmlns="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xmlns="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xmlns="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xmlns="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xmlns="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xmlns="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xmlns="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xmlns="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xmlns="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xmlns="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xmlns="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xmlns="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xmlns="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xmlns="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xmlns="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xmlns="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xmlns="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xmlns="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xmlns="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xmlns="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xmlns="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xmlns="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xmlns="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xmlns="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xmlns="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xmlns="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xmlns="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xmlns="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xmlns="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xmlns="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xmlns="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xmlns="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xmlns="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xmlns="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xmlns="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xmlns="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xmlns="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xmlns="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xmlns="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xmlns="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xmlns="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xmlns="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xmlns="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xmlns="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xmlns="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xmlns="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xmlns="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xmlns="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xmlns="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xmlns="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xmlns="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xmlns="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xmlns="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xmlns="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xmlns="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xmlns="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xmlns="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xmlns="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xmlns="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xmlns="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xmlns="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xmlns="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xmlns="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xmlns="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xmlns="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xmlns="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xmlns="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xmlns="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xmlns="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xmlns="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xmlns="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xmlns="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xmlns="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xmlns="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xmlns="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xmlns="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xmlns="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xmlns="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xmlns="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xmlns="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xmlns="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xmlns="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xmlns="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xmlns="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xmlns="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xmlns="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xmlns="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xmlns="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xmlns="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xmlns="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xmlns="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xmlns="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xmlns="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xmlns="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xmlns="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xmlns="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xmlns="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xmlns="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xmlns="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xmlns="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xmlns="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xmlns="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xmlns="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xmlns="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xmlns="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xmlns="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xmlns="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xmlns="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xmlns="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xmlns="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xmlns="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xmlns="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xmlns="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xmlns="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xmlns="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xmlns="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xmlns="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xmlns="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xmlns="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xmlns="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xmlns="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xmlns="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xmlns="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9E5AF1D6-D110-4149-AC69-248024A02F08}"/>
              </a:ext>
            </a:extLst>
          </p:cNvPr>
          <p:cNvSpPr/>
          <p:nvPr/>
        </p:nvSpPr>
        <p:spPr>
          <a:xfrm>
            <a:off x="5222368" y="1394450"/>
            <a:ext cx="5235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xmlns="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xmlns="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xmlns="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xmlns="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xmlns="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xmlns="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xmlns="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xmlns="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xmlns="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xmlns="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xmlns="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xmlns="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xmlns="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xmlns="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xmlns="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xmlns="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xmlns="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xmlns="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xmlns="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xmlns="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xmlns="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xmlns="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xmlns="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xmlns="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xmlns="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xmlns="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xmlns="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xmlns="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xmlns="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xmlns="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xmlns="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xmlns="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xmlns="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xmlns="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xmlns="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xmlns="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xmlns="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xmlns="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xmlns="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xmlns="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xmlns="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xmlns="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xmlns="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xmlns="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xmlns="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xmlns="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xmlns="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xmlns="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xmlns="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xmlns="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xmlns="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xmlns="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xmlns="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xmlns="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xmlns="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xmlns="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xmlns="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xmlns="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xmlns="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xmlns="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xmlns="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xmlns="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xmlns="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xmlns="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xmlns="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xmlns="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xmlns="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xmlns="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xmlns="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xmlns="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xmlns="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xmlns="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xmlns="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xmlns="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xmlns="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xmlns="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xmlns="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xmlns="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xmlns="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xmlns="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xmlns="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xmlns="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xmlns="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xmlns="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xmlns="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xmlns="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xmlns="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xmlns="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xmlns="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xmlns="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xmlns="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xmlns="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xmlns="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xmlns="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xmlns="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xmlns="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xmlns="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xmlns="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xmlns="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xmlns="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xmlns="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xmlns="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xmlns="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xmlns="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xmlns="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xmlns="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xmlns="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xmlns="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xmlns="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xmlns="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xmlns="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xmlns="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xmlns="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xmlns="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xmlns="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779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Coiny</vt:lpstr>
      <vt:lpstr>Cordia New</vt:lpstr>
      <vt:lpstr>iCiel Cadena</vt:lpstr>
      <vt:lpstr>Itim</vt:lpstr>
      <vt:lpstr>Pattaya</vt:lpstr>
      <vt:lpstr>TH Mali Grade 6</vt:lpstr>
      <vt:lpstr>Times New Roman</vt:lpstr>
      <vt:lpstr>Wingdings</vt:lpstr>
      <vt:lpstr>Office Theme</vt:lpstr>
      <vt:lpstr>Tìm thành phần trong phép cộng, phép trừ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Mai</cp:lastModifiedBy>
  <cp:revision>9</cp:revision>
  <dcterms:created xsi:type="dcterms:W3CDTF">2022-08-11T14:54:53Z</dcterms:created>
  <dcterms:modified xsi:type="dcterms:W3CDTF">2022-09-12T08:03:20Z</dcterms:modified>
</cp:coreProperties>
</file>