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823" r:id="rId2"/>
    <p:sldId id="824" r:id="rId3"/>
    <p:sldId id="863" r:id="rId4"/>
    <p:sldId id="826" r:id="rId5"/>
    <p:sldId id="828" r:id="rId6"/>
    <p:sldId id="829" r:id="rId7"/>
    <p:sldId id="830" r:id="rId8"/>
    <p:sldId id="831" r:id="rId9"/>
    <p:sldId id="868" r:id="rId10"/>
    <p:sldId id="257" r:id="rId11"/>
    <p:sldId id="871" r:id="rId12"/>
    <p:sldId id="836" r:id="rId13"/>
    <p:sldId id="837" r:id="rId14"/>
    <p:sldId id="838" r:id="rId15"/>
    <p:sldId id="839" r:id="rId16"/>
    <p:sldId id="856" r:id="rId17"/>
    <p:sldId id="869" r:id="rId18"/>
    <p:sldId id="855" r:id="rId19"/>
    <p:sldId id="870" r:id="rId20"/>
    <p:sldId id="8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66905-FEF3-42B6-B234-12752B7C9AE7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00552-8736-4F9A-8266-730EBEB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C7AB-B834-9582-532E-4EF026915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2059F-22FE-07BD-10A8-317708F57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28D81-9060-DF4A-AC53-E3360335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705BC-C651-475C-C18C-B8AE7455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21390-6238-E5C2-2F7B-C5657F86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D206-5031-F1EF-47DE-229946FD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40B20-1597-6D09-CAC7-6B20CC4B3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F91DB-C259-A278-79EA-0473575E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C56B2-CE83-2875-78A7-4452C38F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850E1-AADB-97D7-E967-E3562A3E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1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8F1C5-978E-7525-AD52-6D821288B9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6D225-A6B1-E742-4CA6-9BA34C766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3945C-D3EA-3EED-CB9E-E10043AA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21ADE-87A9-2F51-B2DE-B8B61D7D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65650-B9D6-4CF7-F07F-68A89ACE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615B-C0D3-BF94-D514-42470705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D37D5-8531-8F0E-F245-11782A36D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9B687-6525-94E6-744B-49EFFF4F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E76E4-B9E0-3A96-4E54-915B98CE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94A6-D0B0-663D-AE64-DAE82FFC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9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C01-58A9-4790-7A5B-FAD6707B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F10FB-C855-3FFD-DB1F-6555B4DAA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F07F-48E8-2C29-B42E-E7C1EBB2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FD556-25AF-3C4B-7C88-81DDA4BF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B5A71-831C-B58F-D353-47EBCCC4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A5D7-CB69-8C51-3460-37B7EB02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4F97B-19C2-E134-638F-079CE99A5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BA4FA-43D3-519C-7DFF-95CBCE55B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A7C3-4E88-0729-AF63-7FEBEDD0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5F283-3FC7-5A69-F4C8-90719E0D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9FDFD-9D9D-AB67-1D09-D74B8946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8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18C38-ACF3-5CBE-221B-DB098FBF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629A-8B70-00B2-107F-014BF0C2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9627B-D921-16EC-B512-F2F6B7424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667E6-F212-72DD-9638-E640BABB0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62FEA-C48D-F774-BD91-D75B537B9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A1806-4334-8A7F-9BD3-CC8341FA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F72DC-3646-626F-0679-C557AFE9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59387-D80A-253B-320F-A8A473B2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1627-347A-2604-B066-DA201AF5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AD8A8-4868-ADB2-ABC1-5A07B252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E08AC-864F-05F1-102A-FC9AC8A1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C2CC8-A30D-2B8B-CB80-C6A9BA2D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4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93DD-6254-7517-EBDA-636E6B4D2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31BF1-676A-0383-BD53-0210224E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1ED64-3156-8A48-3D8D-644DB21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7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BAEB-EC8F-31A6-21A2-87BFD0F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DE648-C7F1-B329-9253-04875D560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EDD41-5493-F22E-1B9E-4AA491900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BF37F-2735-ADEC-EE17-167753FA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902D2-D204-677E-BCF1-9A71D213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46991-7BF6-F51E-8287-F81D27480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93E4-8710-D6FF-E410-6128AE33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19690-4F3E-00DE-E58D-1B409E34A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5A9F-AC51-67C8-D415-FAE4B5AE3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27915-719B-A012-C9B8-8AC91949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AD92F-2FEE-AEE9-AE0E-4AC250962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286DA-8A51-4009-CB74-8D6FCC8F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4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9EAD1F-7CCA-D691-A7E7-C1C93350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20F36-AE49-EE11-90DA-42A4AF98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6E867-B53F-98FC-DAF9-A89FEA9C6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A2BD0-66B1-46D3-881A-69F13D136AD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47448-3BED-30D0-D29A-045A6BDC6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CBCB-9509-EFC4-5374-261F00E62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5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2.gif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audio" Target="../media/audio6.wav"/><Relationship Id="rId4" Type="http://schemas.openxmlformats.org/officeDocument/2006/relationships/image" Target="../media/image22.gif"/><Relationship Id="rId9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48C5C2-64D9-41DE-9B84-50CFB3D86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9092" y="3195996"/>
            <a:ext cx="7827942" cy="243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57227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oiny" panose="02000903060500060000" pitchFamily="2" charset="0"/>
              </a:rPr>
              <a:t>Bài</a:t>
            </a:r>
            <a:r>
              <a:rPr lang="en-US" sz="4800" dirty="0">
                <a:latin typeface="Coiny" panose="0200090306050006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19782" y="1373038"/>
            <a:ext cx="7931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Ôn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tập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bảng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nhân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2, chia 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85421"/>
              </p:ext>
            </p:extLst>
          </p:nvPr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467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690765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 bạn: 1 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 bạn: … bàn?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Đáp số: 9 bàn 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10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588</Words>
  <Application>Microsoft Office PowerPoint</Application>
  <PresentationFormat>Widescreen</PresentationFormat>
  <Paragraphs>201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Coiny</vt:lpstr>
      <vt:lpstr>Patrick Hand</vt:lpstr>
      <vt:lpstr>Pattaya</vt:lpstr>
      <vt:lpstr>SVN-Cookies</vt:lpstr>
      <vt:lpstr>SVN-Dessert Menu Script</vt:lpstr>
      <vt:lpstr>Times New Roman</vt:lpstr>
      <vt:lpstr>杨任东竹石体-Medium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HP</cp:lastModifiedBy>
  <cp:revision>4</cp:revision>
  <dcterms:created xsi:type="dcterms:W3CDTF">2022-08-11T15:00:16Z</dcterms:created>
  <dcterms:modified xsi:type="dcterms:W3CDTF">2022-08-14T02:00:13Z</dcterms:modified>
</cp:coreProperties>
</file>