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637" r:id="rId3"/>
    <p:sldId id="285" r:id="rId4"/>
    <p:sldId id="2639" r:id="rId5"/>
    <p:sldId id="2636" r:id="rId6"/>
    <p:sldId id="258" r:id="rId7"/>
    <p:sldId id="2638" r:id="rId8"/>
    <p:sldId id="268" r:id="rId9"/>
    <p:sldId id="265" r:id="rId10"/>
    <p:sldId id="286" r:id="rId11"/>
    <p:sldId id="287" r:id="rId12"/>
    <p:sldId id="288" r:id="rId13"/>
    <p:sldId id="289" r:id="rId14"/>
    <p:sldId id="308" r:id="rId15"/>
    <p:sldId id="310" r:id="rId16"/>
    <p:sldId id="302" r:id="rId17"/>
    <p:sldId id="2633" r:id="rId18"/>
    <p:sldId id="2640" r:id="rId19"/>
    <p:sldId id="2635" r:id="rId20"/>
    <p:sldId id="2634" r:id="rId21"/>
    <p:sldId id="2632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8/19/2022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565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0110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35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2709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sv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3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376138" y="2321817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179481" y="955433"/>
            <a:ext cx="3930884" cy="1479559"/>
            <a:chOff x="4179481" y="955433"/>
            <a:chExt cx="3930884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79481" y="1665551"/>
              <a:ext cx="3930884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xmlns="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ính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ây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ẹo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ân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ìm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éo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ửa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Times New Roman" panose="02020603050405020304" pitchFamily="18" charset="0"/>
                  <a:ea typeface="字魂105号-简雅黑" panose="00000500000000000000" pitchFamily="2" charset="-122"/>
                  <a:cs typeface="Times New Roman" panose="02020603050405020304" pitchFamily="18" charset="0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Tìm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thêm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từ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ngữ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chỉ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sự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vật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,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hoạt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động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có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tiếng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bắt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đầu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bằng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c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hoặc</a:t>
            </a: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k</a:t>
            </a:r>
            <a:endParaRPr kumimoji="0" lang="en-US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9011" y="1435047"/>
            <a:ext cx="9873637" cy="3098721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baseline="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aseline="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cốc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cẩu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rau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măng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kèn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thước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kẻ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kiệu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con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… </a:t>
            </a: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32814" y="3916305"/>
            <a:ext cx="9894860" cy="1532334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c: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cúi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cắm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-k: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kí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kênh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kéo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kiễng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59407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94943" y="2562822"/>
            <a:ext cx="78213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noProof="0" dirty="0" smtClean="0"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 BẠN!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7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mong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tới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au</a:t>
            </a: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73" y="2861577"/>
            <a:ext cx="4305280" cy="286496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khế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1855" y="655782"/>
            <a:ext cx="833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râu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4473" y="1892990"/>
            <a:ext cx="37776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0" y="3283062"/>
            <a:ext cx="37776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26" y="2477765"/>
            <a:ext cx="2539680" cy="400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63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14" name="Google Shape;5317;p41"/>
          <p:cNvSpPr txBox="1">
            <a:spLocks/>
          </p:cNvSpPr>
          <p:nvPr/>
        </p:nvSpPr>
        <p:spPr>
          <a:xfrm>
            <a:off x="2895619" y="2005449"/>
            <a:ext cx="6400762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tháng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…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năm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Gloria Hallelujah"/>
              </a:rPr>
              <a:t> 2022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50857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8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Rung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5" y="5022095"/>
              <a:ext cx="9342436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 mát lưng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đồi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ngân ra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trái sim </a:t>
            </a: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endParaRPr lang="en-US" sz="3200" dirty="0" smtClean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 smtClean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23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642</Words>
  <Application>Microsoft Office PowerPoint</Application>
  <PresentationFormat>Widescreen</PresentationFormat>
  <Paragraphs>131</Paragraphs>
  <Slides>22</Slides>
  <Notes>14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微软雅黑</vt:lpstr>
      <vt:lpstr>宋体</vt:lpstr>
      <vt:lpstr>Arial</vt:lpstr>
      <vt:lpstr>Arial-Rounded</vt:lpstr>
      <vt:lpstr>Calibri</vt:lpstr>
      <vt:lpstr>Cambria</vt:lpstr>
      <vt:lpstr>Coiny</vt:lpstr>
      <vt:lpstr>等线</vt:lpstr>
      <vt:lpstr>等线 Light</vt:lpstr>
      <vt:lpstr>Gloria Hallelujah</vt:lpstr>
      <vt:lpstr>Times New Roman</vt:lpstr>
      <vt:lpstr>字魂105号-简雅黑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39</cp:revision>
  <dcterms:created xsi:type="dcterms:W3CDTF">2022-05-21T08:09:05Z</dcterms:created>
  <dcterms:modified xsi:type="dcterms:W3CDTF">2022-08-19T08:15:02Z</dcterms:modified>
</cp:coreProperties>
</file>