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20"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2022/8/19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smtClean="0">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smtClean="0">
                <a:solidFill>
                  <a:srgbClr val="00B050"/>
                </a:solidFill>
                <a:latin typeface="Times New Roman" panose="02020603050405020304" pitchFamily="18" charset="0"/>
                <a:cs typeface="Times New Roman" panose="02020603050405020304" pitchFamily="18" charset="0"/>
              </a:rPr>
              <a:t>Chủ</a:t>
            </a:r>
            <a:r>
              <a:rPr lang="en-US" sz="7200" b="1" dirty="0" smtClean="0">
                <a:solidFill>
                  <a:srgbClr val="00B050"/>
                </a:solidFill>
                <a:latin typeface="Times New Roman" panose="02020603050405020304" pitchFamily="18" charset="0"/>
                <a:cs typeface="Times New Roman" panose="02020603050405020304" pitchFamily="18" charset="0"/>
              </a:rPr>
              <a:t> </a:t>
            </a:r>
            <a:r>
              <a:rPr lang="en-US" sz="7200" b="1" dirty="0" err="1" smtClean="0">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2461726" y="1053654"/>
            <a:ext cx="746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2022</a:t>
            </a:r>
          </a:p>
        </p:txBody>
      </p:sp>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2321</Words>
  <Application>Microsoft Office PowerPoint</Application>
  <PresentationFormat>Widescreen</PresentationFormat>
  <Paragraphs>184</Paragraphs>
  <Slides>26</Slides>
  <Notes>25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Arial</vt:lpstr>
      <vt:lpstr>Arial-Rounded</vt:lpstr>
      <vt:lpstr>Calibri</vt:lpstr>
      <vt:lpstr>Coiny</vt:lpstr>
      <vt:lpstr>等线</vt:lpstr>
      <vt:lpstr>iCiel Cadena</vt:lpstr>
      <vt:lpstr>inpin heiti</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64</cp:revision>
  <dcterms:created xsi:type="dcterms:W3CDTF">2022-04-20T14:22:21Z</dcterms:created>
  <dcterms:modified xsi:type="dcterms:W3CDTF">2022-08-19T07:38:36Z</dcterms:modified>
</cp:coreProperties>
</file>