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03" r:id="rId3"/>
    <p:sldMasterId id="2147483747" r:id="rId4"/>
    <p:sldMasterId id="2147483772" r:id="rId5"/>
    <p:sldMasterId id="2147483813" r:id="rId6"/>
    <p:sldMasterId id="2147483826" r:id="rId7"/>
    <p:sldMasterId id="2147483838" r:id="rId8"/>
  </p:sldMasterIdLst>
  <p:notesMasterIdLst>
    <p:notesMasterId r:id="rId31"/>
  </p:notesMasterIdLst>
  <p:sldIdLst>
    <p:sldId id="577" r:id="rId9"/>
    <p:sldId id="317" r:id="rId10"/>
    <p:sldId id="610" r:id="rId11"/>
    <p:sldId id="578" r:id="rId12"/>
    <p:sldId id="601" r:id="rId13"/>
    <p:sldId id="602" r:id="rId14"/>
    <p:sldId id="609" r:id="rId15"/>
    <p:sldId id="603" r:id="rId16"/>
    <p:sldId id="608" r:id="rId17"/>
    <p:sldId id="328" r:id="rId18"/>
    <p:sldId id="605" r:id="rId19"/>
    <p:sldId id="606" r:id="rId20"/>
    <p:sldId id="607" r:id="rId21"/>
    <p:sldId id="591" r:id="rId22"/>
    <p:sldId id="600" r:id="rId23"/>
    <p:sldId id="320" r:id="rId24"/>
    <p:sldId id="526" r:id="rId25"/>
    <p:sldId id="612" r:id="rId26"/>
    <p:sldId id="611" r:id="rId27"/>
    <p:sldId id="613" r:id="rId28"/>
    <p:sldId id="614" r:id="rId29"/>
    <p:sldId id="59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ương Hà Bắc" initials="VHB" lastIdx="1" clrIdx="0">
    <p:extLst>
      <p:ext uri="{19B8F6BF-5375-455C-9EA6-DF929625EA0E}">
        <p15:presenceInfo xmlns:p15="http://schemas.microsoft.com/office/powerpoint/2012/main" userId="S::vuonghabac@tmt.edu.vn::29f7d353-2b5d-4199-8b39-340637ed4abc" providerId="AD"/>
      </p:ext>
    </p:extLst>
  </p:cmAuthor>
  <p:cmAuthor id="2" name="Mai" initials="M" lastIdx="1" clrIdx="1">
    <p:extLst>
      <p:ext uri="{19B8F6BF-5375-455C-9EA6-DF929625EA0E}">
        <p15:presenceInfo xmlns:p15="http://schemas.microsoft.com/office/powerpoint/2012/main" userId="Ma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FF"/>
    <a:srgbClr val="FE36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57" autoAdjust="0"/>
    <p:restoredTop sz="94660"/>
  </p:normalViewPr>
  <p:slideViewPr>
    <p:cSldViewPr snapToGrid="0">
      <p:cViewPr varScale="1">
        <p:scale>
          <a:sx n="74" d="100"/>
          <a:sy n="74" d="100"/>
        </p:scale>
        <p:origin x="2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 Id="rId8" Type="http://schemas.openxmlformats.org/officeDocument/2006/relationships/slideMaster" Target="slideMasters/slideMaster8.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3-18T14:39:01.807"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1B56A-9A60-46A3-85B8-3546D140BE2D}" type="datetimeFigureOut">
              <a:rPr lang="en-US" smtClean="0"/>
              <a:t>18-Mar-22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0CF40A-3F64-4743-9151-2D313968C339}" type="slidenum">
              <a:rPr lang="en-US" smtClean="0"/>
              <a:t>‹#›</a:t>
            </a:fld>
            <a:endParaRPr lang="en-US"/>
          </a:p>
        </p:txBody>
      </p:sp>
    </p:spTree>
    <p:extLst>
      <p:ext uri="{BB962C8B-B14F-4D97-AF65-F5344CB8AC3E}">
        <p14:creationId xmlns:p14="http://schemas.microsoft.com/office/powerpoint/2010/main" val="3991551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E6EB25-05B2-4316-9C00-65A68AD160BE}"/>
              </a:ext>
            </a:extLst>
          </p:cNvPr>
          <p:cNvSpPr>
            <a:spLocks noGrp="1"/>
          </p:cNvSpPr>
          <p:nvPr>
            <p:ph type="ctrTitle" hasCustomPrompt="1"/>
          </p:nvPr>
        </p:nvSpPr>
        <p:spPr>
          <a:xfrm>
            <a:off x="1524000" y="1122363"/>
            <a:ext cx="9144000" cy="2387600"/>
          </a:xfrm>
        </p:spPr>
        <p:txBody>
          <a:bodyPr anchor="b"/>
          <a:lstStyle>
            <a:lvl1pPr algn="ctr">
              <a:defRPr sz="6000">
                <a:latin typeface="HP-211" panose="020B0803050302020204" pitchFamily="34" charset="0"/>
              </a:defRPr>
            </a:lvl1pPr>
          </a:lstStyle>
          <a:p>
            <a:r>
              <a:rPr lang="en-US"/>
              <a:t>Click </a:t>
            </a:r>
            <a:br>
              <a:rPr lang="en-US"/>
            </a:br>
            <a:r>
              <a:rPr lang="en-US"/>
              <a:t>to edit Master title style</a:t>
            </a:r>
          </a:p>
        </p:txBody>
      </p:sp>
      <p:sp>
        <p:nvSpPr>
          <p:cNvPr id="3" name="Subtitle 2">
            <a:extLst>
              <a:ext uri="{FF2B5EF4-FFF2-40B4-BE49-F238E27FC236}">
                <a16:creationId xmlns="" xmlns:a16="http://schemas.microsoft.com/office/drawing/2014/main" id="{F7F72286-96B4-4318-97AB-526499B8FA57}"/>
              </a:ext>
            </a:extLst>
          </p:cNvPr>
          <p:cNvSpPr>
            <a:spLocks noGrp="1"/>
          </p:cNvSpPr>
          <p:nvPr>
            <p:ph type="subTitle" idx="1"/>
          </p:nvPr>
        </p:nvSpPr>
        <p:spPr>
          <a:xfrm>
            <a:off x="1524000" y="3602038"/>
            <a:ext cx="9144000" cy="1655762"/>
          </a:xfrm>
        </p:spPr>
        <p:txBody>
          <a:bodyPr/>
          <a:lstStyle>
            <a:lvl1pPr marL="0" indent="0" algn="ctr">
              <a:buNone/>
              <a:defRPr sz="2400">
                <a:latin typeface="HP-211" panose="020B08030503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E16D3F3-1F5E-4135-913D-8B5542F491B5}"/>
              </a:ext>
            </a:extLst>
          </p:cNvPr>
          <p:cNvSpPr>
            <a:spLocks noGrp="1"/>
          </p:cNvSpPr>
          <p:nvPr>
            <p:ph type="dt" sz="half" idx="10"/>
          </p:nvPr>
        </p:nvSpPr>
        <p:spPr/>
        <p:txBody>
          <a:bodyPr/>
          <a:lstStyle/>
          <a:p>
            <a:fld id="{920307C8-D590-4263-BAF4-A11828EC3386}" type="datetimeFigureOut">
              <a:rPr lang="en-US" smtClean="0"/>
              <a:t>18-Mar-22</a:t>
            </a:fld>
            <a:endParaRPr lang="en-US"/>
          </a:p>
        </p:txBody>
      </p:sp>
      <p:sp>
        <p:nvSpPr>
          <p:cNvPr id="5" name="Footer Placeholder 4">
            <a:extLst>
              <a:ext uri="{FF2B5EF4-FFF2-40B4-BE49-F238E27FC236}">
                <a16:creationId xmlns="" xmlns:a16="http://schemas.microsoft.com/office/drawing/2014/main" id="{16445BB3-1BA3-4C47-87F6-7AFF29FD5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240DBC4-B527-43F2-BEE4-EC83A00F26C3}"/>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4258335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03A581-C614-4016-9420-78CE18B868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D416303-90B5-46FA-BA68-72F1A50513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EC73D10-4EF9-4CA0-A3B6-214C33C82921}"/>
              </a:ext>
            </a:extLst>
          </p:cNvPr>
          <p:cNvSpPr>
            <a:spLocks noGrp="1"/>
          </p:cNvSpPr>
          <p:nvPr>
            <p:ph type="dt" sz="half" idx="10"/>
          </p:nvPr>
        </p:nvSpPr>
        <p:spPr/>
        <p:txBody>
          <a:bodyPr/>
          <a:lstStyle/>
          <a:p>
            <a:fld id="{920307C8-D590-4263-BAF4-A11828EC3386}" type="datetimeFigureOut">
              <a:rPr lang="en-US" smtClean="0"/>
              <a:t>18-Mar-22</a:t>
            </a:fld>
            <a:endParaRPr lang="en-US"/>
          </a:p>
        </p:txBody>
      </p:sp>
      <p:sp>
        <p:nvSpPr>
          <p:cNvPr id="5" name="Footer Placeholder 4">
            <a:extLst>
              <a:ext uri="{FF2B5EF4-FFF2-40B4-BE49-F238E27FC236}">
                <a16:creationId xmlns="" xmlns:a16="http://schemas.microsoft.com/office/drawing/2014/main" id="{96ADB7D4-1E0A-4F65-AC67-434D3BCF4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C90C857-D939-4C31-AFDB-337FAF678F00}"/>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151688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9A2A801-7F71-458C-8C41-C4A8808FA6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8D7DEED-61F9-4B85-B954-9BD6BF9753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BD704C4-683F-4389-A963-2F8C046FB2E7}"/>
              </a:ext>
            </a:extLst>
          </p:cNvPr>
          <p:cNvSpPr>
            <a:spLocks noGrp="1"/>
          </p:cNvSpPr>
          <p:nvPr>
            <p:ph type="dt" sz="half" idx="10"/>
          </p:nvPr>
        </p:nvSpPr>
        <p:spPr/>
        <p:txBody>
          <a:bodyPr/>
          <a:lstStyle/>
          <a:p>
            <a:fld id="{920307C8-D590-4263-BAF4-A11828EC3386}" type="datetimeFigureOut">
              <a:rPr lang="en-US" smtClean="0"/>
              <a:t>18-Mar-22</a:t>
            </a:fld>
            <a:endParaRPr lang="en-US"/>
          </a:p>
        </p:txBody>
      </p:sp>
      <p:sp>
        <p:nvSpPr>
          <p:cNvPr id="5" name="Footer Placeholder 4">
            <a:extLst>
              <a:ext uri="{FF2B5EF4-FFF2-40B4-BE49-F238E27FC236}">
                <a16:creationId xmlns="" xmlns:a16="http://schemas.microsoft.com/office/drawing/2014/main" id="{6B4CD189-B12E-4990-B4D8-DE3843456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8A3008C-F20E-478D-8597-A2C86609DEE4}"/>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3306837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EF7273-58B4-401A-981B-412D78FCDD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1A44015-5607-4DC3-8C1A-1A9E5AC25E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BA077C7-37DE-4F3E-B7B3-A2194C08C543}"/>
              </a:ext>
            </a:extLst>
          </p:cNvPr>
          <p:cNvSpPr>
            <a:spLocks noGrp="1"/>
          </p:cNvSpPr>
          <p:nvPr>
            <p:ph type="dt" sz="half" idx="10"/>
          </p:nvPr>
        </p:nvSpPr>
        <p:spPr/>
        <p:txBody>
          <a:bodyPr/>
          <a:lstStyle/>
          <a:p>
            <a:fld id="{9A9E324A-2355-473D-94D0-50178A322B06}" type="datetimeFigureOut">
              <a:rPr lang="en-US" smtClean="0"/>
              <a:t>18-Mar-22</a:t>
            </a:fld>
            <a:endParaRPr lang="en-US"/>
          </a:p>
        </p:txBody>
      </p:sp>
      <p:sp>
        <p:nvSpPr>
          <p:cNvPr id="5" name="Footer Placeholder 4">
            <a:extLst>
              <a:ext uri="{FF2B5EF4-FFF2-40B4-BE49-F238E27FC236}">
                <a16:creationId xmlns="" xmlns:a16="http://schemas.microsoft.com/office/drawing/2014/main" id="{81CB16E5-0154-4662-A939-A7E65D858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7A68EC6-BB4E-4786-AB1D-B9F377F534B9}"/>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3281409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E9FD47-EDC5-4CB3-AC5E-7200A0272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1BFBDFD-1970-4310-9E11-D971CA47E3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FF8625-4EB1-46BA-A476-B41B4F8A4444}"/>
              </a:ext>
            </a:extLst>
          </p:cNvPr>
          <p:cNvSpPr>
            <a:spLocks noGrp="1"/>
          </p:cNvSpPr>
          <p:nvPr>
            <p:ph type="dt" sz="half" idx="10"/>
          </p:nvPr>
        </p:nvSpPr>
        <p:spPr/>
        <p:txBody>
          <a:bodyPr/>
          <a:lstStyle/>
          <a:p>
            <a:fld id="{9A9E324A-2355-473D-94D0-50178A322B06}" type="datetimeFigureOut">
              <a:rPr lang="en-US" smtClean="0"/>
              <a:t>18-Mar-22</a:t>
            </a:fld>
            <a:endParaRPr lang="en-US"/>
          </a:p>
        </p:txBody>
      </p:sp>
      <p:sp>
        <p:nvSpPr>
          <p:cNvPr id="5" name="Footer Placeholder 4">
            <a:extLst>
              <a:ext uri="{FF2B5EF4-FFF2-40B4-BE49-F238E27FC236}">
                <a16:creationId xmlns="" xmlns:a16="http://schemas.microsoft.com/office/drawing/2014/main" id="{230D43EE-B471-4C47-B638-02A8C0305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642B935-7CB2-4923-A4EA-ECB25E4BDE55}"/>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803925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920EE7-33C0-404B-B420-3F25579D77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B889683-AF71-42F4-931E-3B908BCFEC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04564EE-84F7-41A3-9F4A-A52BBC973FF6}"/>
              </a:ext>
            </a:extLst>
          </p:cNvPr>
          <p:cNvSpPr>
            <a:spLocks noGrp="1"/>
          </p:cNvSpPr>
          <p:nvPr>
            <p:ph type="dt" sz="half" idx="10"/>
          </p:nvPr>
        </p:nvSpPr>
        <p:spPr/>
        <p:txBody>
          <a:bodyPr/>
          <a:lstStyle/>
          <a:p>
            <a:fld id="{9A9E324A-2355-473D-94D0-50178A322B06}" type="datetimeFigureOut">
              <a:rPr lang="en-US" smtClean="0"/>
              <a:t>18-Mar-22</a:t>
            </a:fld>
            <a:endParaRPr lang="en-US"/>
          </a:p>
        </p:txBody>
      </p:sp>
      <p:sp>
        <p:nvSpPr>
          <p:cNvPr id="5" name="Footer Placeholder 4">
            <a:extLst>
              <a:ext uri="{FF2B5EF4-FFF2-40B4-BE49-F238E27FC236}">
                <a16:creationId xmlns="" xmlns:a16="http://schemas.microsoft.com/office/drawing/2014/main" id="{95686044-3370-463D-9BD9-EC36B1EC2E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BEFAB00-2DF2-4209-A5DE-BB9D6058AC5F}"/>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1530606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4C4C18-714A-496D-84BE-0614A008FD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25590FE-78D4-4541-A9A0-6563CC0C7E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14DC55C-70D5-4452-8D9C-753DAF2980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5E3A83C-6A03-4C5C-B1D5-FA3B81A22FEC}"/>
              </a:ext>
            </a:extLst>
          </p:cNvPr>
          <p:cNvSpPr>
            <a:spLocks noGrp="1"/>
          </p:cNvSpPr>
          <p:nvPr>
            <p:ph type="dt" sz="half" idx="10"/>
          </p:nvPr>
        </p:nvSpPr>
        <p:spPr/>
        <p:txBody>
          <a:bodyPr/>
          <a:lstStyle/>
          <a:p>
            <a:fld id="{9A9E324A-2355-473D-94D0-50178A322B06}" type="datetimeFigureOut">
              <a:rPr lang="en-US" smtClean="0"/>
              <a:t>18-Mar-22</a:t>
            </a:fld>
            <a:endParaRPr lang="en-US"/>
          </a:p>
        </p:txBody>
      </p:sp>
      <p:sp>
        <p:nvSpPr>
          <p:cNvPr id="6" name="Footer Placeholder 5">
            <a:extLst>
              <a:ext uri="{FF2B5EF4-FFF2-40B4-BE49-F238E27FC236}">
                <a16:creationId xmlns="" xmlns:a16="http://schemas.microsoft.com/office/drawing/2014/main" id="{058F7D94-B055-421B-92EE-EB1EDC15D7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91AC37E-A72D-4D91-B6F9-E1A0930EAA31}"/>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4214262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19E51D-27E5-40D2-8BFF-BEAE9E995C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BA22F96-CD3D-41C2-8791-C9D669431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39E3F13-92BF-49E0-8D74-CC18329527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37DACEC-806B-4494-A9AE-FB3CFF22C2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B491D5E-0BBD-47E6-9ACD-84C0B60A6A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59C2D5B-E425-4C37-B8C5-906761F5E083}"/>
              </a:ext>
            </a:extLst>
          </p:cNvPr>
          <p:cNvSpPr>
            <a:spLocks noGrp="1"/>
          </p:cNvSpPr>
          <p:nvPr>
            <p:ph type="dt" sz="half" idx="10"/>
          </p:nvPr>
        </p:nvSpPr>
        <p:spPr/>
        <p:txBody>
          <a:bodyPr/>
          <a:lstStyle/>
          <a:p>
            <a:fld id="{9A9E324A-2355-473D-94D0-50178A322B06}" type="datetimeFigureOut">
              <a:rPr lang="en-US" smtClean="0"/>
              <a:t>18-Mar-22</a:t>
            </a:fld>
            <a:endParaRPr lang="en-US"/>
          </a:p>
        </p:txBody>
      </p:sp>
      <p:sp>
        <p:nvSpPr>
          <p:cNvPr id="8" name="Footer Placeholder 7">
            <a:extLst>
              <a:ext uri="{FF2B5EF4-FFF2-40B4-BE49-F238E27FC236}">
                <a16:creationId xmlns="" xmlns:a16="http://schemas.microsoft.com/office/drawing/2014/main" id="{602FC68D-FAD3-4181-BD93-D4AFEB7242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3862245-150F-404F-8E04-1A2A58A92D5B}"/>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778464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9F87EC-5572-4C6A-8458-B9E9699F42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8B5FE5A-82F3-4AD0-953E-43D328CD9287}"/>
              </a:ext>
            </a:extLst>
          </p:cNvPr>
          <p:cNvSpPr>
            <a:spLocks noGrp="1"/>
          </p:cNvSpPr>
          <p:nvPr>
            <p:ph type="dt" sz="half" idx="10"/>
          </p:nvPr>
        </p:nvSpPr>
        <p:spPr/>
        <p:txBody>
          <a:bodyPr/>
          <a:lstStyle/>
          <a:p>
            <a:fld id="{9A9E324A-2355-473D-94D0-50178A322B06}" type="datetimeFigureOut">
              <a:rPr lang="en-US" smtClean="0"/>
              <a:t>18-Mar-22</a:t>
            </a:fld>
            <a:endParaRPr lang="en-US"/>
          </a:p>
        </p:txBody>
      </p:sp>
      <p:sp>
        <p:nvSpPr>
          <p:cNvPr id="4" name="Footer Placeholder 3">
            <a:extLst>
              <a:ext uri="{FF2B5EF4-FFF2-40B4-BE49-F238E27FC236}">
                <a16:creationId xmlns="" xmlns:a16="http://schemas.microsoft.com/office/drawing/2014/main" id="{5653C96D-B0BC-4821-9327-401440FDD6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D8A96CD-2C6A-4D6A-AA43-F5A077690487}"/>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161397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CEE4537-7C2D-4FFE-A10A-ED27D6A104F3}"/>
              </a:ext>
            </a:extLst>
          </p:cNvPr>
          <p:cNvSpPr>
            <a:spLocks noGrp="1"/>
          </p:cNvSpPr>
          <p:nvPr>
            <p:ph type="dt" sz="half" idx="10"/>
          </p:nvPr>
        </p:nvSpPr>
        <p:spPr/>
        <p:txBody>
          <a:bodyPr/>
          <a:lstStyle/>
          <a:p>
            <a:fld id="{9A9E324A-2355-473D-94D0-50178A322B06}" type="datetimeFigureOut">
              <a:rPr lang="en-US" smtClean="0"/>
              <a:t>18-Mar-22</a:t>
            </a:fld>
            <a:endParaRPr lang="en-US"/>
          </a:p>
        </p:txBody>
      </p:sp>
      <p:sp>
        <p:nvSpPr>
          <p:cNvPr id="3" name="Footer Placeholder 2">
            <a:extLst>
              <a:ext uri="{FF2B5EF4-FFF2-40B4-BE49-F238E27FC236}">
                <a16:creationId xmlns="" xmlns:a16="http://schemas.microsoft.com/office/drawing/2014/main" id="{95E1C1DA-93BA-45BE-9031-C8FD2500FC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3A56581-2DDA-48A7-BA4F-3D3BC45988AE}"/>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997514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BB82F2-0EBD-4631-9AB2-460BE5DE68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DA4480B-F35F-4105-973E-351ACF937F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1750001-163E-4844-BF6D-2A5372E70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DD6FA2D-95A8-4DD4-A7DE-F7DD14F69170}"/>
              </a:ext>
            </a:extLst>
          </p:cNvPr>
          <p:cNvSpPr>
            <a:spLocks noGrp="1"/>
          </p:cNvSpPr>
          <p:nvPr>
            <p:ph type="dt" sz="half" idx="10"/>
          </p:nvPr>
        </p:nvSpPr>
        <p:spPr/>
        <p:txBody>
          <a:bodyPr/>
          <a:lstStyle/>
          <a:p>
            <a:fld id="{9A9E324A-2355-473D-94D0-50178A322B06}" type="datetimeFigureOut">
              <a:rPr lang="en-US" smtClean="0"/>
              <a:t>18-Mar-22</a:t>
            </a:fld>
            <a:endParaRPr lang="en-US"/>
          </a:p>
        </p:txBody>
      </p:sp>
      <p:sp>
        <p:nvSpPr>
          <p:cNvPr id="6" name="Footer Placeholder 5">
            <a:extLst>
              <a:ext uri="{FF2B5EF4-FFF2-40B4-BE49-F238E27FC236}">
                <a16:creationId xmlns="" xmlns:a16="http://schemas.microsoft.com/office/drawing/2014/main" id="{266EC503-9F31-4718-BC0A-14FBB37A5E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F291BFA-AFC1-488A-9043-88B5AE2999A7}"/>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562262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E5DC3D-7B9F-4848-8259-17F8ED9138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6B32745-25AE-4556-9482-0370182BAA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84060BE-24F5-4D91-A31A-C84F4E1FB728}"/>
              </a:ext>
            </a:extLst>
          </p:cNvPr>
          <p:cNvSpPr>
            <a:spLocks noGrp="1"/>
          </p:cNvSpPr>
          <p:nvPr>
            <p:ph type="dt" sz="half" idx="10"/>
          </p:nvPr>
        </p:nvSpPr>
        <p:spPr/>
        <p:txBody>
          <a:bodyPr/>
          <a:lstStyle/>
          <a:p>
            <a:fld id="{920307C8-D590-4263-BAF4-A11828EC3386}" type="datetimeFigureOut">
              <a:rPr lang="en-US" smtClean="0"/>
              <a:t>18-Mar-22</a:t>
            </a:fld>
            <a:endParaRPr lang="en-US"/>
          </a:p>
        </p:txBody>
      </p:sp>
      <p:sp>
        <p:nvSpPr>
          <p:cNvPr id="5" name="Footer Placeholder 4">
            <a:extLst>
              <a:ext uri="{FF2B5EF4-FFF2-40B4-BE49-F238E27FC236}">
                <a16:creationId xmlns="" xmlns:a16="http://schemas.microsoft.com/office/drawing/2014/main" id="{7DDF2058-FDAC-4DCB-A34B-A73AC81425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0385DDA-AF34-4E2C-9AED-E592D28E3B60}"/>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3016394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B27A09-FF80-48BD-A996-751C82D6FA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632B0C0-B489-46FB-B063-B8E51A1263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36AEA24-EDEC-4DD2-9F79-BAD2D14B0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AB92D67-314A-4C5A-A712-9B7B461D1A75}"/>
              </a:ext>
            </a:extLst>
          </p:cNvPr>
          <p:cNvSpPr>
            <a:spLocks noGrp="1"/>
          </p:cNvSpPr>
          <p:nvPr>
            <p:ph type="dt" sz="half" idx="10"/>
          </p:nvPr>
        </p:nvSpPr>
        <p:spPr/>
        <p:txBody>
          <a:bodyPr/>
          <a:lstStyle/>
          <a:p>
            <a:fld id="{9A9E324A-2355-473D-94D0-50178A322B06}" type="datetimeFigureOut">
              <a:rPr lang="en-US" smtClean="0"/>
              <a:t>18-Mar-22</a:t>
            </a:fld>
            <a:endParaRPr lang="en-US"/>
          </a:p>
        </p:txBody>
      </p:sp>
      <p:sp>
        <p:nvSpPr>
          <p:cNvPr id="6" name="Footer Placeholder 5">
            <a:extLst>
              <a:ext uri="{FF2B5EF4-FFF2-40B4-BE49-F238E27FC236}">
                <a16:creationId xmlns="" xmlns:a16="http://schemas.microsoft.com/office/drawing/2014/main" id="{818E70BD-EB82-4EF2-B8A6-FFDE7269D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4AF92A6-26AA-41F5-A1D1-496D7713C312}"/>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990020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D47B82-E210-424C-9C94-CCB114DD9C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390807E-EA17-470E-BB44-72CAB3114E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4F3737-200C-4D1F-85D5-D6C552886494}"/>
              </a:ext>
            </a:extLst>
          </p:cNvPr>
          <p:cNvSpPr>
            <a:spLocks noGrp="1"/>
          </p:cNvSpPr>
          <p:nvPr>
            <p:ph type="dt" sz="half" idx="10"/>
          </p:nvPr>
        </p:nvSpPr>
        <p:spPr/>
        <p:txBody>
          <a:bodyPr/>
          <a:lstStyle/>
          <a:p>
            <a:fld id="{9A9E324A-2355-473D-94D0-50178A322B06}" type="datetimeFigureOut">
              <a:rPr lang="en-US" smtClean="0"/>
              <a:t>18-Mar-22</a:t>
            </a:fld>
            <a:endParaRPr lang="en-US"/>
          </a:p>
        </p:txBody>
      </p:sp>
      <p:sp>
        <p:nvSpPr>
          <p:cNvPr id="5" name="Footer Placeholder 4">
            <a:extLst>
              <a:ext uri="{FF2B5EF4-FFF2-40B4-BE49-F238E27FC236}">
                <a16:creationId xmlns="" xmlns:a16="http://schemas.microsoft.com/office/drawing/2014/main" id="{9429F6A6-7E2D-427C-9639-8AFE67BDE4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07FA6F1-3434-4106-A178-ECB89E5B8EE9}"/>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907105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FCC7CC8-7BB9-4CA3-A2CA-3BC82CDD91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A625E65-D3A9-46A6-AA19-9630FDD85A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22C1318-8F77-4E5B-AD2F-72E237434D44}"/>
              </a:ext>
            </a:extLst>
          </p:cNvPr>
          <p:cNvSpPr>
            <a:spLocks noGrp="1"/>
          </p:cNvSpPr>
          <p:nvPr>
            <p:ph type="dt" sz="half" idx="10"/>
          </p:nvPr>
        </p:nvSpPr>
        <p:spPr/>
        <p:txBody>
          <a:bodyPr/>
          <a:lstStyle/>
          <a:p>
            <a:fld id="{9A9E324A-2355-473D-94D0-50178A322B06}" type="datetimeFigureOut">
              <a:rPr lang="en-US" smtClean="0"/>
              <a:t>18-Mar-22</a:t>
            </a:fld>
            <a:endParaRPr lang="en-US"/>
          </a:p>
        </p:txBody>
      </p:sp>
      <p:sp>
        <p:nvSpPr>
          <p:cNvPr id="5" name="Footer Placeholder 4">
            <a:extLst>
              <a:ext uri="{FF2B5EF4-FFF2-40B4-BE49-F238E27FC236}">
                <a16:creationId xmlns="" xmlns:a16="http://schemas.microsoft.com/office/drawing/2014/main" id="{164F79BB-1FC4-4320-BF05-9514BF7FBA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7295FE2-97AA-4335-8480-96CE533BCB9A}"/>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142044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18-Mar-22</a:t>
            </a:fld>
            <a:endParaRPr lang="en-US" sz="1800">
              <a:solidFill>
                <a:prstClr val="black"/>
              </a:solidFill>
            </a:endParaRPr>
          </a:p>
        </p:txBody>
      </p:sp>
      <p:sp>
        <p:nvSpPr>
          <p:cNvPr id="5" name="Footer Placeholder 4">
            <a:extLst>
              <a:ext uri="{FF2B5EF4-FFF2-40B4-BE49-F238E27FC236}">
                <a16:creationId xmlns=""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1748494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18-Mar-22</a:t>
            </a:fld>
            <a:endParaRPr lang="en-US" sz="1800">
              <a:solidFill>
                <a:prstClr val="black"/>
              </a:solidFill>
            </a:endParaRPr>
          </a:p>
        </p:txBody>
      </p:sp>
      <p:sp>
        <p:nvSpPr>
          <p:cNvPr id="5" name="Footer Placeholder 4">
            <a:extLst>
              <a:ext uri="{FF2B5EF4-FFF2-40B4-BE49-F238E27FC236}">
                <a16:creationId xmlns=""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1543107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18-Mar-22</a:t>
            </a:fld>
            <a:endParaRPr lang="en-US" sz="1800">
              <a:solidFill>
                <a:prstClr val="black"/>
              </a:solidFill>
            </a:endParaRPr>
          </a:p>
        </p:txBody>
      </p:sp>
      <p:sp>
        <p:nvSpPr>
          <p:cNvPr id="5" name="Footer Placeholder 4">
            <a:extLst>
              <a:ext uri="{FF2B5EF4-FFF2-40B4-BE49-F238E27FC236}">
                <a16:creationId xmlns=""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3179771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18-Mar-22</a:t>
            </a:fld>
            <a:endParaRPr lang="en-US" sz="1800">
              <a:solidFill>
                <a:prstClr val="black"/>
              </a:solidFill>
            </a:endParaRPr>
          </a:p>
        </p:txBody>
      </p:sp>
      <p:sp>
        <p:nvSpPr>
          <p:cNvPr id="6" name="Footer Placeholder 5">
            <a:extLst>
              <a:ext uri="{FF2B5EF4-FFF2-40B4-BE49-F238E27FC236}">
                <a16:creationId xmlns=""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7" name="Slide Number Placeholder 6">
            <a:extLst>
              <a:ext uri="{FF2B5EF4-FFF2-40B4-BE49-F238E27FC236}">
                <a16:creationId xmlns=""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3625641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18-Mar-22</a:t>
            </a:fld>
            <a:endParaRPr lang="en-US" sz="1800">
              <a:solidFill>
                <a:prstClr val="black"/>
              </a:solidFill>
            </a:endParaRPr>
          </a:p>
        </p:txBody>
      </p:sp>
      <p:sp>
        <p:nvSpPr>
          <p:cNvPr id="8" name="Footer Placeholder 7">
            <a:extLst>
              <a:ext uri="{FF2B5EF4-FFF2-40B4-BE49-F238E27FC236}">
                <a16:creationId xmlns=""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9" name="Slide Number Placeholder 8">
            <a:extLst>
              <a:ext uri="{FF2B5EF4-FFF2-40B4-BE49-F238E27FC236}">
                <a16:creationId xmlns=""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1693883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439149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18-Mar-22</a:t>
            </a:fld>
            <a:endParaRPr lang="en-US" sz="1800">
              <a:solidFill>
                <a:prstClr val="black"/>
              </a:solidFill>
            </a:endParaRPr>
          </a:p>
        </p:txBody>
      </p:sp>
      <p:sp>
        <p:nvSpPr>
          <p:cNvPr id="3" name="Footer Placeholder 2">
            <a:extLst>
              <a:ext uri="{FF2B5EF4-FFF2-40B4-BE49-F238E27FC236}">
                <a16:creationId xmlns=""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4" name="Slide Number Placeholder 3">
            <a:extLst>
              <a:ext uri="{FF2B5EF4-FFF2-40B4-BE49-F238E27FC236}">
                <a16:creationId xmlns=""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1607480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FF159E-191D-477E-9C10-81ACEEC2AC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043F349-4763-49AC-B36A-DC8DA66BC9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499BE73-B289-4FAB-A2D4-94365B393BAC}"/>
              </a:ext>
            </a:extLst>
          </p:cNvPr>
          <p:cNvSpPr>
            <a:spLocks noGrp="1"/>
          </p:cNvSpPr>
          <p:nvPr>
            <p:ph type="dt" sz="half" idx="10"/>
          </p:nvPr>
        </p:nvSpPr>
        <p:spPr/>
        <p:txBody>
          <a:bodyPr/>
          <a:lstStyle/>
          <a:p>
            <a:fld id="{920307C8-D590-4263-BAF4-A11828EC3386}" type="datetimeFigureOut">
              <a:rPr lang="en-US" smtClean="0"/>
              <a:t>18-Mar-22</a:t>
            </a:fld>
            <a:endParaRPr lang="en-US"/>
          </a:p>
        </p:txBody>
      </p:sp>
      <p:sp>
        <p:nvSpPr>
          <p:cNvPr id="5" name="Footer Placeholder 4">
            <a:extLst>
              <a:ext uri="{FF2B5EF4-FFF2-40B4-BE49-F238E27FC236}">
                <a16:creationId xmlns="" xmlns:a16="http://schemas.microsoft.com/office/drawing/2014/main" id="{6F3398A1-8B0F-4674-B719-BE20146D33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EFEAA00-7F6A-4088-8AD7-03D300ABE62D}"/>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787980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18-Mar-22</a:t>
            </a:fld>
            <a:endParaRPr lang="en-US" sz="1800">
              <a:solidFill>
                <a:prstClr val="black"/>
              </a:solidFill>
            </a:endParaRPr>
          </a:p>
        </p:txBody>
      </p:sp>
      <p:sp>
        <p:nvSpPr>
          <p:cNvPr id="6" name="Footer Placeholder 5">
            <a:extLst>
              <a:ext uri="{FF2B5EF4-FFF2-40B4-BE49-F238E27FC236}">
                <a16:creationId xmlns=""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7" name="Slide Number Placeholder 6">
            <a:extLst>
              <a:ext uri="{FF2B5EF4-FFF2-40B4-BE49-F238E27FC236}">
                <a16:creationId xmlns=""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277982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18-Mar-22</a:t>
            </a:fld>
            <a:endParaRPr lang="en-US" sz="1800">
              <a:solidFill>
                <a:prstClr val="black"/>
              </a:solidFill>
            </a:endParaRPr>
          </a:p>
        </p:txBody>
      </p:sp>
      <p:sp>
        <p:nvSpPr>
          <p:cNvPr id="6" name="Footer Placeholder 5">
            <a:extLst>
              <a:ext uri="{FF2B5EF4-FFF2-40B4-BE49-F238E27FC236}">
                <a16:creationId xmlns=""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7" name="Slide Number Placeholder 6">
            <a:extLst>
              <a:ext uri="{FF2B5EF4-FFF2-40B4-BE49-F238E27FC236}">
                <a16:creationId xmlns=""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647184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18-Mar-22</a:t>
            </a:fld>
            <a:endParaRPr lang="en-US" sz="1800">
              <a:solidFill>
                <a:prstClr val="black"/>
              </a:solidFill>
            </a:endParaRPr>
          </a:p>
        </p:txBody>
      </p:sp>
      <p:sp>
        <p:nvSpPr>
          <p:cNvPr id="5" name="Footer Placeholder 4">
            <a:extLst>
              <a:ext uri="{FF2B5EF4-FFF2-40B4-BE49-F238E27FC236}">
                <a16:creationId xmlns=""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431970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18-Mar-22</a:t>
            </a:fld>
            <a:endParaRPr lang="en-US" sz="1800">
              <a:solidFill>
                <a:prstClr val="black"/>
              </a:solidFill>
            </a:endParaRPr>
          </a:p>
        </p:txBody>
      </p:sp>
      <p:sp>
        <p:nvSpPr>
          <p:cNvPr id="5" name="Footer Placeholder 4">
            <a:extLst>
              <a:ext uri="{FF2B5EF4-FFF2-40B4-BE49-F238E27FC236}">
                <a16:creationId xmlns=""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2883853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72693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4511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06268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3491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432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49002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5F954E-85CA-4BAE-A988-CB4236B48A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CA46253-2F24-4A29-9A56-6068704504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592EB1B-5424-4E16-BB62-DE8F1D6E32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504D05A-E87A-4D9A-9F2F-1AE18447AE48}"/>
              </a:ext>
            </a:extLst>
          </p:cNvPr>
          <p:cNvSpPr>
            <a:spLocks noGrp="1"/>
          </p:cNvSpPr>
          <p:nvPr>
            <p:ph type="dt" sz="half" idx="10"/>
          </p:nvPr>
        </p:nvSpPr>
        <p:spPr/>
        <p:txBody>
          <a:bodyPr/>
          <a:lstStyle/>
          <a:p>
            <a:fld id="{920307C8-D590-4263-BAF4-A11828EC3386}" type="datetimeFigureOut">
              <a:rPr lang="en-US" smtClean="0"/>
              <a:t>18-Mar-22</a:t>
            </a:fld>
            <a:endParaRPr lang="en-US"/>
          </a:p>
        </p:txBody>
      </p:sp>
      <p:sp>
        <p:nvSpPr>
          <p:cNvPr id="6" name="Footer Placeholder 5">
            <a:extLst>
              <a:ext uri="{FF2B5EF4-FFF2-40B4-BE49-F238E27FC236}">
                <a16:creationId xmlns="" xmlns:a16="http://schemas.microsoft.com/office/drawing/2014/main" id="{CFE25E0A-0C78-40BF-89F6-3AEED0EFBE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8D6CCC1-0860-4423-86CE-0ED92F85C8EB}"/>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13164316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0947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92871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943996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7459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255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69431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184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208884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31760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7851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5FB7F9-6BEF-44AE-8486-BBB0D25D40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B49AFED-0F9F-4B1E-BD9A-E468F09140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24A3D32-47D2-47BD-AB9D-0812A3ECE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57C96AE-6FD6-41BE-A4E2-FB3D4305F5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D6CF785-EBEA-45B3-B533-4B816058DC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26FC3D3-0CE9-4D71-A929-09808B401949}"/>
              </a:ext>
            </a:extLst>
          </p:cNvPr>
          <p:cNvSpPr>
            <a:spLocks noGrp="1"/>
          </p:cNvSpPr>
          <p:nvPr>
            <p:ph type="dt" sz="half" idx="10"/>
          </p:nvPr>
        </p:nvSpPr>
        <p:spPr/>
        <p:txBody>
          <a:bodyPr/>
          <a:lstStyle/>
          <a:p>
            <a:fld id="{920307C8-D590-4263-BAF4-A11828EC3386}" type="datetimeFigureOut">
              <a:rPr lang="en-US" smtClean="0"/>
              <a:t>18-Mar-22</a:t>
            </a:fld>
            <a:endParaRPr lang="en-US"/>
          </a:p>
        </p:txBody>
      </p:sp>
      <p:sp>
        <p:nvSpPr>
          <p:cNvPr id="8" name="Footer Placeholder 7">
            <a:extLst>
              <a:ext uri="{FF2B5EF4-FFF2-40B4-BE49-F238E27FC236}">
                <a16:creationId xmlns="" xmlns:a16="http://schemas.microsoft.com/office/drawing/2014/main" id="{6C3840CD-9BD2-430F-9AAD-A7D8DB155A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6D5930D-7E0E-43DC-BE34-890C39A4F93F}"/>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14062766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23566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5949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5135050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7520731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7795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3714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18-Mar-22</a:t>
            </a:fld>
            <a:endParaRPr lang="en-US"/>
          </a:p>
        </p:txBody>
      </p:sp>
      <p:sp>
        <p:nvSpPr>
          <p:cNvPr id="5" name="Footer Placeholder 4">
            <a:extLst>
              <a:ext uri="{FF2B5EF4-FFF2-40B4-BE49-F238E27FC236}">
                <a16:creationId xmlns=""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821422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18-Mar-22</a:t>
            </a:fld>
            <a:endParaRPr lang="en-US"/>
          </a:p>
        </p:txBody>
      </p:sp>
      <p:sp>
        <p:nvSpPr>
          <p:cNvPr id="5" name="Footer Placeholder 4">
            <a:extLst>
              <a:ext uri="{FF2B5EF4-FFF2-40B4-BE49-F238E27FC236}">
                <a16:creationId xmlns=""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23374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18-Mar-22</a:t>
            </a:fld>
            <a:endParaRPr lang="en-US"/>
          </a:p>
        </p:txBody>
      </p:sp>
      <p:sp>
        <p:nvSpPr>
          <p:cNvPr id="5" name="Footer Placeholder 4">
            <a:extLst>
              <a:ext uri="{FF2B5EF4-FFF2-40B4-BE49-F238E27FC236}">
                <a16:creationId xmlns=""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53648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18-Mar-22</a:t>
            </a:fld>
            <a:endParaRPr lang="en-US"/>
          </a:p>
        </p:txBody>
      </p:sp>
      <p:sp>
        <p:nvSpPr>
          <p:cNvPr id="6" name="Footer Placeholder 5">
            <a:extLst>
              <a:ext uri="{FF2B5EF4-FFF2-40B4-BE49-F238E27FC236}">
                <a16:creationId xmlns=""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182887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6D7758-7222-4232-A5B6-160786DF19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53AE8F3-BC83-4DCD-8B2E-1038A2DD316B}"/>
              </a:ext>
            </a:extLst>
          </p:cNvPr>
          <p:cNvSpPr>
            <a:spLocks noGrp="1"/>
          </p:cNvSpPr>
          <p:nvPr>
            <p:ph type="dt" sz="half" idx="10"/>
          </p:nvPr>
        </p:nvSpPr>
        <p:spPr/>
        <p:txBody>
          <a:bodyPr/>
          <a:lstStyle/>
          <a:p>
            <a:fld id="{920307C8-D590-4263-BAF4-A11828EC3386}" type="datetimeFigureOut">
              <a:rPr lang="en-US" smtClean="0"/>
              <a:t>18-Mar-22</a:t>
            </a:fld>
            <a:endParaRPr lang="en-US"/>
          </a:p>
        </p:txBody>
      </p:sp>
      <p:sp>
        <p:nvSpPr>
          <p:cNvPr id="4" name="Footer Placeholder 3">
            <a:extLst>
              <a:ext uri="{FF2B5EF4-FFF2-40B4-BE49-F238E27FC236}">
                <a16:creationId xmlns="" xmlns:a16="http://schemas.microsoft.com/office/drawing/2014/main" id="{A3F7972E-B752-421C-9763-658ABE2C76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ED31804-C00F-4A87-BBBA-E823A54D5C15}"/>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2382395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18-Mar-22</a:t>
            </a:fld>
            <a:endParaRPr lang="en-US"/>
          </a:p>
        </p:txBody>
      </p:sp>
      <p:sp>
        <p:nvSpPr>
          <p:cNvPr id="8" name="Footer Placeholder 7">
            <a:extLst>
              <a:ext uri="{FF2B5EF4-FFF2-40B4-BE49-F238E27FC236}">
                <a16:creationId xmlns=""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774013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21899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18-Mar-22</a:t>
            </a:fld>
            <a:endParaRPr lang="en-US"/>
          </a:p>
        </p:txBody>
      </p:sp>
      <p:sp>
        <p:nvSpPr>
          <p:cNvPr id="3" name="Footer Placeholder 2">
            <a:extLst>
              <a:ext uri="{FF2B5EF4-FFF2-40B4-BE49-F238E27FC236}">
                <a16:creationId xmlns=""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268770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18-Mar-22</a:t>
            </a:fld>
            <a:endParaRPr lang="en-US"/>
          </a:p>
        </p:txBody>
      </p:sp>
      <p:sp>
        <p:nvSpPr>
          <p:cNvPr id="6" name="Footer Placeholder 5">
            <a:extLst>
              <a:ext uri="{FF2B5EF4-FFF2-40B4-BE49-F238E27FC236}">
                <a16:creationId xmlns=""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617225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18-Mar-22</a:t>
            </a:fld>
            <a:endParaRPr lang="en-US"/>
          </a:p>
        </p:txBody>
      </p:sp>
      <p:sp>
        <p:nvSpPr>
          <p:cNvPr id="6" name="Footer Placeholder 5">
            <a:extLst>
              <a:ext uri="{FF2B5EF4-FFF2-40B4-BE49-F238E27FC236}">
                <a16:creationId xmlns=""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769202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18-Mar-22</a:t>
            </a:fld>
            <a:endParaRPr lang="en-US"/>
          </a:p>
        </p:txBody>
      </p:sp>
      <p:sp>
        <p:nvSpPr>
          <p:cNvPr id="5" name="Footer Placeholder 4">
            <a:extLst>
              <a:ext uri="{FF2B5EF4-FFF2-40B4-BE49-F238E27FC236}">
                <a16:creationId xmlns=""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251741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18-Mar-22</a:t>
            </a:fld>
            <a:endParaRPr lang="en-US"/>
          </a:p>
        </p:txBody>
      </p:sp>
      <p:sp>
        <p:nvSpPr>
          <p:cNvPr id="5" name="Footer Placeholder 4">
            <a:extLst>
              <a:ext uri="{FF2B5EF4-FFF2-40B4-BE49-F238E27FC236}">
                <a16:creationId xmlns=""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54652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18-Mar-22</a:t>
            </a:fld>
            <a:endParaRPr lang="en-US"/>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4074348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868059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841496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B077510-7409-418B-A1CD-58701ACF279F}"/>
              </a:ext>
            </a:extLst>
          </p:cNvPr>
          <p:cNvSpPr>
            <a:spLocks noGrp="1"/>
          </p:cNvSpPr>
          <p:nvPr>
            <p:ph type="dt" sz="half" idx="10"/>
          </p:nvPr>
        </p:nvSpPr>
        <p:spPr/>
        <p:txBody>
          <a:bodyPr/>
          <a:lstStyle/>
          <a:p>
            <a:fld id="{920307C8-D590-4263-BAF4-A11828EC3386}" type="datetimeFigureOut">
              <a:rPr lang="en-US" smtClean="0"/>
              <a:t>18-Mar-22</a:t>
            </a:fld>
            <a:endParaRPr lang="en-US"/>
          </a:p>
        </p:txBody>
      </p:sp>
      <p:sp>
        <p:nvSpPr>
          <p:cNvPr id="3" name="Footer Placeholder 2">
            <a:extLst>
              <a:ext uri="{FF2B5EF4-FFF2-40B4-BE49-F238E27FC236}">
                <a16:creationId xmlns="" xmlns:a16="http://schemas.microsoft.com/office/drawing/2014/main" id="{99C7BF75-C6D9-4FE3-98FB-72DF36C87E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2A27CD5-9A0D-42EA-9B72-1ED01E2E934E}"/>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951521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432415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8130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481144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638372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07905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910222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4875000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457280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71316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696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D31C88-82C1-4686-A729-7F6761C60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B1BF634-1623-4164-8182-34F4E668F4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C49B2F3-2293-48EA-84F1-8244F8ECF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A39A061-8932-452F-A3AF-3EBD10099CC1}"/>
              </a:ext>
            </a:extLst>
          </p:cNvPr>
          <p:cNvSpPr>
            <a:spLocks noGrp="1"/>
          </p:cNvSpPr>
          <p:nvPr>
            <p:ph type="dt" sz="half" idx="10"/>
          </p:nvPr>
        </p:nvSpPr>
        <p:spPr/>
        <p:txBody>
          <a:bodyPr/>
          <a:lstStyle/>
          <a:p>
            <a:fld id="{920307C8-D590-4263-BAF4-A11828EC3386}" type="datetimeFigureOut">
              <a:rPr lang="en-US" smtClean="0"/>
              <a:t>18-Mar-22</a:t>
            </a:fld>
            <a:endParaRPr lang="en-US"/>
          </a:p>
        </p:txBody>
      </p:sp>
      <p:sp>
        <p:nvSpPr>
          <p:cNvPr id="6" name="Footer Placeholder 5">
            <a:extLst>
              <a:ext uri="{FF2B5EF4-FFF2-40B4-BE49-F238E27FC236}">
                <a16:creationId xmlns="" xmlns:a16="http://schemas.microsoft.com/office/drawing/2014/main" id="{E525640B-ACC0-497E-9651-55024EA16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B79574C-4900-4E4E-AF9C-9D323BDE3BE2}"/>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39809020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A9A46AF-7D0F-4C16-82C1-4DD7208CA46A}" type="datetimeFigureOut">
              <a:rPr lang="en-US" smtClean="0"/>
              <a:t>18-Mar-22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6095096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A46AF-7D0F-4C16-82C1-4DD7208CA46A}" type="datetimeFigureOut">
              <a:rPr lang="en-US" smtClean="0"/>
              <a:t>18-Mar-22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19066573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9A46AF-7D0F-4C16-82C1-4DD7208CA46A}" type="datetimeFigureOut">
              <a:rPr lang="en-US" smtClean="0"/>
              <a:t>18-Mar-22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1871929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9A46AF-7D0F-4C16-82C1-4DD7208CA46A}" type="datetimeFigureOut">
              <a:rPr lang="en-US" smtClean="0"/>
              <a:t>18-Mar-22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7229331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9A46AF-7D0F-4C16-82C1-4DD7208CA46A}" type="datetimeFigureOut">
              <a:rPr lang="en-US" smtClean="0"/>
              <a:t>18-Mar-22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19007860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9A46AF-7D0F-4C16-82C1-4DD7208CA46A}" type="datetimeFigureOut">
              <a:rPr lang="en-US" smtClean="0"/>
              <a:t>18-Mar-22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5809883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9A46AF-7D0F-4C16-82C1-4DD7208CA46A}" type="datetimeFigureOut">
              <a:rPr lang="en-US" smtClean="0"/>
              <a:t>18-Mar-22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6579428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A46AF-7D0F-4C16-82C1-4DD7208CA46A}" type="datetimeFigureOut">
              <a:rPr lang="en-US" smtClean="0"/>
              <a:t>18-Mar-22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26455846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A46AF-7D0F-4C16-82C1-4DD7208CA46A}" type="datetimeFigureOut">
              <a:rPr lang="en-US" smtClean="0"/>
              <a:t>18-Mar-22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0703121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A46AF-7D0F-4C16-82C1-4DD7208CA46A}" type="datetimeFigureOut">
              <a:rPr lang="en-US" smtClean="0"/>
              <a:t>18-Mar-22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1751738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0779A0-6EB2-4842-A691-4741D185FD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B38DB4B-400C-4BEF-AF6D-E02ED1290B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7533837-A621-43B6-8748-F024199CA2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6D7FD0C-CF82-4EC2-A2FD-DFB61578348F}"/>
              </a:ext>
            </a:extLst>
          </p:cNvPr>
          <p:cNvSpPr>
            <a:spLocks noGrp="1"/>
          </p:cNvSpPr>
          <p:nvPr>
            <p:ph type="dt" sz="half" idx="10"/>
          </p:nvPr>
        </p:nvSpPr>
        <p:spPr/>
        <p:txBody>
          <a:bodyPr/>
          <a:lstStyle/>
          <a:p>
            <a:fld id="{920307C8-D590-4263-BAF4-A11828EC3386}" type="datetimeFigureOut">
              <a:rPr lang="en-US" smtClean="0"/>
              <a:t>18-Mar-22</a:t>
            </a:fld>
            <a:endParaRPr lang="en-US"/>
          </a:p>
        </p:txBody>
      </p:sp>
      <p:sp>
        <p:nvSpPr>
          <p:cNvPr id="6" name="Footer Placeholder 5">
            <a:extLst>
              <a:ext uri="{FF2B5EF4-FFF2-40B4-BE49-F238E27FC236}">
                <a16:creationId xmlns="" xmlns:a16="http://schemas.microsoft.com/office/drawing/2014/main" id="{EE2DC2FD-8981-496E-9AEC-DABA6B7DA7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9376DCB-26D7-4D71-8DD9-119B540D8D0F}"/>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34392471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A46AF-7D0F-4C16-82C1-4DD7208CA46A}" type="datetimeFigureOut">
              <a:rPr lang="en-US" smtClean="0"/>
              <a:t>18-Mar-22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00517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3C1D434-EA3F-4C47-A700-9985EF70BF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185F351-8055-4AA4-B4B3-BDA6D9F792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338E52B-B1E2-4A69-AFD2-9E24AD8A72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0307C8-D590-4263-BAF4-A11828EC3386}" type="datetimeFigureOut">
              <a:rPr lang="en-US" smtClean="0"/>
              <a:t>18-Mar-22</a:t>
            </a:fld>
            <a:endParaRPr lang="en-US"/>
          </a:p>
        </p:txBody>
      </p:sp>
      <p:sp>
        <p:nvSpPr>
          <p:cNvPr id="5" name="Footer Placeholder 4">
            <a:extLst>
              <a:ext uri="{FF2B5EF4-FFF2-40B4-BE49-F238E27FC236}">
                <a16:creationId xmlns="" xmlns:a16="http://schemas.microsoft.com/office/drawing/2014/main" id="{373E880F-7101-4C5C-8E4B-712FA8DA05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664C5F0E-1E81-4301-A3CB-AA6BEB61CF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09D59F-C9E9-4FBE-AE15-938EAB5CECD2}" type="slidenum">
              <a:rPr lang="en-US" smtClean="0"/>
              <a:t>‹#›</a:t>
            </a:fld>
            <a:endParaRPr lang="en-US"/>
          </a:p>
        </p:txBody>
      </p:sp>
    </p:spTree>
    <p:extLst>
      <p:ext uri="{BB962C8B-B14F-4D97-AF65-F5344CB8AC3E}">
        <p14:creationId xmlns:p14="http://schemas.microsoft.com/office/powerpoint/2010/main" val="4155279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2391262-54FB-4901-B746-CCF44B7B5D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B3B3994-F699-4113-A2D9-115359452B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3523A41-FA6D-4953-B799-8B5073D24F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E324A-2355-473D-94D0-50178A322B06}" type="datetimeFigureOut">
              <a:rPr lang="en-US" smtClean="0"/>
              <a:t>18-Mar-22</a:t>
            </a:fld>
            <a:endParaRPr lang="en-US"/>
          </a:p>
        </p:txBody>
      </p:sp>
      <p:sp>
        <p:nvSpPr>
          <p:cNvPr id="5" name="Footer Placeholder 4">
            <a:extLst>
              <a:ext uri="{FF2B5EF4-FFF2-40B4-BE49-F238E27FC236}">
                <a16:creationId xmlns="" xmlns:a16="http://schemas.microsoft.com/office/drawing/2014/main" id="{52A1FD60-E3F7-4EDE-A9A1-0911AF0A06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88615D25-CEA6-495B-8564-01D3E2215E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461730-E35F-4F06-94D2-E23E75B46C3C}" type="slidenum">
              <a:rPr lang="en-US" smtClean="0"/>
              <a:t>‹#›</a:t>
            </a:fld>
            <a:endParaRPr lang="en-US"/>
          </a:p>
        </p:txBody>
      </p:sp>
    </p:spTree>
    <p:extLst>
      <p:ext uri="{BB962C8B-B14F-4D97-AF65-F5344CB8AC3E}">
        <p14:creationId xmlns:p14="http://schemas.microsoft.com/office/powerpoint/2010/main" val="203387052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88489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81315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2373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34878"/>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2022/3/18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20588534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A46AF-7D0F-4C16-82C1-4DD7208CA46A}" type="datetimeFigureOut">
              <a:rPr lang="en-US" smtClean="0"/>
              <a:t>18-Mar-22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8ED41-06FB-4F76-9750-4E0B094F978F}" type="slidenum">
              <a:rPr lang="en-US" smtClean="0"/>
              <a:t>‹#›</a:t>
            </a:fld>
            <a:endParaRPr lang="en-US"/>
          </a:p>
        </p:txBody>
      </p:sp>
    </p:spTree>
    <p:extLst>
      <p:ext uri="{BB962C8B-B14F-4D97-AF65-F5344CB8AC3E}">
        <p14:creationId xmlns:p14="http://schemas.microsoft.com/office/powerpoint/2010/main" val="2420330766"/>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69.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9.xml"/><Relationship Id="rId5" Type="http://schemas.openxmlformats.org/officeDocument/2006/relationships/image" Target="../media/image36.jp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68.xml"/><Relationship Id="rId6" Type="http://schemas.openxmlformats.org/officeDocument/2006/relationships/image" Target="../media/image16.jpe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36F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4D52E51A-9CB0-4CF9-BE7B-3456427AB3F3}"/>
              </a:ext>
            </a:extLst>
          </p:cNvPr>
          <p:cNvPicPr>
            <a:picLocks noChangeAspect="1"/>
          </p:cNvPicPr>
          <p:nvPr/>
        </p:nvPicPr>
        <p:blipFill rotWithShape="1">
          <a:blip r:embed="rId2"/>
          <a:srcRect l="1947" t="442"/>
          <a:stretch/>
        </p:blipFill>
        <p:spPr>
          <a:xfrm>
            <a:off x="7016262" y="10878"/>
            <a:ext cx="5182386" cy="6827692"/>
          </a:xfrm>
          <a:prstGeom prst="rect">
            <a:avLst/>
          </a:prstGeom>
        </p:spPr>
      </p:pic>
      <p:sp>
        <p:nvSpPr>
          <p:cNvPr id="14" name="Hexagon 13">
            <a:extLst>
              <a:ext uri="{FF2B5EF4-FFF2-40B4-BE49-F238E27FC236}">
                <a16:creationId xmlns="" xmlns:a16="http://schemas.microsoft.com/office/drawing/2014/main" id="{967ED4F3-5BFF-48E0-B1F7-175111054B1F}"/>
              </a:ext>
            </a:extLst>
          </p:cNvPr>
          <p:cNvSpPr/>
          <p:nvPr/>
        </p:nvSpPr>
        <p:spPr>
          <a:xfrm>
            <a:off x="10017615" y="4937292"/>
            <a:ext cx="2202671" cy="1901278"/>
          </a:xfrm>
          <a:prstGeom prst="hexagon">
            <a:avLst/>
          </a:prstGeom>
          <a:solidFill>
            <a:srgbClr val="0000CC"/>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0" b="1" i="0" u="none" strike="noStrike" kern="0" cap="none" spc="0" normalizeH="0" baseline="0" noProof="0">
              <a:ln w="38100">
                <a:solidFill>
                  <a:prstClr val="white"/>
                </a:solid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 xmlns:a16="http://schemas.microsoft.com/office/drawing/2014/main" id="{EB4F6998-2481-4234-95B3-7507B457C1DE}"/>
              </a:ext>
            </a:extLst>
          </p:cNvPr>
          <p:cNvSpPr txBox="1"/>
          <p:nvPr/>
        </p:nvSpPr>
        <p:spPr>
          <a:xfrm>
            <a:off x="10017165" y="5392020"/>
            <a:ext cx="206806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w="38100">
                  <a:solidFill>
                    <a:srgbClr val="FF0000"/>
                  </a:solidFill>
                </a:ln>
                <a:solidFill>
                  <a:srgbClr val="FFFF00"/>
                </a:solidFill>
                <a:effectLst/>
                <a:uLnTx/>
                <a:uFillTx/>
                <a:latin typeface="Calibri" panose="020F0502020204030204"/>
                <a:ea typeface="+mn-ea"/>
                <a:cs typeface="+mn-cs"/>
              </a:rPr>
              <a:t>TRANG</a:t>
            </a:r>
            <a:r>
              <a:rPr lang="en-US" sz="4400" b="1">
                <a:ln w="38100">
                  <a:solidFill>
                    <a:srgbClr val="FF0000"/>
                  </a:solidFill>
                </a:ln>
                <a:solidFill>
                  <a:srgbClr val="FFFF00"/>
                </a:solidFill>
                <a:latin typeface="Calibri" panose="020F0502020204030204"/>
              </a:rPr>
              <a:t>67</a:t>
            </a:r>
            <a:r>
              <a:rPr kumimoji="0" lang="en-US" sz="4400" b="1" i="0" u="none" strike="noStrike" kern="1200" cap="none" spc="0" normalizeH="0" baseline="0" noProof="0">
                <a:ln w="38100">
                  <a:solidFill>
                    <a:srgbClr val="FF0000"/>
                  </a:solidFill>
                </a:ln>
                <a:solidFill>
                  <a:srgbClr val="FFFF00"/>
                </a:solidFill>
                <a:effectLst/>
                <a:uLnTx/>
                <a:uFillTx/>
                <a:latin typeface="Calibri" panose="020F0502020204030204"/>
                <a:ea typeface="+mn-ea"/>
                <a:cs typeface="+mn-cs"/>
              </a:rPr>
              <a:t> </a:t>
            </a:r>
            <a:endParaRPr kumimoji="0" lang="en-US" sz="4400" b="1" i="0" u="none" strike="noStrike" kern="1200" cap="none" spc="0" normalizeH="0" baseline="0" noProof="0" dirty="0">
              <a:ln w="38100">
                <a:solidFill>
                  <a:srgbClr val="FF0000"/>
                </a:solidFill>
              </a:ln>
              <a:solidFill>
                <a:srgbClr val="FFFF00"/>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C2857F7F-7ABF-48E7-B646-F1BA4874D17C}"/>
              </a:ext>
            </a:extLst>
          </p:cNvPr>
          <p:cNvSpPr txBox="1"/>
          <p:nvPr/>
        </p:nvSpPr>
        <p:spPr>
          <a:xfrm>
            <a:off x="886905" y="269368"/>
            <a:ext cx="69372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prstClr val="white"/>
                  </a:solidFill>
                </a:ln>
                <a:solidFill>
                  <a:srgbClr val="0000CC"/>
                </a:solidFill>
                <a:effectLst/>
                <a:uLnTx/>
                <a:uFillTx/>
                <a:latin typeface="Calibri" panose="020F0502020204030204"/>
                <a:ea typeface="+mn-ea"/>
                <a:cs typeface="+mn-cs"/>
              </a:rPr>
              <a:t>KẾT NỐI TRI THỨC VỚI CUỘC SỐNG</a:t>
            </a:r>
          </a:p>
        </p:txBody>
      </p:sp>
      <p:sp>
        <p:nvSpPr>
          <p:cNvPr id="12" name="TextBox 10">
            <a:extLst>
              <a:ext uri="{FF2B5EF4-FFF2-40B4-BE49-F238E27FC236}">
                <a16:creationId xmlns="" xmlns:a16="http://schemas.microsoft.com/office/drawing/2014/main" id="{26FCE76B-2626-4DF6-BC47-6B644DA3C6A0}"/>
              </a:ext>
            </a:extLst>
          </p:cNvPr>
          <p:cNvSpPr txBox="1"/>
          <p:nvPr/>
        </p:nvSpPr>
        <p:spPr>
          <a:xfrm>
            <a:off x="302177" y="2153855"/>
            <a:ext cx="6511993" cy="230832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9050">
                  <a:solidFill>
                    <a:prstClr val="black"/>
                  </a:solidFill>
                </a:ln>
                <a:solidFill>
                  <a:prstClr val="white"/>
                </a:solidFill>
                <a:effectLst/>
                <a:uLnTx/>
                <a:uFillTx/>
                <a:latin typeface="HP-211" panose="020B0803050302020204" pitchFamily="34" charset="0"/>
                <a:ea typeface="+mn-ea"/>
                <a:cs typeface="+mn-cs"/>
              </a:rPr>
              <a:t>VIẾT ĐOẠN VĂN KỂ VỀ VIỆC LÀM ĐỂ BẢO VỆ MÔI TRƯỜNG</a:t>
            </a:r>
          </a:p>
        </p:txBody>
      </p:sp>
      <p:sp>
        <p:nvSpPr>
          <p:cNvPr id="16" name="TextBox 15">
            <a:extLst>
              <a:ext uri="{FF2B5EF4-FFF2-40B4-BE49-F238E27FC236}">
                <a16:creationId xmlns="" xmlns:a16="http://schemas.microsoft.com/office/drawing/2014/main" id="{342F21BD-AED8-4718-84BF-D5E4479B5220}"/>
              </a:ext>
            </a:extLst>
          </p:cNvPr>
          <p:cNvSpPr txBox="1"/>
          <p:nvPr/>
        </p:nvSpPr>
        <p:spPr>
          <a:xfrm>
            <a:off x="302177" y="1159544"/>
            <a:ext cx="77070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28575">
                  <a:solidFill>
                    <a:prstClr val="black"/>
                  </a:solidFill>
                </a:ln>
                <a:solidFill>
                  <a:srgbClr val="FFFF00"/>
                </a:solidFill>
                <a:effectLst/>
                <a:uLnTx/>
                <a:uFillTx/>
                <a:latin typeface="Calibri" panose="020F0502020204030204"/>
                <a:ea typeface="+mn-ea"/>
                <a:cs typeface="+mn-cs"/>
              </a:rPr>
              <a:t>BÀI 16: LUYỆN TẬP - TIẾT 2</a:t>
            </a:r>
          </a:p>
        </p:txBody>
      </p:sp>
      <p:sp>
        <p:nvSpPr>
          <p:cNvPr id="15" name="TextBox 14">
            <a:extLst>
              <a:ext uri="{FF2B5EF4-FFF2-40B4-BE49-F238E27FC236}">
                <a16:creationId xmlns="" xmlns:a16="http://schemas.microsoft.com/office/drawing/2014/main" id="{276ABEED-38DA-4198-8B21-AB20B99118F3}"/>
              </a:ext>
            </a:extLst>
          </p:cNvPr>
          <p:cNvSpPr txBox="1"/>
          <p:nvPr/>
        </p:nvSpPr>
        <p:spPr>
          <a:xfrm>
            <a:off x="501159" y="4903671"/>
            <a:ext cx="5881847"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a:ln w="19050">
                  <a:solidFill>
                    <a:prstClr val="black"/>
                  </a:solidFill>
                </a:ln>
                <a:solidFill>
                  <a:srgbClr val="00B050"/>
                </a:solidFill>
                <a:effectLst/>
                <a:uLnTx/>
                <a:uFillTx/>
                <a:latin typeface="Arial" panose="020B0604020202020204" pitchFamily="34" charset="0"/>
                <a:ea typeface="+mn-ea"/>
                <a:cs typeface="+mn-cs"/>
              </a:rPr>
              <a:t>ĐỌC MỞ RỘNG</a:t>
            </a:r>
            <a:endParaRPr kumimoji="0" lang="en-US" sz="5400" b="1" i="0" u="none" strike="noStrike" kern="0" cap="none" spc="0" normalizeH="0" baseline="0" noProof="0">
              <a:ln w="19050">
                <a:solidFill>
                  <a:prstClr val="black"/>
                </a:solid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50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9A691859-0CCA-4B8B-805C-8B646AFC6AC2}"/>
              </a:ext>
            </a:extLst>
          </p:cNvPr>
          <p:cNvSpPr/>
          <p:nvPr/>
        </p:nvSpPr>
        <p:spPr>
          <a:xfrm>
            <a:off x="230819" y="1091953"/>
            <a:ext cx="6516210" cy="6569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9A902477-FBA9-432B-B56A-1C3700B30FF1}"/>
              </a:ext>
            </a:extLst>
          </p:cNvPr>
          <p:cNvSpPr/>
          <p:nvPr/>
        </p:nvSpPr>
        <p:spPr>
          <a:xfrm>
            <a:off x="230819" y="1066295"/>
            <a:ext cx="6622742" cy="682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1E339BF5-3C2C-4759-AF08-72D1347548E4}"/>
              </a:ext>
            </a:extLst>
          </p:cNvPr>
          <p:cNvPicPr>
            <a:picLocks noChangeAspect="1"/>
          </p:cNvPicPr>
          <p:nvPr/>
        </p:nvPicPr>
        <p:blipFill>
          <a:blip r:embed="rId2"/>
          <a:stretch>
            <a:fillRect/>
          </a:stretch>
        </p:blipFill>
        <p:spPr>
          <a:xfrm>
            <a:off x="402166" y="1202267"/>
            <a:ext cx="11387667" cy="4190999"/>
          </a:xfrm>
          <a:prstGeom prst="rect">
            <a:avLst/>
          </a:prstGeom>
        </p:spPr>
      </p:pic>
    </p:spTree>
    <p:extLst>
      <p:ext uri="{BB962C8B-B14F-4D97-AF65-F5344CB8AC3E}">
        <p14:creationId xmlns:p14="http://schemas.microsoft.com/office/powerpoint/2010/main" val="21401626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 xmlns:a16="http://schemas.microsoft.com/office/drawing/2014/main" id="{7B63E866-49E5-498A-B5DB-17CE4C2354AC}"/>
              </a:ext>
            </a:extLst>
          </p:cNvPr>
          <p:cNvSpPr/>
          <p:nvPr/>
        </p:nvSpPr>
        <p:spPr>
          <a:xfrm>
            <a:off x="4629272" y="3232459"/>
            <a:ext cx="2595599" cy="1464897"/>
          </a:xfrm>
          <a:prstGeom prst="round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r>
              <a:rPr lang="en-US" sz="2793" b="1" dirty="0" smtClean="0">
                <a:solidFill>
                  <a:prstClr val="white"/>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Việc em đã làm để bảo vệ môi trường.</a:t>
            </a:r>
            <a:endParaRPr lang="en-US" sz="2793" b="1" dirty="0">
              <a:solidFill>
                <a:prstClr val="white"/>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5" name="Straight Arrow Connector 14">
            <a:extLst>
              <a:ext uri="{FF2B5EF4-FFF2-40B4-BE49-F238E27FC236}">
                <a16:creationId xmlns="" xmlns:a16="http://schemas.microsoft.com/office/drawing/2014/main" id="{BE1EE5AC-39B0-4A1A-BAFC-49ED2339C62F}"/>
              </a:ext>
            </a:extLst>
          </p:cNvPr>
          <p:cNvCxnSpPr>
            <a:cxnSpLocks/>
          </p:cNvCxnSpPr>
          <p:nvPr/>
        </p:nvCxnSpPr>
        <p:spPr>
          <a:xfrm flipV="1">
            <a:off x="5827590" y="2653711"/>
            <a:ext cx="0" cy="60676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 xmlns:a16="http://schemas.microsoft.com/office/drawing/2014/main" id="{1BB5C750-6442-4D07-AD1C-D1DEE1726A11}"/>
              </a:ext>
            </a:extLst>
          </p:cNvPr>
          <p:cNvSpPr/>
          <p:nvPr/>
        </p:nvSpPr>
        <p:spPr>
          <a:xfrm>
            <a:off x="3920611" y="1573591"/>
            <a:ext cx="4075104" cy="1074552"/>
          </a:xfrm>
          <a:prstGeom prst="roundRect">
            <a:avLst/>
          </a:prstGeom>
          <a:solidFill>
            <a:srgbClr val="FFE7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 xmlns:a16="http://schemas.microsoft.com/office/drawing/2014/main" id="{D8045E99-3715-4C4A-BEBA-C9B76D048112}"/>
              </a:ext>
            </a:extLst>
          </p:cNvPr>
          <p:cNvSpPr txBox="1"/>
          <p:nvPr/>
        </p:nvSpPr>
        <p:spPr>
          <a:xfrm>
            <a:off x="3726271" y="1621904"/>
            <a:ext cx="4463782" cy="951927"/>
          </a:xfrm>
          <a:prstGeom prst="rect">
            <a:avLst/>
          </a:prstGeom>
          <a:noFill/>
        </p:spPr>
        <p:txBody>
          <a:bodyPr wrap="square" rtlCol="0">
            <a:spAutoFit/>
          </a:bodyPr>
          <a:lstStyle/>
          <a:p>
            <a:pPr algn="ctr" defTabSz="912114">
              <a:defRPr/>
            </a:pPr>
            <a:r>
              <a:rPr lang="en-US" sz="2793"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(1) Em </a:t>
            </a:r>
            <a:r>
              <a:rPr lang="en-US" sz="2793" b="1" dirty="0" smtClean="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đã làm việc gì để bảo vệ môi trường?</a:t>
            </a:r>
            <a:endParaRPr lang="en-US" sz="2793"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0" name="Straight Arrow Connector 19">
            <a:extLst>
              <a:ext uri="{FF2B5EF4-FFF2-40B4-BE49-F238E27FC236}">
                <a16:creationId xmlns="" xmlns:a16="http://schemas.microsoft.com/office/drawing/2014/main" id="{4B2CD2EF-A54A-4148-A392-557037026382}"/>
              </a:ext>
            </a:extLst>
          </p:cNvPr>
          <p:cNvCxnSpPr>
            <a:cxnSpLocks/>
          </p:cNvCxnSpPr>
          <p:nvPr/>
        </p:nvCxnSpPr>
        <p:spPr>
          <a:xfrm>
            <a:off x="7148304" y="3903928"/>
            <a:ext cx="686870" cy="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 xmlns:a16="http://schemas.microsoft.com/office/drawing/2014/main" id="{4A065F13-75E1-43DB-95C0-924B2A2AE6BC}"/>
              </a:ext>
            </a:extLst>
          </p:cNvPr>
          <p:cNvSpPr/>
          <p:nvPr/>
        </p:nvSpPr>
        <p:spPr>
          <a:xfrm>
            <a:off x="7734570" y="2999515"/>
            <a:ext cx="3721569" cy="1808826"/>
          </a:xfrm>
          <a:prstGeom prst="roundRect">
            <a:avLst/>
          </a:prstGeom>
          <a:solidFill>
            <a:srgbClr val="FFE7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 xmlns:a16="http://schemas.microsoft.com/office/drawing/2014/main" id="{A4944AC0-22A2-45E2-9636-F7AD8D9E9C95}"/>
              </a:ext>
            </a:extLst>
          </p:cNvPr>
          <p:cNvSpPr txBox="1"/>
          <p:nvPr/>
        </p:nvSpPr>
        <p:spPr>
          <a:xfrm>
            <a:off x="7846988" y="3254068"/>
            <a:ext cx="3609151" cy="1246495"/>
          </a:xfrm>
          <a:prstGeom prst="rect">
            <a:avLst/>
          </a:prstGeom>
          <a:noFill/>
        </p:spPr>
        <p:txBody>
          <a:bodyPr wrap="square" rtlCol="0">
            <a:spAutoFit/>
          </a:bodyPr>
          <a:lstStyle/>
          <a:p>
            <a:pPr algn="ctr" defTabSz="912114">
              <a:defRPr/>
            </a:pPr>
            <a:r>
              <a:rPr lang="en-US" sz="25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(2</a:t>
            </a:r>
            <a:r>
              <a:rPr lang="en-US" sz="2500" b="1" dirty="0" smtClean="0">
                <a:solidFill>
                  <a:srgbClr val="00B0F0"/>
                </a:solidFill>
                <a:latin typeface="Arial-Rounded" panose="020B0500000000000000" pitchFamily="34" charset="0"/>
                <a:ea typeface="Arial-Rounded" panose="020B0500000000000000" pitchFamily="34" charset="0"/>
                <a:cs typeface="Arial-Rounded" panose="020B0500000000000000" pitchFamily="34" charset="0"/>
              </a:rPr>
              <a:t>) Em đã làm việc đó lúc nào? Ở đâu? Em làm việc đó như thế nào ?</a:t>
            </a:r>
            <a:endParaRPr lang="en-US" sz="25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3" name="Straight Arrow Connector 22">
            <a:extLst>
              <a:ext uri="{FF2B5EF4-FFF2-40B4-BE49-F238E27FC236}">
                <a16:creationId xmlns="" xmlns:a16="http://schemas.microsoft.com/office/drawing/2014/main" id="{D518DC7E-7C48-454E-968C-07A44A2421C4}"/>
              </a:ext>
            </a:extLst>
          </p:cNvPr>
          <p:cNvCxnSpPr>
            <a:cxnSpLocks/>
          </p:cNvCxnSpPr>
          <p:nvPr/>
        </p:nvCxnSpPr>
        <p:spPr>
          <a:xfrm>
            <a:off x="5849632" y="4678752"/>
            <a:ext cx="0" cy="56976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 xmlns:a16="http://schemas.microsoft.com/office/drawing/2014/main" id="{440DD63F-6CC6-45CC-8812-38506ECC69B8}"/>
              </a:ext>
            </a:extLst>
          </p:cNvPr>
          <p:cNvSpPr/>
          <p:nvPr/>
        </p:nvSpPr>
        <p:spPr>
          <a:xfrm>
            <a:off x="3659465" y="5248514"/>
            <a:ext cx="4588498" cy="1371130"/>
          </a:xfrm>
          <a:prstGeom prst="roundRect">
            <a:avLst/>
          </a:prstGeom>
          <a:solidFill>
            <a:srgbClr val="FFE7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 xmlns:a16="http://schemas.microsoft.com/office/drawing/2014/main" id="{2001FC21-E72F-49B5-BFD4-EF46326FF3D6}"/>
              </a:ext>
            </a:extLst>
          </p:cNvPr>
          <p:cNvSpPr txBox="1"/>
          <p:nvPr/>
        </p:nvSpPr>
        <p:spPr>
          <a:xfrm>
            <a:off x="3601555" y="5488686"/>
            <a:ext cx="4588498" cy="951927"/>
          </a:xfrm>
          <a:prstGeom prst="rect">
            <a:avLst/>
          </a:prstGeom>
          <a:noFill/>
        </p:spPr>
        <p:txBody>
          <a:bodyPr wrap="square" rtlCol="0">
            <a:spAutoFit/>
          </a:bodyPr>
          <a:lstStyle/>
          <a:p>
            <a:pPr algn="ctr" defTabSz="912114">
              <a:defRPr/>
            </a:pPr>
            <a:r>
              <a:rPr lang="en-US" sz="2793"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(3</a:t>
            </a:r>
            <a:r>
              <a:rPr lang="en-US" sz="2793" b="1" dirty="0" smtClean="0">
                <a:solidFill>
                  <a:srgbClr val="00B0F0"/>
                </a:solidFill>
                <a:latin typeface="Arial-Rounded" panose="020B0500000000000000" pitchFamily="34" charset="0"/>
                <a:ea typeface="Arial-Rounded" panose="020B0500000000000000" pitchFamily="34" charset="0"/>
                <a:cs typeface="Arial-Rounded" panose="020B0500000000000000" pitchFamily="34" charset="0"/>
              </a:rPr>
              <a:t>) Em cảm thấy thế nào khi làm việc đó ?</a:t>
            </a:r>
            <a:endParaRPr lang="en-US" sz="2793"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6" name="Straight Arrow Connector 25">
            <a:extLst>
              <a:ext uri="{FF2B5EF4-FFF2-40B4-BE49-F238E27FC236}">
                <a16:creationId xmlns="" xmlns:a16="http://schemas.microsoft.com/office/drawing/2014/main" id="{1250A020-2958-4C78-8838-5F029BF32F93}"/>
              </a:ext>
            </a:extLst>
          </p:cNvPr>
          <p:cNvCxnSpPr>
            <a:cxnSpLocks/>
          </p:cNvCxnSpPr>
          <p:nvPr/>
        </p:nvCxnSpPr>
        <p:spPr>
          <a:xfrm flipH="1">
            <a:off x="3897481" y="3866346"/>
            <a:ext cx="1008351"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 xmlns:a16="http://schemas.microsoft.com/office/drawing/2014/main" id="{9CFB1443-83DE-46E4-B879-A89F7001B160}"/>
              </a:ext>
            </a:extLst>
          </p:cNvPr>
          <p:cNvSpPr/>
          <p:nvPr/>
        </p:nvSpPr>
        <p:spPr>
          <a:xfrm>
            <a:off x="610780" y="2933753"/>
            <a:ext cx="3301132" cy="1755169"/>
          </a:xfrm>
          <a:prstGeom prst="roundRect">
            <a:avLst/>
          </a:prstGeom>
          <a:solidFill>
            <a:srgbClr val="FFE7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 xmlns:a16="http://schemas.microsoft.com/office/drawing/2014/main" id="{108C1E29-660E-47FA-85F9-88E56E19F5C5}"/>
              </a:ext>
            </a:extLst>
          </p:cNvPr>
          <p:cNvSpPr txBox="1"/>
          <p:nvPr/>
        </p:nvSpPr>
        <p:spPr>
          <a:xfrm>
            <a:off x="610780" y="3162513"/>
            <a:ext cx="3301126" cy="951927"/>
          </a:xfrm>
          <a:prstGeom prst="rect">
            <a:avLst/>
          </a:prstGeom>
          <a:noFill/>
        </p:spPr>
        <p:txBody>
          <a:bodyPr wrap="square" rtlCol="0">
            <a:spAutoFit/>
          </a:bodyPr>
          <a:lstStyle/>
          <a:p>
            <a:pPr algn="ctr" defTabSz="912114">
              <a:defRPr/>
            </a:pPr>
            <a:r>
              <a:rPr lang="en-US" sz="2793"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(4</a:t>
            </a:r>
            <a:r>
              <a:rPr lang="en-US" sz="2793" b="1" dirty="0" smtClean="0">
                <a:solidFill>
                  <a:srgbClr val="00B0F0"/>
                </a:solidFill>
                <a:latin typeface="Arial-Rounded" panose="020B0500000000000000" pitchFamily="34" charset="0"/>
                <a:ea typeface="Arial-Rounded" panose="020B0500000000000000" pitchFamily="34" charset="0"/>
                <a:cs typeface="Arial-Rounded" panose="020B0500000000000000" pitchFamily="34" charset="0"/>
              </a:rPr>
              <a:t>) Ích lợi của việc làm đó là gì ?</a:t>
            </a:r>
            <a:endParaRPr lang="en-US" sz="2793"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443486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up)">
                                      <p:cBhvr>
                                        <p:cTn id="37" dur="500"/>
                                        <p:tgtEl>
                                          <p:spTgt spid="25"/>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up)">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right)">
                                      <p:cBhvr>
                                        <p:cTn id="45" dur="500"/>
                                        <p:tgtEl>
                                          <p:spTgt spid="26"/>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right)">
                                      <p:cBhvr>
                                        <p:cTn id="48" dur="500"/>
                                        <p:tgtEl>
                                          <p:spTgt spid="28"/>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right)">
                                      <p:cBhvr>
                                        <p:cTn id="5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9" grpId="0"/>
      <p:bldP spid="21" grpId="0" animBg="1"/>
      <p:bldP spid="22" grpId="0"/>
      <p:bldP spid="24" grpId="0" animBg="1"/>
      <p:bldP spid="25" grpId="0"/>
      <p:bldP spid="27" grpId="0" animBg="1"/>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 xmlns:a16="http://schemas.microsoft.com/office/drawing/2014/main" id="{85BA7A0A-8C35-445E-B55A-02617EC85F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451680" y="467231"/>
            <a:ext cx="5744830" cy="7705968"/>
          </a:xfrm>
          <a:prstGeom prst="rect">
            <a:avLst/>
          </a:prstGeom>
        </p:spPr>
      </p:pic>
      <p:pic>
        <p:nvPicPr>
          <p:cNvPr id="5" name="图片 8">
            <a:extLst>
              <a:ext uri="{FF2B5EF4-FFF2-40B4-BE49-F238E27FC236}">
                <a16:creationId xmlns="" xmlns:a16="http://schemas.microsoft.com/office/drawing/2014/main" id="{2651BA3A-7212-4B5E-A5BD-31EA7CD5359F}"/>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325986" y="2894885"/>
            <a:ext cx="2926095" cy="3628358"/>
          </a:xfrm>
          <a:prstGeom prst="rect">
            <a:avLst/>
          </a:prstGeom>
        </p:spPr>
      </p:pic>
      <p:pic>
        <p:nvPicPr>
          <p:cNvPr id="6" name="图片 9">
            <a:extLst>
              <a:ext uri="{FF2B5EF4-FFF2-40B4-BE49-F238E27FC236}">
                <a16:creationId xmlns="" xmlns:a16="http://schemas.microsoft.com/office/drawing/2014/main" id="{0F80BC0D-5E74-466E-A5F2-6C63331B1482}"/>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1809979" y="3077242"/>
            <a:ext cx="2950270" cy="3628358"/>
          </a:xfrm>
          <a:prstGeom prst="rect">
            <a:avLst/>
          </a:prstGeom>
        </p:spPr>
      </p:pic>
      <p:pic>
        <p:nvPicPr>
          <p:cNvPr id="7" name="图片 11">
            <a:extLst>
              <a:ext uri="{FF2B5EF4-FFF2-40B4-BE49-F238E27FC236}">
                <a16:creationId xmlns="" xmlns:a16="http://schemas.microsoft.com/office/drawing/2014/main" id="{33241932-D833-48B3-869D-764AB37C8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452643" y="2126684"/>
            <a:ext cx="419196" cy="1232181"/>
          </a:xfrm>
          <a:prstGeom prst="rect">
            <a:avLst/>
          </a:prstGeom>
        </p:spPr>
      </p:pic>
      <p:pic>
        <p:nvPicPr>
          <p:cNvPr id="8" name="图片 12">
            <a:extLst>
              <a:ext uri="{FF2B5EF4-FFF2-40B4-BE49-F238E27FC236}">
                <a16:creationId xmlns="" xmlns:a16="http://schemas.microsoft.com/office/drawing/2014/main" id="{726A92AC-5582-42DD-8B85-99DA1F5227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436" y="2431738"/>
            <a:ext cx="571630" cy="787579"/>
          </a:xfrm>
          <a:prstGeom prst="rect">
            <a:avLst/>
          </a:prstGeom>
        </p:spPr>
      </p:pic>
      <p:pic>
        <p:nvPicPr>
          <p:cNvPr id="9" name="图片 13">
            <a:extLst>
              <a:ext uri="{FF2B5EF4-FFF2-40B4-BE49-F238E27FC236}">
                <a16:creationId xmlns="" xmlns:a16="http://schemas.microsoft.com/office/drawing/2014/main" id="{00C6B5E4-A066-452A-885B-DEE0F0F2D6AD}"/>
              </a:ext>
            </a:extLst>
          </p:cNvPr>
          <p:cNvPicPr>
            <a:picLocks noChangeAspect="1"/>
          </p:cNvPicPr>
          <p:nvPr/>
        </p:nvPicPr>
        <p:blipFill rotWithShape="1">
          <a:blip r:embed="rId6">
            <a:extLst>
              <a:ext uri="{28A0092B-C50C-407E-A947-70E740481C1C}">
                <a14:useLocalDpi xmlns:a14="http://schemas.microsoft.com/office/drawing/2010/main" val="0"/>
              </a:ext>
            </a:extLst>
          </a:blip>
          <a:srcRect l="66515" b="75097"/>
          <a:stretch/>
        </p:blipFill>
        <p:spPr>
          <a:xfrm rot="660128">
            <a:off x="10194789" y="-405547"/>
            <a:ext cx="3020116" cy="3146513"/>
          </a:xfrm>
          <a:prstGeom prst="rect">
            <a:avLst/>
          </a:prstGeom>
        </p:spPr>
      </p:pic>
      <p:pic>
        <p:nvPicPr>
          <p:cNvPr id="10" name="图片 15">
            <a:extLst>
              <a:ext uri="{FF2B5EF4-FFF2-40B4-BE49-F238E27FC236}">
                <a16:creationId xmlns="" xmlns:a16="http://schemas.microsoft.com/office/drawing/2014/main" id="{A3AC457D-7C1D-4E20-B5BB-650CA330CD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89435">
            <a:off x="1266048" y="1191791"/>
            <a:ext cx="1133646" cy="1170215"/>
          </a:xfrm>
          <a:prstGeom prst="rect">
            <a:avLst/>
          </a:prstGeom>
        </p:spPr>
      </p:pic>
      <p:pic>
        <p:nvPicPr>
          <p:cNvPr id="11" name="图片 16">
            <a:extLst>
              <a:ext uri="{FF2B5EF4-FFF2-40B4-BE49-F238E27FC236}">
                <a16:creationId xmlns="" xmlns:a16="http://schemas.microsoft.com/office/drawing/2014/main" id="{A2B9074B-864F-4C20-8DD6-A1A6A51BB2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5672" y="2360514"/>
            <a:ext cx="644623" cy="686893"/>
          </a:xfrm>
          <a:prstGeom prst="rect">
            <a:avLst/>
          </a:prstGeom>
        </p:spPr>
      </p:pic>
      <p:pic>
        <p:nvPicPr>
          <p:cNvPr id="12" name="图片 17">
            <a:extLst>
              <a:ext uri="{FF2B5EF4-FFF2-40B4-BE49-F238E27FC236}">
                <a16:creationId xmlns="" xmlns:a16="http://schemas.microsoft.com/office/drawing/2014/main" id="{DA0A99DA-B266-440D-92B0-7E756CD342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5841" y="6119383"/>
            <a:ext cx="391538" cy="469845"/>
          </a:xfrm>
          <a:prstGeom prst="rect">
            <a:avLst/>
          </a:prstGeom>
        </p:spPr>
      </p:pic>
      <p:pic>
        <p:nvPicPr>
          <p:cNvPr id="13" name="图片 19">
            <a:extLst>
              <a:ext uri="{FF2B5EF4-FFF2-40B4-BE49-F238E27FC236}">
                <a16:creationId xmlns="" xmlns:a16="http://schemas.microsoft.com/office/drawing/2014/main" id="{55B3272A-7A70-4391-859F-228728BF31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27701">
            <a:off x="2958627" y="1865434"/>
            <a:ext cx="391538" cy="645313"/>
          </a:xfrm>
          <a:prstGeom prst="rect">
            <a:avLst/>
          </a:prstGeom>
        </p:spPr>
      </p:pic>
      <p:sp>
        <p:nvSpPr>
          <p:cNvPr id="15" name="TextBox 14">
            <a:extLst>
              <a:ext uri="{FF2B5EF4-FFF2-40B4-BE49-F238E27FC236}">
                <a16:creationId xmlns="" xmlns:a16="http://schemas.microsoft.com/office/drawing/2014/main" id="{F8A579AD-BA80-4284-BD33-B7BB2B05D9FD}"/>
              </a:ext>
            </a:extLst>
          </p:cNvPr>
          <p:cNvSpPr txBox="1"/>
          <p:nvPr/>
        </p:nvSpPr>
        <p:spPr>
          <a:xfrm>
            <a:off x="4569169" y="2055216"/>
            <a:ext cx="7393496" cy="1477328"/>
          </a:xfrm>
          <a:prstGeom prst="rect">
            <a:avLst/>
          </a:prstGeom>
          <a:noFill/>
        </p:spPr>
        <p:txBody>
          <a:bodyPr wrap="square" rtlCol="0">
            <a:spAutoFit/>
          </a:bodyPr>
          <a:lstStyle/>
          <a:p>
            <a:pPr lvl="0" algn="ctr">
              <a:lnSpc>
                <a:spcPct val="150000"/>
              </a:lnSpc>
              <a:defRPr/>
            </a:pPr>
            <a:r>
              <a:rPr lang="vi-VN" sz="3000" b="1" dirty="0">
                <a:solidFill>
                  <a:srgbClr val="002060"/>
                </a:solidFill>
                <a:latin typeface="Times New Roman" panose="02020603050405020304" pitchFamily="18" charset="0"/>
                <a:ea typeface="Arial-Rounded"/>
                <a:cs typeface="Times New Roman" panose="02020603050405020304" pitchFamily="18" charset="0"/>
              </a:rPr>
              <a:t>Ngoài việc đúng, đủ </a:t>
            </a:r>
            <a:r>
              <a:rPr lang="en-US" sz="3000" b="1" dirty="0" err="1">
                <a:solidFill>
                  <a:srgbClr val="002060"/>
                </a:solidFill>
                <a:latin typeface="Times New Roman" panose="02020603050405020304" pitchFamily="18" charset="0"/>
                <a:ea typeface="Arial-Rounded"/>
                <a:cs typeface="Times New Roman" panose="02020603050405020304" pitchFamily="18" charset="0"/>
              </a:rPr>
              <a:t>nội</a:t>
            </a:r>
            <a:r>
              <a:rPr lang="en-US" sz="3000" b="1" dirty="0">
                <a:solidFill>
                  <a:srgbClr val="002060"/>
                </a:solidFill>
                <a:latin typeface="Times New Roman" panose="02020603050405020304" pitchFamily="18" charset="0"/>
                <a:ea typeface="Arial-Rounded"/>
                <a:cs typeface="Times New Roman" panose="02020603050405020304" pitchFamily="18" charset="0"/>
              </a:rPr>
              <a:t> dung</a:t>
            </a:r>
            <a:r>
              <a:rPr lang="vi-VN" sz="3000" b="1" dirty="0">
                <a:solidFill>
                  <a:srgbClr val="002060"/>
                </a:solidFill>
                <a:latin typeface="Times New Roman" panose="02020603050405020304" pitchFamily="18" charset="0"/>
                <a:ea typeface="Arial-Rounded"/>
                <a:cs typeface="Times New Roman" panose="02020603050405020304" pitchFamily="18" charset="0"/>
              </a:rPr>
              <a:t>, để viết đoạn văn hay các con cần chú ý điều gì?</a:t>
            </a:r>
            <a:endParaRPr lang="en-US" sz="3000" b="1" dirty="0">
              <a:solidFill>
                <a:srgbClr val="002060"/>
              </a:solidFill>
              <a:latin typeface="Times New Roman" panose="02020603050405020304" pitchFamily="18" charset="0"/>
              <a:ea typeface="Arial-Rounded"/>
              <a:cs typeface="Times New Roman" panose="02020603050405020304" pitchFamily="18" charset="0"/>
            </a:endParaRPr>
          </a:p>
        </p:txBody>
      </p:sp>
      <p:sp>
        <p:nvSpPr>
          <p:cNvPr id="16" name="TextBox 15">
            <a:extLst>
              <a:ext uri="{FF2B5EF4-FFF2-40B4-BE49-F238E27FC236}">
                <a16:creationId xmlns="" xmlns:a16="http://schemas.microsoft.com/office/drawing/2014/main" id="{2DF3B3DD-1E53-4F60-8F69-9589539D2B7F}"/>
              </a:ext>
            </a:extLst>
          </p:cNvPr>
          <p:cNvSpPr txBox="1"/>
          <p:nvPr/>
        </p:nvSpPr>
        <p:spPr>
          <a:xfrm>
            <a:off x="4831742" y="3876536"/>
            <a:ext cx="7050785" cy="1815882"/>
          </a:xfrm>
          <a:prstGeom prst="rect">
            <a:avLst/>
          </a:prstGeom>
          <a:solidFill>
            <a:schemeClr val="accent2">
              <a:lumMod val="20000"/>
              <a:lumOff val="80000"/>
            </a:schemeClr>
          </a:solidFill>
        </p:spPr>
        <p:txBody>
          <a:bodyPr wrap="square">
            <a:spAutoFit/>
          </a:bodyPr>
          <a:lstStyle/>
          <a:p>
            <a:pPr algn="just">
              <a:defRPr/>
            </a:pPr>
            <a:r>
              <a:rPr lang="nl-NL" sz="2800" dirty="0">
                <a:solidFill>
                  <a:prstClr val="black"/>
                </a:solidFill>
                <a:latin typeface="Times New Roman" panose="02020603050405020304" pitchFamily="18" charset="0"/>
                <a:ea typeface="SimSun" panose="02010600030101010101" pitchFamily="2" charset="-122"/>
              </a:rPr>
              <a:t>    </a:t>
            </a:r>
            <a:r>
              <a:rPr lang="nl-NL" sz="2800" b="1" dirty="0">
                <a:solidFill>
                  <a:prstClr val="black"/>
                </a:solidFill>
                <a:latin typeface="Times New Roman" panose="02020603050405020304" pitchFamily="18" charset="0"/>
                <a:ea typeface="SimSun" panose="02010600030101010101" pitchFamily="2" charset="-122"/>
              </a:rPr>
              <a:t>Khi viết đoạn văn, </a:t>
            </a:r>
            <a:r>
              <a:rPr lang="en-US" sz="2800" b="1" dirty="0" err="1">
                <a:solidFill>
                  <a:prstClr val="black"/>
                </a:solidFill>
                <a:latin typeface="Times New Roman" panose="02020603050405020304" pitchFamily="18" charset="0"/>
                <a:ea typeface="SimSun" panose="02010600030101010101" pitchFamily="2" charset="-122"/>
              </a:rPr>
              <a:t>viết</a:t>
            </a:r>
            <a:r>
              <a:rPr lang="en-US" sz="2800" b="1" dirty="0">
                <a:solidFill>
                  <a:prstClr val="black"/>
                </a:solidFill>
                <a:latin typeface="Times New Roman" panose="02020603050405020304" pitchFamily="18" charset="0"/>
                <a:ea typeface="SimSun" panose="02010600030101010101" pitchFamily="2" charset="-122"/>
              </a:rPr>
              <a:t> </a:t>
            </a:r>
            <a:r>
              <a:rPr lang="en-US" sz="2800" b="1" dirty="0" err="1">
                <a:solidFill>
                  <a:prstClr val="black"/>
                </a:solidFill>
                <a:latin typeface="Times New Roman" panose="02020603050405020304" pitchFamily="18" charset="0"/>
                <a:ea typeface="SimSun" panose="02010600030101010101" pitchFamily="2" charset="-122"/>
              </a:rPr>
              <a:t>đúng</a:t>
            </a:r>
            <a:r>
              <a:rPr lang="en-US" sz="2800" b="1" dirty="0">
                <a:solidFill>
                  <a:prstClr val="black"/>
                </a:solidFill>
                <a:latin typeface="Times New Roman" panose="02020603050405020304" pitchFamily="18" charset="0"/>
                <a:ea typeface="SimSun" panose="02010600030101010101" pitchFamily="2" charset="-122"/>
              </a:rPr>
              <a:t> </a:t>
            </a:r>
            <a:r>
              <a:rPr lang="en-US" sz="2800" b="1" dirty="0" err="1">
                <a:solidFill>
                  <a:prstClr val="black"/>
                </a:solidFill>
                <a:latin typeface="Times New Roman" panose="02020603050405020304" pitchFamily="18" charset="0"/>
                <a:ea typeface="SimSun" panose="02010600030101010101" pitchFamily="2" charset="-122"/>
              </a:rPr>
              <a:t>yêu</a:t>
            </a:r>
            <a:r>
              <a:rPr lang="en-US" sz="2800" b="1" dirty="0">
                <a:solidFill>
                  <a:prstClr val="black"/>
                </a:solidFill>
                <a:latin typeface="Times New Roman" panose="02020603050405020304" pitchFamily="18" charset="0"/>
                <a:ea typeface="SimSun" panose="02010600030101010101" pitchFamily="2" charset="-122"/>
              </a:rPr>
              <a:t> </a:t>
            </a:r>
            <a:r>
              <a:rPr lang="en-US" sz="2800" b="1" dirty="0" err="1">
                <a:solidFill>
                  <a:prstClr val="black"/>
                </a:solidFill>
                <a:latin typeface="Times New Roman" panose="02020603050405020304" pitchFamily="18" charset="0"/>
                <a:ea typeface="SimSun" panose="02010600030101010101" pitchFamily="2" charset="-122"/>
              </a:rPr>
              <a:t>cầu</a:t>
            </a:r>
            <a:r>
              <a:rPr lang="en-US" sz="2800" b="1" dirty="0">
                <a:solidFill>
                  <a:prstClr val="black"/>
                </a:solidFill>
                <a:latin typeface="Times New Roman" panose="02020603050405020304" pitchFamily="18" charset="0"/>
                <a:ea typeface="SimSun" panose="02010600030101010101" pitchFamily="2" charset="-122"/>
              </a:rPr>
              <a:t> </a:t>
            </a:r>
            <a:r>
              <a:rPr lang="en-US" sz="2800" b="1" dirty="0" err="1">
                <a:solidFill>
                  <a:prstClr val="black"/>
                </a:solidFill>
                <a:latin typeface="Times New Roman" panose="02020603050405020304" pitchFamily="18" charset="0"/>
                <a:ea typeface="SimSun" panose="02010600030101010101" pitchFamily="2" charset="-122"/>
              </a:rPr>
              <a:t>của</a:t>
            </a:r>
            <a:r>
              <a:rPr lang="en-US" sz="2800" b="1" dirty="0">
                <a:solidFill>
                  <a:prstClr val="black"/>
                </a:solidFill>
                <a:latin typeface="Times New Roman" panose="02020603050405020304" pitchFamily="18" charset="0"/>
                <a:ea typeface="SimSun" panose="02010600030101010101" pitchFamily="2" charset="-122"/>
              </a:rPr>
              <a:t> </a:t>
            </a:r>
            <a:r>
              <a:rPr lang="en-US" sz="2800" b="1" dirty="0" err="1">
                <a:solidFill>
                  <a:prstClr val="black"/>
                </a:solidFill>
                <a:latin typeface="Times New Roman" panose="02020603050405020304" pitchFamily="18" charset="0"/>
                <a:ea typeface="SimSun" panose="02010600030101010101" pitchFamily="2" charset="-122"/>
              </a:rPr>
              <a:t>đề</a:t>
            </a:r>
            <a:r>
              <a:rPr lang="en-US" sz="2800" b="1" dirty="0">
                <a:solidFill>
                  <a:prstClr val="black"/>
                </a:solidFill>
                <a:latin typeface="Times New Roman" panose="02020603050405020304" pitchFamily="18" charset="0"/>
                <a:ea typeface="SimSun" panose="02010600030101010101" pitchFamily="2" charset="-122"/>
              </a:rPr>
              <a:t> </a:t>
            </a:r>
            <a:r>
              <a:rPr lang="en-US" sz="2800" b="1" dirty="0" err="1">
                <a:solidFill>
                  <a:prstClr val="black"/>
                </a:solidFill>
                <a:latin typeface="Times New Roman" panose="02020603050405020304" pitchFamily="18" charset="0"/>
                <a:ea typeface="SimSun" panose="02010600030101010101" pitchFamily="2" charset="-122"/>
              </a:rPr>
              <a:t>bài</a:t>
            </a:r>
            <a:r>
              <a:rPr lang="en-US" sz="2800" b="1" dirty="0">
                <a:solidFill>
                  <a:prstClr val="black"/>
                </a:solidFill>
                <a:latin typeface="Times New Roman" panose="02020603050405020304" pitchFamily="18" charset="0"/>
                <a:ea typeface="SimSun" panose="02010600030101010101" pitchFamily="2" charset="-122"/>
              </a:rPr>
              <a:t>,</a:t>
            </a:r>
            <a:r>
              <a:rPr lang="nl-NL" sz="2800" b="1" dirty="0">
                <a:solidFill>
                  <a:prstClr val="black"/>
                </a:solidFill>
                <a:latin typeface="Times New Roman" panose="02020603050405020304" pitchFamily="18" charset="0"/>
                <a:ea typeface="SimSun" panose="02010600030101010101" pitchFamily="2" charset="-122"/>
              </a:rPr>
              <a:t> viết đủ </a:t>
            </a:r>
            <a:r>
              <a:rPr lang="en-US" sz="2800" b="1" dirty="0" err="1">
                <a:solidFill>
                  <a:prstClr val="black"/>
                </a:solidFill>
                <a:latin typeface="Times New Roman" panose="02020603050405020304" pitchFamily="18" charset="0"/>
                <a:ea typeface="SimSun" panose="02010600030101010101" pitchFamily="2" charset="-122"/>
              </a:rPr>
              <a:t>số</a:t>
            </a:r>
            <a:r>
              <a:rPr lang="en-US" sz="2800" b="1" dirty="0">
                <a:solidFill>
                  <a:prstClr val="black"/>
                </a:solidFill>
                <a:latin typeface="Times New Roman" panose="02020603050405020304" pitchFamily="18" charset="0"/>
                <a:ea typeface="SimSun" panose="02010600030101010101" pitchFamily="2" charset="-122"/>
              </a:rPr>
              <a:t> </a:t>
            </a:r>
            <a:r>
              <a:rPr lang="nl-NL" sz="2800" b="1" dirty="0">
                <a:solidFill>
                  <a:prstClr val="black"/>
                </a:solidFill>
                <a:latin typeface="Times New Roman" panose="02020603050405020304" pitchFamily="18" charset="0"/>
                <a:ea typeface="SimSun" panose="02010600030101010101" pitchFamily="2" charset="-122"/>
              </a:rPr>
              <a:t>câu, </a:t>
            </a:r>
            <a:r>
              <a:rPr lang="nl-NL" sz="2400" b="1" dirty="0">
                <a:solidFill>
                  <a:schemeClr val="accent6">
                    <a:lumMod val="50000"/>
                  </a:schemeClr>
                </a:solidFill>
                <a:latin typeface="Times New Roman" panose="02020603050405020304" pitchFamily="18" charset="0"/>
                <a:ea typeface="SimSun" panose="02010600030101010101" pitchFamily="2" charset="-122"/>
              </a:rPr>
              <a:t>cuối</a:t>
            </a:r>
            <a:r>
              <a:rPr lang="nl-NL" sz="2800" b="1" dirty="0">
                <a:solidFill>
                  <a:prstClr val="black"/>
                </a:solidFill>
                <a:latin typeface="Times New Roman" panose="02020603050405020304" pitchFamily="18" charset="0"/>
                <a:ea typeface="SimSun" panose="02010600030101010101" pitchFamily="2" charset="-122"/>
              </a:rPr>
              <a:t> câu có </a:t>
            </a:r>
            <a:r>
              <a:rPr lang="en-US" sz="2800" b="1" dirty="0" err="1">
                <a:solidFill>
                  <a:prstClr val="black"/>
                </a:solidFill>
                <a:latin typeface="Times New Roman" panose="02020603050405020304" pitchFamily="18" charset="0"/>
                <a:ea typeface="SimSun" panose="02010600030101010101" pitchFamily="2" charset="-122"/>
              </a:rPr>
              <a:t>dấu</a:t>
            </a:r>
            <a:r>
              <a:rPr lang="en-US" sz="2800" b="1" dirty="0">
                <a:solidFill>
                  <a:prstClr val="black"/>
                </a:solidFill>
                <a:latin typeface="Times New Roman" panose="02020603050405020304" pitchFamily="18" charset="0"/>
                <a:ea typeface="SimSun" panose="02010600030101010101" pitchFamily="2" charset="-122"/>
              </a:rPr>
              <a:t> </a:t>
            </a:r>
            <a:r>
              <a:rPr lang="vi-VN" sz="2800" b="1" dirty="0">
                <a:solidFill>
                  <a:prstClr val="black"/>
                </a:solidFill>
                <a:latin typeface="Times New Roman" panose="02020603050405020304" pitchFamily="18" charset="0"/>
                <a:ea typeface="SimSun" panose="02010600030101010101" pitchFamily="2" charset="-122"/>
              </a:rPr>
              <a:t>thích hợp; </a:t>
            </a:r>
            <a:r>
              <a:rPr lang="nl-NL" sz="2800" b="1" dirty="0">
                <a:solidFill>
                  <a:prstClr val="black"/>
                </a:solidFill>
                <a:latin typeface="Times New Roman" panose="02020603050405020304" pitchFamily="18" charset="0"/>
                <a:ea typeface="SimSun" panose="02010600030101010101" pitchFamily="2" charset="-122"/>
              </a:rPr>
              <a:t>dùng</a:t>
            </a:r>
            <a:r>
              <a:rPr lang="en-US" sz="2800" b="1" dirty="0">
                <a:solidFill>
                  <a:prstClr val="black"/>
                </a:solidFill>
                <a:latin typeface="Times New Roman" panose="02020603050405020304" pitchFamily="18" charset="0"/>
                <a:ea typeface="SimSun" panose="02010600030101010101" pitchFamily="2" charset="-122"/>
              </a:rPr>
              <a:t> </a:t>
            </a:r>
            <a:r>
              <a:rPr lang="en-US" sz="2800" b="1" dirty="0" err="1">
                <a:solidFill>
                  <a:prstClr val="black"/>
                </a:solidFill>
                <a:latin typeface="Times New Roman" panose="02020603050405020304" pitchFamily="18" charset="0"/>
                <a:ea typeface="SimSun" panose="02010600030101010101" pitchFamily="2" charset="-122"/>
              </a:rPr>
              <a:t>thêm</a:t>
            </a:r>
            <a:r>
              <a:rPr lang="nl-NL" sz="2800" b="1" dirty="0">
                <a:solidFill>
                  <a:prstClr val="black"/>
                </a:solidFill>
                <a:latin typeface="Times New Roman" panose="02020603050405020304" pitchFamily="18" charset="0"/>
                <a:ea typeface="SimSun" panose="02010600030101010101" pitchFamily="2" charset="-122"/>
              </a:rPr>
              <a:t> từ gợi tả, từ bộc lộ cảm xúc cho </a:t>
            </a:r>
            <a:r>
              <a:rPr lang="en-US" sz="2800" b="1" dirty="0" err="1">
                <a:solidFill>
                  <a:prstClr val="black"/>
                </a:solidFill>
                <a:latin typeface="Times New Roman" panose="02020603050405020304" pitchFamily="18" charset="0"/>
                <a:ea typeface="SimSun" panose="02010600030101010101" pitchFamily="2" charset="-122"/>
              </a:rPr>
              <a:t>đoạn</a:t>
            </a:r>
            <a:r>
              <a:rPr lang="en-US" sz="2800" b="1" dirty="0">
                <a:solidFill>
                  <a:prstClr val="black"/>
                </a:solidFill>
                <a:latin typeface="Times New Roman" panose="02020603050405020304" pitchFamily="18" charset="0"/>
                <a:ea typeface="SimSun" panose="02010600030101010101" pitchFamily="2" charset="-122"/>
              </a:rPr>
              <a:t> </a:t>
            </a:r>
            <a:r>
              <a:rPr lang="en-US" sz="2800" b="1" dirty="0" err="1">
                <a:solidFill>
                  <a:prstClr val="black"/>
                </a:solidFill>
                <a:latin typeface="Times New Roman" panose="02020603050405020304" pitchFamily="18" charset="0"/>
                <a:ea typeface="SimSun" panose="02010600030101010101" pitchFamily="2" charset="-122"/>
              </a:rPr>
              <a:t>văn</a:t>
            </a:r>
            <a:r>
              <a:rPr lang="en-US" sz="2800" b="1" dirty="0">
                <a:solidFill>
                  <a:prstClr val="black"/>
                </a:solidFill>
                <a:latin typeface="Times New Roman" panose="02020603050405020304" pitchFamily="18" charset="0"/>
                <a:ea typeface="SimSun" panose="02010600030101010101" pitchFamily="2" charset="-122"/>
              </a:rPr>
              <a:t> </a:t>
            </a:r>
            <a:r>
              <a:rPr lang="nl-NL" sz="2800" b="1" dirty="0">
                <a:solidFill>
                  <a:prstClr val="black"/>
                </a:solidFill>
                <a:latin typeface="Times New Roman" panose="02020603050405020304" pitchFamily="18" charset="0"/>
                <a:ea typeface="SimSun" panose="02010600030101010101" pitchFamily="2" charset="-122"/>
              </a:rPr>
              <a:t>hay hơn.</a:t>
            </a:r>
            <a:endParaRPr lang="en-US" sz="2800" b="1" dirty="0">
              <a:solidFill>
                <a:prstClr val="black"/>
              </a:solidFill>
              <a:latin typeface="Arial"/>
            </a:endParaRPr>
          </a:p>
        </p:txBody>
      </p:sp>
    </p:spTree>
    <p:extLst>
      <p:ext uri="{BB962C8B-B14F-4D97-AF65-F5344CB8AC3E}">
        <p14:creationId xmlns:p14="http://schemas.microsoft.com/office/powerpoint/2010/main" val="39757080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71223" y="991673"/>
            <a:ext cx="9305753" cy="1323439"/>
          </a:xfrm>
          <a:prstGeom prst="rect">
            <a:avLst/>
          </a:prstGeom>
          <a:noFill/>
        </p:spPr>
        <p:txBody>
          <a:bodyPr wrap="none" rtlCol="0">
            <a:spAutoFit/>
          </a:bodyPr>
          <a:lstStyle/>
          <a:p>
            <a:r>
              <a:rPr lang="en-US" sz="2000" dirty="0" smtClean="0"/>
              <a:t>     Ngày hôm qua lớp em đã làm tổng vệ sinh. Chúng em đã cùng nhau nhặt rác</a:t>
            </a:r>
          </a:p>
          <a:p>
            <a:r>
              <a:rPr lang="en-US" sz="2000" dirty="0"/>
              <a:t>t</a:t>
            </a:r>
            <a:r>
              <a:rPr lang="en-US" sz="2000" dirty="0" smtClean="0"/>
              <a:t>rên sân trường bỏ vào thùng rác. Các bạn nữ phụ trách tưới nước ở các bồn</a:t>
            </a:r>
          </a:p>
          <a:p>
            <a:r>
              <a:rPr lang="en-US" sz="2000" dirty="0"/>
              <a:t>h</a:t>
            </a:r>
            <a:r>
              <a:rPr lang="en-US" sz="2000" dirty="0" smtClean="0"/>
              <a:t>oa, còn các bạn nam thì nhặt cỏ, giấy rác ở các bồn cây. Một ngày lao động</a:t>
            </a:r>
          </a:p>
          <a:p>
            <a:r>
              <a:rPr lang="en-US" sz="2000" dirty="0"/>
              <a:t>t</a:t>
            </a:r>
            <a:r>
              <a:rPr lang="en-US" sz="2000" dirty="0" smtClean="0"/>
              <a:t>uy vất vả nhưng chúng em cảm thấy rất vui vì đã làm được một việc tốt.</a:t>
            </a:r>
            <a:endParaRPr lang="en-US" sz="2000" dirty="0"/>
          </a:p>
        </p:txBody>
      </p:sp>
      <p:sp>
        <p:nvSpPr>
          <p:cNvPr id="4" name="TextBox 3"/>
          <p:cNvSpPr txBox="1"/>
          <p:nvPr/>
        </p:nvSpPr>
        <p:spPr>
          <a:xfrm>
            <a:off x="1914265" y="3078050"/>
            <a:ext cx="8619667" cy="1061829"/>
          </a:xfrm>
          <a:prstGeom prst="rect">
            <a:avLst/>
          </a:prstGeom>
          <a:noFill/>
        </p:spPr>
        <p:txBody>
          <a:bodyPr wrap="none" rtlCol="0">
            <a:spAutoFit/>
          </a:bodyPr>
          <a:lstStyle/>
          <a:p>
            <a:pPr marL="285750" indent="-285750">
              <a:buFontTx/>
              <a:buChar char="-"/>
            </a:pPr>
            <a:r>
              <a:rPr lang="en-US" sz="2100" dirty="0" smtClean="0"/>
              <a:t>Bạn đã kể về việc làm nào để bảo vệ môi trường?</a:t>
            </a:r>
          </a:p>
          <a:p>
            <a:pPr marL="285750" indent="-285750">
              <a:buFontTx/>
              <a:buChar char="-"/>
            </a:pPr>
            <a:r>
              <a:rPr lang="en-US" sz="2100" dirty="0" smtClean="0"/>
              <a:t>Các bạn đã làm việc đó như thế nào ?</a:t>
            </a:r>
          </a:p>
          <a:p>
            <a:pPr marL="285750" indent="-285750">
              <a:buFontTx/>
              <a:buChar char="-"/>
            </a:pPr>
            <a:r>
              <a:rPr lang="en-US" sz="2100" dirty="0" smtClean="0"/>
              <a:t>Sau một ngày lao động vất vả bạn đã có suy nghĩ gì về việc làm đó?</a:t>
            </a:r>
            <a:endParaRPr lang="en-US" sz="2100" dirty="0"/>
          </a:p>
        </p:txBody>
      </p:sp>
    </p:spTree>
    <p:extLst>
      <p:ext uri="{BB962C8B-B14F-4D97-AF65-F5344CB8AC3E}">
        <p14:creationId xmlns:p14="http://schemas.microsoft.com/office/powerpoint/2010/main" val="299339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a:extLst>
              <a:ext uri="{FF2B5EF4-FFF2-40B4-BE49-F238E27FC236}">
                <a16:creationId xmlns="" xmlns:a16="http://schemas.microsoft.com/office/drawing/2014/main" id="{E9B81912-ACEB-4C29-9A0D-A56FF4A15283}"/>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9" name="TextBox 8">
            <a:extLst>
              <a:ext uri="{FF2B5EF4-FFF2-40B4-BE49-F238E27FC236}">
                <a16:creationId xmlns="" xmlns:a16="http://schemas.microsoft.com/office/drawing/2014/main" id="{35282BA5-DE49-49C8-8090-2FB39275645D}"/>
              </a:ext>
            </a:extLst>
          </p:cNvPr>
          <p:cNvSpPr txBox="1"/>
          <p:nvPr/>
        </p:nvSpPr>
        <p:spPr>
          <a:xfrm>
            <a:off x="302961" y="152400"/>
            <a:ext cx="11038835" cy="6555641"/>
          </a:xfrm>
          <a:prstGeom prst="rect">
            <a:avLst/>
          </a:prstGeom>
          <a:noFill/>
        </p:spPr>
        <p:txBody>
          <a:bodyPr wrap="square">
            <a:spAutoFit/>
          </a:bodyPr>
          <a:lstStyle/>
          <a:p>
            <a:pPr lvl="0" algn="just">
              <a:lnSpc>
                <a:spcPts val="7200"/>
              </a:lnSpc>
              <a:defRPr/>
            </a:pPr>
            <a:r>
              <a:rPr kumimoji="0" lang="en-US" sz="4000" b="1" i="0" u="none" strike="noStrike" kern="1200" cap="none" spc="0" normalizeH="0" baseline="0" noProof="0" dirty="0">
                <a:ln>
                  <a:noFill/>
                </a:ln>
                <a:solidFill>
                  <a:srgbClr val="CC00CC"/>
                </a:solidFill>
                <a:effectLst/>
                <a:uLnTx/>
                <a:uFillTx/>
                <a:latin typeface="HP001" panose="020B0603050302020204" pitchFamily="34" charset="0"/>
                <a:ea typeface="+mn-ea"/>
                <a:cs typeface="+mn-cs"/>
              </a:rPr>
              <a:t>    </a:t>
            </a:r>
            <a:r>
              <a:rPr kumimoji="0" lang="en-US" sz="4000" b="1" i="0" u="none" strike="noStrike" kern="1200" cap="none" spc="0" normalizeH="0" noProof="0" dirty="0">
                <a:ln>
                  <a:noFill/>
                </a:ln>
                <a:solidFill>
                  <a:srgbClr val="CC00CC"/>
                </a:solidFill>
                <a:effectLst/>
                <a:uLnTx/>
                <a:uFillTx/>
                <a:latin typeface="HP001" panose="020B0603050302020204" pitchFamily="34" charset="0"/>
                <a:ea typeface="+mn-ea"/>
                <a:cs typeface="+mn-cs"/>
              </a:rPr>
              <a:t>Sau Tết, tr</a:t>
            </a:r>
            <a:r>
              <a:rPr lang="en-US" sz="4000" b="1" dirty="0">
                <a:solidFill>
                  <a:srgbClr val="CC00CC"/>
                </a:solidFill>
                <a:latin typeface="HP001" panose="020B0603050302020204" pitchFamily="34" charset="0"/>
              </a:rPr>
              <a:t>ường em có tổ chức một buổi trồng cây xanh. Các bạn học s</a:t>
            </a:r>
            <a:r>
              <a:rPr lang="en-US" sz="4000" b="1" dirty="0" smtClean="0">
                <a:solidFill>
                  <a:srgbClr val="CC00CC"/>
                </a:solidFill>
                <a:latin typeface="HP001" panose="020B0603050302020204" pitchFamily="34" charset="0"/>
              </a:rPr>
              <a:t>inh </a:t>
            </a:r>
            <a:r>
              <a:rPr lang="en-US" sz="4000" b="1" dirty="0">
                <a:solidFill>
                  <a:srgbClr val="CC00CC"/>
                </a:solidFill>
                <a:latin typeface="HP001" panose="020B0603050302020204" pitchFamily="34" charset="0"/>
              </a:rPr>
              <a:t>đều tập trung ở vườn trường để trồng cây non. Các anh chị lớp lớn thì đào đất để trồng cây. Em thì xách nước tưới cây. Sau khi trồng xong vườn đã có nhiều cây hơn. Em </a:t>
            </a:r>
            <a:r>
              <a:rPr lang="vi-VN" sz="4000" b="1" dirty="0">
                <a:solidFill>
                  <a:srgbClr val="CC00CC"/>
                </a:solidFill>
                <a:latin typeface="HP001" panose="020B0603050302020204" pitchFamily="34" charset="0"/>
              </a:rPr>
              <a:t>ǟ</a:t>
            </a:r>
            <a:r>
              <a:rPr lang="en-US" sz="4000" b="1" dirty="0">
                <a:solidFill>
                  <a:srgbClr val="CC00CC"/>
                </a:solidFill>
                <a:latin typeface="HP001" panose="020B0603050302020204" pitchFamily="34" charset="0"/>
              </a:rPr>
              <a:t>ất vui vì đã làm cho vườn trường đẹp hơn.</a:t>
            </a:r>
            <a:endParaRPr kumimoji="0" lang="vi-VN" sz="4000" b="1" i="0" u="none" strike="noStrike" kern="1200" cap="none" spc="0" normalizeH="0" baseline="0" noProof="0" dirty="0">
              <a:ln>
                <a:noFill/>
              </a:ln>
              <a:solidFill>
                <a:srgbClr val="CC00CC"/>
              </a:solidFill>
              <a:effectLst/>
              <a:uLnTx/>
              <a:uFillTx/>
              <a:latin typeface="HP001" panose="020B0603050302020204" pitchFamily="34" charset="0"/>
              <a:ea typeface="+mn-ea"/>
              <a:cs typeface="+mn-cs"/>
            </a:endParaRPr>
          </a:p>
        </p:txBody>
      </p:sp>
    </p:spTree>
    <p:extLst>
      <p:ext uri="{BB962C8B-B14F-4D97-AF65-F5344CB8AC3E}">
        <p14:creationId xmlns:p14="http://schemas.microsoft.com/office/powerpoint/2010/main" val="8570161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a:extLst>
              <a:ext uri="{FF2B5EF4-FFF2-40B4-BE49-F238E27FC236}">
                <a16:creationId xmlns="" xmlns:a16="http://schemas.microsoft.com/office/drawing/2014/main" id="{E9B81912-ACEB-4C29-9A0D-A56FF4A15283}"/>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9" name="TextBox 8">
            <a:extLst>
              <a:ext uri="{FF2B5EF4-FFF2-40B4-BE49-F238E27FC236}">
                <a16:creationId xmlns="" xmlns:a16="http://schemas.microsoft.com/office/drawing/2014/main" id="{35282BA5-DE49-49C8-8090-2FB39275645D}"/>
              </a:ext>
            </a:extLst>
          </p:cNvPr>
          <p:cNvSpPr txBox="1"/>
          <p:nvPr/>
        </p:nvSpPr>
        <p:spPr>
          <a:xfrm>
            <a:off x="579221" y="152400"/>
            <a:ext cx="11038835" cy="6555641"/>
          </a:xfrm>
          <a:prstGeom prst="rect">
            <a:avLst/>
          </a:prstGeom>
          <a:noFill/>
        </p:spPr>
        <p:txBody>
          <a:bodyPr wrap="square">
            <a:spAutoFit/>
          </a:bodyPr>
          <a:lstStyle/>
          <a:p>
            <a:pPr lvl="0" algn="just">
              <a:lnSpc>
                <a:spcPts val="7200"/>
              </a:lnSpc>
              <a:defRPr/>
            </a:pPr>
            <a:r>
              <a:rPr kumimoji="0" lang="en-US" sz="4000" b="1" i="0" u="none" strike="noStrike" kern="1200" cap="none" spc="0" normalizeH="0" baseline="0" noProof="0" dirty="0">
                <a:ln>
                  <a:noFill/>
                </a:ln>
                <a:solidFill>
                  <a:srgbClr val="CC00CC"/>
                </a:solidFill>
                <a:effectLst/>
                <a:uLnTx/>
                <a:uFillTx/>
                <a:latin typeface="HP001" panose="020B0603050302020204" pitchFamily="34" charset="0"/>
                <a:ea typeface="+mn-ea"/>
                <a:cs typeface="+mn-cs"/>
              </a:rPr>
              <a:t>    </a:t>
            </a:r>
            <a:r>
              <a:rPr kumimoji="0" lang="en-US" sz="4000" b="1" i="0" u="none" strike="noStrike" kern="1200" cap="none" spc="0" normalizeH="0" noProof="0" dirty="0">
                <a:ln>
                  <a:noFill/>
                </a:ln>
                <a:solidFill>
                  <a:srgbClr val="CC00CC"/>
                </a:solidFill>
                <a:effectLst/>
                <a:uLnTx/>
                <a:uFillTx/>
                <a:latin typeface="HP001" panose="020B0603050302020204" pitchFamily="34" charset="0"/>
                <a:ea typeface="+mn-ea"/>
                <a:cs typeface="+mn-cs"/>
              </a:rPr>
              <a:t>Chủ nhật vừa </a:t>
            </a:r>
            <a:r>
              <a:rPr lang="vi-VN" sz="4000" b="1" dirty="0">
                <a:solidFill>
                  <a:srgbClr val="CC00CC"/>
                </a:solidFill>
                <a:latin typeface="HP001" panose="020B0603050302020204" pitchFamily="34" charset="0"/>
              </a:rPr>
              <a:t>ǟ</a:t>
            </a:r>
            <a:r>
              <a:rPr kumimoji="0" lang="en-US" sz="4000" b="1" i="0" u="none" strike="noStrike" kern="1200" cap="none" spc="0" normalizeH="0" noProof="0" dirty="0">
                <a:ln>
                  <a:noFill/>
                </a:ln>
                <a:solidFill>
                  <a:srgbClr val="CC00CC"/>
                </a:solidFill>
                <a:effectLst/>
                <a:uLnTx/>
                <a:uFillTx/>
                <a:latin typeface="HP001" panose="020B0603050302020204" pitchFamily="34" charset="0"/>
                <a:ea typeface="+mn-ea"/>
                <a:cs typeface="+mn-cs"/>
              </a:rPr>
              <a:t>ồi, </a:t>
            </a:r>
            <a:r>
              <a:rPr lang="en-US" sz="4000" b="1" dirty="0" smtClean="0">
                <a:solidFill>
                  <a:srgbClr val="CC00CC"/>
                </a:solidFill>
                <a:latin typeface="HP001" panose="020B0603050302020204" pitchFamily="34" charset="0"/>
              </a:rPr>
              <a:t>khu phố</a:t>
            </a:r>
            <a:r>
              <a:rPr kumimoji="0" lang="en-US" sz="4000" b="1" i="0" u="none" strike="noStrike" kern="1200" cap="none" spc="0" normalizeH="0" noProof="0" dirty="0" smtClean="0">
                <a:ln>
                  <a:noFill/>
                </a:ln>
                <a:solidFill>
                  <a:srgbClr val="CC00CC"/>
                </a:solidFill>
                <a:effectLst/>
                <a:uLnTx/>
                <a:uFillTx/>
                <a:latin typeface="HP001" panose="020B0603050302020204" pitchFamily="34" charset="0"/>
                <a:ea typeface="+mn-ea"/>
                <a:cs typeface="+mn-cs"/>
              </a:rPr>
              <a:t> </a:t>
            </a:r>
            <a:r>
              <a:rPr kumimoji="0" lang="en-US" sz="4000" b="1" i="0" u="none" strike="noStrike" kern="1200" cap="none" spc="0" normalizeH="0" noProof="0" dirty="0">
                <a:ln>
                  <a:noFill/>
                </a:ln>
                <a:solidFill>
                  <a:srgbClr val="CC00CC"/>
                </a:solidFill>
                <a:effectLst/>
                <a:uLnTx/>
                <a:uFillTx/>
                <a:latin typeface="HP001" panose="020B0603050302020204" pitchFamily="34" charset="0"/>
                <a:ea typeface="+mn-ea"/>
                <a:cs typeface="+mn-cs"/>
              </a:rPr>
              <a:t>em có tổ chức tổng vệ </a:t>
            </a:r>
            <a:r>
              <a:rPr lang="en-US" sz="4000" b="1" noProof="0" dirty="0">
                <a:solidFill>
                  <a:srgbClr val="CC00CC"/>
                </a:solidFill>
                <a:latin typeface="HP001" panose="020B0603050302020204" pitchFamily="34" charset="0"/>
              </a:rPr>
              <a:t>s</a:t>
            </a:r>
            <a:r>
              <a:rPr kumimoji="0" lang="en-US" sz="4000" b="1" i="0" u="none" strike="noStrike" kern="1200" cap="none" spc="0" normalizeH="0" noProof="0" dirty="0" smtClean="0">
                <a:ln>
                  <a:noFill/>
                </a:ln>
                <a:solidFill>
                  <a:srgbClr val="CC00CC"/>
                </a:solidFill>
                <a:effectLst/>
                <a:uLnTx/>
                <a:uFillTx/>
                <a:latin typeface="HP001" panose="020B0603050302020204" pitchFamily="34" charset="0"/>
                <a:ea typeface="+mn-ea"/>
                <a:cs typeface="+mn-cs"/>
              </a:rPr>
              <a:t>inh</a:t>
            </a:r>
            <a:r>
              <a:rPr kumimoji="0" lang="en-US" sz="4000" b="1" i="0" u="none" strike="noStrike" kern="1200" cap="none" spc="0" normalizeH="0" noProof="0" dirty="0">
                <a:ln>
                  <a:noFill/>
                </a:ln>
                <a:solidFill>
                  <a:srgbClr val="CC00CC"/>
                </a:solidFill>
                <a:effectLst/>
                <a:uLnTx/>
                <a:uFillTx/>
                <a:latin typeface="HP001" panose="020B0603050302020204" pitchFamily="34" charset="0"/>
                <a:ea typeface="+mn-ea"/>
                <a:cs typeface="+mn-cs"/>
              </a:rPr>
              <a:t>. Em cùng anh trai tham gia dọn vệ </a:t>
            </a:r>
            <a:r>
              <a:rPr lang="en-US" sz="4000" b="1" noProof="0" dirty="0">
                <a:solidFill>
                  <a:srgbClr val="CC00CC"/>
                </a:solidFill>
                <a:latin typeface="HP001" panose="020B0603050302020204" pitchFamily="34" charset="0"/>
              </a:rPr>
              <a:t>s</a:t>
            </a:r>
            <a:r>
              <a:rPr kumimoji="0" lang="en-US" sz="4000" b="1" i="0" u="none" strike="noStrike" kern="1200" cap="none" spc="0" normalizeH="0" noProof="0" dirty="0" smtClean="0">
                <a:ln>
                  <a:noFill/>
                </a:ln>
                <a:solidFill>
                  <a:srgbClr val="CC00CC"/>
                </a:solidFill>
                <a:effectLst/>
                <a:uLnTx/>
                <a:uFillTx/>
                <a:latin typeface="HP001" panose="020B0603050302020204" pitchFamily="34" charset="0"/>
                <a:ea typeface="+mn-ea"/>
                <a:cs typeface="+mn-cs"/>
              </a:rPr>
              <a:t>inh</a:t>
            </a:r>
            <a:r>
              <a:rPr kumimoji="0" lang="en-US" sz="4000" b="1" i="0" u="none" strike="noStrike" kern="1200" cap="none" spc="0" normalizeH="0" noProof="0" dirty="0">
                <a:ln>
                  <a:noFill/>
                </a:ln>
                <a:solidFill>
                  <a:srgbClr val="CC00CC"/>
                </a:solidFill>
                <a:effectLst/>
                <a:uLnTx/>
                <a:uFillTx/>
                <a:latin typeface="HP001" panose="020B0603050302020204" pitchFamily="34" charset="0"/>
                <a:ea typeface="+mn-ea"/>
                <a:cs typeface="+mn-cs"/>
              </a:rPr>
              <a:t>. Hai anh em quét dọn đường </a:t>
            </a:r>
            <a:r>
              <a:rPr lang="en-US" sz="4000" b="1" dirty="0" smtClean="0">
                <a:solidFill>
                  <a:srgbClr val="CC00CC"/>
                </a:solidFill>
                <a:latin typeface="HP001" panose="020B0603050302020204" pitchFamily="34" charset="0"/>
              </a:rPr>
              <a:t>phố</a:t>
            </a:r>
            <a:r>
              <a:rPr kumimoji="0" lang="en-US" sz="4000" b="1" i="0" u="none" strike="noStrike" kern="1200" cap="none" spc="0" normalizeH="0" noProof="0" dirty="0" smtClean="0">
                <a:ln>
                  <a:noFill/>
                </a:ln>
                <a:solidFill>
                  <a:srgbClr val="CC00CC"/>
                </a:solidFill>
                <a:effectLst/>
                <a:uLnTx/>
                <a:uFillTx/>
                <a:latin typeface="HP001" panose="020B0603050302020204" pitchFamily="34" charset="0"/>
                <a:ea typeface="+mn-ea"/>
                <a:cs typeface="+mn-cs"/>
              </a:rPr>
              <a:t>. </a:t>
            </a:r>
            <a:r>
              <a:rPr kumimoji="0" lang="en-US" sz="4000" b="1" i="0" u="none" strike="noStrike" kern="1200" cap="none" spc="0" normalizeH="0" noProof="0" dirty="0">
                <a:ln>
                  <a:noFill/>
                </a:ln>
                <a:solidFill>
                  <a:srgbClr val="CC00CC"/>
                </a:solidFill>
                <a:effectLst/>
                <a:uLnTx/>
                <a:uFillTx/>
                <a:latin typeface="HP001" panose="020B0603050302020204" pitchFamily="34" charset="0"/>
                <a:ea typeface="+mn-ea"/>
                <a:cs typeface="+mn-cs"/>
              </a:rPr>
              <a:t>Sau đó, em đem toàn bộ </a:t>
            </a:r>
            <a:r>
              <a:rPr lang="vi-VN" sz="4000" b="1" dirty="0">
                <a:solidFill>
                  <a:srgbClr val="CC00CC"/>
                </a:solidFill>
                <a:latin typeface="HP001" panose="020B0603050302020204" pitchFamily="34" charset="0"/>
              </a:rPr>
              <a:t>ǟ</a:t>
            </a:r>
            <a:r>
              <a:rPr kumimoji="0" lang="en-US" sz="4000" b="1" i="0" u="none" strike="noStrike" kern="1200" cap="none" spc="0" normalizeH="0" noProof="0" dirty="0">
                <a:ln>
                  <a:noFill/>
                </a:ln>
                <a:solidFill>
                  <a:srgbClr val="CC00CC"/>
                </a:solidFill>
                <a:effectLst/>
                <a:uLnTx/>
                <a:uFillTx/>
                <a:latin typeface="HP001" panose="020B0603050302020204" pitchFamily="34" charset="0"/>
                <a:ea typeface="+mn-ea"/>
                <a:cs typeface="+mn-cs"/>
              </a:rPr>
              <a:t>ác thải bỏ vào cái bao để đem đến khu vực để </a:t>
            </a:r>
            <a:r>
              <a:rPr lang="vi-VN" sz="4000" b="1" dirty="0">
                <a:solidFill>
                  <a:srgbClr val="CC00CC"/>
                </a:solidFill>
                <a:latin typeface="HP001" panose="020B0603050302020204" pitchFamily="34" charset="0"/>
              </a:rPr>
              <a:t>ǟ</a:t>
            </a:r>
            <a:r>
              <a:rPr kumimoji="0" lang="en-US" sz="4000" b="1" i="0" u="none" strike="noStrike" kern="1200" cap="none" spc="0" normalizeH="0" noProof="0" dirty="0">
                <a:ln>
                  <a:noFill/>
                </a:ln>
                <a:solidFill>
                  <a:srgbClr val="CC00CC"/>
                </a:solidFill>
                <a:effectLst/>
                <a:uLnTx/>
                <a:uFillTx/>
                <a:latin typeface="HP001" panose="020B0603050302020204" pitchFamily="34" charset="0"/>
                <a:ea typeface="+mn-ea"/>
                <a:cs typeface="+mn-cs"/>
              </a:rPr>
              <a:t>ác. Sau khi dọn xong đường </a:t>
            </a:r>
            <a:r>
              <a:rPr lang="en-US" sz="4000" b="1" dirty="0" smtClean="0">
                <a:solidFill>
                  <a:srgbClr val="CC00CC"/>
                </a:solidFill>
                <a:latin typeface="HP001" panose="020B0603050302020204" pitchFamily="34" charset="0"/>
              </a:rPr>
              <a:t>phố</a:t>
            </a:r>
            <a:r>
              <a:rPr kumimoji="0" lang="en-US" sz="4000" b="1" i="0" u="none" strike="noStrike" kern="1200" cap="none" spc="0" normalizeH="0" noProof="0" dirty="0" smtClean="0">
                <a:ln>
                  <a:noFill/>
                </a:ln>
                <a:solidFill>
                  <a:srgbClr val="CC00CC"/>
                </a:solidFill>
                <a:effectLst/>
                <a:uLnTx/>
                <a:uFillTx/>
                <a:latin typeface="HP001" panose="020B0603050302020204" pitchFamily="34" charset="0"/>
                <a:ea typeface="+mn-ea"/>
                <a:cs typeface="+mn-cs"/>
              </a:rPr>
              <a:t> </a:t>
            </a:r>
            <a:r>
              <a:rPr kumimoji="0" lang="en-US" sz="4000" b="1" i="0" u="none" strike="noStrike" kern="1200" cap="none" spc="0" normalizeH="0" noProof="0" dirty="0">
                <a:ln>
                  <a:noFill/>
                </a:ln>
                <a:solidFill>
                  <a:srgbClr val="CC00CC"/>
                </a:solidFill>
                <a:effectLst/>
                <a:uLnTx/>
                <a:uFillTx/>
                <a:latin typeface="HP001" panose="020B0603050302020204" pitchFamily="34" charset="0"/>
                <a:ea typeface="+mn-ea"/>
                <a:cs typeface="+mn-cs"/>
              </a:rPr>
              <a:t>em đẹp hẳn lên. Em cảm thấy </a:t>
            </a:r>
            <a:r>
              <a:rPr lang="vi-VN" sz="4000" b="1" dirty="0">
                <a:solidFill>
                  <a:srgbClr val="CC00CC"/>
                </a:solidFill>
                <a:latin typeface="HP001" panose="020B0603050302020204" pitchFamily="34" charset="0"/>
              </a:rPr>
              <a:t>ǟ</a:t>
            </a:r>
            <a:r>
              <a:rPr kumimoji="0" lang="en-US" sz="4000" b="1" i="0" u="none" strike="noStrike" kern="1200" cap="none" spc="0" normalizeH="0" noProof="0" dirty="0">
                <a:ln>
                  <a:noFill/>
                </a:ln>
                <a:solidFill>
                  <a:srgbClr val="CC00CC"/>
                </a:solidFill>
                <a:effectLst/>
                <a:uLnTx/>
                <a:uFillTx/>
                <a:latin typeface="HP001" panose="020B0603050302020204" pitchFamily="34" charset="0"/>
                <a:ea typeface="+mn-ea"/>
                <a:cs typeface="+mn-cs"/>
              </a:rPr>
              <a:t>ất vui </a:t>
            </a:r>
            <a:r>
              <a:rPr kumimoji="0" lang="en-US" sz="4000" b="1" i="0" u="none" strike="noStrike" kern="1200" cap="none" spc="0" normalizeH="0" noProof="0" dirty="0" smtClean="0">
                <a:ln>
                  <a:noFill/>
                </a:ln>
                <a:solidFill>
                  <a:srgbClr val="CC00CC"/>
                </a:solidFill>
                <a:effectLst/>
                <a:uLnTx/>
                <a:uFillTx/>
                <a:latin typeface="HP001" panose="020B0603050302020204" pitchFamily="34" charset="0"/>
                <a:ea typeface="+mn-ea"/>
                <a:cs typeface="+mn-cs"/>
              </a:rPr>
              <a:t>vì đã làm được việc tốt để bảo vệ môi trường.</a:t>
            </a:r>
            <a:endParaRPr kumimoji="0" lang="vi-VN" sz="4000" b="1" i="0" u="none" strike="noStrike" kern="1200" cap="none" spc="0" normalizeH="0" baseline="0" noProof="0" dirty="0">
              <a:ln>
                <a:noFill/>
              </a:ln>
              <a:solidFill>
                <a:srgbClr val="CC00CC"/>
              </a:solidFill>
              <a:effectLst/>
              <a:uLnTx/>
              <a:uFillTx/>
              <a:latin typeface="HP001" panose="020B0603050302020204" pitchFamily="34" charset="0"/>
              <a:ea typeface="+mn-ea"/>
              <a:cs typeface="+mn-cs"/>
            </a:endParaRPr>
          </a:p>
        </p:txBody>
      </p:sp>
    </p:spTree>
    <p:extLst>
      <p:ext uri="{BB962C8B-B14F-4D97-AF65-F5344CB8AC3E}">
        <p14:creationId xmlns:p14="http://schemas.microsoft.com/office/powerpoint/2010/main" val="3344217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494F442-F489-4357-8CF9-A8DE68C5E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1FCAEAB2-81A4-4B05-81BA-639CB4C015B2}"/>
              </a:ext>
            </a:extLst>
          </p:cNvPr>
          <p:cNvPicPr>
            <a:picLocks noChangeAspect="1"/>
          </p:cNvPicPr>
          <p:nvPr/>
        </p:nvPicPr>
        <p:blipFill rotWithShape="1">
          <a:blip r:embed="rId4">
            <a:extLst>
              <a:ext uri="{28A0092B-C50C-407E-A947-70E740481C1C}">
                <a14:useLocalDpi xmlns:a14="http://schemas.microsoft.com/office/drawing/2010/main" val="0"/>
              </a:ext>
            </a:extLst>
          </a:blip>
          <a:srcRect b="188"/>
          <a:stretch/>
        </p:blipFill>
        <p:spPr>
          <a:xfrm>
            <a:off x="2122043" y="-21262"/>
            <a:ext cx="5884273" cy="5890437"/>
          </a:xfrm>
          <a:prstGeom prst="rect">
            <a:avLst/>
          </a:prstGeom>
        </p:spPr>
      </p:pic>
      <p:sp>
        <p:nvSpPr>
          <p:cNvPr id="10" name="TextBox 9">
            <a:extLst>
              <a:ext uri="{FF2B5EF4-FFF2-40B4-BE49-F238E27FC236}">
                <a16:creationId xmlns="" xmlns:a16="http://schemas.microsoft.com/office/drawing/2014/main" id="{126FEF9E-EEF3-43D2-9C29-01BB39180A2B}"/>
              </a:ext>
            </a:extLst>
          </p:cNvPr>
          <p:cNvSpPr txBox="1"/>
          <p:nvPr/>
        </p:nvSpPr>
        <p:spPr>
          <a:xfrm>
            <a:off x="3187532" y="1862127"/>
            <a:ext cx="3753293"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28575">
                  <a:solidFill>
                    <a:srgbClr val="0000FF"/>
                  </a:solidFill>
                </a:ln>
                <a:solidFill>
                  <a:srgbClr val="FF0000"/>
                </a:solidFill>
                <a:latin typeface="HP-211" panose="020B0803050302020204" pitchFamily="34" charset="0"/>
              </a:rPr>
              <a:t>ĐỌC MỞ RỘNG</a:t>
            </a:r>
            <a:endParaRPr kumimoji="0" lang="en-US" sz="6600" b="1" i="0" u="none" strike="noStrike" kern="1200" cap="none" spc="0" normalizeH="0" baseline="0" noProof="0" dirty="0">
              <a:ln w="28575">
                <a:solidFill>
                  <a:srgbClr val="0000FF"/>
                </a:solidFill>
              </a:ln>
              <a:solidFill>
                <a:srgbClr val="FF0000"/>
              </a:solidFill>
              <a:effectLst/>
              <a:uLnTx/>
              <a:uFillTx/>
              <a:latin typeface="HP-211" panose="020B0803050302020204" pitchFamily="34" charset="0"/>
            </a:endParaRPr>
          </a:p>
        </p:txBody>
      </p:sp>
    </p:spTree>
    <p:extLst>
      <p:ext uri="{BB962C8B-B14F-4D97-AF65-F5344CB8AC3E}">
        <p14:creationId xmlns:p14="http://schemas.microsoft.com/office/powerpoint/2010/main" val="37762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arroom Ballet - Silent Film Light - Kevin MacLeo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510C768-5915-4B10-90ED-253757C4041E}"/>
              </a:ext>
            </a:extLst>
          </p:cNvPr>
          <p:cNvPicPr>
            <a:picLocks noChangeAspect="1"/>
          </p:cNvPicPr>
          <p:nvPr/>
        </p:nvPicPr>
        <p:blipFill>
          <a:blip r:embed="rId2"/>
          <a:stretch>
            <a:fillRect/>
          </a:stretch>
        </p:blipFill>
        <p:spPr>
          <a:xfrm>
            <a:off x="266184" y="1426563"/>
            <a:ext cx="11050542" cy="1350503"/>
          </a:xfrm>
          <a:prstGeom prst="rect">
            <a:avLst/>
          </a:prstGeom>
        </p:spPr>
      </p:pic>
    </p:spTree>
    <p:extLst>
      <p:ext uri="{BB962C8B-B14F-4D97-AF65-F5344CB8AC3E}">
        <p14:creationId xmlns:p14="http://schemas.microsoft.com/office/powerpoint/2010/main" val="37337343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903" y="682938"/>
            <a:ext cx="6553915" cy="5080000"/>
          </a:xfrm>
          <a:prstGeom prst="rect">
            <a:avLst/>
          </a:prstGeom>
        </p:spPr>
      </p:pic>
    </p:spTree>
    <p:extLst>
      <p:ext uri="{BB962C8B-B14F-4D97-AF65-F5344CB8AC3E}">
        <p14:creationId xmlns:p14="http://schemas.microsoft.com/office/powerpoint/2010/main" val="24338930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126" y="435827"/>
            <a:ext cx="4353059" cy="298770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319" y="-162061"/>
            <a:ext cx="4895046" cy="429617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126" y="3683357"/>
            <a:ext cx="4353059" cy="272388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3592" y="3590925"/>
            <a:ext cx="4943608" cy="2861221"/>
          </a:xfrm>
          <a:prstGeom prst="rect">
            <a:avLst/>
          </a:prstGeom>
        </p:spPr>
      </p:pic>
    </p:spTree>
    <p:extLst>
      <p:ext uri="{BB962C8B-B14F-4D97-AF65-F5344CB8AC3E}">
        <p14:creationId xmlns:p14="http://schemas.microsoft.com/office/powerpoint/2010/main" val="1161019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494F442-F489-4357-8CF9-A8DE68C5E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1FCAEAB2-81A4-4B05-81BA-639CB4C015B2}"/>
              </a:ext>
            </a:extLst>
          </p:cNvPr>
          <p:cNvPicPr>
            <a:picLocks noChangeAspect="1"/>
          </p:cNvPicPr>
          <p:nvPr/>
        </p:nvPicPr>
        <p:blipFill rotWithShape="1">
          <a:blip r:embed="rId4">
            <a:extLst>
              <a:ext uri="{28A0092B-C50C-407E-A947-70E740481C1C}">
                <a14:useLocalDpi xmlns:a14="http://schemas.microsoft.com/office/drawing/2010/main" val="0"/>
              </a:ext>
            </a:extLst>
          </a:blip>
          <a:srcRect b="188"/>
          <a:stretch/>
        </p:blipFill>
        <p:spPr>
          <a:xfrm>
            <a:off x="2122043" y="-21262"/>
            <a:ext cx="5884273" cy="5890437"/>
          </a:xfrm>
          <a:prstGeom prst="rect">
            <a:avLst/>
          </a:prstGeom>
        </p:spPr>
      </p:pic>
      <p:sp>
        <p:nvSpPr>
          <p:cNvPr id="10" name="TextBox 9">
            <a:extLst>
              <a:ext uri="{FF2B5EF4-FFF2-40B4-BE49-F238E27FC236}">
                <a16:creationId xmlns="" xmlns:a16="http://schemas.microsoft.com/office/drawing/2014/main" id="{126FEF9E-EEF3-43D2-9C29-01BB39180A2B}"/>
              </a:ext>
            </a:extLst>
          </p:cNvPr>
          <p:cNvSpPr txBox="1"/>
          <p:nvPr/>
        </p:nvSpPr>
        <p:spPr>
          <a:xfrm>
            <a:off x="3187532" y="1354295"/>
            <a:ext cx="3753293"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28575">
                  <a:solidFill>
                    <a:srgbClr val="0000FF"/>
                  </a:solidFill>
                </a:ln>
                <a:solidFill>
                  <a:srgbClr val="FF0000"/>
                </a:solidFill>
                <a:latin typeface="HP-211" panose="020B0803050302020204" pitchFamily="34" charset="0"/>
              </a:rPr>
              <a:t>VIẾT ĐOẠN VĂN</a:t>
            </a:r>
            <a:endParaRPr kumimoji="0" lang="en-US" sz="6600" b="1" i="0" u="none" strike="noStrike" kern="1200" cap="none" spc="0" normalizeH="0" baseline="0" noProof="0" dirty="0">
              <a:ln w="28575">
                <a:solidFill>
                  <a:srgbClr val="0000FF"/>
                </a:solidFill>
              </a:ln>
              <a:solidFill>
                <a:srgbClr val="FF0000"/>
              </a:solidFill>
              <a:effectLst/>
              <a:uLnTx/>
              <a:uFillTx/>
              <a:latin typeface="HP-211" panose="020B0803050302020204" pitchFamily="34" charset="0"/>
            </a:endParaRPr>
          </a:p>
        </p:txBody>
      </p:sp>
    </p:spTree>
    <p:extLst>
      <p:ext uri="{BB962C8B-B14F-4D97-AF65-F5344CB8AC3E}">
        <p14:creationId xmlns:p14="http://schemas.microsoft.com/office/powerpoint/2010/main" val="295242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arroom Ballet - Silent Film Light - Kevin MacLeo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053" y="-412124"/>
            <a:ext cx="8769439" cy="7753082"/>
          </a:xfrm>
          <a:prstGeom prst="rect">
            <a:avLst/>
          </a:prstGeom>
        </p:spPr>
      </p:pic>
    </p:spTree>
    <p:extLst>
      <p:ext uri="{BB962C8B-B14F-4D97-AF65-F5344CB8AC3E}">
        <p14:creationId xmlns:p14="http://schemas.microsoft.com/office/powerpoint/2010/main" val="3888440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815" y="0"/>
            <a:ext cx="4758369" cy="6858000"/>
          </a:xfrm>
          <a:prstGeom prst="rect">
            <a:avLst/>
          </a:prstGeom>
        </p:spPr>
      </p:pic>
    </p:spTree>
    <p:extLst>
      <p:ext uri="{BB962C8B-B14F-4D97-AF65-F5344CB8AC3E}">
        <p14:creationId xmlns:p14="http://schemas.microsoft.com/office/powerpoint/2010/main" val="16782503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170554D-C6E5-4AB0-9D02-C346E522C8AD}"/>
              </a:ext>
            </a:extLst>
          </p:cNvPr>
          <p:cNvPicPr>
            <a:picLocks noChangeAspect="1"/>
          </p:cNvPicPr>
          <p:nvPr/>
        </p:nvPicPr>
        <p:blipFill>
          <a:blip r:embed="rId2"/>
          <a:stretch>
            <a:fillRect/>
          </a:stretch>
        </p:blipFill>
        <p:spPr>
          <a:xfrm>
            <a:off x="359220" y="910640"/>
            <a:ext cx="11473560" cy="5617161"/>
          </a:xfrm>
          <a:prstGeom prst="rect">
            <a:avLst/>
          </a:prstGeom>
        </p:spPr>
      </p:pic>
    </p:spTree>
    <p:extLst>
      <p:ext uri="{BB962C8B-B14F-4D97-AF65-F5344CB8AC3E}">
        <p14:creationId xmlns:p14="http://schemas.microsoft.com/office/powerpoint/2010/main" val="9576807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7725"/>
          <a:stretch/>
        </p:blipFill>
        <p:spPr>
          <a:xfrm>
            <a:off x="1246522" y="0"/>
            <a:ext cx="8747138" cy="6870132"/>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943" r="-1"/>
          <a:stretch/>
        </p:blipFill>
        <p:spPr>
          <a:xfrm>
            <a:off x="9292200" y="-185738"/>
            <a:ext cx="2886075" cy="442564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2914649"/>
            <a:ext cx="3246030" cy="4333450"/>
          </a:xfrm>
          <a:prstGeom prst="rect">
            <a:avLst/>
          </a:prstGeom>
        </p:spPr>
      </p:pic>
      <p:sp>
        <p:nvSpPr>
          <p:cNvPr id="5" name="TextBox 4"/>
          <p:cNvSpPr txBox="1"/>
          <p:nvPr/>
        </p:nvSpPr>
        <p:spPr>
          <a:xfrm>
            <a:off x="1947982" y="327478"/>
            <a:ext cx="7344218" cy="523220"/>
          </a:xfrm>
          <a:prstGeom prst="rect">
            <a:avLst/>
          </a:prstGeom>
          <a:noFill/>
        </p:spPr>
        <p:txBody>
          <a:bodyPr wrap="square" rtlCol="0">
            <a:spAutoFit/>
          </a:bodyPr>
          <a:lstStyle/>
          <a:p>
            <a:r>
              <a:rPr lang="en-US" sz="2800" b="1" dirty="0">
                <a:latin typeface="HP001 4 hàng" panose="020B0603050302020204" pitchFamily="34" charset="0"/>
              </a:rPr>
              <a:t>Thứ </a:t>
            </a:r>
            <a:r>
              <a:rPr lang="en-US" sz="2800" b="1" dirty="0" smtClean="0">
                <a:latin typeface="HP001 4 hàng" panose="020B0603050302020204" pitchFamily="34" charset="0"/>
              </a:rPr>
              <a:t>sáu </a:t>
            </a:r>
            <a:r>
              <a:rPr lang="en-US" sz="2800" b="1" dirty="0">
                <a:latin typeface="HP001 4 hàng" panose="020B0603050302020204" pitchFamily="34" charset="0"/>
              </a:rPr>
              <a:t>ngày </a:t>
            </a:r>
            <a:r>
              <a:rPr lang="en-US" sz="2800" b="1" dirty="0" smtClean="0">
                <a:latin typeface="HP001 4 hàng" panose="020B0603050302020204" pitchFamily="34" charset="0"/>
              </a:rPr>
              <a:t>18 tháng 3 năm 2022</a:t>
            </a:r>
            <a:endParaRPr lang="en-US" sz="2800" b="1" dirty="0">
              <a:latin typeface="HP001 4 hàng" panose="020B0603050302020204" pitchFamily="34" charset="0"/>
            </a:endParaRPr>
          </a:p>
        </p:txBody>
      </p:sp>
      <p:sp>
        <p:nvSpPr>
          <p:cNvPr id="8" name="TextBox 7"/>
          <p:cNvSpPr txBox="1"/>
          <p:nvPr/>
        </p:nvSpPr>
        <p:spPr>
          <a:xfrm>
            <a:off x="3061249" y="939309"/>
            <a:ext cx="4391442" cy="523220"/>
          </a:xfrm>
          <a:prstGeom prst="rect">
            <a:avLst/>
          </a:prstGeom>
          <a:noFill/>
        </p:spPr>
        <p:txBody>
          <a:bodyPr wrap="square" rtlCol="0">
            <a:spAutoFit/>
          </a:bodyPr>
          <a:lstStyle/>
          <a:p>
            <a:pPr algn="ctr">
              <a:spcAft>
                <a:spcPts val="1500"/>
              </a:spcAft>
            </a:pPr>
            <a:r>
              <a:rPr lang="en-US" sz="2800" b="1" dirty="0" smtClean="0">
                <a:latin typeface="HP001 4 hàng" panose="020B0603050302020204" pitchFamily="34" charset="0"/>
              </a:rPr>
              <a:t>Luyện tập</a:t>
            </a:r>
            <a:endParaRPr lang="en-US" sz="2800" b="1" dirty="0">
              <a:latin typeface="HP001 4 hàng" panose="020B0603050302020204" pitchFamily="34" charset="0"/>
            </a:endParaRPr>
          </a:p>
        </p:txBody>
      </p:sp>
      <p:sp>
        <p:nvSpPr>
          <p:cNvPr id="9" name="TextBox 8"/>
          <p:cNvSpPr txBox="1"/>
          <p:nvPr/>
        </p:nvSpPr>
        <p:spPr>
          <a:xfrm>
            <a:off x="1787442" y="1513274"/>
            <a:ext cx="8309594" cy="523220"/>
          </a:xfrm>
          <a:prstGeom prst="rect">
            <a:avLst/>
          </a:prstGeom>
          <a:noFill/>
        </p:spPr>
        <p:txBody>
          <a:bodyPr wrap="square" rtlCol="0">
            <a:spAutoFit/>
          </a:bodyPr>
          <a:lstStyle/>
          <a:p>
            <a:pPr algn="ctr">
              <a:spcAft>
                <a:spcPts val="1500"/>
              </a:spcAft>
            </a:pPr>
            <a:r>
              <a:rPr lang="en-US" sz="2800" b="1" dirty="0" smtClean="0">
                <a:latin typeface="HP001 4 hàng" panose="020B0603050302020204" pitchFamily="34" charset="0"/>
              </a:rPr>
              <a:t>Viết đoạn văn kể về việc làm để bảo vệ môi trường</a:t>
            </a:r>
            <a:endParaRPr lang="en-US" sz="2800" b="1" dirty="0">
              <a:latin typeface="HP001 4 hàng" panose="020B0603050302020204" pitchFamily="34" charset="0"/>
            </a:endParaRPr>
          </a:p>
        </p:txBody>
      </p:sp>
      <p:sp>
        <p:nvSpPr>
          <p:cNvPr id="6" name="TextBox 5"/>
          <p:cNvSpPr txBox="1"/>
          <p:nvPr/>
        </p:nvSpPr>
        <p:spPr>
          <a:xfrm>
            <a:off x="3975652" y="1192696"/>
            <a:ext cx="184731" cy="307777"/>
          </a:xfrm>
          <a:prstGeom prst="rect">
            <a:avLst/>
          </a:prstGeom>
          <a:noFill/>
        </p:spPr>
        <p:txBody>
          <a:bodyPr wrap="none" rtlCol="0">
            <a:spAutoFit/>
          </a:bodyPr>
          <a:lstStyle/>
          <a:p>
            <a:endParaRPr lang="en-US" dirty="0"/>
          </a:p>
        </p:txBody>
      </p:sp>
      <p:sp>
        <p:nvSpPr>
          <p:cNvPr id="11" name="TextBox 10"/>
          <p:cNvSpPr txBox="1"/>
          <p:nvPr/>
        </p:nvSpPr>
        <p:spPr>
          <a:xfrm>
            <a:off x="2958217" y="2117018"/>
            <a:ext cx="4391442" cy="523220"/>
          </a:xfrm>
          <a:prstGeom prst="rect">
            <a:avLst/>
          </a:prstGeom>
          <a:noFill/>
        </p:spPr>
        <p:txBody>
          <a:bodyPr wrap="square" rtlCol="0">
            <a:spAutoFit/>
          </a:bodyPr>
          <a:lstStyle/>
          <a:p>
            <a:pPr algn="ctr">
              <a:spcAft>
                <a:spcPts val="1500"/>
              </a:spcAft>
            </a:pPr>
            <a:r>
              <a:rPr lang="en-US" sz="2800" b="1" dirty="0" smtClean="0">
                <a:latin typeface="HP001 4 hàng" panose="020B0603050302020204" pitchFamily="34" charset="0"/>
              </a:rPr>
              <a:t>Bài làm</a:t>
            </a:r>
            <a:endParaRPr lang="en-US" sz="2800" b="1" dirty="0">
              <a:latin typeface="HP001 4 hàng" panose="020B0603050302020204" pitchFamily="34" charset="0"/>
            </a:endParaRPr>
          </a:p>
        </p:txBody>
      </p:sp>
    </p:spTree>
    <p:extLst>
      <p:ext uri="{BB962C8B-B14F-4D97-AF65-F5344CB8AC3E}">
        <p14:creationId xmlns:p14="http://schemas.microsoft.com/office/powerpoint/2010/main" val="285920021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C685E1B-B524-45E0-936A-F31ADBF5C182}"/>
              </a:ext>
            </a:extLst>
          </p:cNvPr>
          <p:cNvPicPr>
            <a:picLocks noChangeAspect="1"/>
          </p:cNvPicPr>
          <p:nvPr/>
        </p:nvPicPr>
        <p:blipFill>
          <a:blip r:embed="rId2"/>
          <a:stretch>
            <a:fillRect/>
          </a:stretch>
        </p:blipFill>
        <p:spPr>
          <a:xfrm>
            <a:off x="376767" y="260522"/>
            <a:ext cx="11557000" cy="4049011"/>
          </a:xfrm>
          <a:prstGeom prst="rect">
            <a:avLst/>
          </a:prstGeom>
        </p:spPr>
      </p:pic>
      <p:sp>
        <p:nvSpPr>
          <p:cNvPr id="8" name="Rectangle 7">
            <a:extLst>
              <a:ext uri="{FF2B5EF4-FFF2-40B4-BE49-F238E27FC236}">
                <a16:creationId xmlns="" xmlns:a16="http://schemas.microsoft.com/office/drawing/2014/main" id="{19198FF0-AE31-44D6-8606-9D67555965A2}"/>
              </a:ext>
            </a:extLst>
          </p:cNvPr>
          <p:cNvSpPr/>
          <p:nvPr/>
        </p:nvSpPr>
        <p:spPr>
          <a:xfrm>
            <a:off x="478097" y="4089399"/>
            <a:ext cx="5617903" cy="1303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FF0000"/>
                </a:solidFill>
                <a:latin typeface="Times New Roman" panose="02020603050405020304" pitchFamily="18" charset="0"/>
                <a:cs typeface="Times New Roman" panose="02020603050405020304" pitchFamily="18" charset="0"/>
              </a:rPr>
              <a:t>Hai bạn nhỏ đang bẻ cành, hái hoa.</a:t>
            </a:r>
          </a:p>
        </p:txBody>
      </p:sp>
      <p:sp>
        <p:nvSpPr>
          <p:cNvPr id="9" name="Rectangle 8">
            <a:extLst>
              <a:ext uri="{FF2B5EF4-FFF2-40B4-BE49-F238E27FC236}">
                <a16:creationId xmlns="" xmlns:a16="http://schemas.microsoft.com/office/drawing/2014/main" id="{BDE9533A-688E-4261-B18D-068E91BFDE33}"/>
              </a:ext>
            </a:extLst>
          </p:cNvPr>
          <p:cNvSpPr/>
          <p:nvPr/>
        </p:nvSpPr>
        <p:spPr>
          <a:xfrm>
            <a:off x="5657750" y="4309533"/>
            <a:ext cx="6354503" cy="72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Hai bạn đang trồng cây.</a:t>
            </a:r>
          </a:p>
        </p:txBody>
      </p:sp>
      <p:sp>
        <p:nvSpPr>
          <p:cNvPr id="10" name="Rectangle 9">
            <a:extLst>
              <a:ext uri="{FF2B5EF4-FFF2-40B4-BE49-F238E27FC236}">
                <a16:creationId xmlns="" xmlns:a16="http://schemas.microsoft.com/office/drawing/2014/main" id="{60258B0F-DFBB-445F-9329-32AF9CA43DF1}"/>
              </a:ext>
            </a:extLst>
          </p:cNvPr>
          <p:cNvSpPr/>
          <p:nvPr/>
        </p:nvSpPr>
        <p:spPr>
          <a:xfrm>
            <a:off x="478097" y="5318348"/>
            <a:ext cx="5863166"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Times New Roman" panose="02020603050405020304" pitchFamily="18" charset="0"/>
                <a:cs typeface="Times New Roman" panose="02020603050405020304" pitchFamily="18" charset="0"/>
              </a:rPr>
              <a:t>Đây là hành động không nên làm vì </a:t>
            </a:r>
            <a:r>
              <a:rPr lang="en-US" sz="2200" dirty="0" smtClean="0">
                <a:solidFill>
                  <a:schemeClr val="tx1"/>
                </a:solidFill>
                <a:latin typeface="Times New Roman" panose="02020603050405020304" pitchFamily="18" charset="0"/>
                <a:cs typeface="Times New Roman" panose="02020603050405020304" pitchFamily="18" charset="0"/>
              </a:rPr>
              <a:t>hành động này có thể làm hỏng hoặc cây sẽ bị chết, </a:t>
            </a:r>
          </a:p>
          <a:p>
            <a:r>
              <a:rPr lang="en-US" sz="2200" dirty="0">
                <a:solidFill>
                  <a:schemeClr val="tx1"/>
                </a:solidFill>
                <a:latin typeface="Times New Roman" panose="02020603050405020304" pitchFamily="18" charset="0"/>
                <a:cs typeface="Times New Roman" panose="02020603050405020304" pitchFamily="18" charset="0"/>
              </a:rPr>
              <a:t>l</a:t>
            </a:r>
            <a:r>
              <a:rPr lang="en-US" sz="2200" dirty="0" smtClean="0">
                <a:solidFill>
                  <a:schemeClr val="tx1"/>
                </a:solidFill>
                <a:latin typeface="Times New Roman" panose="02020603050405020304" pitchFamily="18" charset="0"/>
                <a:cs typeface="Times New Roman" panose="02020603050405020304" pitchFamily="18" charset="0"/>
              </a:rPr>
              <a:t>àm mất đi vẻ đẹp tự nhiên.</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B459F0CB-7DFC-4A92-BFBC-C30ED19135F4}"/>
              </a:ext>
            </a:extLst>
          </p:cNvPr>
          <p:cNvSpPr/>
          <p:nvPr/>
        </p:nvSpPr>
        <p:spPr>
          <a:xfrm>
            <a:off x="6341263" y="5254267"/>
            <a:ext cx="567099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Times New Roman" panose="02020603050405020304" pitchFamily="18" charset="0"/>
                <a:cs typeface="Times New Roman" panose="02020603050405020304" pitchFamily="18" charset="0"/>
              </a:rPr>
              <a:t>Đây là hành động nên làm vì </a:t>
            </a:r>
            <a:r>
              <a:rPr lang="en-US" sz="2200" dirty="0" smtClean="0">
                <a:solidFill>
                  <a:schemeClr val="tx1"/>
                </a:solidFill>
                <a:latin typeface="Times New Roman" panose="02020603050405020304" pitchFamily="18" charset="0"/>
                <a:cs typeface="Times New Roman" panose="02020603050405020304" pitchFamily="18" charset="0"/>
              </a:rPr>
              <a:t>cây cho chúng ta bóng mát, bầu không khí trong lành, giúp </a:t>
            </a:r>
            <a:r>
              <a:rPr lang="en-US" sz="2200" dirty="0">
                <a:solidFill>
                  <a:schemeClr val="tx1"/>
                </a:solidFill>
                <a:latin typeface="Times New Roman" panose="02020603050405020304" pitchFamily="18" charset="0"/>
                <a:cs typeface="Times New Roman" panose="02020603050405020304" pitchFamily="18" charset="0"/>
              </a:rPr>
              <a:t>bảo vệ môi </a:t>
            </a:r>
            <a:r>
              <a:rPr lang="en-US" sz="2200" dirty="0" smtClean="0">
                <a:solidFill>
                  <a:schemeClr val="tx1"/>
                </a:solidFill>
                <a:latin typeface="Times New Roman" panose="02020603050405020304" pitchFamily="18" charset="0"/>
                <a:cs typeface="Times New Roman" panose="02020603050405020304" pitchFamily="18" charset="0"/>
              </a:rPr>
              <a:t>trường, làm cuộc sống thêm tươi đẹp hơn..</a:t>
            </a:r>
            <a:endParaRPr lang="en-US"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815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C685E1B-B524-45E0-936A-F31ADBF5C182}"/>
              </a:ext>
            </a:extLst>
          </p:cNvPr>
          <p:cNvPicPr>
            <a:picLocks noChangeAspect="1"/>
          </p:cNvPicPr>
          <p:nvPr/>
        </p:nvPicPr>
        <p:blipFill>
          <a:blip r:embed="rId2"/>
          <a:stretch>
            <a:fillRect/>
          </a:stretch>
        </p:blipFill>
        <p:spPr>
          <a:xfrm>
            <a:off x="376767" y="260522"/>
            <a:ext cx="11557000" cy="4049011"/>
          </a:xfrm>
          <a:prstGeom prst="rect">
            <a:avLst/>
          </a:prstGeom>
        </p:spPr>
      </p:pic>
      <p:sp>
        <p:nvSpPr>
          <p:cNvPr id="9" name="Rectangle 8">
            <a:extLst>
              <a:ext uri="{FF2B5EF4-FFF2-40B4-BE49-F238E27FC236}">
                <a16:creationId xmlns="" xmlns:a16="http://schemas.microsoft.com/office/drawing/2014/main" id="{BDE9533A-688E-4261-B18D-068E91BFDE33}"/>
              </a:ext>
            </a:extLst>
          </p:cNvPr>
          <p:cNvSpPr/>
          <p:nvPr/>
        </p:nvSpPr>
        <p:spPr>
          <a:xfrm>
            <a:off x="376767" y="4592868"/>
            <a:ext cx="10647548" cy="72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latin typeface="Times New Roman" panose="02020603050405020304" pitchFamily="18" charset="0"/>
                <a:cs typeface="Times New Roman" panose="02020603050405020304" pitchFamily="18" charset="0"/>
              </a:rPr>
              <a:t>Theo em việc gì nên làm và việc gì không nên làm?</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94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C685E1B-B524-45E0-936A-F31ADBF5C182}"/>
              </a:ext>
            </a:extLst>
          </p:cNvPr>
          <p:cNvPicPr>
            <a:picLocks noChangeAspect="1"/>
          </p:cNvPicPr>
          <p:nvPr/>
        </p:nvPicPr>
        <p:blipFill>
          <a:blip r:embed="rId2"/>
          <a:stretch>
            <a:fillRect/>
          </a:stretch>
        </p:blipFill>
        <p:spPr>
          <a:xfrm>
            <a:off x="376767" y="260522"/>
            <a:ext cx="11557000" cy="4049011"/>
          </a:xfrm>
          <a:prstGeom prst="rect">
            <a:avLst/>
          </a:prstGeom>
        </p:spPr>
      </p:pic>
      <p:sp>
        <p:nvSpPr>
          <p:cNvPr id="9" name="Rectangle 8">
            <a:extLst>
              <a:ext uri="{FF2B5EF4-FFF2-40B4-BE49-F238E27FC236}">
                <a16:creationId xmlns="" xmlns:a16="http://schemas.microsoft.com/office/drawing/2014/main" id="{BDE9533A-688E-4261-B18D-068E91BFDE33}"/>
              </a:ext>
            </a:extLst>
          </p:cNvPr>
          <p:cNvSpPr/>
          <p:nvPr/>
        </p:nvSpPr>
        <p:spPr>
          <a:xfrm>
            <a:off x="-202784" y="4592868"/>
            <a:ext cx="12643774" cy="72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FF0000"/>
                </a:solidFill>
                <a:latin typeface="Times New Roman" panose="02020603050405020304" pitchFamily="18" charset="0"/>
                <a:cs typeface="Times New Roman" panose="02020603050405020304" pitchFamily="18" charset="0"/>
              </a:rPr>
              <a:t>Trồng và chăm sóc cây xanh là một việc nên làm để bảo vệ môi trường.</a:t>
            </a:r>
            <a:endParaRPr lang="en-US" sz="3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535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691" y="1396645"/>
            <a:ext cx="10294374" cy="4803994"/>
          </a:xfrm>
          <a:prstGeom prst="rect">
            <a:avLst/>
          </a:prstGeom>
        </p:spPr>
      </p:pic>
      <p:sp>
        <p:nvSpPr>
          <p:cNvPr id="6" name="Rectangle 5"/>
          <p:cNvSpPr/>
          <p:nvPr/>
        </p:nvSpPr>
        <p:spPr>
          <a:xfrm>
            <a:off x="2732086" y="2446290"/>
            <a:ext cx="5925218" cy="1569660"/>
          </a:xfrm>
          <a:prstGeom prst="rect">
            <a:avLst/>
          </a:prstGeom>
          <a:noFill/>
        </p:spPr>
        <p:txBody>
          <a:bodyPr wrap="square" lIns="91440" tIns="45720" rIns="91440" bIns="45720">
            <a:spAutoFit/>
          </a:bodyPr>
          <a:lstStyle/>
          <a:p>
            <a:pPr algn="ctr"/>
            <a:r>
              <a:rPr lang="en-US" sz="4800" dirty="0" smtClean="0">
                <a:ln w="0"/>
                <a:solidFill>
                  <a:schemeClr val="bg1"/>
                </a:solidFill>
                <a:effectLst>
                  <a:outerShdw blurRad="38100" dist="19050" dir="2700000" algn="tl" rotWithShape="0">
                    <a:schemeClr val="dk1">
                      <a:alpha val="40000"/>
                    </a:schemeClr>
                  </a:outerShdw>
                </a:effectLst>
              </a:rPr>
              <a:t>Em đã làm gì </a:t>
            </a:r>
            <a:r>
              <a:rPr lang="en-US" sz="4800" dirty="0" smtClean="0">
                <a:ln w="0"/>
                <a:solidFill>
                  <a:schemeClr val="bg1"/>
                </a:solidFill>
                <a:effectLst>
                  <a:outerShdw blurRad="38100" dist="19050" dir="2700000" algn="tl" rotWithShape="0">
                    <a:schemeClr val="dk1">
                      <a:alpha val="40000"/>
                    </a:schemeClr>
                  </a:outerShdw>
                </a:effectLst>
              </a:rPr>
              <a:t>để bảo vệ môi trường?</a:t>
            </a:r>
            <a:endParaRPr lang="en-US" sz="48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57055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Một số việc nên làm để bảo vệ môi trường.</a:t>
            </a:r>
            <a:br>
              <a:rPr lang="en-US" dirty="0" smtClean="0"/>
            </a:br>
            <a:endParaRPr lang="en-US" dirty="0"/>
          </a:p>
        </p:txBody>
      </p:sp>
      <p:sp>
        <p:nvSpPr>
          <p:cNvPr id="3" name="Content Placeholder 2"/>
          <p:cNvSpPr>
            <a:spLocks noGrp="1"/>
          </p:cNvSpPr>
          <p:nvPr>
            <p:ph idx="1"/>
          </p:nvPr>
        </p:nvSpPr>
        <p:spPr/>
        <p:txBody>
          <a:bodyPr/>
          <a:lstStyle/>
          <a:p>
            <a:r>
              <a:rPr lang="en-US" dirty="0" smtClean="0"/>
              <a:t>Trồng và chăm sóc cây xanh.</a:t>
            </a:r>
          </a:p>
          <a:p>
            <a:r>
              <a:rPr lang="en-US" dirty="0" smtClean="0"/>
              <a:t>Dọn vệ sinh sạch sẽ nơi ở, trường học.</a:t>
            </a:r>
          </a:p>
          <a:p>
            <a:r>
              <a:rPr lang="en-US" dirty="0" smtClean="0"/>
              <a:t>Giữ gìn vệ sinh nơi công cộng, vứt rác đúng nơi quy định.</a:t>
            </a:r>
          </a:p>
          <a:p>
            <a:r>
              <a:rPr lang="en-US" dirty="0" smtClean="0"/>
              <a:t>Hạn chế dùng túi ni lông.</a:t>
            </a:r>
            <a:endParaRPr lang="en-US" dirty="0"/>
          </a:p>
        </p:txBody>
      </p:sp>
    </p:spTree>
    <p:extLst>
      <p:ext uri="{BB962C8B-B14F-4D97-AF65-F5344CB8AC3E}">
        <p14:creationId xmlns:p14="http://schemas.microsoft.com/office/powerpoint/2010/main" val="41410996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096" y="921528"/>
            <a:ext cx="2706482" cy="180104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9496" y="233838"/>
            <a:ext cx="2603396" cy="17111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727" y="3648030"/>
            <a:ext cx="2857500" cy="16002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1362" y="1032922"/>
            <a:ext cx="2449272" cy="184050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8571" y="4836544"/>
            <a:ext cx="2091272" cy="156845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8890" y="3428344"/>
            <a:ext cx="2153633" cy="1658297"/>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79912" t="69599" b="-98"/>
          <a:stretch/>
        </p:blipFill>
        <p:spPr>
          <a:xfrm>
            <a:off x="4248808" y="2343306"/>
            <a:ext cx="3016320" cy="2575981"/>
          </a:xfrm>
          <a:prstGeom prst="rect">
            <a:avLst/>
          </a:prstGeom>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t="52916" r="72141"/>
          <a:stretch/>
        </p:blipFill>
        <p:spPr>
          <a:xfrm>
            <a:off x="10919683" y="24546"/>
            <a:ext cx="1154671" cy="1097697"/>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67283" y="4992431"/>
            <a:ext cx="1819571" cy="2071510"/>
          </a:xfrm>
          <a:prstGeom prst="rect">
            <a:avLst/>
          </a:prstGeom>
        </p:spPr>
      </p:pic>
      <p:sp>
        <p:nvSpPr>
          <p:cNvPr id="2" name="Rectangle 1"/>
          <p:cNvSpPr/>
          <p:nvPr/>
        </p:nvSpPr>
        <p:spPr>
          <a:xfrm>
            <a:off x="811640" y="2843569"/>
            <a:ext cx="2768708" cy="47705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500" b="1" cap="none" spc="0" dirty="0" smtClean="0">
                <a:ln/>
                <a:effectLst/>
              </a:rPr>
              <a:t>Thu </a:t>
            </a:r>
            <a:r>
              <a:rPr lang="en-US" sz="2500" b="1" cap="none" spc="0" dirty="0" err="1" smtClean="0">
                <a:ln/>
                <a:effectLst/>
              </a:rPr>
              <a:t>gom</a:t>
            </a:r>
            <a:r>
              <a:rPr lang="en-US" sz="2500" b="1" cap="none" spc="0" dirty="0" smtClean="0">
                <a:ln/>
                <a:effectLst/>
              </a:rPr>
              <a:t> </a:t>
            </a:r>
            <a:r>
              <a:rPr lang="en-US" sz="2500" b="1" cap="none" spc="0" dirty="0" err="1" smtClean="0">
                <a:ln/>
                <a:effectLst/>
              </a:rPr>
              <a:t>rác</a:t>
            </a:r>
            <a:r>
              <a:rPr lang="en-US" sz="2500" b="1" cap="none" spc="0" dirty="0" smtClean="0">
                <a:ln/>
                <a:effectLst/>
              </a:rPr>
              <a:t> </a:t>
            </a:r>
            <a:r>
              <a:rPr lang="en-US" sz="2500" b="1" cap="none" spc="0" dirty="0" err="1" smtClean="0">
                <a:ln/>
                <a:effectLst/>
              </a:rPr>
              <a:t>thải</a:t>
            </a:r>
            <a:endParaRPr lang="en-US" sz="2500" b="1" cap="none" spc="0" dirty="0">
              <a:ln/>
              <a:effectLst/>
            </a:endParaRPr>
          </a:p>
        </p:txBody>
      </p:sp>
      <p:sp>
        <p:nvSpPr>
          <p:cNvPr id="12" name="Rectangle 11"/>
          <p:cNvSpPr/>
          <p:nvPr/>
        </p:nvSpPr>
        <p:spPr>
          <a:xfrm>
            <a:off x="3608163" y="2041401"/>
            <a:ext cx="4547976" cy="47705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500" b="1" cap="none" spc="0" dirty="0" err="1" smtClean="0">
                <a:ln/>
                <a:effectLst/>
              </a:rPr>
              <a:t>Trồng</a:t>
            </a:r>
            <a:r>
              <a:rPr lang="en-US" sz="2500" b="1" cap="none" spc="0" dirty="0" smtClean="0">
                <a:ln/>
                <a:effectLst/>
              </a:rPr>
              <a:t> </a:t>
            </a:r>
            <a:r>
              <a:rPr lang="en-US" sz="2500" b="1" cap="none" spc="0" dirty="0" err="1" smtClean="0">
                <a:ln/>
                <a:effectLst/>
              </a:rPr>
              <a:t>và</a:t>
            </a:r>
            <a:r>
              <a:rPr lang="en-US" sz="2500" b="1" cap="none" spc="0" dirty="0" smtClean="0">
                <a:ln/>
                <a:effectLst/>
              </a:rPr>
              <a:t> </a:t>
            </a:r>
            <a:r>
              <a:rPr lang="en-US" sz="2500" b="1" cap="none" spc="0" dirty="0" err="1" smtClean="0">
                <a:ln/>
                <a:effectLst/>
              </a:rPr>
              <a:t>chăm</a:t>
            </a:r>
            <a:r>
              <a:rPr lang="en-US" sz="2500" b="1" cap="none" spc="0" dirty="0" smtClean="0">
                <a:ln/>
                <a:effectLst/>
              </a:rPr>
              <a:t> </a:t>
            </a:r>
            <a:r>
              <a:rPr lang="en-US" sz="2500" b="1" cap="none" spc="0" dirty="0" err="1" smtClean="0">
                <a:ln/>
                <a:effectLst/>
              </a:rPr>
              <a:t>sóc</a:t>
            </a:r>
            <a:r>
              <a:rPr lang="en-US" sz="2500" b="1" cap="none" spc="0" dirty="0" smtClean="0">
                <a:ln/>
                <a:effectLst/>
              </a:rPr>
              <a:t> </a:t>
            </a:r>
            <a:r>
              <a:rPr lang="en-US" sz="2500" b="1" cap="none" spc="0" dirty="0" err="1" smtClean="0">
                <a:ln/>
                <a:effectLst/>
              </a:rPr>
              <a:t>cây</a:t>
            </a:r>
            <a:r>
              <a:rPr lang="en-US" sz="2500" b="1" cap="none" spc="0" dirty="0" smtClean="0">
                <a:ln/>
                <a:effectLst/>
              </a:rPr>
              <a:t> </a:t>
            </a:r>
            <a:r>
              <a:rPr lang="en-US" sz="2500" b="1" cap="none" spc="0" dirty="0" err="1" smtClean="0">
                <a:ln/>
                <a:effectLst/>
              </a:rPr>
              <a:t>xanh</a:t>
            </a:r>
            <a:endParaRPr lang="en-US" sz="2500" b="1" cap="none" spc="0" dirty="0">
              <a:ln/>
              <a:effectLst/>
            </a:endParaRPr>
          </a:p>
        </p:txBody>
      </p:sp>
      <p:sp>
        <p:nvSpPr>
          <p:cNvPr id="15" name="Rectangle 14"/>
          <p:cNvSpPr/>
          <p:nvPr/>
        </p:nvSpPr>
        <p:spPr>
          <a:xfrm>
            <a:off x="7965651" y="2761996"/>
            <a:ext cx="2840842" cy="47705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500" b="1" cap="none" spc="0" dirty="0" err="1" smtClean="0">
                <a:ln/>
                <a:effectLst/>
              </a:rPr>
              <a:t>Phân</a:t>
            </a:r>
            <a:r>
              <a:rPr lang="en-US" sz="2500" b="1" cap="none" spc="0" dirty="0" smtClean="0">
                <a:ln/>
                <a:effectLst/>
              </a:rPr>
              <a:t> </a:t>
            </a:r>
            <a:r>
              <a:rPr lang="en-US" sz="2500" b="1" cap="none" spc="0" dirty="0" err="1" smtClean="0">
                <a:ln/>
                <a:effectLst/>
              </a:rPr>
              <a:t>loại</a:t>
            </a:r>
            <a:r>
              <a:rPr lang="en-US" sz="2500" b="1" cap="none" spc="0" dirty="0" smtClean="0">
                <a:ln/>
                <a:effectLst/>
              </a:rPr>
              <a:t> </a:t>
            </a:r>
            <a:r>
              <a:rPr lang="en-US" sz="2500" b="1" cap="none" spc="0" dirty="0" err="1" smtClean="0">
                <a:ln/>
                <a:effectLst/>
              </a:rPr>
              <a:t>rác</a:t>
            </a:r>
            <a:r>
              <a:rPr lang="en-US" sz="2500" b="1" cap="none" spc="0" dirty="0" smtClean="0">
                <a:ln/>
                <a:effectLst/>
              </a:rPr>
              <a:t> </a:t>
            </a:r>
            <a:r>
              <a:rPr lang="en-US" sz="2500" b="1" cap="none" spc="0" dirty="0" err="1" smtClean="0">
                <a:ln/>
                <a:effectLst/>
              </a:rPr>
              <a:t>thải</a:t>
            </a:r>
            <a:endParaRPr lang="en-US" sz="2500" b="1" cap="none" spc="0" dirty="0">
              <a:ln/>
              <a:effectLst/>
            </a:endParaRPr>
          </a:p>
        </p:txBody>
      </p:sp>
      <p:sp>
        <p:nvSpPr>
          <p:cNvPr id="17" name="Rectangle 16"/>
          <p:cNvSpPr/>
          <p:nvPr/>
        </p:nvSpPr>
        <p:spPr>
          <a:xfrm>
            <a:off x="4201093" y="6380946"/>
            <a:ext cx="3111749" cy="47705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500" b="1" cap="none" spc="0" dirty="0" err="1" smtClean="0">
                <a:ln/>
                <a:effectLst/>
                <a:latin typeface="Times New Roman" panose="02020603050405020304" pitchFamily="18" charset="0"/>
                <a:cs typeface="Times New Roman" panose="02020603050405020304" pitchFamily="18" charset="0"/>
              </a:rPr>
              <a:t>Tái</a:t>
            </a:r>
            <a:r>
              <a:rPr lang="en-US" sz="2500" b="1" cap="none" spc="0" dirty="0" smtClean="0">
                <a:ln/>
                <a:effectLst/>
                <a:latin typeface="Times New Roman" panose="02020603050405020304" pitchFamily="18" charset="0"/>
                <a:cs typeface="Times New Roman" panose="02020603050405020304" pitchFamily="18" charset="0"/>
              </a:rPr>
              <a:t> </a:t>
            </a:r>
            <a:r>
              <a:rPr lang="en-US" sz="2500" b="1" cap="none" spc="0" dirty="0" err="1" smtClean="0">
                <a:ln/>
                <a:effectLst/>
                <a:latin typeface="Times New Roman" panose="02020603050405020304" pitchFamily="18" charset="0"/>
                <a:cs typeface="Times New Roman" panose="02020603050405020304" pitchFamily="18" charset="0"/>
              </a:rPr>
              <a:t>chế</a:t>
            </a:r>
            <a:r>
              <a:rPr lang="en-US" sz="2500" b="1" cap="none" spc="0" dirty="0" smtClean="0">
                <a:ln/>
                <a:effectLst/>
                <a:latin typeface="Times New Roman" panose="02020603050405020304" pitchFamily="18" charset="0"/>
                <a:cs typeface="Times New Roman" panose="02020603050405020304" pitchFamily="18" charset="0"/>
              </a:rPr>
              <a:t> chai, </a:t>
            </a:r>
            <a:r>
              <a:rPr lang="en-US" sz="2500" b="1" cap="none" spc="0" dirty="0" err="1" smtClean="0">
                <a:ln/>
                <a:effectLst/>
                <a:latin typeface="Times New Roman" panose="02020603050405020304" pitchFamily="18" charset="0"/>
                <a:cs typeface="Times New Roman" panose="02020603050405020304" pitchFamily="18" charset="0"/>
              </a:rPr>
              <a:t>vỏ</a:t>
            </a:r>
            <a:r>
              <a:rPr lang="en-US" sz="2500" b="1" cap="none" spc="0" dirty="0" smtClean="0">
                <a:ln/>
                <a:effectLst/>
                <a:latin typeface="Times New Roman" panose="02020603050405020304" pitchFamily="18" charset="0"/>
                <a:cs typeface="Times New Roman" panose="02020603050405020304" pitchFamily="18" charset="0"/>
              </a:rPr>
              <a:t> </a:t>
            </a:r>
            <a:r>
              <a:rPr lang="en-US" sz="2500" b="1" cap="none" spc="0" dirty="0" err="1" smtClean="0">
                <a:ln/>
                <a:effectLst/>
                <a:latin typeface="Times New Roman" panose="02020603050405020304" pitchFamily="18" charset="0"/>
                <a:cs typeface="Times New Roman" panose="02020603050405020304" pitchFamily="18" charset="0"/>
              </a:rPr>
              <a:t>nhựa</a:t>
            </a:r>
            <a:endParaRPr lang="en-US" sz="2500" b="1" cap="none" spc="0" dirty="0">
              <a:ln/>
              <a:effectLst/>
              <a:latin typeface="Times New Roman" panose="02020603050405020304" pitchFamily="18" charset="0"/>
              <a:cs typeface="Times New Roman" panose="02020603050405020304" pitchFamily="18" charset="0"/>
            </a:endParaRPr>
          </a:p>
        </p:txBody>
      </p:sp>
      <p:sp>
        <p:nvSpPr>
          <p:cNvPr id="18" name="Rectangle 17"/>
          <p:cNvSpPr/>
          <p:nvPr/>
        </p:nvSpPr>
        <p:spPr>
          <a:xfrm>
            <a:off x="8224060" y="5229769"/>
            <a:ext cx="2779502" cy="124649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500" b="1" cap="none" spc="0" dirty="0" err="1" smtClean="0">
                <a:ln/>
                <a:effectLst/>
              </a:rPr>
              <a:t>Hạn</a:t>
            </a:r>
            <a:r>
              <a:rPr lang="en-US" sz="2500" b="1" cap="none" spc="0" dirty="0" smtClean="0">
                <a:ln/>
                <a:effectLst/>
              </a:rPr>
              <a:t> </a:t>
            </a:r>
            <a:r>
              <a:rPr lang="en-US" sz="2500" b="1" cap="none" spc="0" dirty="0" err="1" smtClean="0">
                <a:ln/>
                <a:effectLst/>
              </a:rPr>
              <a:t>chế</a:t>
            </a:r>
            <a:r>
              <a:rPr lang="en-US" sz="2500" b="1" cap="none" spc="0" dirty="0" smtClean="0">
                <a:ln/>
                <a:effectLst/>
              </a:rPr>
              <a:t> </a:t>
            </a:r>
            <a:r>
              <a:rPr lang="en-US" sz="2500" b="1" cap="none" spc="0" dirty="0" err="1" smtClean="0">
                <a:ln/>
                <a:effectLst/>
              </a:rPr>
              <a:t>sử</a:t>
            </a:r>
            <a:r>
              <a:rPr lang="en-US" sz="2500" b="1" cap="none" spc="0" dirty="0" smtClean="0">
                <a:ln/>
                <a:effectLst/>
              </a:rPr>
              <a:t> </a:t>
            </a:r>
            <a:r>
              <a:rPr lang="en-US" sz="2500" b="1" cap="none" spc="0" dirty="0" err="1" smtClean="0">
                <a:ln/>
                <a:effectLst/>
              </a:rPr>
              <a:t>dụng</a:t>
            </a:r>
            <a:r>
              <a:rPr lang="en-US" sz="2500" b="1" cap="none" spc="0" dirty="0" smtClean="0">
                <a:ln/>
                <a:effectLst/>
              </a:rPr>
              <a:t> </a:t>
            </a:r>
            <a:r>
              <a:rPr lang="en-US" sz="2500" b="1" cap="none" spc="0" dirty="0" err="1" smtClean="0">
                <a:ln/>
                <a:effectLst/>
              </a:rPr>
              <a:t>túi</a:t>
            </a:r>
            <a:r>
              <a:rPr lang="en-US" sz="2500" b="1" cap="none" spc="0" dirty="0" smtClean="0">
                <a:ln/>
                <a:effectLst/>
              </a:rPr>
              <a:t> </a:t>
            </a:r>
            <a:r>
              <a:rPr lang="en-US" sz="2500" b="1" cap="none" spc="0" dirty="0" err="1" smtClean="0">
                <a:ln/>
                <a:effectLst/>
              </a:rPr>
              <a:t>nilong</a:t>
            </a:r>
            <a:r>
              <a:rPr lang="en-US" sz="2500" b="1" cap="none" spc="0" dirty="0" smtClean="0">
                <a:ln/>
                <a:effectLst/>
              </a:rPr>
              <a:t>, </a:t>
            </a:r>
            <a:r>
              <a:rPr lang="en-US" sz="2500" b="1" cap="none" spc="0" dirty="0" err="1" smtClean="0">
                <a:ln/>
                <a:effectLst/>
              </a:rPr>
              <a:t>hộp</a:t>
            </a:r>
            <a:r>
              <a:rPr lang="en-US" sz="2500" b="1" cap="none" spc="0" dirty="0" smtClean="0">
                <a:ln/>
                <a:effectLst/>
              </a:rPr>
              <a:t> </a:t>
            </a:r>
            <a:r>
              <a:rPr lang="en-US" sz="2500" b="1" cap="none" spc="0" dirty="0" err="1" smtClean="0">
                <a:ln/>
                <a:effectLst/>
              </a:rPr>
              <a:t>nhựa</a:t>
            </a:r>
            <a:r>
              <a:rPr lang="en-US" sz="2500" b="1" cap="none" spc="0" dirty="0" smtClean="0">
                <a:ln/>
                <a:effectLst/>
              </a:rPr>
              <a:t> </a:t>
            </a:r>
            <a:r>
              <a:rPr lang="en-US" sz="2500" b="1" cap="none" spc="0" dirty="0" err="1" smtClean="0">
                <a:ln/>
                <a:effectLst/>
              </a:rPr>
              <a:t>dùng</a:t>
            </a:r>
            <a:r>
              <a:rPr lang="en-US" sz="2500" b="1" cap="none" spc="0" dirty="0" smtClean="0">
                <a:ln/>
                <a:effectLst/>
              </a:rPr>
              <a:t> 1 </a:t>
            </a:r>
            <a:r>
              <a:rPr lang="en-US" sz="2500" b="1" cap="none" spc="0" dirty="0" err="1" smtClean="0">
                <a:ln/>
                <a:effectLst/>
              </a:rPr>
              <a:t>lần</a:t>
            </a:r>
            <a:endParaRPr lang="en-US" sz="2500" b="1" cap="none" spc="0" dirty="0">
              <a:ln/>
              <a:effectLst/>
            </a:endParaRPr>
          </a:p>
        </p:txBody>
      </p:sp>
      <p:sp>
        <p:nvSpPr>
          <p:cNvPr id="19" name="Rectangle 18"/>
          <p:cNvSpPr/>
          <p:nvPr/>
        </p:nvSpPr>
        <p:spPr>
          <a:xfrm>
            <a:off x="212204" y="5378591"/>
            <a:ext cx="3795894" cy="86177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500" b="1" cap="none" spc="0" dirty="0" err="1" smtClean="0">
                <a:ln/>
                <a:effectLst/>
              </a:rPr>
              <a:t>Vẽ</a:t>
            </a:r>
            <a:r>
              <a:rPr lang="en-US" sz="2500" b="1" cap="none" spc="0" dirty="0" smtClean="0">
                <a:ln/>
                <a:effectLst/>
              </a:rPr>
              <a:t> </a:t>
            </a:r>
            <a:r>
              <a:rPr lang="en-US" sz="2500" b="1" cap="none" spc="0" dirty="0" err="1" smtClean="0">
                <a:ln/>
                <a:effectLst/>
              </a:rPr>
              <a:t>tranh</a:t>
            </a:r>
            <a:r>
              <a:rPr lang="en-US" sz="2500" b="1" cap="none" spc="0" dirty="0" smtClean="0">
                <a:ln/>
                <a:effectLst/>
              </a:rPr>
              <a:t>, </a:t>
            </a:r>
            <a:r>
              <a:rPr lang="en-US" sz="2500" b="1" cap="none" spc="0" dirty="0" err="1" smtClean="0">
                <a:ln/>
                <a:effectLst/>
              </a:rPr>
              <a:t>tuyên</a:t>
            </a:r>
            <a:r>
              <a:rPr lang="en-US" sz="2500" b="1" cap="none" spc="0" dirty="0" smtClean="0">
                <a:ln/>
                <a:effectLst/>
              </a:rPr>
              <a:t> </a:t>
            </a:r>
            <a:r>
              <a:rPr lang="en-US" sz="2500" b="1" cap="none" spc="0" dirty="0" err="1" smtClean="0">
                <a:ln/>
                <a:effectLst/>
              </a:rPr>
              <a:t>truyền</a:t>
            </a:r>
            <a:r>
              <a:rPr lang="en-US" sz="2500" b="1" cap="none" spc="0" dirty="0" smtClean="0">
                <a:ln/>
                <a:effectLst/>
              </a:rPr>
              <a:t> </a:t>
            </a:r>
            <a:r>
              <a:rPr lang="en-US" sz="2500" b="1" cap="none" spc="0" dirty="0" err="1" smtClean="0">
                <a:ln/>
                <a:effectLst/>
              </a:rPr>
              <a:t>bảo</a:t>
            </a:r>
            <a:r>
              <a:rPr lang="en-US" sz="2500" b="1" cap="none" spc="0" dirty="0" smtClean="0">
                <a:ln/>
                <a:effectLst/>
              </a:rPr>
              <a:t> </a:t>
            </a:r>
            <a:r>
              <a:rPr lang="en-US" sz="2500" b="1" cap="none" spc="0" dirty="0" err="1" smtClean="0">
                <a:ln/>
                <a:effectLst/>
              </a:rPr>
              <a:t>vệ</a:t>
            </a:r>
            <a:r>
              <a:rPr lang="en-US" sz="2500" b="1" cap="none" spc="0" dirty="0" smtClean="0">
                <a:ln/>
                <a:effectLst/>
              </a:rPr>
              <a:t> </a:t>
            </a:r>
            <a:r>
              <a:rPr lang="en-US" sz="2500" b="1" cap="none" spc="0" dirty="0" err="1" smtClean="0">
                <a:ln/>
                <a:effectLst/>
              </a:rPr>
              <a:t>môi</a:t>
            </a:r>
            <a:r>
              <a:rPr lang="en-US" sz="2500" b="1" cap="none" spc="0" dirty="0" smtClean="0">
                <a:ln/>
                <a:effectLst/>
              </a:rPr>
              <a:t> </a:t>
            </a:r>
            <a:r>
              <a:rPr lang="en-US" sz="2500" b="1" cap="none" spc="0" dirty="0" err="1" smtClean="0">
                <a:ln/>
                <a:effectLst/>
              </a:rPr>
              <a:t>trường</a:t>
            </a:r>
            <a:endParaRPr lang="en-US" sz="2500" b="1" cap="none" spc="0" dirty="0">
              <a:ln/>
              <a:effectLst/>
            </a:endParaRPr>
          </a:p>
        </p:txBody>
      </p:sp>
    </p:spTree>
    <p:extLst>
      <p:ext uri="{BB962C8B-B14F-4D97-AF65-F5344CB8AC3E}">
        <p14:creationId xmlns:p14="http://schemas.microsoft.com/office/powerpoint/2010/main" val="193527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5" grpId="0"/>
      <p:bldP spid="17" grpId="0"/>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id="{7699A2F2-CA72-4A2E-9305-E99D02C4EE8D}" vid="{DFB7390A-8C67-4EA8-9C21-0DE1BCF8B5B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4210</TotalTime>
  <Words>685</Words>
  <Application>Microsoft Office PowerPoint</Application>
  <PresentationFormat>Widescreen</PresentationFormat>
  <Paragraphs>46</Paragraphs>
  <Slides>22</Slides>
  <Notes>0</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22</vt:i4>
      </vt:variant>
    </vt:vector>
  </HeadingPairs>
  <TitlesOfParts>
    <vt:vector size="40" baseType="lpstr">
      <vt:lpstr>黑体</vt:lpstr>
      <vt:lpstr>SimSun</vt:lpstr>
      <vt:lpstr>Arial</vt:lpstr>
      <vt:lpstr>Arial-Rounded</vt:lpstr>
      <vt:lpstr>Calibri</vt:lpstr>
      <vt:lpstr>Calibri Light</vt:lpstr>
      <vt:lpstr>HP001</vt:lpstr>
      <vt:lpstr>HP001 4 hàng</vt:lpstr>
      <vt:lpstr>HP-211</vt:lpstr>
      <vt:lpstr>Times New Roman</vt:lpstr>
      <vt:lpstr>Office Theme</vt:lpstr>
      <vt:lpstr>1_Office Theme</vt:lpstr>
      <vt:lpstr>NỀN 5</vt:lpstr>
      <vt:lpstr>8_Office Theme</vt:lpstr>
      <vt:lpstr>7_Office Theme</vt:lpstr>
      <vt:lpstr>1_NỀN 5</vt:lpstr>
      <vt:lpstr>2_Office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việc nên làm để bảo vệ môi trường.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Bac</dc:creator>
  <cp:lastModifiedBy>Mai</cp:lastModifiedBy>
  <cp:revision>107</cp:revision>
  <dcterms:created xsi:type="dcterms:W3CDTF">2021-08-19T10:28:22Z</dcterms:created>
  <dcterms:modified xsi:type="dcterms:W3CDTF">2022-03-18T08:49:25Z</dcterms:modified>
</cp:coreProperties>
</file>