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2.xml" ContentType="application/vnd.openxmlformats-officedocument.theme+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theme/theme3.xml" ContentType="application/vnd.openxmlformats-officedocument.theme+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theme/theme4.xml" ContentType="application/vnd.openxmlformats-officedocument.theme+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hangesInfos/changesInfo1.xml" ContentType="application/vnd.ms-powerpoint.changesinfo+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9" r:id="rId2"/>
    <p:sldMasterId id="2147483723" r:id="rId3"/>
    <p:sldMasterId id="2147483767" r:id="rId4"/>
    <p:sldMasterId id="2147483798" r:id="rId5"/>
  </p:sldMasterIdLst>
  <p:notesMasterIdLst>
    <p:notesMasterId r:id="rId55"/>
  </p:notesMasterIdLst>
  <p:sldIdLst>
    <p:sldId id="498" r:id="rId6"/>
    <p:sldId id="499" r:id="rId7"/>
    <p:sldId id="500" r:id="rId8"/>
    <p:sldId id="501" r:id="rId9"/>
    <p:sldId id="502" r:id="rId10"/>
    <p:sldId id="503" r:id="rId11"/>
    <p:sldId id="504" r:id="rId12"/>
    <p:sldId id="505" r:id="rId13"/>
    <p:sldId id="506" r:id="rId14"/>
    <p:sldId id="535" r:id="rId15"/>
    <p:sldId id="391" r:id="rId16"/>
    <p:sldId id="264" r:id="rId17"/>
    <p:sldId id="368" r:id="rId18"/>
    <p:sldId id="514" r:id="rId19"/>
    <p:sldId id="513" r:id="rId20"/>
    <p:sldId id="528" r:id="rId21"/>
    <p:sldId id="515" r:id="rId22"/>
    <p:sldId id="531" r:id="rId23"/>
    <p:sldId id="529" r:id="rId24"/>
    <p:sldId id="532" r:id="rId25"/>
    <p:sldId id="533" r:id="rId26"/>
    <p:sldId id="530" r:id="rId27"/>
    <p:sldId id="534" r:id="rId28"/>
    <p:sldId id="517" r:id="rId29"/>
    <p:sldId id="518" r:id="rId30"/>
    <p:sldId id="277" r:id="rId31"/>
    <p:sldId id="519" r:id="rId32"/>
    <p:sldId id="520" r:id="rId33"/>
    <p:sldId id="343" r:id="rId34"/>
    <p:sldId id="280" r:id="rId35"/>
    <p:sldId id="492" r:id="rId36"/>
    <p:sldId id="493" r:id="rId37"/>
    <p:sldId id="481" r:id="rId38"/>
    <p:sldId id="494" r:id="rId39"/>
    <p:sldId id="285" r:id="rId40"/>
    <p:sldId id="361" r:id="rId41"/>
    <p:sldId id="495" r:id="rId42"/>
    <p:sldId id="521" r:id="rId43"/>
    <p:sldId id="522" r:id="rId44"/>
    <p:sldId id="523" r:id="rId45"/>
    <p:sldId id="496" r:id="rId46"/>
    <p:sldId id="524" r:id="rId47"/>
    <p:sldId id="294" r:id="rId48"/>
    <p:sldId id="295" r:id="rId49"/>
    <p:sldId id="497" r:id="rId50"/>
    <p:sldId id="527" r:id="rId51"/>
    <p:sldId id="362" r:id="rId52"/>
    <p:sldId id="516" r:id="rId53"/>
    <p:sldId id="393" r:id="rId54"/>
  </p:sldIdLst>
  <p:sldSz cx="12192000" cy="6858000"/>
  <p:notesSz cx="6858000" cy="9144000"/>
  <p:custDataLst>
    <p:tags r:id="rId56"/>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00"/>
    <a:srgbClr val="F1F474"/>
    <a:srgbClr val="EE1276"/>
    <a:srgbClr val="F9F995"/>
    <a:srgbClr val="FECAE0"/>
    <a:srgbClr val="F9F676"/>
    <a:srgbClr val="FDDC99"/>
    <a:srgbClr val="4F2270"/>
    <a:srgbClr val="FF6600"/>
    <a:srgbClr val="A2D66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40A2C57-DB7E-4669-89C8-BEC40E8934D3}" v="195" dt="2021-06-19T09:32:21.14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158" autoAdjust="0"/>
    <p:restoredTop sz="94660"/>
  </p:normalViewPr>
  <p:slideViewPr>
    <p:cSldViewPr snapToGrid="0">
      <p:cViewPr varScale="1">
        <p:scale>
          <a:sx n="70" d="100"/>
          <a:sy n="70" d="100"/>
        </p:scale>
        <p:origin x="366"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notesMaster" Target="notesMasters/notesMaster1.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viewProps" Target="viewProps.xml"/><Relationship Id="rId5" Type="http://schemas.openxmlformats.org/officeDocument/2006/relationships/slideMaster" Target="slideMasters/slideMaster5.xml"/><Relationship Id="rId61" Type="http://schemas.microsoft.com/office/2016/11/relationships/changesInfo" Target="changesInfos/changesInfo1.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tags" Target="tags/tag1.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theme" Target="theme/theme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presProps" Target="presProps.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inhmx" userId="c1fc7825-eae9-448b-ba73-d94bf9c012d0" providerId="ADAL" clId="{540A2C57-DB7E-4669-89C8-BEC40E8934D3}"/>
    <pc:docChg chg="undo custSel addSld delSld modSld sldOrd">
      <pc:chgData name="linhmx" userId="c1fc7825-eae9-448b-ba73-d94bf9c012d0" providerId="ADAL" clId="{540A2C57-DB7E-4669-89C8-BEC40E8934D3}" dt="2021-06-19T09:32:30.807" v="3585" actId="478"/>
      <pc:docMkLst>
        <pc:docMk/>
      </pc:docMkLst>
      <pc:sldChg chg="delSp add del mod delAnim modAnim">
        <pc:chgData name="linhmx" userId="c1fc7825-eae9-448b-ba73-d94bf9c012d0" providerId="ADAL" clId="{540A2C57-DB7E-4669-89C8-BEC40E8934D3}" dt="2021-06-19T01:31:15.850" v="3524" actId="47"/>
        <pc:sldMkLst>
          <pc:docMk/>
          <pc:sldMk cId="0" sldId="256"/>
        </pc:sldMkLst>
        <pc:spChg chg="del">
          <ac:chgData name="linhmx" userId="c1fc7825-eae9-448b-ba73-d94bf9c012d0" providerId="ADAL" clId="{540A2C57-DB7E-4669-89C8-BEC40E8934D3}" dt="2021-06-19T01:30:23.990" v="3522" actId="478"/>
          <ac:spMkLst>
            <pc:docMk/>
            <pc:sldMk cId="0" sldId="256"/>
            <ac:spMk id="17" creationId="{00000000-0000-0000-0000-000000000000}"/>
          </ac:spMkLst>
        </pc:spChg>
        <pc:spChg chg="del">
          <ac:chgData name="linhmx" userId="c1fc7825-eae9-448b-ba73-d94bf9c012d0" providerId="ADAL" clId="{540A2C57-DB7E-4669-89C8-BEC40E8934D3}" dt="2021-06-19T01:30:17.270" v="3519" actId="478"/>
          <ac:spMkLst>
            <pc:docMk/>
            <pc:sldMk cId="0" sldId="256"/>
            <ac:spMk id="20" creationId="{00000000-0000-0000-0000-000000000000}"/>
          </ac:spMkLst>
        </pc:spChg>
        <pc:spChg chg="del topLvl">
          <ac:chgData name="linhmx" userId="c1fc7825-eae9-448b-ba73-d94bf9c012d0" providerId="ADAL" clId="{540A2C57-DB7E-4669-89C8-BEC40E8934D3}" dt="2021-06-19T01:30:21.726" v="3521" actId="478"/>
          <ac:spMkLst>
            <pc:docMk/>
            <pc:sldMk cId="0" sldId="256"/>
            <ac:spMk id="29" creationId="{00000000-0000-0000-0000-000000000000}"/>
          </ac:spMkLst>
        </pc:spChg>
        <pc:spChg chg="del topLvl">
          <ac:chgData name="linhmx" userId="c1fc7825-eae9-448b-ba73-d94bf9c012d0" providerId="ADAL" clId="{540A2C57-DB7E-4669-89C8-BEC40E8934D3}" dt="2021-06-19T01:30:15.477" v="3518" actId="478"/>
          <ac:spMkLst>
            <pc:docMk/>
            <pc:sldMk cId="0" sldId="256"/>
            <ac:spMk id="30" creationId="{00000000-0000-0000-0000-000000000000}"/>
          </ac:spMkLst>
        </pc:spChg>
        <pc:grpChg chg="del">
          <ac:chgData name="linhmx" userId="c1fc7825-eae9-448b-ba73-d94bf9c012d0" providerId="ADAL" clId="{540A2C57-DB7E-4669-89C8-BEC40E8934D3}" dt="2021-06-19T01:30:19.678" v="3520" actId="478"/>
          <ac:grpSpMkLst>
            <pc:docMk/>
            <pc:sldMk cId="0" sldId="256"/>
            <ac:grpSpMk id="19" creationId="{00000000-0000-0000-0000-000000000000}"/>
          </ac:grpSpMkLst>
        </pc:grpChg>
        <pc:grpChg chg="del">
          <ac:chgData name="linhmx" userId="c1fc7825-eae9-448b-ba73-d94bf9c012d0" providerId="ADAL" clId="{540A2C57-DB7E-4669-89C8-BEC40E8934D3}" dt="2021-06-19T01:30:15.477" v="3518" actId="478"/>
          <ac:grpSpMkLst>
            <pc:docMk/>
            <pc:sldMk cId="0" sldId="256"/>
            <ac:grpSpMk id="28" creationId="{00000000-0000-0000-0000-000000000000}"/>
          </ac:grpSpMkLst>
        </pc:grpChg>
      </pc:sldChg>
      <pc:sldChg chg="addSp delSp modSp mod modAnim">
        <pc:chgData name="linhmx" userId="c1fc7825-eae9-448b-ba73-d94bf9c012d0" providerId="ADAL" clId="{540A2C57-DB7E-4669-89C8-BEC40E8934D3}" dt="2021-06-19T01:32:24.359" v="3545" actId="404"/>
        <pc:sldMkLst>
          <pc:docMk/>
          <pc:sldMk cId="625097482" sldId="259"/>
        </pc:sldMkLst>
        <pc:spChg chg="add mod">
          <ac:chgData name="linhmx" userId="c1fc7825-eae9-448b-ba73-d94bf9c012d0" providerId="ADAL" clId="{540A2C57-DB7E-4669-89C8-BEC40E8934D3}" dt="2021-06-19T01:32:24.359" v="3545" actId="404"/>
          <ac:spMkLst>
            <pc:docMk/>
            <pc:sldMk cId="625097482" sldId="259"/>
            <ac:spMk id="12" creationId="{C724A5B3-4FC6-4B1B-B3FD-8E41D1104C1F}"/>
          </ac:spMkLst>
        </pc:spChg>
        <pc:spChg chg="del">
          <ac:chgData name="linhmx" userId="c1fc7825-eae9-448b-ba73-d94bf9c012d0" providerId="ADAL" clId="{540A2C57-DB7E-4669-89C8-BEC40E8934D3}" dt="2021-06-19T01:32:06.311" v="3535" actId="478"/>
          <ac:spMkLst>
            <pc:docMk/>
            <pc:sldMk cId="625097482" sldId="259"/>
            <ac:spMk id="5128" creationId="{00000000-0000-0000-0000-000000000000}"/>
          </ac:spMkLst>
        </pc:spChg>
        <pc:spChg chg="del">
          <ac:chgData name="linhmx" userId="c1fc7825-eae9-448b-ba73-d94bf9c012d0" providerId="ADAL" clId="{540A2C57-DB7E-4669-89C8-BEC40E8934D3}" dt="2021-06-19T01:32:02.980" v="3533" actId="478"/>
          <ac:spMkLst>
            <pc:docMk/>
            <pc:sldMk cId="625097482" sldId="259"/>
            <ac:spMk id="5129" creationId="{00000000-0000-0000-0000-000000000000}"/>
          </ac:spMkLst>
        </pc:spChg>
        <pc:spChg chg="del">
          <ac:chgData name="linhmx" userId="c1fc7825-eae9-448b-ba73-d94bf9c012d0" providerId="ADAL" clId="{540A2C57-DB7E-4669-89C8-BEC40E8934D3}" dt="2021-06-19T01:32:04.943" v="3534" actId="478"/>
          <ac:spMkLst>
            <pc:docMk/>
            <pc:sldMk cId="625097482" sldId="259"/>
            <ac:spMk id="5130" creationId="{00000000-0000-0000-0000-000000000000}"/>
          </ac:spMkLst>
        </pc:spChg>
        <pc:picChg chg="mod">
          <ac:chgData name="linhmx" userId="c1fc7825-eae9-448b-ba73-d94bf9c012d0" providerId="ADAL" clId="{540A2C57-DB7E-4669-89C8-BEC40E8934D3}" dt="2021-06-19T01:32:10.818" v="3537" actId="1076"/>
          <ac:picMkLst>
            <pc:docMk/>
            <pc:sldMk cId="625097482" sldId="259"/>
            <ac:picMk id="5131" creationId="{00000000-0000-0000-0000-000000000000}"/>
          </ac:picMkLst>
        </pc:picChg>
        <pc:picChg chg="mod">
          <ac:chgData name="linhmx" userId="c1fc7825-eae9-448b-ba73-d94bf9c012d0" providerId="ADAL" clId="{540A2C57-DB7E-4669-89C8-BEC40E8934D3}" dt="2021-06-19T01:32:08.005" v="3536" actId="1076"/>
          <ac:picMkLst>
            <pc:docMk/>
            <pc:sldMk cId="625097482" sldId="259"/>
            <ac:picMk id="5132" creationId="{00000000-0000-0000-0000-000000000000}"/>
          </ac:picMkLst>
        </pc:picChg>
      </pc:sldChg>
      <pc:sldChg chg="addSp delSp modSp mod delAnim modAnim">
        <pc:chgData name="linhmx" userId="c1fc7825-eae9-448b-ba73-d94bf9c012d0" providerId="ADAL" clId="{540A2C57-DB7E-4669-89C8-BEC40E8934D3}" dt="2021-06-19T01:33:09.956" v="3552" actId="1076"/>
        <pc:sldMkLst>
          <pc:docMk/>
          <pc:sldMk cId="3931887596" sldId="264"/>
        </pc:sldMkLst>
        <pc:spChg chg="mod">
          <ac:chgData name="linhmx" userId="c1fc7825-eae9-448b-ba73-d94bf9c012d0" providerId="ADAL" clId="{540A2C57-DB7E-4669-89C8-BEC40E8934D3}" dt="2021-06-18T23:33:23.068" v="107" actId="1076"/>
          <ac:spMkLst>
            <pc:docMk/>
            <pc:sldMk cId="3931887596" sldId="264"/>
            <ac:spMk id="12" creationId="{00000000-0000-0000-0000-000000000000}"/>
          </ac:spMkLst>
        </pc:spChg>
        <pc:spChg chg="del mod topLvl">
          <ac:chgData name="linhmx" userId="c1fc7825-eae9-448b-ba73-d94bf9c012d0" providerId="ADAL" clId="{540A2C57-DB7E-4669-89C8-BEC40E8934D3}" dt="2021-06-18T23:33:03.078" v="98" actId="478"/>
          <ac:spMkLst>
            <pc:docMk/>
            <pc:sldMk cId="3931887596" sldId="264"/>
            <ac:spMk id="17" creationId="{00000000-0000-0000-0000-000000000000}"/>
          </ac:spMkLst>
        </pc:spChg>
        <pc:spChg chg="mod ord topLvl">
          <ac:chgData name="linhmx" userId="c1fc7825-eae9-448b-ba73-d94bf9c012d0" providerId="ADAL" clId="{540A2C57-DB7E-4669-89C8-BEC40E8934D3}" dt="2021-06-18T23:33:00.889" v="97" actId="1076"/>
          <ac:spMkLst>
            <pc:docMk/>
            <pc:sldMk cId="3931887596" sldId="264"/>
            <ac:spMk id="18" creationId="{00000000-0000-0000-0000-000000000000}"/>
          </ac:spMkLst>
        </pc:spChg>
        <pc:spChg chg="mod">
          <ac:chgData name="linhmx" userId="c1fc7825-eae9-448b-ba73-d94bf9c012d0" providerId="ADAL" clId="{540A2C57-DB7E-4669-89C8-BEC40E8934D3}" dt="2021-06-19T01:33:09.956" v="3552" actId="1076"/>
          <ac:spMkLst>
            <pc:docMk/>
            <pc:sldMk cId="3931887596" sldId="264"/>
            <ac:spMk id="19" creationId="{00000000-0000-0000-0000-000000000000}"/>
          </ac:spMkLst>
        </pc:spChg>
        <pc:spChg chg="del mod">
          <ac:chgData name="linhmx" userId="c1fc7825-eae9-448b-ba73-d94bf9c012d0" providerId="ADAL" clId="{540A2C57-DB7E-4669-89C8-BEC40E8934D3}" dt="2021-06-18T23:30:47.140" v="55" actId="478"/>
          <ac:spMkLst>
            <pc:docMk/>
            <pc:sldMk cId="3931887596" sldId="264"/>
            <ac:spMk id="20" creationId="{AB5745BD-0E13-4A2C-B56B-81F76B9E9B79}"/>
          </ac:spMkLst>
        </pc:spChg>
        <pc:spChg chg="add mod">
          <ac:chgData name="linhmx" userId="c1fc7825-eae9-448b-ba73-d94bf9c012d0" providerId="ADAL" clId="{540A2C57-DB7E-4669-89C8-BEC40E8934D3}" dt="2021-06-18T23:32:52.031" v="94" actId="14100"/>
          <ac:spMkLst>
            <pc:docMk/>
            <pc:sldMk cId="3931887596" sldId="264"/>
            <ac:spMk id="21" creationId="{637B469F-4C6B-4890-B36E-0022CEEE7647}"/>
          </ac:spMkLst>
        </pc:spChg>
        <pc:grpChg chg="mod">
          <ac:chgData name="linhmx" userId="c1fc7825-eae9-448b-ba73-d94bf9c012d0" providerId="ADAL" clId="{540A2C57-DB7E-4669-89C8-BEC40E8934D3}" dt="2021-06-18T23:33:50.485" v="109" actId="1076"/>
          <ac:grpSpMkLst>
            <pc:docMk/>
            <pc:sldMk cId="3931887596" sldId="264"/>
            <ac:grpSpMk id="10" creationId="{00000000-0000-0000-0000-000000000000}"/>
          </ac:grpSpMkLst>
        </pc:grpChg>
        <pc:grpChg chg="del mod">
          <ac:chgData name="linhmx" userId="c1fc7825-eae9-448b-ba73-d94bf9c012d0" providerId="ADAL" clId="{540A2C57-DB7E-4669-89C8-BEC40E8934D3}" dt="2021-06-18T23:31:15.681" v="62" actId="165"/>
          <ac:grpSpMkLst>
            <pc:docMk/>
            <pc:sldMk cId="3931887596" sldId="264"/>
            <ac:grpSpMk id="16" creationId="{00000000-0000-0000-0000-000000000000}"/>
          </ac:grpSpMkLst>
        </pc:grpChg>
        <pc:picChg chg="add del mod">
          <ac:chgData name="linhmx" userId="c1fc7825-eae9-448b-ba73-d94bf9c012d0" providerId="ADAL" clId="{540A2C57-DB7E-4669-89C8-BEC40E8934D3}" dt="2021-06-19T01:18:20.745" v="3489" actId="478"/>
          <ac:picMkLst>
            <pc:docMk/>
            <pc:sldMk cId="3931887596" sldId="264"/>
            <ac:picMk id="22" creationId="{D599F789-12D8-420B-90F7-B5626D51F374}"/>
          </ac:picMkLst>
        </pc:picChg>
        <pc:picChg chg="add del mod">
          <ac:chgData name="linhmx" userId="c1fc7825-eae9-448b-ba73-d94bf9c012d0" providerId="ADAL" clId="{540A2C57-DB7E-4669-89C8-BEC40E8934D3}" dt="2021-06-19T01:18:20.745" v="3489" actId="478"/>
          <ac:picMkLst>
            <pc:docMk/>
            <pc:sldMk cId="3931887596" sldId="264"/>
            <ac:picMk id="23" creationId="{14C271D8-9E70-4AC8-BA57-BCCA1C840D8A}"/>
          </ac:picMkLst>
        </pc:picChg>
      </pc:sldChg>
      <pc:sldChg chg="addSp delSp modSp mod">
        <pc:chgData name="linhmx" userId="c1fc7825-eae9-448b-ba73-d94bf9c012d0" providerId="ADAL" clId="{540A2C57-DB7E-4669-89C8-BEC40E8934D3}" dt="2021-06-19T09:30:39.411" v="3582" actId="1037"/>
        <pc:sldMkLst>
          <pc:docMk/>
          <pc:sldMk cId="4002264337" sldId="265"/>
        </pc:sldMkLst>
        <pc:spChg chg="del">
          <ac:chgData name="linhmx" userId="c1fc7825-eae9-448b-ba73-d94bf9c012d0" providerId="ADAL" clId="{540A2C57-DB7E-4669-89C8-BEC40E8934D3}" dt="2021-06-18T23:35:03.675" v="115" actId="478"/>
          <ac:spMkLst>
            <pc:docMk/>
            <pc:sldMk cId="4002264337" sldId="265"/>
            <ac:spMk id="3" creationId="{D0B8302E-5094-4644-9F97-68BB29EFDB02}"/>
          </ac:spMkLst>
        </pc:spChg>
        <pc:spChg chg="mod ord">
          <ac:chgData name="linhmx" userId="c1fc7825-eae9-448b-ba73-d94bf9c012d0" providerId="ADAL" clId="{540A2C57-DB7E-4669-89C8-BEC40E8934D3}" dt="2021-06-18T23:51:23.149" v="272" actId="1076"/>
          <ac:spMkLst>
            <pc:docMk/>
            <pc:sldMk cId="4002264337" sldId="265"/>
            <ac:spMk id="4" creationId="{B75234F5-18E2-4380-847A-DDBACA75E2CA}"/>
          </ac:spMkLst>
        </pc:spChg>
        <pc:spChg chg="add mod ord">
          <ac:chgData name="linhmx" userId="c1fc7825-eae9-448b-ba73-d94bf9c012d0" providerId="ADAL" clId="{540A2C57-DB7E-4669-89C8-BEC40E8934D3}" dt="2021-06-18T23:38:44.649" v="250" actId="164"/>
          <ac:spMkLst>
            <pc:docMk/>
            <pc:sldMk cId="4002264337" sldId="265"/>
            <ac:spMk id="6" creationId="{99D671FE-50BD-4F0C-A340-C55A9F859850}"/>
          </ac:spMkLst>
        </pc:spChg>
        <pc:spChg chg="add mod">
          <ac:chgData name="linhmx" userId="c1fc7825-eae9-448b-ba73-d94bf9c012d0" providerId="ADAL" clId="{540A2C57-DB7E-4669-89C8-BEC40E8934D3}" dt="2021-06-18T23:51:48.300" v="280" actId="208"/>
          <ac:spMkLst>
            <pc:docMk/>
            <pc:sldMk cId="4002264337" sldId="265"/>
            <ac:spMk id="10" creationId="{ED020E98-D051-4C3D-989D-8C704693A9CC}"/>
          </ac:spMkLst>
        </pc:spChg>
        <pc:grpChg chg="add mod">
          <ac:chgData name="linhmx" userId="c1fc7825-eae9-448b-ba73-d94bf9c012d0" providerId="ADAL" clId="{540A2C57-DB7E-4669-89C8-BEC40E8934D3}" dt="2021-06-18T23:51:25.633" v="273" actId="1076"/>
          <ac:grpSpMkLst>
            <pc:docMk/>
            <pc:sldMk cId="4002264337" sldId="265"/>
            <ac:grpSpMk id="8" creationId="{38FFC73D-58E5-4920-BAEE-EF4AFB2D8A56}"/>
          </ac:grpSpMkLst>
        </pc:grpChg>
        <pc:picChg chg="mod">
          <ac:chgData name="linhmx" userId="c1fc7825-eae9-448b-ba73-d94bf9c012d0" providerId="ADAL" clId="{540A2C57-DB7E-4669-89C8-BEC40E8934D3}" dt="2021-06-19T09:30:39.411" v="3582" actId="1037"/>
          <ac:picMkLst>
            <pc:docMk/>
            <pc:sldMk cId="4002264337" sldId="265"/>
            <ac:picMk id="2" creationId="{E0D4197A-F911-4432-9F4F-A09D63471CAB}"/>
          </ac:picMkLst>
        </pc:picChg>
        <pc:picChg chg="add del mod">
          <ac:chgData name="linhmx" userId="c1fc7825-eae9-448b-ba73-d94bf9c012d0" providerId="ADAL" clId="{540A2C57-DB7E-4669-89C8-BEC40E8934D3}" dt="2021-06-18T23:38:15.309" v="238" actId="478"/>
          <ac:picMkLst>
            <pc:docMk/>
            <pc:sldMk cId="4002264337" sldId="265"/>
            <ac:picMk id="5" creationId="{281EBEEC-7B6D-466B-A766-41464DB64158}"/>
          </ac:picMkLst>
        </pc:picChg>
        <pc:picChg chg="add mod">
          <ac:chgData name="linhmx" userId="c1fc7825-eae9-448b-ba73-d94bf9c012d0" providerId="ADAL" clId="{540A2C57-DB7E-4669-89C8-BEC40E8934D3}" dt="2021-06-18T23:38:44.649" v="250" actId="164"/>
          <ac:picMkLst>
            <pc:docMk/>
            <pc:sldMk cId="4002264337" sldId="265"/>
            <ac:picMk id="7" creationId="{B653E408-922D-4D27-890D-7482C05B590E}"/>
          </ac:picMkLst>
        </pc:picChg>
        <pc:picChg chg="add mod">
          <ac:chgData name="linhmx" userId="c1fc7825-eae9-448b-ba73-d94bf9c012d0" providerId="ADAL" clId="{540A2C57-DB7E-4669-89C8-BEC40E8934D3}" dt="2021-06-18T23:51:34.007" v="276" actId="14100"/>
          <ac:picMkLst>
            <pc:docMk/>
            <pc:sldMk cId="4002264337" sldId="265"/>
            <ac:picMk id="9" creationId="{E772423A-6078-436E-97EE-0358CA20CCC6}"/>
          </ac:picMkLst>
        </pc:picChg>
      </pc:sldChg>
      <pc:sldChg chg="addSp modSp new mod">
        <pc:chgData name="linhmx" userId="c1fc7825-eae9-448b-ba73-d94bf9c012d0" providerId="ADAL" clId="{540A2C57-DB7E-4669-89C8-BEC40E8934D3}" dt="2021-06-18T23:40:32.922" v="260" actId="1076"/>
        <pc:sldMkLst>
          <pc:docMk/>
          <pc:sldMk cId="4292164002" sldId="266"/>
        </pc:sldMkLst>
        <pc:picChg chg="add mod">
          <ac:chgData name="linhmx" userId="c1fc7825-eae9-448b-ba73-d94bf9c012d0" providerId="ADAL" clId="{540A2C57-DB7E-4669-89C8-BEC40E8934D3}" dt="2021-06-18T23:40:32.922" v="260" actId="1076"/>
          <ac:picMkLst>
            <pc:docMk/>
            <pc:sldMk cId="4292164002" sldId="266"/>
            <ac:picMk id="4" creationId="{4F9A4183-3ACB-458D-A9DB-C30197D7D277}"/>
          </ac:picMkLst>
        </pc:picChg>
      </pc:sldChg>
      <pc:sldChg chg="addSp delSp modSp new mod modAnim">
        <pc:chgData name="linhmx" userId="c1fc7825-eae9-448b-ba73-d94bf9c012d0" providerId="ADAL" clId="{540A2C57-DB7E-4669-89C8-BEC40E8934D3}" dt="2021-06-19T00:24:59.716" v="2146" actId="1076"/>
        <pc:sldMkLst>
          <pc:docMk/>
          <pc:sldMk cId="2201094154" sldId="267"/>
        </pc:sldMkLst>
        <pc:spChg chg="del">
          <ac:chgData name="linhmx" userId="c1fc7825-eae9-448b-ba73-d94bf9c012d0" providerId="ADAL" clId="{540A2C57-DB7E-4669-89C8-BEC40E8934D3}" dt="2021-06-18T23:52:56.429" v="286" actId="478"/>
          <ac:spMkLst>
            <pc:docMk/>
            <pc:sldMk cId="2201094154" sldId="267"/>
            <ac:spMk id="2" creationId="{35D972FE-CE59-4D1C-B8C8-095F84FEF96A}"/>
          </ac:spMkLst>
        </pc:spChg>
        <pc:spChg chg="del">
          <ac:chgData name="linhmx" userId="c1fc7825-eae9-448b-ba73-d94bf9c012d0" providerId="ADAL" clId="{540A2C57-DB7E-4669-89C8-BEC40E8934D3}" dt="2021-06-18T23:52:56.429" v="286" actId="478"/>
          <ac:spMkLst>
            <pc:docMk/>
            <pc:sldMk cId="2201094154" sldId="267"/>
            <ac:spMk id="3" creationId="{3E599F0A-8C63-48C9-A63F-E4B85E5E375A}"/>
          </ac:spMkLst>
        </pc:spChg>
        <pc:spChg chg="add del mod">
          <ac:chgData name="linhmx" userId="c1fc7825-eae9-448b-ba73-d94bf9c012d0" providerId="ADAL" clId="{540A2C57-DB7E-4669-89C8-BEC40E8934D3}" dt="2021-06-18T23:52:51.607" v="285" actId="478"/>
          <ac:spMkLst>
            <pc:docMk/>
            <pc:sldMk cId="2201094154" sldId="267"/>
            <ac:spMk id="5" creationId="{273A3D63-BB5A-4495-B8C7-C2E54EB13621}"/>
          </ac:spMkLst>
        </pc:spChg>
        <pc:spChg chg="add del mod">
          <ac:chgData name="linhmx" userId="c1fc7825-eae9-448b-ba73-d94bf9c012d0" providerId="ADAL" clId="{540A2C57-DB7E-4669-89C8-BEC40E8934D3}" dt="2021-06-18T23:52:51.607" v="285" actId="478"/>
          <ac:spMkLst>
            <pc:docMk/>
            <pc:sldMk cId="2201094154" sldId="267"/>
            <ac:spMk id="6" creationId="{66E99479-B583-4824-BB93-D83670142280}"/>
          </ac:spMkLst>
        </pc:spChg>
        <pc:spChg chg="add mod">
          <ac:chgData name="linhmx" userId="c1fc7825-eae9-448b-ba73-d94bf9c012d0" providerId="ADAL" clId="{540A2C57-DB7E-4669-89C8-BEC40E8934D3}" dt="2021-06-19T00:24:59.716" v="2146" actId="1076"/>
          <ac:spMkLst>
            <pc:docMk/>
            <pc:sldMk cId="2201094154" sldId="267"/>
            <ac:spMk id="7" creationId="{D5C0AC1F-2E3E-434A-B4FC-577679D0C663}"/>
          </ac:spMkLst>
        </pc:spChg>
        <pc:picChg chg="add mod">
          <ac:chgData name="linhmx" userId="c1fc7825-eae9-448b-ba73-d94bf9c012d0" providerId="ADAL" clId="{540A2C57-DB7E-4669-89C8-BEC40E8934D3}" dt="2021-06-18T23:53:00.260" v="287" actId="14100"/>
          <ac:picMkLst>
            <pc:docMk/>
            <pc:sldMk cId="2201094154" sldId="267"/>
            <ac:picMk id="4" creationId="{3F3FACF3-77CC-4B61-860E-93E12E205C4A}"/>
          </ac:picMkLst>
        </pc:picChg>
        <pc:picChg chg="add mod">
          <ac:chgData name="linhmx" userId="c1fc7825-eae9-448b-ba73-d94bf9c012d0" providerId="ADAL" clId="{540A2C57-DB7E-4669-89C8-BEC40E8934D3}" dt="2021-06-19T00:08:31.008" v="1759" actId="1076"/>
          <ac:picMkLst>
            <pc:docMk/>
            <pc:sldMk cId="2201094154" sldId="267"/>
            <ac:picMk id="8" creationId="{F8586534-EA9C-4C1B-8D60-BDAFDFAAE6E9}"/>
          </ac:picMkLst>
        </pc:picChg>
      </pc:sldChg>
      <pc:sldChg chg="new del">
        <pc:chgData name="linhmx" userId="c1fc7825-eae9-448b-ba73-d94bf9c012d0" providerId="ADAL" clId="{540A2C57-DB7E-4669-89C8-BEC40E8934D3}" dt="2021-06-19T00:07:58.061" v="1757" actId="47"/>
        <pc:sldMkLst>
          <pc:docMk/>
          <pc:sldMk cId="1248058300" sldId="268"/>
        </pc:sldMkLst>
      </pc:sldChg>
      <pc:sldChg chg="addSp delSp modSp new mod ord modAnim">
        <pc:chgData name="linhmx" userId="c1fc7825-eae9-448b-ba73-d94bf9c012d0" providerId="ADAL" clId="{540A2C57-DB7E-4669-89C8-BEC40E8934D3}" dt="2021-06-19T00:19:22.805" v="2071"/>
        <pc:sldMkLst>
          <pc:docMk/>
          <pc:sldMk cId="3768165303" sldId="268"/>
        </pc:sldMkLst>
        <pc:spChg chg="del">
          <ac:chgData name="linhmx" userId="c1fc7825-eae9-448b-ba73-d94bf9c012d0" providerId="ADAL" clId="{540A2C57-DB7E-4669-89C8-BEC40E8934D3}" dt="2021-06-19T00:11:01.002" v="1763"/>
          <ac:spMkLst>
            <pc:docMk/>
            <pc:sldMk cId="3768165303" sldId="268"/>
            <ac:spMk id="3" creationId="{C41AEC41-8542-4220-994F-54B2D93077A3}"/>
          </ac:spMkLst>
        </pc:spChg>
        <pc:picChg chg="add mod">
          <ac:chgData name="linhmx" userId="c1fc7825-eae9-448b-ba73-d94bf9c012d0" providerId="ADAL" clId="{540A2C57-DB7E-4669-89C8-BEC40E8934D3}" dt="2021-06-19T00:11:26.164" v="1766" actId="14100"/>
          <ac:picMkLst>
            <pc:docMk/>
            <pc:sldMk cId="3768165303" sldId="268"/>
            <ac:picMk id="4" creationId="{7F3730BA-8F65-4138-BAE0-31B083057ECD}"/>
          </ac:picMkLst>
        </pc:picChg>
      </pc:sldChg>
      <pc:sldChg chg="addSp delSp modSp add del mod delAnim">
        <pc:chgData name="linhmx" userId="c1fc7825-eae9-448b-ba73-d94bf9c012d0" providerId="ADAL" clId="{540A2C57-DB7E-4669-89C8-BEC40E8934D3}" dt="2021-06-19T00:19:29.405" v="2073" actId="47"/>
        <pc:sldMkLst>
          <pc:docMk/>
          <pc:sldMk cId="2881844874" sldId="269"/>
        </pc:sldMkLst>
        <pc:spChg chg="add mod">
          <ac:chgData name="linhmx" userId="c1fc7825-eae9-448b-ba73-d94bf9c012d0" providerId="ADAL" clId="{540A2C57-DB7E-4669-89C8-BEC40E8934D3}" dt="2021-06-19T00:12:37.875" v="1780" actId="1076"/>
          <ac:spMkLst>
            <pc:docMk/>
            <pc:sldMk cId="2881844874" sldId="269"/>
            <ac:spMk id="2" creationId="{DFD4E08A-6098-428A-A2C9-1FDF9815682C}"/>
          </ac:spMkLst>
        </pc:spChg>
        <pc:spChg chg="del">
          <ac:chgData name="linhmx" userId="c1fc7825-eae9-448b-ba73-d94bf9c012d0" providerId="ADAL" clId="{540A2C57-DB7E-4669-89C8-BEC40E8934D3}" dt="2021-06-19T00:12:01.861" v="1768" actId="478"/>
          <ac:spMkLst>
            <pc:docMk/>
            <pc:sldMk cId="2881844874" sldId="269"/>
            <ac:spMk id="7" creationId="{D5C0AC1F-2E3E-434A-B4FC-577679D0C663}"/>
          </ac:spMkLst>
        </pc:spChg>
        <pc:picChg chg="del">
          <ac:chgData name="linhmx" userId="c1fc7825-eae9-448b-ba73-d94bf9c012d0" providerId="ADAL" clId="{540A2C57-DB7E-4669-89C8-BEC40E8934D3}" dt="2021-06-19T00:12:04.541" v="1769" actId="478"/>
          <ac:picMkLst>
            <pc:docMk/>
            <pc:sldMk cId="2881844874" sldId="269"/>
            <ac:picMk id="8" creationId="{F8586534-EA9C-4C1B-8D60-BDAFDFAAE6E9}"/>
          </ac:picMkLst>
        </pc:picChg>
      </pc:sldChg>
      <pc:sldChg chg="addSp delSp modSp new mod modAnim">
        <pc:chgData name="linhmx" userId="c1fc7825-eae9-448b-ba73-d94bf9c012d0" providerId="ADAL" clId="{540A2C57-DB7E-4669-89C8-BEC40E8934D3}" dt="2021-06-19T01:32:42.536" v="3548" actId="1076"/>
        <pc:sldMkLst>
          <pc:docMk/>
          <pc:sldMk cId="1545319382" sldId="270"/>
        </pc:sldMkLst>
        <pc:spChg chg="del">
          <ac:chgData name="linhmx" userId="c1fc7825-eae9-448b-ba73-d94bf9c012d0" providerId="ADAL" clId="{540A2C57-DB7E-4669-89C8-BEC40E8934D3}" dt="2021-06-19T00:13:54.294" v="1782" actId="478"/>
          <ac:spMkLst>
            <pc:docMk/>
            <pc:sldMk cId="1545319382" sldId="270"/>
            <ac:spMk id="2" creationId="{ED0ABF12-A3A9-4700-BE1F-273A15ED44EA}"/>
          </ac:spMkLst>
        </pc:spChg>
        <pc:spChg chg="del mod">
          <ac:chgData name="linhmx" userId="c1fc7825-eae9-448b-ba73-d94bf9c012d0" providerId="ADAL" clId="{540A2C57-DB7E-4669-89C8-BEC40E8934D3}" dt="2021-06-19T00:13:58.803" v="1785" actId="478"/>
          <ac:spMkLst>
            <pc:docMk/>
            <pc:sldMk cId="1545319382" sldId="270"/>
            <ac:spMk id="3" creationId="{76720DF0-398B-48BF-9D54-1A8B56D3DD18}"/>
          </ac:spMkLst>
        </pc:spChg>
        <pc:spChg chg="add mod">
          <ac:chgData name="linhmx" userId="c1fc7825-eae9-448b-ba73-d94bf9c012d0" providerId="ADAL" clId="{540A2C57-DB7E-4669-89C8-BEC40E8934D3}" dt="2021-06-19T00:18:22.525" v="2067" actId="1076"/>
          <ac:spMkLst>
            <pc:docMk/>
            <pc:sldMk cId="1545319382" sldId="270"/>
            <ac:spMk id="4" creationId="{C2F9C745-7746-4F8A-B941-C765AE1AC39B}"/>
          </ac:spMkLst>
        </pc:spChg>
        <pc:spChg chg="add mod">
          <ac:chgData name="linhmx" userId="c1fc7825-eae9-448b-ba73-d94bf9c012d0" providerId="ADAL" clId="{540A2C57-DB7E-4669-89C8-BEC40E8934D3}" dt="2021-06-19T01:32:42.536" v="3548" actId="1076"/>
          <ac:spMkLst>
            <pc:docMk/>
            <pc:sldMk cId="1545319382" sldId="270"/>
            <ac:spMk id="5" creationId="{A97EE31B-DD66-487D-977B-B66981E3E8BB}"/>
          </ac:spMkLst>
        </pc:spChg>
      </pc:sldChg>
      <pc:sldChg chg="new del">
        <pc:chgData name="linhmx" userId="c1fc7825-eae9-448b-ba73-d94bf9c012d0" providerId="ADAL" clId="{540A2C57-DB7E-4669-89C8-BEC40E8934D3}" dt="2021-06-19T00:12:17.398" v="1771" actId="680"/>
        <pc:sldMkLst>
          <pc:docMk/>
          <pc:sldMk cId="3834810030" sldId="270"/>
        </pc:sldMkLst>
      </pc:sldChg>
      <pc:sldChg chg="addSp delSp modSp new mod modAnim">
        <pc:chgData name="linhmx" userId="c1fc7825-eae9-448b-ba73-d94bf9c012d0" providerId="ADAL" clId="{540A2C57-DB7E-4669-89C8-BEC40E8934D3}" dt="2021-06-19T00:50:46.408" v="2518"/>
        <pc:sldMkLst>
          <pc:docMk/>
          <pc:sldMk cId="41764998" sldId="271"/>
        </pc:sldMkLst>
        <pc:spChg chg="del">
          <ac:chgData name="linhmx" userId="c1fc7825-eae9-448b-ba73-d94bf9c012d0" providerId="ADAL" clId="{540A2C57-DB7E-4669-89C8-BEC40E8934D3}" dt="2021-06-19T00:44:49.135" v="2455" actId="478"/>
          <ac:spMkLst>
            <pc:docMk/>
            <pc:sldMk cId="41764998" sldId="271"/>
            <ac:spMk id="2" creationId="{9CE9CBAC-4EBB-4763-B98D-7402590B81D0}"/>
          </ac:spMkLst>
        </pc:spChg>
        <pc:spChg chg="del">
          <ac:chgData name="linhmx" userId="c1fc7825-eae9-448b-ba73-d94bf9c012d0" providerId="ADAL" clId="{540A2C57-DB7E-4669-89C8-BEC40E8934D3}" dt="2021-06-19T00:44:49.135" v="2455" actId="478"/>
          <ac:spMkLst>
            <pc:docMk/>
            <pc:sldMk cId="41764998" sldId="271"/>
            <ac:spMk id="3" creationId="{B121A6C8-124F-4665-94D7-7D0D301CF1ED}"/>
          </ac:spMkLst>
        </pc:spChg>
        <pc:spChg chg="add mod">
          <ac:chgData name="linhmx" userId="c1fc7825-eae9-448b-ba73-d94bf9c012d0" providerId="ADAL" clId="{540A2C57-DB7E-4669-89C8-BEC40E8934D3}" dt="2021-06-19T00:47:05.858" v="2488" actId="20577"/>
          <ac:spMkLst>
            <pc:docMk/>
            <pc:sldMk cId="41764998" sldId="271"/>
            <ac:spMk id="4" creationId="{51015D63-3603-4B0B-94EF-B700526ACC78}"/>
          </ac:spMkLst>
        </pc:spChg>
        <pc:spChg chg="add mod">
          <ac:chgData name="linhmx" userId="c1fc7825-eae9-448b-ba73-d94bf9c012d0" providerId="ADAL" clId="{540A2C57-DB7E-4669-89C8-BEC40E8934D3}" dt="2021-06-19T00:45:46.220" v="2480" actId="403"/>
          <ac:spMkLst>
            <pc:docMk/>
            <pc:sldMk cId="41764998" sldId="271"/>
            <ac:spMk id="5" creationId="{A1076592-5921-46AD-ADCF-0DCB36A5DC2E}"/>
          </ac:spMkLst>
        </pc:spChg>
        <pc:spChg chg="add ord">
          <ac:chgData name="linhmx" userId="c1fc7825-eae9-448b-ba73-d94bf9c012d0" providerId="ADAL" clId="{540A2C57-DB7E-4669-89C8-BEC40E8934D3}" dt="2021-06-19T00:46:18.135" v="2482" actId="167"/>
          <ac:spMkLst>
            <pc:docMk/>
            <pc:sldMk cId="41764998" sldId="271"/>
            <ac:spMk id="6" creationId="{241090A6-BBCC-43E0-BBC7-FAB3B7CF0D57}"/>
          </ac:spMkLst>
        </pc:spChg>
        <pc:spChg chg="add mod ord">
          <ac:chgData name="linhmx" userId="c1fc7825-eae9-448b-ba73-d94bf9c012d0" providerId="ADAL" clId="{540A2C57-DB7E-4669-89C8-BEC40E8934D3}" dt="2021-06-19T00:48:57.448" v="2506" actId="207"/>
          <ac:spMkLst>
            <pc:docMk/>
            <pc:sldMk cId="41764998" sldId="271"/>
            <ac:spMk id="14" creationId="{066B5567-4C09-43D3-A6DE-230AB853338D}"/>
          </ac:spMkLst>
        </pc:spChg>
        <pc:grpChg chg="add mod">
          <ac:chgData name="linhmx" userId="c1fc7825-eae9-448b-ba73-d94bf9c012d0" providerId="ADAL" clId="{540A2C57-DB7E-4669-89C8-BEC40E8934D3}" dt="2021-06-19T00:47:38.422" v="2496" actId="164"/>
          <ac:grpSpMkLst>
            <pc:docMk/>
            <pc:sldMk cId="41764998" sldId="271"/>
            <ac:grpSpMk id="11" creationId="{1300E730-6DC3-4316-B154-A95A8B3F33FC}"/>
          </ac:grpSpMkLst>
        </pc:grpChg>
        <pc:grpChg chg="add mod">
          <ac:chgData name="linhmx" userId="c1fc7825-eae9-448b-ba73-d94bf9c012d0" providerId="ADAL" clId="{540A2C57-DB7E-4669-89C8-BEC40E8934D3}" dt="2021-06-19T00:50:24.188" v="2515" actId="1076"/>
          <ac:grpSpMkLst>
            <pc:docMk/>
            <pc:sldMk cId="41764998" sldId="271"/>
            <ac:grpSpMk id="16" creationId="{726D7154-E9E1-4828-81B1-61CBBF933570}"/>
          </ac:grpSpMkLst>
        </pc:grpChg>
        <pc:cxnChg chg="add mod">
          <ac:chgData name="linhmx" userId="c1fc7825-eae9-448b-ba73-d94bf9c012d0" providerId="ADAL" clId="{540A2C57-DB7E-4669-89C8-BEC40E8934D3}" dt="2021-06-19T00:47:16.678" v="2491" actId="208"/>
          <ac:cxnSpMkLst>
            <pc:docMk/>
            <pc:sldMk cId="41764998" sldId="271"/>
            <ac:cxnSpMk id="8" creationId="{11269782-4ABF-4E0A-9084-1217239B3DE4}"/>
          </ac:cxnSpMkLst>
        </pc:cxnChg>
        <pc:cxnChg chg="add mod">
          <ac:chgData name="linhmx" userId="c1fc7825-eae9-448b-ba73-d94bf9c012d0" providerId="ADAL" clId="{540A2C57-DB7E-4669-89C8-BEC40E8934D3}" dt="2021-06-19T00:47:38.422" v="2496" actId="164"/>
          <ac:cxnSpMkLst>
            <pc:docMk/>
            <pc:sldMk cId="41764998" sldId="271"/>
            <ac:cxnSpMk id="9" creationId="{437598FC-366E-4AF5-B1BF-B38371DF293F}"/>
          </ac:cxnSpMkLst>
        </pc:cxnChg>
        <pc:cxnChg chg="add mod">
          <ac:chgData name="linhmx" userId="c1fc7825-eae9-448b-ba73-d94bf9c012d0" providerId="ADAL" clId="{540A2C57-DB7E-4669-89C8-BEC40E8934D3}" dt="2021-06-19T00:47:38.422" v="2496" actId="164"/>
          <ac:cxnSpMkLst>
            <pc:docMk/>
            <pc:sldMk cId="41764998" sldId="271"/>
            <ac:cxnSpMk id="10" creationId="{D3F9AD46-F4FA-4ADE-A354-6685C8A093EA}"/>
          </ac:cxnSpMkLst>
        </pc:cxnChg>
        <pc:cxnChg chg="add mod">
          <ac:chgData name="linhmx" userId="c1fc7825-eae9-448b-ba73-d94bf9c012d0" providerId="ADAL" clId="{540A2C57-DB7E-4669-89C8-BEC40E8934D3}" dt="2021-06-19T00:47:49.210" v="2498" actId="1076"/>
          <ac:cxnSpMkLst>
            <pc:docMk/>
            <pc:sldMk cId="41764998" sldId="271"/>
            <ac:cxnSpMk id="12" creationId="{95F6715F-A5FE-479B-94DF-0B028ECA33F8}"/>
          </ac:cxnSpMkLst>
        </pc:cxnChg>
        <pc:cxnChg chg="add mod">
          <ac:chgData name="linhmx" userId="c1fc7825-eae9-448b-ba73-d94bf9c012d0" providerId="ADAL" clId="{540A2C57-DB7E-4669-89C8-BEC40E8934D3}" dt="2021-06-19T00:48:18.378" v="2500" actId="1076"/>
          <ac:cxnSpMkLst>
            <pc:docMk/>
            <pc:sldMk cId="41764998" sldId="271"/>
            <ac:cxnSpMk id="13" creationId="{E23A2A15-7E9B-4485-8931-D50A3EF5B269}"/>
          </ac:cxnSpMkLst>
        </pc:cxnChg>
        <pc:cxnChg chg="add mod">
          <ac:chgData name="linhmx" userId="c1fc7825-eae9-448b-ba73-d94bf9c012d0" providerId="ADAL" clId="{540A2C57-DB7E-4669-89C8-BEC40E8934D3}" dt="2021-06-19T00:50:13.098" v="2512" actId="1076"/>
          <ac:cxnSpMkLst>
            <pc:docMk/>
            <pc:sldMk cId="41764998" sldId="271"/>
            <ac:cxnSpMk id="15" creationId="{65B519E5-FFB5-49B4-9813-20A8B3D453DA}"/>
          </ac:cxnSpMkLst>
        </pc:cxnChg>
        <pc:cxnChg chg="mod">
          <ac:chgData name="linhmx" userId="c1fc7825-eae9-448b-ba73-d94bf9c012d0" providerId="ADAL" clId="{540A2C57-DB7E-4669-89C8-BEC40E8934D3}" dt="2021-06-19T00:50:06.126" v="2510"/>
          <ac:cxnSpMkLst>
            <pc:docMk/>
            <pc:sldMk cId="41764998" sldId="271"/>
            <ac:cxnSpMk id="17" creationId="{281C323D-B5FE-421F-A898-E458B291AE93}"/>
          </ac:cxnSpMkLst>
        </pc:cxnChg>
        <pc:cxnChg chg="mod">
          <ac:chgData name="linhmx" userId="c1fc7825-eae9-448b-ba73-d94bf9c012d0" providerId="ADAL" clId="{540A2C57-DB7E-4669-89C8-BEC40E8934D3}" dt="2021-06-19T00:50:06.126" v="2510"/>
          <ac:cxnSpMkLst>
            <pc:docMk/>
            <pc:sldMk cId="41764998" sldId="271"/>
            <ac:cxnSpMk id="18" creationId="{986444C9-3DC5-49DE-924F-1851BDA14748}"/>
          </ac:cxnSpMkLst>
        </pc:cxnChg>
        <pc:cxnChg chg="add mod">
          <ac:chgData name="linhmx" userId="c1fc7825-eae9-448b-ba73-d94bf9c012d0" providerId="ADAL" clId="{540A2C57-DB7E-4669-89C8-BEC40E8934D3}" dt="2021-06-19T00:50:16.306" v="2513" actId="1076"/>
          <ac:cxnSpMkLst>
            <pc:docMk/>
            <pc:sldMk cId="41764998" sldId="271"/>
            <ac:cxnSpMk id="19" creationId="{6D13DBE0-CC66-42A6-B439-59831A4B094E}"/>
          </ac:cxnSpMkLst>
        </pc:cxnChg>
        <pc:cxnChg chg="add mod">
          <ac:chgData name="linhmx" userId="c1fc7825-eae9-448b-ba73-d94bf9c012d0" providerId="ADAL" clId="{540A2C57-DB7E-4669-89C8-BEC40E8934D3}" dt="2021-06-19T00:50:21.514" v="2514" actId="1076"/>
          <ac:cxnSpMkLst>
            <pc:docMk/>
            <pc:sldMk cId="41764998" sldId="271"/>
            <ac:cxnSpMk id="20" creationId="{3AD5239A-4D5D-46BA-B59E-7243F62C1577}"/>
          </ac:cxnSpMkLst>
        </pc:cxnChg>
        <pc:cxnChg chg="add mod">
          <ac:chgData name="linhmx" userId="c1fc7825-eae9-448b-ba73-d94bf9c012d0" providerId="ADAL" clId="{540A2C57-DB7E-4669-89C8-BEC40E8934D3}" dt="2021-06-19T00:50:43.490" v="2517" actId="1076"/>
          <ac:cxnSpMkLst>
            <pc:docMk/>
            <pc:sldMk cId="41764998" sldId="271"/>
            <ac:cxnSpMk id="21" creationId="{7BB2C0D7-F295-4A74-82E8-2475CE266E1D}"/>
          </ac:cxnSpMkLst>
        </pc:cxnChg>
      </pc:sldChg>
      <pc:sldChg chg="addSp delSp modSp add del mod delAnim modAnim">
        <pc:chgData name="linhmx" userId="c1fc7825-eae9-448b-ba73-d94bf9c012d0" providerId="ADAL" clId="{540A2C57-DB7E-4669-89C8-BEC40E8934D3}" dt="2021-06-19T09:32:23.822" v="3584" actId="47"/>
        <pc:sldMkLst>
          <pc:docMk/>
          <pc:sldMk cId="2366483796" sldId="272"/>
        </pc:sldMkLst>
        <pc:spChg chg="add mod">
          <ac:chgData name="linhmx" userId="c1fc7825-eae9-448b-ba73-d94bf9c012d0" providerId="ADAL" clId="{540A2C57-DB7E-4669-89C8-BEC40E8934D3}" dt="2021-06-19T00:25:17.228" v="2148" actId="1076"/>
          <ac:spMkLst>
            <pc:docMk/>
            <pc:sldMk cId="2366483796" sldId="272"/>
            <ac:spMk id="2" creationId="{48B1593A-7E64-4CE6-B03A-0967BFAF9E38}"/>
          </ac:spMkLst>
        </pc:spChg>
        <pc:spChg chg="mod">
          <ac:chgData name="linhmx" userId="c1fc7825-eae9-448b-ba73-d94bf9c012d0" providerId="ADAL" clId="{540A2C57-DB7E-4669-89C8-BEC40E8934D3}" dt="2021-06-19T00:31:18.104" v="2285" actId="1035"/>
          <ac:spMkLst>
            <pc:docMk/>
            <pc:sldMk cId="2366483796" sldId="272"/>
            <ac:spMk id="7" creationId="{D5C0AC1F-2E3E-434A-B4FC-577679D0C663}"/>
          </ac:spMkLst>
        </pc:spChg>
        <pc:spChg chg="add mod">
          <ac:chgData name="linhmx" userId="c1fc7825-eae9-448b-ba73-d94bf9c012d0" providerId="ADAL" clId="{540A2C57-DB7E-4669-89C8-BEC40E8934D3}" dt="2021-06-19T00:25:31.311" v="2161" actId="1035"/>
          <ac:spMkLst>
            <pc:docMk/>
            <pc:sldMk cId="2366483796" sldId="272"/>
            <ac:spMk id="10" creationId="{B350BBDB-83C4-40BD-92A2-BF0E67D5481A}"/>
          </ac:spMkLst>
        </pc:spChg>
        <pc:spChg chg="add mod">
          <ac:chgData name="linhmx" userId="c1fc7825-eae9-448b-ba73-d94bf9c012d0" providerId="ADAL" clId="{540A2C57-DB7E-4669-89C8-BEC40E8934D3}" dt="2021-06-19T00:23:57.664" v="2137" actId="20577"/>
          <ac:spMkLst>
            <pc:docMk/>
            <pc:sldMk cId="2366483796" sldId="272"/>
            <ac:spMk id="14" creationId="{6DAD4EF7-5F5E-4C7C-AAEB-152E9181D93D}"/>
          </ac:spMkLst>
        </pc:spChg>
        <pc:spChg chg="add mod">
          <ac:chgData name="linhmx" userId="c1fc7825-eae9-448b-ba73-d94bf9c012d0" providerId="ADAL" clId="{540A2C57-DB7E-4669-89C8-BEC40E8934D3}" dt="2021-06-19T00:26:03.825" v="2171" actId="1035"/>
          <ac:spMkLst>
            <pc:docMk/>
            <pc:sldMk cId="2366483796" sldId="272"/>
            <ac:spMk id="18" creationId="{2B1BECB8-3263-47EC-AA26-94D8D4D2D872}"/>
          </ac:spMkLst>
        </pc:spChg>
        <pc:spChg chg="add mod">
          <ac:chgData name="linhmx" userId="c1fc7825-eae9-448b-ba73-d94bf9c012d0" providerId="ADAL" clId="{540A2C57-DB7E-4669-89C8-BEC40E8934D3}" dt="2021-06-19T00:26:43.516" v="2192" actId="1076"/>
          <ac:spMkLst>
            <pc:docMk/>
            <pc:sldMk cId="2366483796" sldId="272"/>
            <ac:spMk id="22" creationId="{C2AC6180-3744-4465-BFE4-13338238A0B2}"/>
          </ac:spMkLst>
        </pc:spChg>
        <pc:spChg chg="add mod">
          <ac:chgData name="linhmx" userId="c1fc7825-eae9-448b-ba73-d94bf9c012d0" providerId="ADAL" clId="{540A2C57-DB7E-4669-89C8-BEC40E8934D3}" dt="2021-06-19T00:26:58.264" v="2196" actId="20577"/>
          <ac:spMkLst>
            <pc:docMk/>
            <pc:sldMk cId="2366483796" sldId="272"/>
            <ac:spMk id="26" creationId="{7BF5FEC3-9362-4434-9D24-DC4545806165}"/>
          </ac:spMkLst>
        </pc:spChg>
        <pc:spChg chg="add mod">
          <ac:chgData name="linhmx" userId="c1fc7825-eae9-448b-ba73-d94bf9c012d0" providerId="ADAL" clId="{540A2C57-DB7E-4669-89C8-BEC40E8934D3}" dt="2021-06-19T00:27:28.092" v="2205" actId="1076"/>
          <ac:spMkLst>
            <pc:docMk/>
            <pc:sldMk cId="2366483796" sldId="272"/>
            <ac:spMk id="30" creationId="{3372693A-0BA8-46AF-80F3-74685C19EBA6}"/>
          </ac:spMkLst>
        </pc:spChg>
        <pc:spChg chg="add mod">
          <ac:chgData name="linhmx" userId="c1fc7825-eae9-448b-ba73-d94bf9c012d0" providerId="ADAL" clId="{540A2C57-DB7E-4669-89C8-BEC40E8934D3}" dt="2021-06-19T00:27:54.836" v="2214" actId="1076"/>
          <ac:spMkLst>
            <pc:docMk/>
            <pc:sldMk cId="2366483796" sldId="272"/>
            <ac:spMk id="34" creationId="{D2AA73C2-13BE-4592-AB2B-D790EE8FD12A}"/>
          </ac:spMkLst>
        </pc:spChg>
        <pc:spChg chg="add mod">
          <ac:chgData name="linhmx" userId="c1fc7825-eae9-448b-ba73-d94bf9c012d0" providerId="ADAL" clId="{540A2C57-DB7E-4669-89C8-BEC40E8934D3}" dt="2021-06-19T00:28:15.937" v="2218" actId="20577"/>
          <ac:spMkLst>
            <pc:docMk/>
            <pc:sldMk cId="2366483796" sldId="272"/>
            <ac:spMk id="38" creationId="{EA3215E8-810E-41F5-BAD8-06CA29365525}"/>
          </ac:spMkLst>
        </pc:spChg>
        <pc:spChg chg="add mod">
          <ac:chgData name="linhmx" userId="c1fc7825-eae9-448b-ba73-d94bf9c012d0" providerId="ADAL" clId="{540A2C57-DB7E-4669-89C8-BEC40E8934D3}" dt="2021-06-19T00:28:41.476" v="2225" actId="1076"/>
          <ac:spMkLst>
            <pc:docMk/>
            <pc:sldMk cId="2366483796" sldId="272"/>
            <ac:spMk id="42" creationId="{E15D2F19-B0DE-437F-8CB5-EACA074CACE4}"/>
          </ac:spMkLst>
        </pc:spChg>
        <pc:spChg chg="add mod">
          <ac:chgData name="linhmx" userId="c1fc7825-eae9-448b-ba73-d94bf9c012d0" providerId="ADAL" clId="{540A2C57-DB7E-4669-89C8-BEC40E8934D3}" dt="2021-06-19T00:29:14.100" v="2237" actId="1076"/>
          <ac:spMkLst>
            <pc:docMk/>
            <pc:sldMk cId="2366483796" sldId="272"/>
            <ac:spMk id="46" creationId="{9C2B7ED9-5CC4-4F9D-AE2E-6DB7A62DE33E}"/>
          </ac:spMkLst>
        </pc:spChg>
        <pc:spChg chg="add mod">
          <ac:chgData name="linhmx" userId="c1fc7825-eae9-448b-ba73-d94bf9c012d0" providerId="ADAL" clId="{540A2C57-DB7E-4669-89C8-BEC40E8934D3}" dt="2021-06-19T00:30:12.804" v="2255" actId="1076"/>
          <ac:spMkLst>
            <pc:docMk/>
            <pc:sldMk cId="2366483796" sldId="272"/>
            <ac:spMk id="50" creationId="{174CAC23-3A00-41B5-BCB9-7613D35B0CD1}"/>
          </ac:spMkLst>
        </pc:spChg>
        <pc:spChg chg="add mod">
          <ac:chgData name="linhmx" userId="c1fc7825-eae9-448b-ba73-d94bf9c012d0" providerId="ADAL" clId="{540A2C57-DB7E-4669-89C8-BEC40E8934D3}" dt="2021-06-19T00:30:32.981" v="2266" actId="14100"/>
          <ac:spMkLst>
            <pc:docMk/>
            <pc:sldMk cId="2366483796" sldId="272"/>
            <ac:spMk id="54" creationId="{56D02B82-8E29-4B65-9D1A-0EB698937552}"/>
          </ac:spMkLst>
        </pc:spChg>
        <pc:grpChg chg="add mod">
          <ac:chgData name="linhmx" userId="c1fc7825-eae9-448b-ba73-d94bf9c012d0" providerId="ADAL" clId="{540A2C57-DB7E-4669-89C8-BEC40E8934D3}" dt="2021-06-19T00:25:27.165" v="2156" actId="1037"/>
          <ac:grpSpMkLst>
            <pc:docMk/>
            <pc:sldMk cId="2366483796" sldId="272"/>
            <ac:grpSpMk id="6" creationId="{3071CE72-0FDC-46E2-ADDE-430B5A34DC3A}"/>
          </ac:grpSpMkLst>
        </pc:grpChg>
        <pc:grpChg chg="add mod">
          <ac:chgData name="linhmx" userId="c1fc7825-eae9-448b-ba73-d94bf9c012d0" providerId="ADAL" clId="{540A2C57-DB7E-4669-89C8-BEC40E8934D3}" dt="2021-06-19T00:25:35.532" v="2162" actId="1076"/>
          <ac:grpSpMkLst>
            <pc:docMk/>
            <pc:sldMk cId="2366483796" sldId="272"/>
            <ac:grpSpMk id="11" creationId="{9D3951AC-6D00-4F19-8528-375C4A5D8B14}"/>
          </ac:grpSpMkLst>
        </pc:grpChg>
        <pc:grpChg chg="add mod">
          <ac:chgData name="linhmx" userId="c1fc7825-eae9-448b-ba73-d94bf9c012d0" providerId="ADAL" clId="{540A2C57-DB7E-4669-89C8-BEC40E8934D3}" dt="2021-06-19T00:25:41.748" v="2164" actId="1076"/>
          <ac:grpSpMkLst>
            <pc:docMk/>
            <pc:sldMk cId="2366483796" sldId="272"/>
            <ac:grpSpMk id="15" creationId="{8CC69CDA-B7D8-4465-BAD8-AAB5AD3E1F60}"/>
          </ac:grpSpMkLst>
        </pc:grpChg>
        <pc:grpChg chg="add mod">
          <ac:chgData name="linhmx" userId="c1fc7825-eae9-448b-ba73-d94bf9c012d0" providerId="ADAL" clId="{540A2C57-DB7E-4669-89C8-BEC40E8934D3}" dt="2021-06-19T00:26:27.565" v="2188" actId="1037"/>
          <ac:grpSpMkLst>
            <pc:docMk/>
            <pc:sldMk cId="2366483796" sldId="272"/>
            <ac:grpSpMk id="19" creationId="{C6B5891C-40AF-49EC-B8A2-2009D1D9B48B}"/>
          </ac:grpSpMkLst>
        </pc:grpChg>
        <pc:grpChg chg="add mod">
          <ac:chgData name="linhmx" userId="c1fc7825-eae9-448b-ba73-d94bf9c012d0" providerId="ADAL" clId="{540A2C57-DB7E-4669-89C8-BEC40E8934D3}" dt="2021-06-19T00:26:48.980" v="2193" actId="1076"/>
          <ac:grpSpMkLst>
            <pc:docMk/>
            <pc:sldMk cId="2366483796" sldId="272"/>
            <ac:grpSpMk id="23" creationId="{6AAD67BD-2186-47E1-8348-F3DFEE3F3FBA}"/>
          </ac:grpSpMkLst>
        </pc:grpChg>
        <pc:grpChg chg="add mod">
          <ac:chgData name="linhmx" userId="c1fc7825-eae9-448b-ba73-d94bf9c012d0" providerId="ADAL" clId="{540A2C57-DB7E-4669-89C8-BEC40E8934D3}" dt="2021-06-19T00:27:02.972" v="2197" actId="1076"/>
          <ac:grpSpMkLst>
            <pc:docMk/>
            <pc:sldMk cId="2366483796" sldId="272"/>
            <ac:grpSpMk id="27" creationId="{9969F5FA-3EF0-49B0-91DB-15B1256ED339}"/>
          </ac:grpSpMkLst>
        </pc:grpChg>
        <pc:grpChg chg="add mod">
          <ac:chgData name="linhmx" userId="c1fc7825-eae9-448b-ba73-d94bf9c012d0" providerId="ADAL" clId="{540A2C57-DB7E-4669-89C8-BEC40E8934D3}" dt="2021-06-19T00:27:41.492" v="2210" actId="1076"/>
          <ac:grpSpMkLst>
            <pc:docMk/>
            <pc:sldMk cId="2366483796" sldId="272"/>
            <ac:grpSpMk id="31" creationId="{369B8894-1D1B-4ADC-BBF1-F5DADE23FDA9}"/>
          </ac:grpSpMkLst>
        </pc:grpChg>
        <pc:grpChg chg="add mod">
          <ac:chgData name="linhmx" userId="c1fc7825-eae9-448b-ba73-d94bf9c012d0" providerId="ADAL" clId="{540A2C57-DB7E-4669-89C8-BEC40E8934D3}" dt="2021-06-19T00:28:01.132" v="2215" actId="1076"/>
          <ac:grpSpMkLst>
            <pc:docMk/>
            <pc:sldMk cId="2366483796" sldId="272"/>
            <ac:grpSpMk id="35" creationId="{D050B37C-0EF6-43EE-A72B-B937FC739A5C}"/>
          </ac:grpSpMkLst>
        </pc:grpChg>
        <pc:grpChg chg="add mod">
          <ac:chgData name="linhmx" userId="c1fc7825-eae9-448b-ba73-d94bf9c012d0" providerId="ADAL" clId="{540A2C57-DB7E-4669-89C8-BEC40E8934D3}" dt="2021-06-19T00:28:23.284" v="2219" actId="1076"/>
          <ac:grpSpMkLst>
            <pc:docMk/>
            <pc:sldMk cId="2366483796" sldId="272"/>
            <ac:grpSpMk id="39" creationId="{86E2C008-AFE8-4080-9F5B-02F896C88F23}"/>
          </ac:grpSpMkLst>
        </pc:grpChg>
        <pc:grpChg chg="add mod">
          <ac:chgData name="linhmx" userId="c1fc7825-eae9-448b-ba73-d94bf9c012d0" providerId="ADAL" clId="{540A2C57-DB7E-4669-89C8-BEC40E8934D3}" dt="2021-06-19T00:29:11.197" v="2236" actId="1076"/>
          <ac:grpSpMkLst>
            <pc:docMk/>
            <pc:sldMk cId="2366483796" sldId="272"/>
            <ac:grpSpMk id="43" creationId="{1EACDB45-3F4A-4EE8-981A-910CE979D1AF}"/>
          </ac:grpSpMkLst>
        </pc:grpChg>
        <pc:grpChg chg="add mod">
          <ac:chgData name="linhmx" userId="c1fc7825-eae9-448b-ba73-d94bf9c012d0" providerId="ADAL" clId="{540A2C57-DB7E-4669-89C8-BEC40E8934D3}" dt="2021-06-19T00:30:09.636" v="2254" actId="1076"/>
          <ac:grpSpMkLst>
            <pc:docMk/>
            <pc:sldMk cId="2366483796" sldId="272"/>
            <ac:grpSpMk id="47" creationId="{173F092D-1234-4E25-AA91-6D744567A821}"/>
          </ac:grpSpMkLst>
        </pc:grpChg>
        <pc:grpChg chg="add mod">
          <ac:chgData name="linhmx" userId="c1fc7825-eae9-448b-ba73-d94bf9c012d0" providerId="ADAL" clId="{540A2C57-DB7E-4669-89C8-BEC40E8934D3}" dt="2021-06-19T00:30:18.652" v="2261" actId="1076"/>
          <ac:grpSpMkLst>
            <pc:docMk/>
            <pc:sldMk cId="2366483796" sldId="272"/>
            <ac:grpSpMk id="51" creationId="{0CEDC5D1-1C13-4EB2-A726-91094338FC20}"/>
          </ac:grpSpMkLst>
        </pc:grpChg>
        <pc:grpChg chg="add mod">
          <ac:chgData name="linhmx" userId="c1fc7825-eae9-448b-ba73-d94bf9c012d0" providerId="ADAL" clId="{540A2C57-DB7E-4669-89C8-BEC40E8934D3}" dt="2021-06-19T00:30:37.724" v="2267" actId="1076"/>
          <ac:grpSpMkLst>
            <pc:docMk/>
            <pc:sldMk cId="2366483796" sldId="272"/>
            <ac:grpSpMk id="55" creationId="{1118EEF4-E2E9-4465-8CF6-95788F53C94A}"/>
          </ac:grpSpMkLst>
        </pc:grpChg>
        <pc:picChg chg="del">
          <ac:chgData name="linhmx" userId="c1fc7825-eae9-448b-ba73-d94bf9c012d0" providerId="ADAL" clId="{540A2C57-DB7E-4669-89C8-BEC40E8934D3}" dt="2021-06-19T00:19:42.375" v="2075" actId="478"/>
          <ac:picMkLst>
            <pc:docMk/>
            <pc:sldMk cId="2366483796" sldId="272"/>
            <ac:picMk id="8" creationId="{F8586534-EA9C-4C1B-8D60-BDAFDFAAE6E9}"/>
          </ac:picMkLst>
        </pc:picChg>
        <pc:cxnChg chg="add mod">
          <ac:chgData name="linhmx" userId="c1fc7825-eae9-448b-ba73-d94bf9c012d0" providerId="ADAL" clId="{540A2C57-DB7E-4669-89C8-BEC40E8934D3}" dt="2021-06-19T00:22:11.180" v="2115" actId="164"/>
          <ac:cxnSpMkLst>
            <pc:docMk/>
            <pc:sldMk cId="2366483796" sldId="272"/>
            <ac:cxnSpMk id="5" creationId="{2304C85D-D99A-4B2B-B78F-F5970E60F049}"/>
          </ac:cxnSpMkLst>
        </pc:cxnChg>
        <pc:cxnChg chg="add mod">
          <ac:chgData name="linhmx" userId="c1fc7825-eae9-448b-ba73-d94bf9c012d0" providerId="ADAL" clId="{540A2C57-DB7E-4669-89C8-BEC40E8934D3}" dt="2021-06-19T00:22:11.180" v="2115" actId="164"/>
          <ac:cxnSpMkLst>
            <pc:docMk/>
            <pc:sldMk cId="2366483796" sldId="272"/>
            <ac:cxnSpMk id="9" creationId="{7671F4F6-F666-4C65-AABB-C415475978B9}"/>
          </ac:cxnSpMkLst>
        </pc:cxnChg>
        <pc:cxnChg chg="mod">
          <ac:chgData name="linhmx" userId="c1fc7825-eae9-448b-ba73-d94bf9c012d0" providerId="ADAL" clId="{540A2C57-DB7E-4669-89C8-BEC40E8934D3}" dt="2021-06-19T00:23:35.936" v="2131"/>
          <ac:cxnSpMkLst>
            <pc:docMk/>
            <pc:sldMk cId="2366483796" sldId="272"/>
            <ac:cxnSpMk id="12" creationId="{856A474E-D47E-4515-BFEA-A7C0D6791CE3}"/>
          </ac:cxnSpMkLst>
        </pc:cxnChg>
        <pc:cxnChg chg="mod">
          <ac:chgData name="linhmx" userId="c1fc7825-eae9-448b-ba73-d94bf9c012d0" providerId="ADAL" clId="{540A2C57-DB7E-4669-89C8-BEC40E8934D3}" dt="2021-06-19T00:23:35.936" v="2131"/>
          <ac:cxnSpMkLst>
            <pc:docMk/>
            <pc:sldMk cId="2366483796" sldId="272"/>
            <ac:cxnSpMk id="13" creationId="{2D73F177-6AFD-444E-967A-96CC78ACF660}"/>
          </ac:cxnSpMkLst>
        </pc:cxnChg>
        <pc:cxnChg chg="mod">
          <ac:chgData name="linhmx" userId="c1fc7825-eae9-448b-ba73-d94bf9c012d0" providerId="ADAL" clId="{540A2C57-DB7E-4669-89C8-BEC40E8934D3}" dt="2021-06-19T00:23:52.176" v="2135"/>
          <ac:cxnSpMkLst>
            <pc:docMk/>
            <pc:sldMk cId="2366483796" sldId="272"/>
            <ac:cxnSpMk id="16" creationId="{E63B2ACD-F1B7-4E56-9B75-B63F4A3016DE}"/>
          </ac:cxnSpMkLst>
        </pc:cxnChg>
        <pc:cxnChg chg="mod">
          <ac:chgData name="linhmx" userId="c1fc7825-eae9-448b-ba73-d94bf9c012d0" providerId="ADAL" clId="{540A2C57-DB7E-4669-89C8-BEC40E8934D3}" dt="2021-06-19T00:23:52.176" v="2135"/>
          <ac:cxnSpMkLst>
            <pc:docMk/>
            <pc:sldMk cId="2366483796" sldId="272"/>
            <ac:cxnSpMk id="17" creationId="{78C42720-5FA7-4D8B-B9B3-42253FBF205E}"/>
          </ac:cxnSpMkLst>
        </pc:cxnChg>
        <pc:cxnChg chg="mod">
          <ac:chgData name="linhmx" userId="c1fc7825-eae9-448b-ba73-d94bf9c012d0" providerId="ADAL" clId="{540A2C57-DB7E-4669-89C8-BEC40E8934D3}" dt="2021-06-19T00:25:46.392" v="2165"/>
          <ac:cxnSpMkLst>
            <pc:docMk/>
            <pc:sldMk cId="2366483796" sldId="272"/>
            <ac:cxnSpMk id="20" creationId="{CF1912E3-6159-4E8D-89D2-8A8D7034E846}"/>
          </ac:cxnSpMkLst>
        </pc:cxnChg>
        <pc:cxnChg chg="mod">
          <ac:chgData name="linhmx" userId="c1fc7825-eae9-448b-ba73-d94bf9c012d0" providerId="ADAL" clId="{540A2C57-DB7E-4669-89C8-BEC40E8934D3}" dt="2021-06-19T00:25:46.392" v="2165"/>
          <ac:cxnSpMkLst>
            <pc:docMk/>
            <pc:sldMk cId="2366483796" sldId="272"/>
            <ac:cxnSpMk id="21" creationId="{C3652E7B-A568-4A41-B838-839C3D16B790}"/>
          </ac:cxnSpMkLst>
        </pc:cxnChg>
        <pc:cxnChg chg="mod">
          <ac:chgData name="linhmx" userId="c1fc7825-eae9-448b-ba73-d94bf9c012d0" providerId="ADAL" clId="{540A2C57-DB7E-4669-89C8-BEC40E8934D3}" dt="2021-06-19T00:26:33.186" v="2189"/>
          <ac:cxnSpMkLst>
            <pc:docMk/>
            <pc:sldMk cId="2366483796" sldId="272"/>
            <ac:cxnSpMk id="24" creationId="{E145DC2C-1134-4F10-81C3-591D081363BF}"/>
          </ac:cxnSpMkLst>
        </pc:cxnChg>
        <pc:cxnChg chg="mod">
          <ac:chgData name="linhmx" userId="c1fc7825-eae9-448b-ba73-d94bf9c012d0" providerId="ADAL" clId="{540A2C57-DB7E-4669-89C8-BEC40E8934D3}" dt="2021-06-19T00:26:33.186" v="2189"/>
          <ac:cxnSpMkLst>
            <pc:docMk/>
            <pc:sldMk cId="2366483796" sldId="272"/>
            <ac:cxnSpMk id="25" creationId="{CEDE26DC-9703-403E-9619-E11A149178A7}"/>
          </ac:cxnSpMkLst>
        </pc:cxnChg>
        <pc:cxnChg chg="mod">
          <ac:chgData name="linhmx" userId="c1fc7825-eae9-448b-ba73-d94bf9c012d0" providerId="ADAL" clId="{540A2C57-DB7E-4669-89C8-BEC40E8934D3}" dt="2021-06-19T00:26:52.322" v="2194"/>
          <ac:cxnSpMkLst>
            <pc:docMk/>
            <pc:sldMk cId="2366483796" sldId="272"/>
            <ac:cxnSpMk id="28" creationId="{F433F6CC-4A45-4F58-9B5F-E2E06BE40726}"/>
          </ac:cxnSpMkLst>
        </pc:cxnChg>
        <pc:cxnChg chg="mod">
          <ac:chgData name="linhmx" userId="c1fc7825-eae9-448b-ba73-d94bf9c012d0" providerId="ADAL" clId="{540A2C57-DB7E-4669-89C8-BEC40E8934D3}" dt="2021-06-19T00:26:52.322" v="2194"/>
          <ac:cxnSpMkLst>
            <pc:docMk/>
            <pc:sldMk cId="2366483796" sldId="272"/>
            <ac:cxnSpMk id="29" creationId="{F76BA0A6-B383-4DDF-AABF-AF16E6BA55C2}"/>
          </ac:cxnSpMkLst>
        </pc:cxnChg>
        <pc:cxnChg chg="mod">
          <ac:chgData name="linhmx" userId="c1fc7825-eae9-448b-ba73-d94bf9c012d0" providerId="ADAL" clId="{540A2C57-DB7E-4669-89C8-BEC40E8934D3}" dt="2021-06-19T00:27:11.568" v="2201"/>
          <ac:cxnSpMkLst>
            <pc:docMk/>
            <pc:sldMk cId="2366483796" sldId="272"/>
            <ac:cxnSpMk id="32" creationId="{151D8066-472D-4929-8236-D83ADF33E6C4}"/>
          </ac:cxnSpMkLst>
        </pc:cxnChg>
        <pc:cxnChg chg="mod">
          <ac:chgData name="linhmx" userId="c1fc7825-eae9-448b-ba73-d94bf9c012d0" providerId="ADAL" clId="{540A2C57-DB7E-4669-89C8-BEC40E8934D3}" dt="2021-06-19T00:27:11.568" v="2201"/>
          <ac:cxnSpMkLst>
            <pc:docMk/>
            <pc:sldMk cId="2366483796" sldId="272"/>
            <ac:cxnSpMk id="33" creationId="{9674397F-D427-4912-9693-0746FECE3B0C}"/>
          </ac:cxnSpMkLst>
        </pc:cxnChg>
        <pc:cxnChg chg="mod">
          <ac:chgData name="linhmx" userId="c1fc7825-eae9-448b-ba73-d94bf9c012d0" providerId="ADAL" clId="{540A2C57-DB7E-4669-89C8-BEC40E8934D3}" dt="2021-06-19T00:27:44.040" v="2211"/>
          <ac:cxnSpMkLst>
            <pc:docMk/>
            <pc:sldMk cId="2366483796" sldId="272"/>
            <ac:cxnSpMk id="36" creationId="{12E56C5C-D711-4968-A9DD-1CDA2C7AD50C}"/>
          </ac:cxnSpMkLst>
        </pc:cxnChg>
        <pc:cxnChg chg="mod">
          <ac:chgData name="linhmx" userId="c1fc7825-eae9-448b-ba73-d94bf9c012d0" providerId="ADAL" clId="{540A2C57-DB7E-4669-89C8-BEC40E8934D3}" dt="2021-06-19T00:27:44.040" v="2211"/>
          <ac:cxnSpMkLst>
            <pc:docMk/>
            <pc:sldMk cId="2366483796" sldId="272"/>
            <ac:cxnSpMk id="37" creationId="{F8FE1508-55C5-48C3-B105-08A3CA7FC76E}"/>
          </ac:cxnSpMkLst>
        </pc:cxnChg>
        <pc:cxnChg chg="mod">
          <ac:chgData name="linhmx" userId="c1fc7825-eae9-448b-ba73-d94bf9c012d0" providerId="ADAL" clId="{540A2C57-DB7E-4669-89C8-BEC40E8934D3}" dt="2021-06-19T00:28:02.784" v="2216"/>
          <ac:cxnSpMkLst>
            <pc:docMk/>
            <pc:sldMk cId="2366483796" sldId="272"/>
            <ac:cxnSpMk id="40" creationId="{87235995-022A-423C-8AB4-0BB4A6FFC70C}"/>
          </ac:cxnSpMkLst>
        </pc:cxnChg>
        <pc:cxnChg chg="mod">
          <ac:chgData name="linhmx" userId="c1fc7825-eae9-448b-ba73-d94bf9c012d0" providerId="ADAL" clId="{540A2C57-DB7E-4669-89C8-BEC40E8934D3}" dt="2021-06-19T00:28:02.784" v="2216"/>
          <ac:cxnSpMkLst>
            <pc:docMk/>
            <pc:sldMk cId="2366483796" sldId="272"/>
            <ac:cxnSpMk id="41" creationId="{DEAE8F7B-583C-4909-BA10-63F0BCD9DE3E}"/>
          </ac:cxnSpMkLst>
        </pc:cxnChg>
        <pc:cxnChg chg="mod">
          <ac:chgData name="linhmx" userId="c1fc7825-eae9-448b-ba73-d94bf9c012d0" providerId="ADAL" clId="{540A2C57-DB7E-4669-89C8-BEC40E8934D3}" dt="2021-06-19T00:28:26.539" v="2220"/>
          <ac:cxnSpMkLst>
            <pc:docMk/>
            <pc:sldMk cId="2366483796" sldId="272"/>
            <ac:cxnSpMk id="44" creationId="{29E05A91-0DC3-4230-808A-C71FD395CDEE}"/>
          </ac:cxnSpMkLst>
        </pc:cxnChg>
        <pc:cxnChg chg="mod">
          <ac:chgData name="linhmx" userId="c1fc7825-eae9-448b-ba73-d94bf9c012d0" providerId="ADAL" clId="{540A2C57-DB7E-4669-89C8-BEC40E8934D3}" dt="2021-06-19T00:28:26.539" v="2220"/>
          <ac:cxnSpMkLst>
            <pc:docMk/>
            <pc:sldMk cId="2366483796" sldId="272"/>
            <ac:cxnSpMk id="45" creationId="{CE837027-BE54-4C74-BBF1-B0212DCE6C5B}"/>
          </ac:cxnSpMkLst>
        </pc:cxnChg>
        <pc:cxnChg chg="mod">
          <ac:chgData name="linhmx" userId="c1fc7825-eae9-448b-ba73-d94bf9c012d0" providerId="ADAL" clId="{540A2C57-DB7E-4669-89C8-BEC40E8934D3}" dt="2021-06-19T00:28:51.390" v="2229"/>
          <ac:cxnSpMkLst>
            <pc:docMk/>
            <pc:sldMk cId="2366483796" sldId="272"/>
            <ac:cxnSpMk id="48" creationId="{F9D7EA5F-8C50-4496-B792-C563495A4439}"/>
          </ac:cxnSpMkLst>
        </pc:cxnChg>
        <pc:cxnChg chg="mod">
          <ac:chgData name="linhmx" userId="c1fc7825-eae9-448b-ba73-d94bf9c012d0" providerId="ADAL" clId="{540A2C57-DB7E-4669-89C8-BEC40E8934D3}" dt="2021-06-19T00:28:51.390" v="2229"/>
          <ac:cxnSpMkLst>
            <pc:docMk/>
            <pc:sldMk cId="2366483796" sldId="272"/>
            <ac:cxnSpMk id="49" creationId="{E30FC5C1-B1E6-4EB7-9A75-139DADCB750A}"/>
          </ac:cxnSpMkLst>
        </pc:cxnChg>
        <pc:cxnChg chg="mod">
          <ac:chgData name="linhmx" userId="c1fc7825-eae9-448b-ba73-d94bf9c012d0" providerId="ADAL" clId="{540A2C57-DB7E-4669-89C8-BEC40E8934D3}" dt="2021-06-19T00:29:39.644" v="2244"/>
          <ac:cxnSpMkLst>
            <pc:docMk/>
            <pc:sldMk cId="2366483796" sldId="272"/>
            <ac:cxnSpMk id="52" creationId="{28D93C8A-A20A-4AB1-BA33-702EF11FD031}"/>
          </ac:cxnSpMkLst>
        </pc:cxnChg>
        <pc:cxnChg chg="mod">
          <ac:chgData name="linhmx" userId="c1fc7825-eae9-448b-ba73-d94bf9c012d0" providerId="ADAL" clId="{540A2C57-DB7E-4669-89C8-BEC40E8934D3}" dt="2021-06-19T00:29:39.644" v="2244"/>
          <ac:cxnSpMkLst>
            <pc:docMk/>
            <pc:sldMk cId="2366483796" sldId="272"/>
            <ac:cxnSpMk id="53" creationId="{A08F6DBB-CFBB-4E52-AECF-8C5190755293}"/>
          </ac:cxnSpMkLst>
        </pc:cxnChg>
        <pc:cxnChg chg="mod">
          <ac:chgData name="linhmx" userId="c1fc7825-eae9-448b-ba73-d94bf9c012d0" providerId="ADAL" clId="{540A2C57-DB7E-4669-89C8-BEC40E8934D3}" dt="2021-06-19T00:30:19.470" v="2262"/>
          <ac:cxnSpMkLst>
            <pc:docMk/>
            <pc:sldMk cId="2366483796" sldId="272"/>
            <ac:cxnSpMk id="56" creationId="{868ECC71-23A4-44B0-BE2F-0933D74589BB}"/>
          </ac:cxnSpMkLst>
        </pc:cxnChg>
        <pc:cxnChg chg="mod">
          <ac:chgData name="linhmx" userId="c1fc7825-eae9-448b-ba73-d94bf9c012d0" providerId="ADAL" clId="{540A2C57-DB7E-4669-89C8-BEC40E8934D3}" dt="2021-06-19T00:30:19.470" v="2262"/>
          <ac:cxnSpMkLst>
            <pc:docMk/>
            <pc:sldMk cId="2366483796" sldId="272"/>
            <ac:cxnSpMk id="57" creationId="{7C72A085-C9BC-4DAF-8FC0-516CCA2E2F68}"/>
          </ac:cxnSpMkLst>
        </pc:cxnChg>
      </pc:sldChg>
      <pc:sldChg chg="addSp delSp modSp add mod delAnim modAnim">
        <pc:chgData name="linhmx" userId="c1fc7825-eae9-448b-ba73-d94bf9c012d0" providerId="ADAL" clId="{540A2C57-DB7E-4669-89C8-BEC40E8934D3}" dt="2021-06-19T00:44:12.052" v="2450"/>
        <pc:sldMkLst>
          <pc:docMk/>
          <pc:sldMk cId="1097225119" sldId="273"/>
        </pc:sldMkLst>
        <pc:spChg chg="add del mod">
          <ac:chgData name="linhmx" userId="c1fc7825-eae9-448b-ba73-d94bf9c012d0" providerId="ADAL" clId="{540A2C57-DB7E-4669-89C8-BEC40E8934D3}" dt="2021-06-19T00:39:52.950" v="2384"/>
          <ac:spMkLst>
            <pc:docMk/>
            <pc:sldMk cId="1097225119" sldId="273"/>
            <ac:spMk id="2" creationId="{75EF76B1-D3A0-4BC9-A952-674C6C50BC19}"/>
          </ac:spMkLst>
        </pc:spChg>
        <pc:spChg chg="add mod">
          <ac:chgData name="linhmx" userId="c1fc7825-eae9-448b-ba73-d94bf9c012d0" providerId="ADAL" clId="{540A2C57-DB7E-4669-89C8-BEC40E8934D3}" dt="2021-06-19T00:44:09.730" v="2449" actId="1076"/>
          <ac:spMkLst>
            <pc:docMk/>
            <pc:sldMk cId="1097225119" sldId="273"/>
            <ac:spMk id="3" creationId="{47A03920-AC3C-4E37-8F3D-C764B39356DE}"/>
          </ac:spMkLst>
        </pc:spChg>
        <pc:spChg chg="mod">
          <ac:chgData name="linhmx" userId="c1fc7825-eae9-448b-ba73-d94bf9c012d0" providerId="ADAL" clId="{540A2C57-DB7E-4669-89C8-BEC40E8934D3}" dt="2021-06-19T00:39:47.787" v="2381" actId="1076"/>
          <ac:spMkLst>
            <pc:docMk/>
            <pc:sldMk cId="1097225119" sldId="273"/>
            <ac:spMk id="7" creationId="{D5C0AC1F-2E3E-434A-B4FC-577679D0C663}"/>
          </ac:spMkLst>
        </pc:spChg>
        <pc:picChg chg="del">
          <ac:chgData name="linhmx" userId="c1fc7825-eae9-448b-ba73-d94bf9c012d0" providerId="ADAL" clId="{540A2C57-DB7E-4669-89C8-BEC40E8934D3}" dt="2021-06-19T00:32:14.685" v="2288" actId="478"/>
          <ac:picMkLst>
            <pc:docMk/>
            <pc:sldMk cId="1097225119" sldId="273"/>
            <ac:picMk id="8" creationId="{F8586534-EA9C-4C1B-8D60-BDAFDFAAE6E9}"/>
          </ac:picMkLst>
        </pc:picChg>
      </pc:sldChg>
      <pc:sldChg chg="addSp delSp modSp add mod delAnim modAnim">
        <pc:chgData name="linhmx" userId="c1fc7825-eae9-448b-ba73-d94bf9c012d0" providerId="ADAL" clId="{540A2C57-DB7E-4669-89C8-BEC40E8934D3}" dt="2021-06-19T09:24:54.207" v="3556" actId="1038"/>
        <pc:sldMkLst>
          <pc:docMk/>
          <pc:sldMk cId="4170120331" sldId="274"/>
        </pc:sldMkLst>
        <pc:spChg chg="add mod">
          <ac:chgData name="linhmx" userId="c1fc7825-eae9-448b-ba73-d94bf9c012d0" providerId="ADAL" clId="{540A2C57-DB7E-4669-89C8-BEC40E8934D3}" dt="2021-06-19T00:41:03.788" v="2400" actId="1582"/>
          <ac:spMkLst>
            <pc:docMk/>
            <pc:sldMk cId="4170120331" sldId="274"/>
            <ac:spMk id="2" creationId="{D2D34E67-46EA-4C31-B638-2B2B6EFDDDDC}"/>
          </ac:spMkLst>
        </pc:spChg>
        <pc:spChg chg="add mod">
          <ac:chgData name="linhmx" userId="c1fc7825-eae9-448b-ba73-d94bf9c012d0" providerId="ADAL" clId="{540A2C57-DB7E-4669-89C8-BEC40E8934D3}" dt="2021-06-19T00:43:43.139" v="2438" actId="14100"/>
          <ac:spMkLst>
            <pc:docMk/>
            <pc:sldMk cId="4170120331" sldId="274"/>
            <ac:spMk id="3" creationId="{8BAE917C-C9F0-4AC3-B081-209972A9C4B9}"/>
          </ac:spMkLst>
        </pc:spChg>
        <pc:spChg chg="mod">
          <ac:chgData name="linhmx" userId="c1fc7825-eae9-448b-ba73-d94bf9c012d0" providerId="ADAL" clId="{540A2C57-DB7E-4669-89C8-BEC40E8934D3}" dt="2021-06-19T00:42:33.698" v="2413" actId="1076"/>
          <ac:spMkLst>
            <pc:docMk/>
            <pc:sldMk cId="4170120331" sldId="274"/>
            <ac:spMk id="7" creationId="{D5C0AC1F-2E3E-434A-B4FC-577679D0C663}"/>
          </ac:spMkLst>
        </pc:spChg>
        <pc:spChg chg="add mod">
          <ac:chgData name="linhmx" userId="c1fc7825-eae9-448b-ba73-d94bf9c012d0" providerId="ADAL" clId="{540A2C57-DB7E-4669-89C8-BEC40E8934D3}" dt="2021-06-19T00:42:57.218" v="2427" actId="1035"/>
          <ac:spMkLst>
            <pc:docMk/>
            <pc:sldMk cId="4170120331" sldId="274"/>
            <ac:spMk id="9" creationId="{A77991AC-A8C3-44E6-B0E8-5C465ADC4D1F}"/>
          </ac:spMkLst>
        </pc:spChg>
        <pc:spChg chg="add mod">
          <ac:chgData name="linhmx" userId="c1fc7825-eae9-448b-ba73-d94bf9c012d0" providerId="ADAL" clId="{540A2C57-DB7E-4669-89C8-BEC40E8934D3}" dt="2021-06-19T00:43:29.830" v="2435" actId="403"/>
          <ac:spMkLst>
            <pc:docMk/>
            <pc:sldMk cId="4170120331" sldId="274"/>
            <ac:spMk id="10" creationId="{2BA7638C-FCFA-4F4D-8D99-1056140F7595}"/>
          </ac:spMkLst>
        </pc:spChg>
        <pc:spChg chg="add mod">
          <ac:chgData name="linhmx" userId="c1fc7825-eae9-448b-ba73-d94bf9c012d0" providerId="ADAL" clId="{540A2C57-DB7E-4669-89C8-BEC40E8934D3}" dt="2021-06-19T09:24:54.207" v="3556" actId="1038"/>
          <ac:spMkLst>
            <pc:docMk/>
            <pc:sldMk cId="4170120331" sldId="274"/>
            <ac:spMk id="11" creationId="{E5727935-8F55-4942-A989-CF86A433558C}"/>
          </ac:spMkLst>
        </pc:spChg>
        <pc:spChg chg="add mod">
          <ac:chgData name="linhmx" userId="c1fc7825-eae9-448b-ba73-d94bf9c012d0" providerId="ADAL" clId="{540A2C57-DB7E-4669-89C8-BEC40E8934D3}" dt="2021-06-19T00:43:55.289" v="2448" actId="403"/>
          <ac:spMkLst>
            <pc:docMk/>
            <pc:sldMk cId="4170120331" sldId="274"/>
            <ac:spMk id="12" creationId="{18B559E7-DF3C-498A-AD8D-4D381AC6CB93}"/>
          </ac:spMkLst>
        </pc:spChg>
        <pc:picChg chg="mod">
          <ac:chgData name="linhmx" userId="c1fc7825-eae9-448b-ba73-d94bf9c012d0" providerId="ADAL" clId="{540A2C57-DB7E-4669-89C8-BEC40E8934D3}" dt="2021-06-19T00:40:26.714" v="2391" actId="1076"/>
          <ac:picMkLst>
            <pc:docMk/>
            <pc:sldMk cId="4170120331" sldId="274"/>
            <ac:picMk id="4" creationId="{3F3FACF3-77CC-4B61-860E-93E12E205C4A}"/>
          </ac:picMkLst>
        </pc:picChg>
        <pc:picChg chg="del">
          <ac:chgData name="linhmx" userId="c1fc7825-eae9-448b-ba73-d94bf9c012d0" providerId="ADAL" clId="{540A2C57-DB7E-4669-89C8-BEC40E8934D3}" dt="2021-06-19T00:40:06.468" v="2386" actId="478"/>
          <ac:picMkLst>
            <pc:docMk/>
            <pc:sldMk cId="4170120331" sldId="274"/>
            <ac:picMk id="8" creationId="{F8586534-EA9C-4C1B-8D60-BDAFDFAAE6E9}"/>
          </ac:picMkLst>
        </pc:picChg>
      </pc:sldChg>
      <pc:sldChg chg="addSp delSp modSp new mod">
        <pc:chgData name="linhmx" userId="c1fc7825-eae9-448b-ba73-d94bf9c012d0" providerId="ADAL" clId="{540A2C57-DB7E-4669-89C8-BEC40E8934D3}" dt="2021-06-19T01:03:50.829" v="2797"/>
        <pc:sldMkLst>
          <pc:docMk/>
          <pc:sldMk cId="1202843778" sldId="275"/>
        </pc:sldMkLst>
        <pc:spChg chg="del">
          <ac:chgData name="linhmx" userId="c1fc7825-eae9-448b-ba73-d94bf9c012d0" providerId="ADAL" clId="{540A2C57-DB7E-4669-89C8-BEC40E8934D3}" dt="2021-06-19T00:56:33.673" v="2538" actId="931"/>
          <ac:spMkLst>
            <pc:docMk/>
            <pc:sldMk cId="1202843778" sldId="275"/>
            <ac:spMk id="3" creationId="{B4524105-3EC7-4AEB-B268-DFB448D5AF84}"/>
          </ac:spMkLst>
        </pc:spChg>
        <pc:spChg chg="add mod">
          <ac:chgData name="linhmx" userId="c1fc7825-eae9-448b-ba73-d94bf9c012d0" providerId="ADAL" clId="{540A2C57-DB7E-4669-89C8-BEC40E8934D3}" dt="2021-06-19T01:03:50.829" v="2797"/>
          <ac:spMkLst>
            <pc:docMk/>
            <pc:sldMk cId="1202843778" sldId="275"/>
            <ac:spMk id="10" creationId="{A9CEC83B-F2A1-4FAF-95E5-D67EB9E4B74E}"/>
          </ac:spMkLst>
        </pc:spChg>
        <pc:picChg chg="add mod">
          <ac:chgData name="linhmx" userId="c1fc7825-eae9-448b-ba73-d94bf9c012d0" providerId="ADAL" clId="{540A2C57-DB7E-4669-89C8-BEC40E8934D3}" dt="2021-06-19T01:03:49.736" v="2796" actId="1076"/>
          <ac:picMkLst>
            <pc:docMk/>
            <pc:sldMk cId="1202843778" sldId="275"/>
            <ac:picMk id="5" creationId="{9D763E96-4A52-41ED-9462-49673936C29E}"/>
          </ac:picMkLst>
        </pc:picChg>
        <pc:picChg chg="add del mod">
          <ac:chgData name="linhmx" userId="c1fc7825-eae9-448b-ba73-d94bf9c012d0" providerId="ADAL" clId="{540A2C57-DB7E-4669-89C8-BEC40E8934D3}" dt="2021-06-19T00:57:20.835" v="2548" actId="21"/>
          <ac:picMkLst>
            <pc:docMk/>
            <pc:sldMk cId="1202843778" sldId="275"/>
            <ac:picMk id="7" creationId="{E42BA60C-0478-4C24-97A2-3F972E6B181D}"/>
          </ac:picMkLst>
        </pc:picChg>
        <pc:picChg chg="add del mod">
          <ac:chgData name="linhmx" userId="c1fc7825-eae9-448b-ba73-d94bf9c012d0" providerId="ADAL" clId="{540A2C57-DB7E-4669-89C8-BEC40E8934D3}" dt="2021-06-19T00:56:40.943" v="2545" actId="21"/>
          <ac:picMkLst>
            <pc:docMk/>
            <pc:sldMk cId="1202843778" sldId="275"/>
            <ac:picMk id="9" creationId="{D7A6DFA8-0B0D-4955-8B44-011854CF42EE}"/>
          </ac:picMkLst>
        </pc:picChg>
      </pc:sldChg>
      <pc:sldChg chg="modSp add mod modAnim">
        <pc:chgData name="linhmx" userId="c1fc7825-eae9-448b-ba73-d94bf9c012d0" providerId="ADAL" clId="{540A2C57-DB7E-4669-89C8-BEC40E8934D3}" dt="2021-06-19T00:54:28.879" v="2535" actId="403"/>
        <pc:sldMkLst>
          <pc:docMk/>
          <pc:sldMk cId="1199308577" sldId="276"/>
        </pc:sldMkLst>
        <pc:spChg chg="mod">
          <ac:chgData name="linhmx" userId="c1fc7825-eae9-448b-ba73-d94bf9c012d0" providerId="ADAL" clId="{540A2C57-DB7E-4669-89C8-BEC40E8934D3}" dt="2021-06-19T00:54:28.879" v="2535" actId="403"/>
          <ac:spMkLst>
            <pc:docMk/>
            <pc:sldMk cId="1199308577" sldId="276"/>
            <ac:spMk id="7" creationId="{D5C0AC1F-2E3E-434A-B4FC-577679D0C663}"/>
          </ac:spMkLst>
        </pc:spChg>
        <pc:spChg chg="mod">
          <ac:chgData name="linhmx" userId="c1fc7825-eae9-448b-ba73-d94bf9c012d0" providerId="ADAL" clId="{540A2C57-DB7E-4669-89C8-BEC40E8934D3}" dt="2021-06-19T00:54:23.425" v="2534" actId="14100"/>
          <ac:spMkLst>
            <pc:docMk/>
            <pc:sldMk cId="1199308577" sldId="276"/>
            <ac:spMk id="11" creationId="{E5727935-8F55-4942-A989-CF86A433558C}"/>
          </ac:spMkLst>
        </pc:spChg>
      </pc:sldChg>
      <pc:sldChg chg="delSp modSp add mod ord delAnim">
        <pc:chgData name="linhmx" userId="c1fc7825-eae9-448b-ba73-d94bf9c012d0" providerId="ADAL" clId="{540A2C57-DB7E-4669-89C8-BEC40E8934D3}" dt="2021-06-19T01:00:58.433" v="2622" actId="1076"/>
        <pc:sldMkLst>
          <pc:docMk/>
          <pc:sldMk cId="2602186955" sldId="277"/>
        </pc:sldMkLst>
        <pc:spChg chg="mod">
          <ac:chgData name="linhmx" userId="c1fc7825-eae9-448b-ba73-d94bf9c012d0" providerId="ADAL" clId="{540A2C57-DB7E-4669-89C8-BEC40E8934D3}" dt="2021-06-19T01:00:58.433" v="2622" actId="1076"/>
          <ac:spMkLst>
            <pc:docMk/>
            <pc:sldMk cId="2602186955" sldId="277"/>
            <ac:spMk id="7" creationId="{D5C0AC1F-2E3E-434A-B4FC-577679D0C663}"/>
          </ac:spMkLst>
        </pc:spChg>
        <pc:picChg chg="del">
          <ac:chgData name="linhmx" userId="c1fc7825-eae9-448b-ba73-d94bf9c012d0" providerId="ADAL" clId="{540A2C57-DB7E-4669-89C8-BEC40E8934D3}" dt="2021-06-19T00:55:13.532" v="2537" actId="478"/>
          <ac:picMkLst>
            <pc:docMk/>
            <pc:sldMk cId="2602186955" sldId="277"/>
            <ac:picMk id="8" creationId="{F8586534-EA9C-4C1B-8D60-BDAFDFAAE6E9}"/>
          </ac:picMkLst>
        </pc:picChg>
      </pc:sldChg>
      <pc:sldChg chg="addSp delSp modSp new mod">
        <pc:chgData name="linhmx" userId="c1fc7825-eae9-448b-ba73-d94bf9c012d0" providerId="ADAL" clId="{540A2C57-DB7E-4669-89C8-BEC40E8934D3}" dt="2021-06-19T01:03:35.201" v="2793" actId="1076"/>
        <pc:sldMkLst>
          <pc:docMk/>
          <pc:sldMk cId="3198498765" sldId="278"/>
        </pc:sldMkLst>
        <pc:spChg chg="del">
          <ac:chgData name="linhmx" userId="c1fc7825-eae9-448b-ba73-d94bf9c012d0" providerId="ADAL" clId="{540A2C57-DB7E-4669-89C8-BEC40E8934D3}" dt="2021-06-19T01:02:22.128" v="2625" actId="478"/>
          <ac:spMkLst>
            <pc:docMk/>
            <pc:sldMk cId="3198498765" sldId="278"/>
            <ac:spMk id="2" creationId="{205EEC33-46E7-4151-8130-37ED861310A6}"/>
          </ac:spMkLst>
        </pc:spChg>
        <pc:spChg chg="del">
          <ac:chgData name="linhmx" userId="c1fc7825-eae9-448b-ba73-d94bf9c012d0" providerId="ADAL" clId="{540A2C57-DB7E-4669-89C8-BEC40E8934D3}" dt="2021-06-19T01:02:27.306" v="2627" actId="478"/>
          <ac:spMkLst>
            <pc:docMk/>
            <pc:sldMk cId="3198498765" sldId="278"/>
            <ac:spMk id="3" creationId="{3439F897-5049-4889-8F1E-6CE19B4BB0E2}"/>
          </ac:spMkLst>
        </pc:spChg>
        <pc:spChg chg="add mod">
          <ac:chgData name="linhmx" userId="c1fc7825-eae9-448b-ba73-d94bf9c012d0" providerId="ADAL" clId="{540A2C57-DB7E-4669-89C8-BEC40E8934D3}" dt="2021-06-19T01:03:35.201" v="2793" actId="1076"/>
          <ac:spMkLst>
            <pc:docMk/>
            <pc:sldMk cId="3198498765" sldId="278"/>
            <ac:spMk id="5" creationId="{6F9FC2F2-FF3A-466B-BEAA-E5AE81ECF288}"/>
          </ac:spMkLst>
        </pc:spChg>
        <pc:picChg chg="add mod">
          <ac:chgData name="linhmx" userId="c1fc7825-eae9-448b-ba73-d94bf9c012d0" providerId="ADAL" clId="{540A2C57-DB7E-4669-89C8-BEC40E8934D3}" dt="2021-06-19T01:02:51.719" v="2759" actId="1038"/>
          <ac:picMkLst>
            <pc:docMk/>
            <pc:sldMk cId="3198498765" sldId="278"/>
            <ac:picMk id="4" creationId="{A9580E29-ED4A-4BE5-BA1E-96F16F7EDBF9}"/>
          </ac:picMkLst>
        </pc:picChg>
      </pc:sldChg>
      <pc:sldChg chg="addSp modSp new mod">
        <pc:chgData name="linhmx" userId="c1fc7825-eae9-448b-ba73-d94bf9c012d0" providerId="ADAL" clId="{540A2C57-DB7E-4669-89C8-BEC40E8934D3}" dt="2021-06-19T01:03:44.201" v="2795" actId="1076"/>
        <pc:sldMkLst>
          <pc:docMk/>
          <pc:sldMk cId="210168957" sldId="279"/>
        </pc:sldMkLst>
        <pc:spChg chg="add mod">
          <ac:chgData name="linhmx" userId="c1fc7825-eae9-448b-ba73-d94bf9c012d0" providerId="ADAL" clId="{540A2C57-DB7E-4669-89C8-BEC40E8934D3}" dt="2021-06-19T01:03:44.201" v="2795" actId="1076"/>
          <ac:spMkLst>
            <pc:docMk/>
            <pc:sldMk cId="210168957" sldId="279"/>
            <ac:spMk id="5" creationId="{B292A002-9C68-47B6-B122-1C32754CA04A}"/>
          </ac:spMkLst>
        </pc:spChg>
        <pc:picChg chg="add mod">
          <ac:chgData name="linhmx" userId="c1fc7825-eae9-448b-ba73-d94bf9c012d0" providerId="ADAL" clId="{540A2C57-DB7E-4669-89C8-BEC40E8934D3}" dt="2021-06-19T00:57:24.753" v="2550"/>
          <ac:picMkLst>
            <pc:docMk/>
            <pc:sldMk cId="210168957" sldId="279"/>
            <ac:picMk id="4" creationId="{8EA3E788-B054-4F97-A1BD-7D3BD5FDA26D}"/>
          </ac:picMkLst>
        </pc:picChg>
      </pc:sldChg>
      <pc:sldChg chg="new">
        <pc:chgData name="linhmx" userId="c1fc7825-eae9-448b-ba73-d94bf9c012d0" providerId="ADAL" clId="{540A2C57-DB7E-4669-89C8-BEC40E8934D3}" dt="2021-06-19T00:59:32.414" v="2562" actId="680"/>
        <pc:sldMkLst>
          <pc:docMk/>
          <pc:sldMk cId="3385949996" sldId="280"/>
        </pc:sldMkLst>
      </pc:sldChg>
      <pc:sldChg chg="addSp delSp modSp new mod">
        <pc:chgData name="linhmx" userId="c1fc7825-eae9-448b-ba73-d94bf9c012d0" providerId="ADAL" clId="{540A2C57-DB7E-4669-89C8-BEC40E8934D3}" dt="2021-06-19T01:08:06.962" v="3483" actId="114"/>
        <pc:sldMkLst>
          <pc:docMk/>
          <pc:sldMk cId="1714936495" sldId="281"/>
        </pc:sldMkLst>
        <pc:spChg chg="del">
          <ac:chgData name="linhmx" userId="c1fc7825-eae9-448b-ba73-d94bf9c012d0" providerId="ADAL" clId="{540A2C57-DB7E-4669-89C8-BEC40E8934D3}" dt="2021-06-19T01:03:59.858" v="2800" actId="478"/>
          <ac:spMkLst>
            <pc:docMk/>
            <pc:sldMk cId="1714936495" sldId="281"/>
            <ac:spMk id="2" creationId="{1F29B4A4-E3C0-4AB8-B179-DE7D0278E00F}"/>
          </ac:spMkLst>
        </pc:spChg>
        <pc:spChg chg="del">
          <ac:chgData name="linhmx" userId="c1fc7825-eae9-448b-ba73-d94bf9c012d0" providerId="ADAL" clId="{540A2C57-DB7E-4669-89C8-BEC40E8934D3}" dt="2021-06-19T01:03:58.662" v="2799" actId="478"/>
          <ac:spMkLst>
            <pc:docMk/>
            <pc:sldMk cId="1714936495" sldId="281"/>
            <ac:spMk id="3" creationId="{BEC85DDB-EE6E-4504-9499-598048A07BDC}"/>
          </ac:spMkLst>
        </pc:spChg>
        <pc:spChg chg="add mod">
          <ac:chgData name="linhmx" userId="c1fc7825-eae9-448b-ba73-d94bf9c012d0" providerId="ADAL" clId="{540A2C57-DB7E-4669-89C8-BEC40E8934D3}" dt="2021-06-19T01:03:55.620" v="2798"/>
          <ac:spMkLst>
            <pc:docMk/>
            <pc:sldMk cId="1714936495" sldId="281"/>
            <ac:spMk id="4" creationId="{8430567D-9801-4B29-886C-1ABD0940B21A}"/>
          </ac:spMkLst>
        </pc:spChg>
        <pc:spChg chg="add mod">
          <ac:chgData name="linhmx" userId="c1fc7825-eae9-448b-ba73-d94bf9c012d0" providerId="ADAL" clId="{540A2C57-DB7E-4669-89C8-BEC40E8934D3}" dt="2021-06-19T01:08:06.962" v="3483" actId="114"/>
          <ac:spMkLst>
            <pc:docMk/>
            <pc:sldMk cId="1714936495" sldId="281"/>
            <ac:spMk id="5" creationId="{302E6A34-6DFC-49F5-B149-FE85206C47BE}"/>
          </ac:spMkLst>
        </pc:spChg>
      </pc:sldChg>
      <pc:sldChg chg="addSp delSp modSp new del mod ord addAnim delAnim modAnim">
        <pc:chgData name="linhmx" userId="c1fc7825-eae9-448b-ba73-d94bf9c012d0" providerId="ADAL" clId="{540A2C57-DB7E-4669-89C8-BEC40E8934D3}" dt="2021-06-19T01:32:26.822" v="3546" actId="47"/>
        <pc:sldMkLst>
          <pc:docMk/>
          <pc:sldMk cId="604407649" sldId="282"/>
        </pc:sldMkLst>
        <pc:spChg chg="del">
          <ac:chgData name="linhmx" userId="c1fc7825-eae9-448b-ba73-d94bf9c012d0" providerId="ADAL" clId="{540A2C57-DB7E-4669-89C8-BEC40E8934D3}" dt="2021-06-19T01:18:46.553" v="3510" actId="478"/>
          <ac:spMkLst>
            <pc:docMk/>
            <pc:sldMk cId="604407649" sldId="282"/>
            <ac:spMk id="2" creationId="{986195EE-6E82-4CE7-B3CD-443B8381E056}"/>
          </ac:spMkLst>
        </pc:spChg>
        <pc:spChg chg="del">
          <ac:chgData name="linhmx" userId="c1fc7825-eae9-448b-ba73-d94bf9c012d0" providerId="ADAL" clId="{540A2C57-DB7E-4669-89C8-BEC40E8934D3}" dt="2021-06-19T01:19:01.478" v="3514" actId="478"/>
          <ac:spMkLst>
            <pc:docMk/>
            <pc:sldMk cId="604407649" sldId="282"/>
            <ac:spMk id="3" creationId="{41FEEF43-26EA-44C2-A9E7-0EF2E9A625AA}"/>
          </ac:spMkLst>
        </pc:spChg>
        <pc:spChg chg="add del mod">
          <ac:chgData name="linhmx" userId="c1fc7825-eae9-448b-ba73-d94bf9c012d0" providerId="ADAL" clId="{540A2C57-DB7E-4669-89C8-BEC40E8934D3}" dt="2021-06-19T01:31:44.706" v="3530" actId="21"/>
          <ac:spMkLst>
            <pc:docMk/>
            <pc:sldMk cId="604407649" sldId="282"/>
            <ac:spMk id="6" creationId="{AD72C333-FE8D-4035-B8F1-F8D945D959C4}"/>
          </ac:spMkLst>
        </pc:spChg>
        <pc:picChg chg="add mod">
          <ac:chgData name="linhmx" userId="c1fc7825-eae9-448b-ba73-d94bf9c012d0" providerId="ADAL" clId="{540A2C57-DB7E-4669-89C8-BEC40E8934D3}" dt="2021-06-19T01:18:09.095" v="3486"/>
          <ac:picMkLst>
            <pc:docMk/>
            <pc:sldMk cId="604407649" sldId="282"/>
            <ac:picMk id="4" creationId="{731E8932-D94D-40DB-B06C-51C36E4903D9}"/>
          </ac:picMkLst>
        </pc:picChg>
        <pc:picChg chg="add del mod">
          <ac:chgData name="linhmx" userId="c1fc7825-eae9-448b-ba73-d94bf9c012d0" providerId="ADAL" clId="{540A2C57-DB7E-4669-89C8-BEC40E8934D3}" dt="2021-06-19T01:19:04.919" v="3515" actId="1076"/>
          <ac:picMkLst>
            <pc:docMk/>
            <pc:sldMk cId="604407649" sldId="282"/>
            <ac:picMk id="5" creationId="{D65ADD9D-0354-4FD5-ADF4-82366881BA5E}"/>
          </ac:picMkLst>
        </pc:picChg>
      </pc:sldChg>
      <pc:sldChg chg="addSp delSp modSp del mod delAnim">
        <pc:chgData name="linhmx" userId="c1fc7825-eae9-448b-ba73-d94bf9c012d0" providerId="ADAL" clId="{540A2C57-DB7E-4669-89C8-BEC40E8934D3}" dt="2021-06-19T01:32:17.243" v="3540" actId="47"/>
        <pc:sldMkLst>
          <pc:docMk/>
          <pc:sldMk cId="1596120106" sldId="283"/>
        </pc:sldMkLst>
        <pc:spChg chg="del topLvl">
          <ac:chgData name="linhmx" userId="c1fc7825-eae9-448b-ba73-d94bf9c012d0" providerId="ADAL" clId="{540A2C57-DB7E-4669-89C8-BEC40E8934D3}" dt="2021-06-19T01:31:27.014" v="3527" actId="478"/>
          <ac:spMkLst>
            <pc:docMk/>
            <pc:sldMk cId="1596120106" sldId="283"/>
            <ac:spMk id="29" creationId="{00000000-0000-0000-0000-000000000000}"/>
          </ac:spMkLst>
        </pc:spChg>
        <pc:spChg chg="del topLvl">
          <ac:chgData name="linhmx" userId="c1fc7825-eae9-448b-ba73-d94bf9c012d0" providerId="ADAL" clId="{540A2C57-DB7E-4669-89C8-BEC40E8934D3}" dt="2021-06-19T01:31:24.545" v="3526" actId="478"/>
          <ac:spMkLst>
            <pc:docMk/>
            <pc:sldMk cId="1596120106" sldId="283"/>
            <ac:spMk id="30" creationId="{00000000-0000-0000-0000-000000000000}"/>
          </ac:spMkLst>
        </pc:spChg>
        <pc:spChg chg="add del mod">
          <ac:chgData name="linhmx" userId="c1fc7825-eae9-448b-ba73-d94bf9c012d0" providerId="ADAL" clId="{540A2C57-DB7E-4669-89C8-BEC40E8934D3}" dt="2021-06-19T01:32:13.736" v="3538" actId="21"/>
          <ac:spMkLst>
            <pc:docMk/>
            <pc:sldMk cId="1596120106" sldId="283"/>
            <ac:spMk id="31" creationId="{A8951506-C6E8-4FB9-83A8-24F7E7E26950}"/>
          </ac:spMkLst>
        </pc:spChg>
        <pc:grpChg chg="del">
          <ac:chgData name="linhmx" userId="c1fc7825-eae9-448b-ba73-d94bf9c012d0" providerId="ADAL" clId="{540A2C57-DB7E-4669-89C8-BEC40E8934D3}" dt="2021-06-19T01:31:21.078" v="3525" actId="478"/>
          <ac:grpSpMkLst>
            <pc:docMk/>
            <pc:sldMk cId="1596120106" sldId="283"/>
            <ac:grpSpMk id="19" creationId="{00000000-0000-0000-0000-000000000000}"/>
          </ac:grpSpMkLst>
        </pc:grpChg>
        <pc:grpChg chg="del">
          <ac:chgData name="linhmx" userId="c1fc7825-eae9-448b-ba73-d94bf9c012d0" providerId="ADAL" clId="{540A2C57-DB7E-4669-89C8-BEC40E8934D3}" dt="2021-06-19T01:31:24.545" v="3526" actId="478"/>
          <ac:grpSpMkLst>
            <pc:docMk/>
            <pc:sldMk cId="1596120106" sldId="283"/>
            <ac:grpSpMk id="28" creationId="{00000000-0000-0000-0000-000000000000}"/>
          </ac:grpSpMkLst>
        </pc:grpChg>
        <pc:picChg chg="mod">
          <ac:chgData name="linhmx" userId="c1fc7825-eae9-448b-ba73-d94bf9c012d0" providerId="ADAL" clId="{540A2C57-DB7E-4669-89C8-BEC40E8934D3}" dt="2021-06-19T01:31:36.043" v="3528" actId="1076"/>
          <ac:picMkLst>
            <pc:docMk/>
            <pc:sldMk cId="1596120106" sldId="283"/>
            <ac:picMk id="24" creationId="{00000000-0000-0000-0000-000000000000}"/>
          </ac:picMkLst>
        </pc:picChg>
        <pc:picChg chg="mod">
          <ac:chgData name="linhmx" userId="c1fc7825-eae9-448b-ba73-d94bf9c012d0" providerId="ADAL" clId="{540A2C57-DB7E-4669-89C8-BEC40E8934D3}" dt="2021-06-19T01:31:39.535" v="3529" actId="1076"/>
          <ac:picMkLst>
            <pc:docMk/>
            <pc:sldMk cId="1596120106" sldId="283"/>
            <ac:picMk id="25" creationId="{00000000-0000-0000-0000-000000000000}"/>
          </ac:picMkLst>
        </pc:picChg>
      </pc:sldChg>
      <pc:sldChg chg="modSp mod">
        <pc:chgData name="linhmx" userId="c1fc7825-eae9-448b-ba73-d94bf9c012d0" providerId="ADAL" clId="{540A2C57-DB7E-4669-89C8-BEC40E8934D3}" dt="2021-06-19T09:29:47.254" v="3568" actId="1038"/>
        <pc:sldMkLst>
          <pc:docMk/>
          <pc:sldMk cId="1098426332" sldId="308"/>
        </pc:sldMkLst>
        <pc:picChg chg="mod">
          <ac:chgData name="linhmx" userId="c1fc7825-eae9-448b-ba73-d94bf9c012d0" providerId="ADAL" clId="{540A2C57-DB7E-4669-89C8-BEC40E8934D3}" dt="2021-06-19T09:29:47.254" v="3568" actId="1038"/>
          <ac:picMkLst>
            <pc:docMk/>
            <pc:sldMk cId="1098426332" sldId="308"/>
            <ac:picMk id="6" creationId="{B6CA1901-7D41-4B04-B965-B9376F4EFEEE}"/>
          </ac:picMkLst>
        </pc:picChg>
      </pc:sldChg>
      <pc:sldChg chg="ord">
        <pc:chgData name="linhmx" userId="c1fc7825-eae9-448b-ba73-d94bf9c012d0" providerId="ADAL" clId="{540A2C57-DB7E-4669-89C8-BEC40E8934D3}" dt="2021-06-19T09:30:04.768" v="3570"/>
        <pc:sldMkLst>
          <pc:docMk/>
          <pc:sldMk cId="768854921" sldId="309"/>
        </pc:sldMkLst>
      </pc:sldChg>
      <pc:sldChg chg="delSp add mod delAnim">
        <pc:chgData name="linhmx" userId="c1fc7825-eae9-448b-ba73-d94bf9c012d0" providerId="ADAL" clId="{540A2C57-DB7E-4669-89C8-BEC40E8934D3}" dt="2021-06-19T09:32:30.807" v="3585" actId="478"/>
        <pc:sldMkLst>
          <pc:docMk/>
          <pc:sldMk cId="3999519451" sldId="317"/>
        </pc:sldMkLst>
        <pc:picChg chg="del">
          <ac:chgData name="linhmx" userId="c1fc7825-eae9-448b-ba73-d94bf9c012d0" providerId="ADAL" clId="{540A2C57-DB7E-4669-89C8-BEC40E8934D3}" dt="2021-06-19T09:32:30.807" v="3585" actId="478"/>
          <ac:picMkLst>
            <pc:docMk/>
            <pc:sldMk cId="3999519451" sldId="317"/>
            <ac:picMk id="8" creationId="{F8586534-EA9C-4C1B-8D60-BDAFDFAAE6E9}"/>
          </ac:picMkLst>
        </pc:picChg>
      </pc:sldChg>
      <pc:sldMasterChg chg="delSldLayout">
        <pc:chgData name="linhmx" userId="c1fc7825-eae9-448b-ba73-d94bf9c012d0" providerId="ADAL" clId="{540A2C57-DB7E-4669-89C8-BEC40E8934D3}" dt="2021-06-19T01:31:15.850" v="3524" actId="47"/>
        <pc:sldMasterMkLst>
          <pc:docMk/>
          <pc:sldMasterMk cId="853405097" sldId="2147483648"/>
        </pc:sldMasterMkLst>
        <pc:sldLayoutChg chg="del">
          <pc:chgData name="linhmx" userId="c1fc7825-eae9-448b-ba73-d94bf9c012d0" providerId="ADAL" clId="{540A2C57-DB7E-4669-89C8-BEC40E8934D3}" dt="2021-06-19T01:31:15.850" v="3524" actId="47"/>
          <pc:sldLayoutMkLst>
            <pc:docMk/>
            <pc:sldMasterMk cId="853405097" sldId="2147483648"/>
            <pc:sldLayoutMk cId="4171905561" sldId="2147483660"/>
          </pc:sldLayoutMkLst>
        </pc:sldLayoutChg>
      </pc:sldMasterChg>
      <pc:sldMasterChg chg="delSldLayout">
        <pc:chgData name="linhmx" userId="c1fc7825-eae9-448b-ba73-d94bf9c012d0" providerId="ADAL" clId="{540A2C57-DB7E-4669-89C8-BEC40E8934D3}" dt="2021-06-19T01:32:17.243" v="3540" actId="47"/>
        <pc:sldMasterMkLst>
          <pc:docMk/>
          <pc:sldMasterMk cId="2779925618" sldId="2147483661"/>
        </pc:sldMasterMkLst>
        <pc:sldLayoutChg chg="del">
          <pc:chgData name="linhmx" userId="c1fc7825-eae9-448b-ba73-d94bf9c012d0" providerId="ADAL" clId="{540A2C57-DB7E-4669-89C8-BEC40E8934D3}" dt="2021-06-19T01:32:17.243" v="3540" actId="47"/>
          <pc:sldLayoutMkLst>
            <pc:docMk/>
            <pc:sldMasterMk cId="2779925618" sldId="2147483661"/>
            <pc:sldLayoutMk cId="555886313" sldId="2147483673"/>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1ED687C-CB8F-4F39-9791-5154616346A1}" type="datetimeFigureOut">
              <a:rPr lang="en-US" smtClean="0"/>
              <a:t>21-Mar-22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90CE754-0CA2-404E-B27B-3264648DE642}" type="slidenum">
              <a:rPr lang="en-US" smtClean="0"/>
              <a:t>‹#›</a:t>
            </a:fld>
            <a:endParaRPr lang="en-US"/>
          </a:p>
        </p:txBody>
      </p:sp>
    </p:spTree>
    <p:extLst>
      <p:ext uri="{BB962C8B-B14F-4D97-AF65-F5344CB8AC3E}">
        <p14:creationId xmlns:p14="http://schemas.microsoft.com/office/powerpoint/2010/main" val="2763380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7"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CN" altLang="en-US"/>
          </a:p>
        </p:txBody>
      </p:sp>
      <p:sp>
        <p:nvSpPr>
          <p:cNvPr id="6148"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1">
                <a:solidFill>
                  <a:schemeClr val="tx1"/>
                </a:solidFill>
                <a:latin typeface=".VnArial" panose="020B7200000000000000" pitchFamily="34" charset="0"/>
                <a:cs typeface="Arial" panose="020B0604020202020204" pitchFamily="34" charset="0"/>
              </a:defRPr>
            </a:lvl1pPr>
            <a:lvl2pPr marL="742950" indent="-285750">
              <a:defRPr sz="3200" b="1">
                <a:solidFill>
                  <a:schemeClr val="tx1"/>
                </a:solidFill>
                <a:latin typeface=".VnArial" panose="020B7200000000000000" pitchFamily="34" charset="0"/>
                <a:cs typeface="Arial" panose="020B0604020202020204" pitchFamily="34" charset="0"/>
              </a:defRPr>
            </a:lvl2pPr>
            <a:lvl3pPr marL="1143000" indent="-228600">
              <a:defRPr sz="3200" b="1">
                <a:solidFill>
                  <a:schemeClr val="tx1"/>
                </a:solidFill>
                <a:latin typeface=".VnArial" panose="020B7200000000000000" pitchFamily="34" charset="0"/>
                <a:cs typeface="Arial" panose="020B0604020202020204" pitchFamily="34" charset="0"/>
              </a:defRPr>
            </a:lvl3pPr>
            <a:lvl4pPr marL="1600200" indent="-228600">
              <a:defRPr sz="3200" b="1">
                <a:solidFill>
                  <a:schemeClr val="tx1"/>
                </a:solidFill>
                <a:latin typeface=".VnArial" panose="020B7200000000000000" pitchFamily="34" charset="0"/>
                <a:cs typeface="Arial" panose="020B0604020202020204" pitchFamily="34" charset="0"/>
              </a:defRPr>
            </a:lvl4pPr>
            <a:lvl5pPr marL="2057400" indent="-228600">
              <a:defRPr sz="3200" b="1">
                <a:solidFill>
                  <a:schemeClr val="tx1"/>
                </a:solidFill>
                <a:latin typeface=".VnArial" panose="020B7200000000000000" pitchFamily="34" charset="0"/>
                <a:cs typeface="Arial" panose="020B0604020202020204" pitchFamily="34" charset="0"/>
              </a:defRPr>
            </a:lvl5pPr>
            <a:lvl6pPr marL="2514600" indent="-228600" eaLnBrk="0" fontAlgn="base" hangingPunct="0">
              <a:spcBef>
                <a:spcPct val="0"/>
              </a:spcBef>
              <a:spcAft>
                <a:spcPct val="0"/>
              </a:spcAft>
              <a:defRPr sz="3200" b="1">
                <a:solidFill>
                  <a:schemeClr val="tx1"/>
                </a:solidFill>
                <a:latin typeface=".VnArial" panose="020B7200000000000000" pitchFamily="34" charset="0"/>
                <a:cs typeface="Arial" panose="020B0604020202020204" pitchFamily="34" charset="0"/>
              </a:defRPr>
            </a:lvl6pPr>
            <a:lvl7pPr marL="2971800" indent="-228600" eaLnBrk="0" fontAlgn="base" hangingPunct="0">
              <a:spcBef>
                <a:spcPct val="0"/>
              </a:spcBef>
              <a:spcAft>
                <a:spcPct val="0"/>
              </a:spcAft>
              <a:defRPr sz="3200" b="1">
                <a:solidFill>
                  <a:schemeClr val="tx1"/>
                </a:solidFill>
                <a:latin typeface=".VnArial" panose="020B7200000000000000" pitchFamily="34" charset="0"/>
                <a:cs typeface="Arial" panose="020B0604020202020204" pitchFamily="34" charset="0"/>
              </a:defRPr>
            </a:lvl7pPr>
            <a:lvl8pPr marL="3429000" indent="-228600" eaLnBrk="0" fontAlgn="base" hangingPunct="0">
              <a:spcBef>
                <a:spcPct val="0"/>
              </a:spcBef>
              <a:spcAft>
                <a:spcPct val="0"/>
              </a:spcAft>
              <a:defRPr sz="3200" b="1">
                <a:solidFill>
                  <a:schemeClr val="tx1"/>
                </a:solidFill>
                <a:latin typeface=".VnArial" panose="020B7200000000000000" pitchFamily="34" charset="0"/>
                <a:cs typeface="Arial" panose="020B0604020202020204" pitchFamily="34" charset="0"/>
              </a:defRPr>
            </a:lvl8pPr>
            <a:lvl9pPr marL="3886200" indent="-228600" eaLnBrk="0" fontAlgn="base" hangingPunct="0">
              <a:spcBef>
                <a:spcPct val="0"/>
              </a:spcBef>
              <a:spcAft>
                <a:spcPct val="0"/>
              </a:spcAft>
              <a:defRPr sz="3200" b="1">
                <a:solidFill>
                  <a:schemeClr val="tx1"/>
                </a:solidFill>
                <a:latin typeface=".VnArial" panose="020B7200000000000000" pitchFamily="34" charset="0"/>
                <a:cs typeface="Arial" panose="020B0604020202020204" pitchFamily="34" charset="0"/>
              </a:defRPr>
            </a:lvl9pPr>
          </a:lstStyle>
          <a:p>
            <a:fld id="{6BB4711D-63B7-4435-AB98-923CAB1B4614}" type="slidenum">
              <a:rPr lang="zh-CN" altLang="en-US" sz="1200" smtClean="0">
                <a:solidFill>
                  <a:prstClr val="black"/>
                </a:solidFill>
              </a:rPr>
              <a:pPr/>
              <a:t>1</a:t>
            </a:fld>
            <a:endParaRPr lang="zh-CN" altLang="en-US" sz="1200">
              <a:solidFill>
                <a:prstClr val="black"/>
              </a:solidFill>
            </a:endParaRPr>
          </a:p>
        </p:txBody>
      </p:sp>
    </p:spTree>
    <p:extLst>
      <p:ext uri="{BB962C8B-B14F-4D97-AF65-F5344CB8AC3E}">
        <p14:creationId xmlns:p14="http://schemas.microsoft.com/office/powerpoint/2010/main" val="42291709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849D3E0-124D-4DFF-AE99-4EA4CC201DB4}" type="slidenum">
              <a:rPr lang="zh-CN" altLang="en-US" smtClean="0"/>
              <a:t>29</a:t>
            </a:fld>
            <a:endParaRPr lang="zh-CN" altLang="en-US"/>
          </a:p>
        </p:txBody>
      </p:sp>
    </p:spTree>
    <p:extLst>
      <p:ext uri="{BB962C8B-B14F-4D97-AF65-F5344CB8AC3E}">
        <p14:creationId xmlns:p14="http://schemas.microsoft.com/office/powerpoint/2010/main" val="29289471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5C02AEFD-FEDB-4542-BE9E-D4DED9AFC90C}" type="slidenum">
              <a:rPr lang="en-US" smtClean="0">
                <a:solidFill>
                  <a:prstClr val="black"/>
                </a:solidFill>
              </a:rPr>
              <a:pPr>
                <a:defRPr/>
              </a:pPr>
              <a:t>42</a:t>
            </a:fld>
            <a:endParaRPr lang="en-US">
              <a:solidFill>
                <a:prstClr val="black"/>
              </a:solidFill>
            </a:endParaRPr>
          </a:p>
        </p:txBody>
      </p:sp>
    </p:spTree>
    <p:extLst>
      <p:ext uri="{BB962C8B-B14F-4D97-AF65-F5344CB8AC3E}">
        <p14:creationId xmlns:p14="http://schemas.microsoft.com/office/powerpoint/2010/main" val="12773443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849D3E0-124D-4DFF-AE99-4EA4CC201DB4}" type="slidenum">
              <a:rPr lang="zh-CN" altLang="en-US" smtClean="0"/>
              <a:t>47</a:t>
            </a:fld>
            <a:endParaRPr lang="zh-CN" altLang="en-US"/>
          </a:p>
        </p:txBody>
      </p:sp>
    </p:spTree>
    <p:extLst>
      <p:ext uri="{BB962C8B-B14F-4D97-AF65-F5344CB8AC3E}">
        <p14:creationId xmlns:p14="http://schemas.microsoft.com/office/powerpoint/2010/main" val="37274428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E7CE196-D173-4EAB-BE8A-F51C5DC0841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843E3BA8-2D53-4476-A333-027D5C7135A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4D99156B-0705-4560-9FFE-DD4B4B15FE0A}"/>
              </a:ext>
            </a:extLst>
          </p:cNvPr>
          <p:cNvSpPr>
            <a:spLocks noGrp="1"/>
          </p:cNvSpPr>
          <p:nvPr>
            <p:ph type="dt" sz="half" idx="10"/>
          </p:nvPr>
        </p:nvSpPr>
        <p:spPr/>
        <p:txBody>
          <a:bodyPr/>
          <a:lstStyle/>
          <a:p>
            <a:fld id="{AE99BF91-CBAF-4138-BA50-0ECA45BADFAC}" type="datetimeFigureOut">
              <a:rPr lang="en-US" smtClean="0"/>
              <a:t>21-Mar-22</a:t>
            </a:fld>
            <a:endParaRPr lang="en-US"/>
          </a:p>
        </p:txBody>
      </p:sp>
      <p:sp>
        <p:nvSpPr>
          <p:cNvPr id="5" name="Footer Placeholder 4">
            <a:extLst>
              <a:ext uri="{FF2B5EF4-FFF2-40B4-BE49-F238E27FC236}">
                <a16:creationId xmlns="" xmlns:a16="http://schemas.microsoft.com/office/drawing/2014/main" id="{40719EAC-33F6-42FB-925C-34CFB723659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1B11145D-CDA5-4DF1-82D0-84028A8D77B1}"/>
              </a:ext>
            </a:extLst>
          </p:cNvPr>
          <p:cNvSpPr>
            <a:spLocks noGrp="1"/>
          </p:cNvSpPr>
          <p:nvPr>
            <p:ph type="sldNum" sz="quarter" idx="12"/>
          </p:nvPr>
        </p:nvSpPr>
        <p:spPr/>
        <p:txBody>
          <a:bodyPr/>
          <a:lstStyle/>
          <a:p>
            <a:fld id="{6C46D1DE-7B50-410B-A29F-8022C275BD12}" type="slidenum">
              <a:rPr lang="en-US" smtClean="0"/>
              <a:t>‹#›</a:t>
            </a:fld>
            <a:endParaRPr lang="en-US"/>
          </a:p>
        </p:txBody>
      </p:sp>
    </p:spTree>
    <p:extLst>
      <p:ext uri="{BB962C8B-B14F-4D97-AF65-F5344CB8AC3E}">
        <p14:creationId xmlns:p14="http://schemas.microsoft.com/office/powerpoint/2010/main" val="34243763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20_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5B694A4-FEEE-4E76-B72B-740D4CA2874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B90ABF06-D9FD-40A2-8780-65E910E7467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DEDD2298-A40E-4BBE-8C88-DCD683D9DD53}"/>
              </a:ext>
            </a:extLst>
          </p:cNvPr>
          <p:cNvSpPr>
            <a:spLocks noGrp="1"/>
          </p:cNvSpPr>
          <p:nvPr>
            <p:ph type="dt" sz="half" idx="10"/>
          </p:nvPr>
        </p:nvSpPr>
        <p:spPr/>
        <p:txBody>
          <a:bodyPr/>
          <a:lstStyle/>
          <a:p>
            <a:fld id="{AE99BF91-CBAF-4138-BA50-0ECA45BADFAC}" type="datetimeFigureOut">
              <a:rPr lang="en-US" smtClean="0"/>
              <a:t>21-Mar-22</a:t>
            </a:fld>
            <a:endParaRPr lang="en-US"/>
          </a:p>
        </p:txBody>
      </p:sp>
      <p:sp>
        <p:nvSpPr>
          <p:cNvPr id="5" name="Footer Placeholder 4">
            <a:extLst>
              <a:ext uri="{FF2B5EF4-FFF2-40B4-BE49-F238E27FC236}">
                <a16:creationId xmlns="" xmlns:a16="http://schemas.microsoft.com/office/drawing/2014/main" id="{A424A96F-0C09-4F5D-991E-1FA0C6993B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777AA56B-93A9-4F5C-AEBF-7551D1F2C99C}"/>
              </a:ext>
            </a:extLst>
          </p:cNvPr>
          <p:cNvSpPr>
            <a:spLocks noGrp="1"/>
          </p:cNvSpPr>
          <p:nvPr>
            <p:ph type="sldNum" sz="quarter" idx="12"/>
          </p:nvPr>
        </p:nvSpPr>
        <p:spPr/>
        <p:txBody>
          <a:bodyPr/>
          <a:lstStyle/>
          <a:p>
            <a:fld id="{6C46D1DE-7B50-410B-A29F-8022C275BD12}" type="slidenum">
              <a:rPr lang="en-US" smtClean="0"/>
              <a:t>‹#›</a:t>
            </a:fld>
            <a:endParaRPr lang="en-US"/>
          </a:p>
        </p:txBody>
      </p:sp>
    </p:spTree>
    <p:extLst>
      <p:ext uri="{BB962C8B-B14F-4D97-AF65-F5344CB8AC3E}">
        <p14:creationId xmlns:p14="http://schemas.microsoft.com/office/powerpoint/2010/main" val="1268627884"/>
      </p:ext>
    </p:extLst>
  </p:cSld>
  <p:clrMapOvr>
    <a:masterClrMapping/>
  </p:clrMapOvr>
  <p:timing>
    <p:tnLst>
      <p:par>
        <p:cTn id="1" dur="indefinite" restart="never" nodeType="tmRoot"/>
      </p:par>
    </p:tnLst>
  </p:timing>
</p:sldLayout>
</file>

<file path=ppt/slideLayouts/slideLayout100.xml><?xml version="1.0" encoding="utf-8"?>
<p:sldLayout xmlns:a="http://schemas.openxmlformats.org/drawingml/2006/main" xmlns:r="http://schemas.openxmlformats.org/officeDocument/2006/relationships" xmlns:p="http://schemas.openxmlformats.org/presentationml/2006/main" type="obj" preserve="1">
  <p:cSld name="10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03D4CD5-FBBE-4A6B-8D63-D5A24AA0662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4AD6F9BC-EF80-4A29-B7DF-F27E458CBB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E66C1AD2-CD60-4AA2-8AA7-1D880969A4B2}"/>
              </a:ext>
            </a:extLst>
          </p:cNvPr>
          <p:cNvSpPr>
            <a:spLocks noGrp="1"/>
          </p:cNvSpPr>
          <p:nvPr>
            <p:ph type="dt" sz="half" idx="10"/>
          </p:nvPr>
        </p:nvSpPr>
        <p:spPr/>
        <p:txBody>
          <a:bodyPr/>
          <a:lstStyle/>
          <a:p>
            <a:fld id="{86A24088-B0E7-4590-8691-F99230761135}" type="datetimeFigureOut">
              <a:rPr lang="en-US" smtClean="0">
                <a:solidFill>
                  <a:prstClr val="black">
                    <a:tint val="75000"/>
                  </a:prstClr>
                </a:solidFill>
              </a:rPr>
              <a:pPr/>
              <a:t>21-Mar-22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9BD7D410-F8E0-479C-8DBE-041BA7197C39}"/>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038E3D09-431F-404C-AF84-EA178E8FF8D6}"/>
              </a:ext>
            </a:extLst>
          </p:cNvPr>
          <p:cNvSpPr>
            <a:spLocks noGrp="1"/>
          </p:cNvSpPr>
          <p:nvPr>
            <p:ph type="sldNum" sz="quarter" idx="12"/>
          </p:nvPr>
        </p:nvSpPr>
        <p:spPr/>
        <p:txBody>
          <a:bodyPr/>
          <a:lstStyle/>
          <a:p>
            <a:fld id="{D4FD87F5-9F2B-4078-A444-1C5EB07815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28565465"/>
      </p:ext>
    </p:extLst>
  </p:cSld>
  <p:clrMapOvr>
    <a:masterClrMapping/>
  </p:clrMapOvr>
  <p:timing>
    <p:tnLst>
      <p:par>
        <p:cTn id="1" dur="indefinite" restart="never" nodeType="tmRoot"/>
      </p:par>
    </p:tnLst>
  </p:timing>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9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03D4CD5-FBBE-4A6B-8D63-D5A24AA0662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4AD6F9BC-EF80-4A29-B7DF-F27E458CBB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E66C1AD2-CD60-4AA2-8AA7-1D880969A4B2}"/>
              </a:ext>
            </a:extLst>
          </p:cNvPr>
          <p:cNvSpPr>
            <a:spLocks noGrp="1"/>
          </p:cNvSpPr>
          <p:nvPr>
            <p:ph type="dt" sz="half" idx="10"/>
          </p:nvPr>
        </p:nvSpPr>
        <p:spPr/>
        <p:txBody>
          <a:bodyPr/>
          <a:lstStyle/>
          <a:p>
            <a:fld id="{86A24088-B0E7-4590-8691-F99230761135}" type="datetimeFigureOut">
              <a:rPr lang="en-US" smtClean="0">
                <a:solidFill>
                  <a:prstClr val="black">
                    <a:tint val="75000"/>
                  </a:prstClr>
                </a:solidFill>
              </a:rPr>
              <a:pPr/>
              <a:t>21-Mar-22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9BD7D410-F8E0-479C-8DBE-041BA7197C39}"/>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038E3D09-431F-404C-AF84-EA178E8FF8D6}"/>
              </a:ext>
            </a:extLst>
          </p:cNvPr>
          <p:cNvSpPr>
            <a:spLocks noGrp="1"/>
          </p:cNvSpPr>
          <p:nvPr>
            <p:ph type="sldNum" sz="quarter" idx="12"/>
          </p:nvPr>
        </p:nvSpPr>
        <p:spPr/>
        <p:txBody>
          <a:bodyPr/>
          <a:lstStyle/>
          <a:p>
            <a:fld id="{D4FD87F5-9F2B-4078-A444-1C5EB07815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04259191"/>
      </p:ext>
    </p:extLst>
  </p:cSld>
  <p:clrMapOvr>
    <a:masterClrMapping/>
  </p:clrMapOvr>
  <p:timing>
    <p:tnLst>
      <p:par>
        <p:cTn id="1" dur="indefinite" restart="never" nodeType="tmRoot"/>
      </p:par>
    </p:tnLst>
  </p:timing>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03D4CD5-FBBE-4A6B-8D63-D5A24AA0662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4AD6F9BC-EF80-4A29-B7DF-F27E458CBB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E66C1AD2-CD60-4AA2-8AA7-1D880969A4B2}"/>
              </a:ext>
            </a:extLst>
          </p:cNvPr>
          <p:cNvSpPr>
            <a:spLocks noGrp="1"/>
          </p:cNvSpPr>
          <p:nvPr>
            <p:ph type="dt" sz="half" idx="10"/>
          </p:nvPr>
        </p:nvSpPr>
        <p:spPr/>
        <p:txBody>
          <a:bodyPr/>
          <a:lstStyle/>
          <a:p>
            <a:fld id="{86A24088-B0E7-4590-8691-F99230761135}" type="datetimeFigureOut">
              <a:rPr lang="en-US" smtClean="0">
                <a:solidFill>
                  <a:prstClr val="black">
                    <a:tint val="75000"/>
                  </a:prstClr>
                </a:solidFill>
              </a:rPr>
              <a:pPr/>
              <a:t>21-Mar-22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9BD7D410-F8E0-479C-8DBE-041BA7197C39}"/>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038E3D09-431F-404C-AF84-EA178E8FF8D6}"/>
              </a:ext>
            </a:extLst>
          </p:cNvPr>
          <p:cNvSpPr>
            <a:spLocks noGrp="1"/>
          </p:cNvSpPr>
          <p:nvPr>
            <p:ph type="sldNum" sz="quarter" idx="12"/>
          </p:nvPr>
        </p:nvSpPr>
        <p:spPr/>
        <p:txBody>
          <a:bodyPr/>
          <a:lstStyle/>
          <a:p>
            <a:fld id="{D4FD87F5-9F2B-4078-A444-1C5EB07815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62002205"/>
      </p:ext>
    </p:extLst>
  </p:cSld>
  <p:clrMapOvr>
    <a:masterClrMapping/>
  </p:clrMapOvr>
  <p:timing>
    <p:tnLst>
      <p:par>
        <p:cTn id="1" dur="indefinite" restart="never" nodeType="tmRoot"/>
      </p:par>
    </p:tnLst>
  </p:timing>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7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03D4CD5-FBBE-4A6B-8D63-D5A24AA0662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4AD6F9BC-EF80-4A29-B7DF-F27E458CBB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E66C1AD2-CD60-4AA2-8AA7-1D880969A4B2}"/>
              </a:ext>
            </a:extLst>
          </p:cNvPr>
          <p:cNvSpPr>
            <a:spLocks noGrp="1"/>
          </p:cNvSpPr>
          <p:nvPr>
            <p:ph type="dt" sz="half" idx="10"/>
          </p:nvPr>
        </p:nvSpPr>
        <p:spPr/>
        <p:txBody>
          <a:bodyPr/>
          <a:lstStyle/>
          <a:p>
            <a:fld id="{86A24088-B0E7-4590-8691-F99230761135}" type="datetimeFigureOut">
              <a:rPr lang="en-US" smtClean="0">
                <a:solidFill>
                  <a:prstClr val="black">
                    <a:tint val="75000"/>
                  </a:prstClr>
                </a:solidFill>
              </a:rPr>
              <a:pPr/>
              <a:t>21-Mar-22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9BD7D410-F8E0-479C-8DBE-041BA7197C39}"/>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038E3D09-431F-404C-AF84-EA178E8FF8D6}"/>
              </a:ext>
            </a:extLst>
          </p:cNvPr>
          <p:cNvSpPr>
            <a:spLocks noGrp="1"/>
          </p:cNvSpPr>
          <p:nvPr>
            <p:ph type="sldNum" sz="quarter" idx="12"/>
          </p:nvPr>
        </p:nvSpPr>
        <p:spPr/>
        <p:txBody>
          <a:bodyPr/>
          <a:lstStyle/>
          <a:p>
            <a:fld id="{D4FD87F5-9F2B-4078-A444-1C5EB07815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7980350"/>
      </p:ext>
    </p:extLst>
  </p:cSld>
  <p:clrMapOvr>
    <a:masterClrMapping/>
  </p:clrMapOvr>
  <p:timing>
    <p:tnLst>
      <p:par>
        <p:cTn id="1" dur="indefinite" restart="never" nodeType="tmRoot"/>
      </p:par>
    </p:tnLst>
  </p:timing>
</p:sldLayout>
</file>

<file path=ppt/slideLayouts/slideLayout104.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03D4CD5-FBBE-4A6B-8D63-D5A24AA0662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4AD6F9BC-EF80-4A29-B7DF-F27E458CBB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E66C1AD2-CD60-4AA2-8AA7-1D880969A4B2}"/>
              </a:ext>
            </a:extLst>
          </p:cNvPr>
          <p:cNvSpPr>
            <a:spLocks noGrp="1"/>
          </p:cNvSpPr>
          <p:nvPr>
            <p:ph type="dt" sz="half" idx="10"/>
          </p:nvPr>
        </p:nvSpPr>
        <p:spPr/>
        <p:txBody>
          <a:bodyPr/>
          <a:lstStyle/>
          <a:p>
            <a:fld id="{86A24088-B0E7-4590-8691-F99230761135}" type="datetimeFigureOut">
              <a:rPr lang="en-US" smtClean="0">
                <a:solidFill>
                  <a:prstClr val="black">
                    <a:tint val="75000"/>
                  </a:prstClr>
                </a:solidFill>
              </a:rPr>
              <a:pPr/>
              <a:t>21-Mar-22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9BD7D410-F8E0-479C-8DBE-041BA7197C39}"/>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038E3D09-431F-404C-AF84-EA178E8FF8D6}"/>
              </a:ext>
            </a:extLst>
          </p:cNvPr>
          <p:cNvSpPr>
            <a:spLocks noGrp="1"/>
          </p:cNvSpPr>
          <p:nvPr>
            <p:ph type="sldNum" sz="quarter" idx="12"/>
          </p:nvPr>
        </p:nvSpPr>
        <p:spPr/>
        <p:txBody>
          <a:bodyPr/>
          <a:lstStyle/>
          <a:p>
            <a:fld id="{D4FD87F5-9F2B-4078-A444-1C5EB07815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39044291"/>
      </p:ext>
    </p:extLst>
  </p:cSld>
  <p:clrMapOvr>
    <a:masterClrMapping/>
  </p:clrMapOvr>
  <p:timing>
    <p:tnLst>
      <p:par>
        <p:cTn id="1" dur="indefinite" restart="never" nodeType="tmRoot"/>
      </p:par>
    </p:tnLst>
  </p:timing>
</p:sldLayout>
</file>

<file path=ppt/slideLayouts/slideLayout105.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03D4CD5-FBBE-4A6B-8D63-D5A24AA0662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4AD6F9BC-EF80-4A29-B7DF-F27E458CBB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E66C1AD2-CD60-4AA2-8AA7-1D880969A4B2}"/>
              </a:ext>
            </a:extLst>
          </p:cNvPr>
          <p:cNvSpPr>
            <a:spLocks noGrp="1"/>
          </p:cNvSpPr>
          <p:nvPr>
            <p:ph type="dt" sz="half" idx="10"/>
          </p:nvPr>
        </p:nvSpPr>
        <p:spPr/>
        <p:txBody>
          <a:bodyPr/>
          <a:lstStyle/>
          <a:p>
            <a:fld id="{86A24088-B0E7-4590-8691-F99230761135}" type="datetimeFigureOut">
              <a:rPr lang="en-US" smtClean="0">
                <a:solidFill>
                  <a:prstClr val="black">
                    <a:tint val="75000"/>
                  </a:prstClr>
                </a:solidFill>
              </a:rPr>
              <a:pPr/>
              <a:t>21-Mar-22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9BD7D410-F8E0-479C-8DBE-041BA7197C39}"/>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038E3D09-431F-404C-AF84-EA178E8FF8D6}"/>
              </a:ext>
            </a:extLst>
          </p:cNvPr>
          <p:cNvSpPr>
            <a:spLocks noGrp="1"/>
          </p:cNvSpPr>
          <p:nvPr>
            <p:ph type="sldNum" sz="quarter" idx="12"/>
          </p:nvPr>
        </p:nvSpPr>
        <p:spPr/>
        <p:txBody>
          <a:bodyPr/>
          <a:lstStyle/>
          <a:p>
            <a:fld id="{D4FD87F5-9F2B-4078-A444-1C5EB07815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77304001"/>
      </p:ext>
    </p:extLst>
  </p:cSld>
  <p:clrMapOvr>
    <a:masterClrMapping/>
  </p:clrMapOvr>
  <p:timing>
    <p:tnLst>
      <p:par>
        <p:cTn id="1" dur="indefinite" restart="never" nodeType="tmRoot"/>
      </p:par>
    </p:tnLst>
  </p:timing>
</p:sldLayout>
</file>

<file path=ppt/slideLayouts/slideLayout106.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03D4CD5-FBBE-4A6B-8D63-D5A24AA0662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4AD6F9BC-EF80-4A29-B7DF-F27E458CBB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E66C1AD2-CD60-4AA2-8AA7-1D880969A4B2}"/>
              </a:ext>
            </a:extLst>
          </p:cNvPr>
          <p:cNvSpPr>
            <a:spLocks noGrp="1"/>
          </p:cNvSpPr>
          <p:nvPr>
            <p:ph type="dt" sz="half" idx="10"/>
          </p:nvPr>
        </p:nvSpPr>
        <p:spPr/>
        <p:txBody>
          <a:bodyPr/>
          <a:lstStyle/>
          <a:p>
            <a:fld id="{86A24088-B0E7-4590-8691-F99230761135}" type="datetimeFigureOut">
              <a:rPr lang="en-US" smtClean="0">
                <a:solidFill>
                  <a:prstClr val="black">
                    <a:tint val="75000"/>
                  </a:prstClr>
                </a:solidFill>
              </a:rPr>
              <a:pPr/>
              <a:t>21-Mar-22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9BD7D410-F8E0-479C-8DBE-041BA7197C39}"/>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038E3D09-431F-404C-AF84-EA178E8FF8D6}"/>
              </a:ext>
            </a:extLst>
          </p:cNvPr>
          <p:cNvSpPr>
            <a:spLocks noGrp="1"/>
          </p:cNvSpPr>
          <p:nvPr>
            <p:ph type="sldNum" sz="quarter" idx="12"/>
          </p:nvPr>
        </p:nvSpPr>
        <p:spPr/>
        <p:txBody>
          <a:bodyPr/>
          <a:lstStyle/>
          <a:p>
            <a:fld id="{D4FD87F5-9F2B-4078-A444-1C5EB07815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93444277"/>
      </p:ext>
    </p:extLst>
  </p:cSld>
  <p:clrMapOvr>
    <a:masterClrMapping/>
  </p:clrMapOvr>
  <p:timing>
    <p:tnLst>
      <p:par>
        <p:cTn id="1" dur="indefinite" restart="never" nodeType="tmRoot"/>
      </p:par>
    </p:tnLst>
  </p:timing>
</p:sldLayout>
</file>

<file path=ppt/slideLayouts/slideLayout107.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03D4CD5-FBBE-4A6B-8D63-D5A24AA0662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4AD6F9BC-EF80-4A29-B7DF-F27E458CBB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E66C1AD2-CD60-4AA2-8AA7-1D880969A4B2}"/>
              </a:ext>
            </a:extLst>
          </p:cNvPr>
          <p:cNvSpPr>
            <a:spLocks noGrp="1"/>
          </p:cNvSpPr>
          <p:nvPr>
            <p:ph type="dt" sz="half" idx="10"/>
          </p:nvPr>
        </p:nvSpPr>
        <p:spPr/>
        <p:txBody>
          <a:bodyPr/>
          <a:lstStyle/>
          <a:p>
            <a:fld id="{86A24088-B0E7-4590-8691-F99230761135}" type="datetimeFigureOut">
              <a:rPr lang="en-US" smtClean="0">
                <a:solidFill>
                  <a:prstClr val="black">
                    <a:tint val="75000"/>
                  </a:prstClr>
                </a:solidFill>
              </a:rPr>
              <a:pPr/>
              <a:t>21-Mar-22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9BD7D410-F8E0-479C-8DBE-041BA7197C39}"/>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038E3D09-431F-404C-AF84-EA178E8FF8D6}"/>
              </a:ext>
            </a:extLst>
          </p:cNvPr>
          <p:cNvSpPr>
            <a:spLocks noGrp="1"/>
          </p:cNvSpPr>
          <p:nvPr>
            <p:ph type="sldNum" sz="quarter" idx="12"/>
          </p:nvPr>
        </p:nvSpPr>
        <p:spPr/>
        <p:txBody>
          <a:bodyPr/>
          <a:lstStyle/>
          <a:p>
            <a:fld id="{D4FD87F5-9F2B-4078-A444-1C5EB07815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9453601"/>
      </p:ext>
    </p:extLst>
  </p:cSld>
  <p:clrMapOvr>
    <a:masterClrMapping/>
  </p:clrMapOvr>
  <p:timing>
    <p:tnLst>
      <p:par>
        <p:cTn id="1" dur="indefinite" restart="never" nodeType="tmRoot"/>
      </p:par>
    </p:tnLst>
  </p:timing>
</p:sldLayout>
</file>

<file path=ppt/slideLayouts/slideLayout108.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03D4CD5-FBBE-4A6B-8D63-D5A24AA0662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4AD6F9BC-EF80-4A29-B7DF-F27E458CBB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E66C1AD2-CD60-4AA2-8AA7-1D880969A4B2}"/>
              </a:ext>
            </a:extLst>
          </p:cNvPr>
          <p:cNvSpPr>
            <a:spLocks noGrp="1"/>
          </p:cNvSpPr>
          <p:nvPr>
            <p:ph type="dt" sz="half" idx="10"/>
          </p:nvPr>
        </p:nvSpPr>
        <p:spPr/>
        <p:txBody>
          <a:bodyPr/>
          <a:lstStyle/>
          <a:p>
            <a:fld id="{86A24088-B0E7-4590-8691-F99230761135}" type="datetimeFigureOut">
              <a:rPr lang="en-US" smtClean="0">
                <a:solidFill>
                  <a:prstClr val="black">
                    <a:tint val="75000"/>
                  </a:prstClr>
                </a:solidFill>
              </a:rPr>
              <a:pPr/>
              <a:t>21-Mar-22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9BD7D410-F8E0-479C-8DBE-041BA7197C39}"/>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038E3D09-431F-404C-AF84-EA178E8FF8D6}"/>
              </a:ext>
            </a:extLst>
          </p:cNvPr>
          <p:cNvSpPr>
            <a:spLocks noGrp="1"/>
          </p:cNvSpPr>
          <p:nvPr>
            <p:ph type="sldNum" sz="quarter" idx="12"/>
          </p:nvPr>
        </p:nvSpPr>
        <p:spPr/>
        <p:txBody>
          <a:bodyPr/>
          <a:lstStyle/>
          <a:p>
            <a:fld id="{D4FD87F5-9F2B-4078-A444-1C5EB07815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07081254"/>
      </p:ext>
    </p:extLst>
  </p:cSld>
  <p:clrMapOvr>
    <a:masterClrMapping/>
  </p:clrMapOvr>
  <p:timing>
    <p:tnLst>
      <p:par>
        <p:cTn id="1" dur="indefinite" restart="never" nodeType="tmRoot"/>
      </p:par>
    </p:tnLst>
  </p:timing>
</p:sldLayout>
</file>

<file path=ppt/slideLayouts/slideLayout109.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03D4CD5-FBBE-4A6B-8D63-D5A24AA0662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4AD6F9BC-EF80-4A29-B7DF-F27E458CBB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E66C1AD2-CD60-4AA2-8AA7-1D880969A4B2}"/>
              </a:ext>
            </a:extLst>
          </p:cNvPr>
          <p:cNvSpPr>
            <a:spLocks noGrp="1"/>
          </p:cNvSpPr>
          <p:nvPr>
            <p:ph type="dt" sz="half" idx="10"/>
          </p:nvPr>
        </p:nvSpPr>
        <p:spPr/>
        <p:txBody>
          <a:bodyPr/>
          <a:lstStyle/>
          <a:p>
            <a:fld id="{86A24088-B0E7-4590-8691-F99230761135}" type="datetimeFigureOut">
              <a:rPr lang="en-US" smtClean="0">
                <a:solidFill>
                  <a:prstClr val="black">
                    <a:tint val="75000"/>
                  </a:prstClr>
                </a:solidFill>
              </a:rPr>
              <a:pPr/>
              <a:t>21-Mar-22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9BD7D410-F8E0-479C-8DBE-041BA7197C39}"/>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038E3D09-431F-404C-AF84-EA178E8FF8D6}"/>
              </a:ext>
            </a:extLst>
          </p:cNvPr>
          <p:cNvSpPr>
            <a:spLocks noGrp="1"/>
          </p:cNvSpPr>
          <p:nvPr>
            <p:ph type="sldNum" sz="quarter" idx="12"/>
          </p:nvPr>
        </p:nvSpPr>
        <p:spPr/>
        <p:txBody>
          <a:bodyPr/>
          <a:lstStyle/>
          <a:p>
            <a:fld id="{D4FD87F5-9F2B-4078-A444-1C5EB07815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51396517"/>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19_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5B694A4-FEEE-4E76-B72B-740D4CA2874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B90ABF06-D9FD-40A2-8780-65E910E7467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DEDD2298-A40E-4BBE-8C88-DCD683D9DD53}"/>
              </a:ext>
            </a:extLst>
          </p:cNvPr>
          <p:cNvSpPr>
            <a:spLocks noGrp="1"/>
          </p:cNvSpPr>
          <p:nvPr>
            <p:ph type="dt" sz="half" idx="10"/>
          </p:nvPr>
        </p:nvSpPr>
        <p:spPr/>
        <p:txBody>
          <a:bodyPr/>
          <a:lstStyle/>
          <a:p>
            <a:fld id="{AE99BF91-CBAF-4138-BA50-0ECA45BADFAC}" type="datetimeFigureOut">
              <a:rPr lang="en-US" smtClean="0"/>
              <a:t>21-Mar-22</a:t>
            </a:fld>
            <a:endParaRPr lang="en-US"/>
          </a:p>
        </p:txBody>
      </p:sp>
      <p:sp>
        <p:nvSpPr>
          <p:cNvPr id="5" name="Footer Placeholder 4">
            <a:extLst>
              <a:ext uri="{FF2B5EF4-FFF2-40B4-BE49-F238E27FC236}">
                <a16:creationId xmlns="" xmlns:a16="http://schemas.microsoft.com/office/drawing/2014/main" id="{A424A96F-0C09-4F5D-991E-1FA0C6993B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777AA56B-93A9-4F5C-AEBF-7551D1F2C99C}"/>
              </a:ext>
            </a:extLst>
          </p:cNvPr>
          <p:cNvSpPr>
            <a:spLocks noGrp="1"/>
          </p:cNvSpPr>
          <p:nvPr>
            <p:ph type="sldNum" sz="quarter" idx="12"/>
          </p:nvPr>
        </p:nvSpPr>
        <p:spPr/>
        <p:txBody>
          <a:bodyPr/>
          <a:lstStyle/>
          <a:p>
            <a:fld id="{6C46D1DE-7B50-410B-A29F-8022C275BD12}" type="slidenum">
              <a:rPr lang="en-US" smtClean="0"/>
              <a:t>‹#›</a:t>
            </a:fld>
            <a:endParaRPr lang="en-US"/>
          </a:p>
        </p:txBody>
      </p:sp>
    </p:spTree>
    <p:extLst>
      <p:ext uri="{BB962C8B-B14F-4D97-AF65-F5344CB8AC3E}">
        <p14:creationId xmlns:p14="http://schemas.microsoft.com/office/powerpoint/2010/main" val="292615364"/>
      </p:ext>
    </p:extLst>
  </p:cSld>
  <p:clrMapOvr>
    <a:masterClrMapping/>
  </p:clrMapOvr>
  <p:timing>
    <p:tnLst>
      <p:par>
        <p:cTn id="1" dur="indefinite" restart="never" nodeType="tmRoot"/>
      </p:par>
    </p:tnLst>
  </p:timing>
</p:sldLayout>
</file>

<file path=ppt/slideLayouts/slideLayout1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D8E04AD-419F-4501-B616-B56013997C4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0E3FBCF6-78FC-47B1-A873-AA73FACF424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117AE637-26D1-45C1-84A3-F3CCC43A373A}"/>
              </a:ext>
            </a:extLst>
          </p:cNvPr>
          <p:cNvSpPr>
            <a:spLocks noGrp="1"/>
          </p:cNvSpPr>
          <p:nvPr>
            <p:ph type="dt" sz="half" idx="10"/>
          </p:nvPr>
        </p:nvSpPr>
        <p:spPr/>
        <p:txBody>
          <a:bodyPr/>
          <a:lstStyle/>
          <a:p>
            <a:fld id="{86A24088-B0E7-4590-8691-F99230761135}" type="datetimeFigureOut">
              <a:rPr lang="en-US" smtClean="0">
                <a:solidFill>
                  <a:prstClr val="black">
                    <a:tint val="75000"/>
                  </a:prstClr>
                </a:solidFill>
              </a:rPr>
              <a:pPr/>
              <a:t>21-Mar-22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B3EC823D-592D-4406-9066-690F6F3442CA}"/>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9968B85E-F3A4-4D2C-971C-1B46C398E018}"/>
              </a:ext>
            </a:extLst>
          </p:cNvPr>
          <p:cNvSpPr>
            <a:spLocks noGrp="1"/>
          </p:cNvSpPr>
          <p:nvPr>
            <p:ph type="sldNum" sz="quarter" idx="12"/>
          </p:nvPr>
        </p:nvSpPr>
        <p:spPr/>
        <p:txBody>
          <a:bodyPr/>
          <a:lstStyle/>
          <a:p>
            <a:fld id="{D4FD87F5-9F2B-4078-A444-1C5EB07815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72590199"/>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BBCB3F9-1A37-43E0-9AE4-00B5E4389C1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CFC55933-CB36-4B2A-AFCA-B36E743185A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8DF35279-1F3F-4713-91E1-2EE19C361CC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D7FD7854-050B-4E97-9718-3FC152889C63}"/>
              </a:ext>
            </a:extLst>
          </p:cNvPr>
          <p:cNvSpPr>
            <a:spLocks noGrp="1"/>
          </p:cNvSpPr>
          <p:nvPr>
            <p:ph type="dt" sz="half" idx="10"/>
          </p:nvPr>
        </p:nvSpPr>
        <p:spPr/>
        <p:txBody>
          <a:bodyPr/>
          <a:lstStyle/>
          <a:p>
            <a:fld id="{86A24088-B0E7-4590-8691-F99230761135}" type="datetimeFigureOut">
              <a:rPr lang="en-US" smtClean="0">
                <a:solidFill>
                  <a:prstClr val="black">
                    <a:tint val="75000"/>
                  </a:prstClr>
                </a:solidFill>
              </a:rPr>
              <a:pPr/>
              <a:t>21-Mar-22</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BD93ACA3-70BA-4F08-B78A-08E6ADB5E767}"/>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55EE5965-4DFC-46A6-9915-CFDABBB094CA}"/>
              </a:ext>
            </a:extLst>
          </p:cNvPr>
          <p:cNvSpPr>
            <a:spLocks noGrp="1"/>
          </p:cNvSpPr>
          <p:nvPr>
            <p:ph type="sldNum" sz="quarter" idx="12"/>
          </p:nvPr>
        </p:nvSpPr>
        <p:spPr/>
        <p:txBody>
          <a:bodyPr/>
          <a:lstStyle/>
          <a:p>
            <a:fld id="{D4FD87F5-9F2B-4078-A444-1C5EB07815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64879076"/>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9D2BA01-640E-454E-8E40-EB5C67FBC19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4FE60700-5EEB-48B8-BF0A-A0EAE45315A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54C1BBE6-B0C0-4319-80D8-E869CCDB9E1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226C811E-E986-4557-A88E-642FF825E1E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CE91182A-966F-4C55-9C5C-26DCFF1F731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CDCEC5BF-8F1C-4F31-AA06-A54543E1AF73}"/>
              </a:ext>
            </a:extLst>
          </p:cNvPr>
          <p:cNvSpPr>
            <a:spLocks noGrp="1"/>
          </p:cNvSpPr>
          <p:nvPr>
            <p:ph type="dt" sz="half" idx="10"/>
          </p:nvPr>
        </p:nvSpPr>
        <p:spPr/>
        <p:txBody>
          <a:bodyPr/>
          <a:lstStyle/>
          <a:p>
            <a:fld id="{86A24088-B0E7-4590-8691-F99230761135}" type="datetimeFigureOut">
              <a:rPr lang="en-US" smtClean="0">
                <a:solidFill>
                  <a:prstClr val="black">
                    <a:tint val="75000"/>
                  </a:prstClr>
                </a:solidFill>
              </a:rPr>
              <a:pPr/>
              <a:t>21-Mar-22</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xmlns="" id="{A2775AFC-D1B0-4ACC-966C-69EF122ADF45}"/>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xmlns="" id="{09D432B1-1F59-4CB1-9099-3CED5A170CC9}"/>
              </a:ext>
            </a:extLst>
          </p:cNvPr>
          <p:cNvSpPr>
            <a:spLocks noGrp="1"/>
          </p:cNvSpPr>
          <p:nvPr>
            <p:ph type="sldNum" sz="quarter" idx="12"/>
          </p:nvPr>
        </p:nvSpPr>
        <p:spPr/>
        <p:txBody>
          <a:bodyPr/>
          <a:lstStyle/>
          <a:p>
            <a:fld id="{D4FD87F5-9F2B-4078-A444-1C5EB07815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99917992"/>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2C5958B-897B-4BF7-BAC6-39E483445E2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BCE51B27-7BDC-40B5-98A5-339EB554D0BB}"/>
              </a:ext>
            </a:extLst>
          </p:cNvPr>
          <p:cNvSpPr>
            <a:spLocks noGrp="1"/>
          </p:cNvSpPr>
          <p:nvPr>
            <p:ph type="dt" sz="half" idx="10"/>
          </p:nvPr>
        </p:nvSpPr>
        <p:spPr/>
        <p:txBody>
          <a:bodyPr/>
          <a:lstStyle/>
          <a:p>
            <a:fld id="{86A24088-B0E7-4590-8691-F99230761135}" type="datetimeFigureOut">
              <a:rPr lang="en-US" smtClean="0">
                <a:solidFill>
                  <a:prstClr val="black">
                    <a:tint val="75000"/>
                  </a:prstClr>
                </a:solidFill>
              </a:rPr>
              <a:pPr/>
              <a:t>21-Mar-22</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xmlns="" id="{7DCBBDAC-281F-458A-99AE-708AB6DDD042}"/>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xmlns="" id="{7661B311-6D42-4E85-8006-CC452856C9C4}"/>
              </a:ext>
            </a:extLst>
          </p:cNvPr>
          <p:cNvSpPr>
            <a:spLocks noGrp="1"/>
          </p:cNvSpPr>
          <p:nvPr>
            <p:ph type="sldNum" sz="quarter" idx="12"/>
          </p:nvPr>
        </p:nvSpPr>
        <p:spPr/>
        <p:txBody>
          <a:bodyPr/>
          <a:lstStyle/>
          <a:p>
            <a:fld id="{D4FD87F5-9F2B-4078-A444-1C5EB07815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44518720"/>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B58C4BB7-DA49-4807-B294-06C536D95526}"/>
              </a:ext>
            </a:extLst>
          </p:cNvPr>
          <p:cNvSpPr>
            <a:spLocks noGrp="1"/>
          </p:cNvSpPr>
          <p:nvPr>
            <p:ph type="dt" sz="half" idx="10"/>
          </p:nvPr>
        </p:nvSpPr>
        <p:spPr/>
        <p:txBody>
          <a:bodyPr/>
          <a:lstStyle/>
          <a:p>
            <a:fld id="{86A24088-B0E7-4590-8691-F99230761135}" type="datetimeFigureOut">
              <a:rPr lang="en-US" smtClean="0">
                <a:solidFill>
                  <a:prstClr val="black">
                    <a:tint val="75000"/>
                  </a:prstClr>
                </a:solidFill>
              </a:rPr>
              <a:pPr/>
              <a:t>21-Mar-22</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xmlns="" id="{6ACF8137-0AF4-4D74-96F4-B782E9803F10}"/>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xmlns="" id="{2A94D8D5-BFEC-4C22-B3BE-EEF099C9621E}"/>
              </a:ext>
            </a:extLst>
          </p:cNvPr>
          <p:cNvSpPr>
            <a:spLocks noGrp="1"/>
          </p:cNvSpPr>
          <p:nvPr>
            <p:ph type="sldNum" sz="quarter" idx="12"/>
          </p:nvPr>
        </p:nvSpPr>
        <p:spPr/>
        <p:txBody>
          <a:bodyPr/>
          <a:lstStyle/>
          <a:p>
            <a:fld id="{D4FD87F5-9F2B-4078-A444-1C5EB07815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95226973"/>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EDDC796-E9C8-4378-B65D-70FE6B1F8A9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867E0026-0451-41FF-BFB0-493E22ED798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E7C6E902-15ED-4AB1-A8E8-077CE1A111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12E50A46-2380-4365-8650-CB329E3DA09B}"/>
              </a:ext>
            </a:extLst>
          </p:cNvPr>
          <p:cNvSpPr>
            <a:spLocks noGrp="1"/>
          </p:cNvSpPr>
          <p:nvPr>
            <p:ph type="dt" sz="half" idx="10"/>
          </p:nvPr>
        </p:nvSpPr>
        <p:spPr/>
        <p:txBody>
          <a:bodyPr/>
          <a:lstStyle/>
          <a:p>
            <a:fld id="{86A24088-B0E7-4590-8691-F99230761135}" type="datetimeFigureOut">
              <a:rPr lang="en-US" smtClean="0">
                <a:solidFill>
                  <a:prstClr val="black">
                    <a:tint val="75000"/>
                  </a:prstClr>
                </a:solidFill>
              </a:rPr>
              <a:pPr/>
              <a:t>21-Mar-22</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EB499D4D-F6AB-4A3C-8E4C-C03D8738365F}"/>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000630A3-99BF-4421-ABAD-F56523B0B873}"/>
              </a:ext>
            </a:extLst>
          </p:cNvPr>
          <p:cNvSpPr>
            <a:spLocks noGrp="1"/>
          </p:cNvSpPr>
          <p:nvPr>
            <p:ph type="sldNum" sz="quarter" idx="12"/>
          </p:nvPr>
        </p:nvSpPr>
        <p:spPr/>
        <p:txBody>
          <a:bodyPr/>
          <a:lstStyle/>
          <a:p>
            <a:fld id="{D4FD87F5-9F2B-4078-A444-1C5EB07815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68941798"/>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1674291-35CE-46F7-A141-088D9AAE789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81806512-0D0E-4151-AB8E-B7D824EE16A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4ABA26BD-8B2F-4F83-92EB-FDBB7FBDFAB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4CD20613-C09E-4976-90D1-ED4936E360F4}"/>
              </a:ext>
            </a:extLst>
          </p:cNvPr>
          <p:cNvSpPr>
            <a:spLocks noGrp="1"/>
          </p:cNvSpPr>
          <p:nvPr>
            <p:ph type="dt" sz="half" idx="10"/>
          </p:nvPr>
        </p:nvSpPr>
        <p:spPr/>
        <p:txBody>
          <a:bodyPr/>
          <a:lstStyle/>
          <a:p>
            <a:fld id="{86A24088-B0E7-4590-8691-F99230761135}" type="datetimeFigureOut">
              <a:rPr lang="en-US" smtClean="0">
                <a:solidFill>
                  <a:prstClr val="black">
                    <a:tint val="75000"/>
                  </a:prstClr>
                </a:solidFill>
              </a:rPr>
              <a:pPr/>
              <a:t>21-Mar-22</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C2D63A6A-4C85-4D1C-9009-E5D996DF0EC0}"/>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DA7CD7D9-9E6C-44B3-8A95-0BBD308521FD}"/>
              </a:ext>
            </a:extLst>
          </p:cNvPr>
          <p:cNvSpPr>
            <a:spLocks noGrp="1"/>
          </p:cNvSpPr>
          <p:nvPr>
            <p:ph type="sldNum" sz="quarter" idx="12"/>
          </p:nvPr>
        </p:nvSpPr>
        <p:spPr/>
        <p:txBody>
          <a:bodyPr/>
          <a:lstStyle/>
          <a:p>
            <a:fld id="{D4FD87F5-9F2B-4078-A444-1C5EB07815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96175938"/>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23B05CD-90C5-43E8-ABF7-D21074F37E8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D2B6F11C-F635-44FF-B9EC-687C57807C4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75B18F82-7554-4F3F-8812-B4268137DF3B}"/>
              </a:ext>
            </a:extLst>
          </p:cNvPr>
          <p:cNvSpPr>
            <a:spLocks noGrp="1"/>
          </p:cNvSpPr>
          <p:nvPr>
            <p:ph type="dt" sz="half" idx="10"/>
          </p:nvPr>
        </p:nvSpPr>
        <p:spPr/>
        <p:txBody>
          <a:bodyPr/>
          <a:lstStyle/>
          <a:p>
            <a:fld id="{86A24088-B0E7-4590-8691-F99230761135}" type="datetimeFigureOut">
              <a:rPr lang="en-US" smtClean="0">
                <a:solidFill>
                  <a:prstClr val="black">
                    <a:tint val="75000"/>
                  </a:prstClr>
                </a:solidFill>
              </a:rPr>
              <a:pPr/>
              <a:t>21-Mar-22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31DA424E-7215-4280-8D0C-3991796881F2}"/>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E6C3AEC3-5E54-4B5A-964F-FFDDE19AC5E8}"/>
              </a:ext>
            </a:extLst>
          </p:cNvPr>
          <p:cNvSpPr>
            <a:spLocks noGrp="1"/>
          </p:cNvSpPr>
          <p:nvPr>
            <p:ph type="sldNum" sz="quarter" idx="12"/>
          </p:nvPr>
        </p:nvSpPr>
        <p:spPr/>
        <p:txBody>
          <a:bodyPr/>
          <a:lstStyle/>
          <a:p>
            <a:fld id="{D4FD87F5-9F2B-4078-A444-1C5EB07815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29404661"/>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FBEBFDD7-08ED-49FA-A643-F1DB7699585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C48876FE-4610-4F12-9FF1-34003D0B085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3AB487D3-4E3D-45BB-B39D-D25A133A5368}"/>
              </a:ext>
            </a:extLst>
          </p:cNvPr>
          <p:cNvSpPr>
            <a:spLocks noGrp="1"/>
          </p:cNvSpPr>
          <p:nvPr>
            <p:ph type="dt" sz="half" idx="10"/>
          </p:nvPr>
        </p:nvSpPr>
        <p:spPr/>
        <p:txBody>
          <a:bodyPr/>
          <a:lstStyle/>
          <a:p>
            <a:fld id="{86A24088-B0E7-4590-8691-F99230761135}" type="datetimeFigureOut">
              <a:rPr lang="en-US" smtClean="0">
                <a:solidFill>
                  <a:prstClr val="black">
                    <a:tint val="75000"/>
                  </a:prstClr>
                </a:solidFill>
              </a:rPr>
              <a:pPr/>
              <a:t>21-Mar-22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AB811244-B4C5-4F29-A673-AB061BBD8DAA}"/>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2D76A616-FDAA-4558-8A32-1D50A43F248F}"/>
              </a:ext>
            </a:extLst>
          </p:cNvPr>
          <p:cNvSpPr>
            <a:spLocks noGrp="1"/>
          </p:cNvSpPr>
          <p:nvPr>
            <p:ph type="sldNum" sz="quarter" idx="12"/>
          </p:nvPr>
        </p:nvSpPr>
        <p:spPr/>
        <p:txBody>
          <a:bodyPr/>
          <a:lstStyle/>
          <a:p>
            <a:fld id="{D4FD87F5-9F2B-4078-A444-1C5EB07815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60244288"/>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F1EF7C50-C1E7-4AB6-BD31-F83D3409098E}" type="datetimeFigureOut">
              <a:rPr lang="en-US" smtClean="0">
                <a:solidFill>
                  <a:prstClr val="black">
                    <a:tint val="75000"/>
                  </a:prstClr>
                </a:solidFill>
              </a:rPr>
              <a:pPr/>
              <a:t>21-Mar-22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70A3711-9D91-440C-92AA-CC298B1C937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196002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18_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5B694A4-FEEE-4E76-B72B-740D4CA2874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B90ABF06-D9FD-40A2-8780-65E910E7467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DEDD2298-A40E-4BBE-8C88-DCD683D9DD53}"/>
              </a:ext>
            </a:extLst>
          </p:cNvPr>
          <p:cNvSpPr>
            <a:spLocks noGrp="1"/>
          </p:cNvSpPr>
          <p:nvPr>
            <p:ph type="dt" sz="half" idx="10"/>
          </p:nvPr>
        </p:nvSpPr>
        <p:spPr/>
        <p:txBody>
          <a:bodyPr/>
          <a:lstStyle/>
          <a:p>
            <a:fld id="{AE99BF91-CBAF-4138-BA50-0ECA45BADFAC}" type="datetimeFigureOut">
              <a:rPr lang="en-US" smtClean="0"/>
              <a:t>21-Mar-22</a:t>
            </a:fld>
            <a:endParaRPr lang="en-US"/>
          </a:p>
        </p:txBody>
      </p:sp>
      <p:sp>
        <p:nvSpPr>
          <p:cNvPr id="5" name="Footer Placeholder 4">
            <a:extLst>
              <a:ext uri="{FF2B5EF4-FFF2-40B4-BE49-F238E27FC236}">
                <a16:creationId xmlns="" xmlns:a16="http://schemas.microsoft.com/office/drawing/2014/main" id="{A424A96F-0C09-4F5D-991E-1FA0C6993B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777AA56B-93A9-4F5C-AEBF-7551D1F2C99C}"/>
              </a:ext>
            </a:extLst>
          </p:cNvPr>
          <p:cNvSpPr>
            <a:spLocks noGrp="1"/>
          </p:cNvSpPr>
          <p:nvPr>
            <p:ph type="sldNum" sz="quarter" idx="12"/>
          </p:nvPr>
        </p:nvSpPr>
        <p:spPr/>
        <p:txBody>
          <a:bodyPr/>
          <a:lstStyle/>
          <a:p>
            <a:fld id="{6C46D1DE-7B50-410B-A29F-8022C275BD12}" type="slidenum">
              <a:rPr lang="en-US" smtClean="0"/>
              <a:t>‹#›</a:t>
            </a:fld>
            <a:endParaRPr lang="en-US"/>
          </a:p>
        </p:txBody>
      </p:sp>
    </p:spTree>
    <p:extLst>
      <p:ext uri="{BB962C8B-B14F-4D97-AF65-F5344CB8AC3E}">
        <p14:creationId xmlns:p14="http://schemas.microsoft.com/office/powerpoint/2010/main" val="2290096057"/>
      </p:ext>
    </p:extLst>
  </p:cSld>
  <p:clrMapOvr>
    <a:masterClrMapping/>
  </p:clrMapOvr>
  <p:timing>
    <p:tnLst>
      <p:par>
        <p:cTn id="1" dur="indefinite" restart="never" nodeType="tmRoot"/>
      </p:par>
    </p:tnLst>
  </p:timing>
</p:sldLayout>
</file>

<file path=ppt/slideLayouts/slideLayout1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1EF7C50-C1E7-4AB6-BD31-F83D3409098E}" type="datetimeFigureOut">
              <a:rPr lang="en-US" smtClean="0">
                <a:solidFill>
                  <a:prstClr val="black">
                    <a:tint val="75000"/>
                  </a:prstClr>
                </a:solidFill>
              </a:rPr>
              <a:pPr/>
              <a:t>21-Mar-22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70A3711-9D91-440C-92AA-CC298B1C937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78758610"/>
      </p:ext>
    </p:extLst>
  </p:cSld>
  <p:clrMapOvr>
    <a:masterClrMapping/>
  </p:clrMapOvr>
  <p:timing>
    <p:tnLst>
      <p:par>
        <p:cTn id="1" dur="indefinite" restart="never" nodeType="tmRoot"/>
      </p:par>
    </p:tnLst>
  </p:timing>
</p:sldLayout>
</file>

<file path=ppt/slideLayouts/slideLayout1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1EF7C50-C1E7-4AB6-BD31-F83D3409098E}" type="datetimeFigureOut">
              <a:rPr lang="en-US" smtClean="0">
                <a:solidFill>
                  <a:prstClr val="black">
                    <a:tint val="75000"/>
                  </a:prstClr>
                </a:solidFill>
              </a:rPr>
              <a:pPr/>
              <a:t>21-Mar-22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70A3711-9D91-440C-92AA-CC298B1C937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2978034"/>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1EF7C50-C1E7-4AB6-BD31-F83D3409098E}" type="datetimeFigureOut">
              <a:rPr lang="en-US" smtClean="0">
                <a:solidFill>
                  <a:prstClr val="black">
                    <a:tint val="75000"/>
                  </a:prstClr>
                </a:solidFill>
              </a:rPr>
              <a:pPr/>
              <a:t>21-Mar-22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70A3711-9D91-440C-92AA-CC298B1C937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37700969"/>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1EF7C50-C1E7-4AB6-BD31-F83D3409098E}" type="datetimeFigureOut">
              <a:rPr lang="en-US" smtClean="0">
                <a:solidFill>
                  <a:prstClr val="black">
                    <a:tint val="75000"/>
                  </a:prstClr>
                </a:solidFill>
              </a:rPr>
              <a:pPr/>
              <a:t>21-Mar-22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170A3711-9D91-440C-92AA-CC298B1C937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78059448"/>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1EF7C50-C1E7-4AB6-BD31-F83D3409098E}" type="datetimeFigureOut">
              <a:rPr lang="en-US" smtClean="0">
                <a:solidFill>
                  <a:prstClr val="black">
                    <a:tint val="75000"/>
                  </a:prstClr>
                </a:solidFill>
              </a:rPr>
              <a:pPr/>
              <a:t>21-Mar-22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170A3711-9D91-440C-92AA-CC298B1C937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10291651"/>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1EF7C50-C1E7-4AB6-BD31-F83D3409098E}" type="datetimeFigureOut">
              <a:rPr lang="en-US" smtClean="0">
                <a:solidFill>
                  <a:prstClr val="black">
                    <a:tint val="75000"/>
                  </a:prstClr>
                </a:solidFill>
              </a:rPr>
              <a:pPr/>
              <a:t>21-Mar-22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70A3711-9D91-440C-92AA-CC298B1C937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81262023"/>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1EF7C50-C1E7-4AB6-BD31-F83D3409098E}" type="datetimeFigureOut">
              <a:rPr lang="en-US" smtClean="0">
                <a:solidFill>
                  <a:prstClr val="black">
                    <a:tint val="75000"/>
                  </a:prstClr>
                </a:solidFill>
              </a:rPr>
              <a:pPr/>
              <a:t>21-Mar-22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70A3711-9D91-440C-92AA-CC298B1C937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07297100"/>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1EF7C50-C1E7-4AB6-BD31-F83D3409098E}" type="datetimeFigureOut">
              <a:rPr lang="en-US" smtClean="0">
                <a:solidFill>
                  <a:prstClr val="black">
                    <a:tint val="75000"/>
                  </a:prstClr>
                </a:solidFill>
              </a:rPr>
              <a:pPr/>
              <a:t>21-Mar-22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70A3711-9D91-440C-92AA-CC298B1C937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4034839"/>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1EF7C50-C1E7-4AB6-BD31-F83D3409098E}" type="datetimeFigureOut">
              <a:rPr lang="en-US" smtClean="0">
                <a:solidFill>
                  <a:prstClr val="black">
                    <a:tint val="75000"/>
                  </a:prstClr>
                </a:solidFill>
              </a:rPr>
              <a:pPr/>
              <a:t>21-Mar-22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70A3711-9D91-440C-92AA-CC298B1C937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74403391"/>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1EF7C50-C1E7-4AB6-BD31-F83D3409098E}" type="datetimeFigureOut">
              <a:rPr lang="en-US" smtClean="0">
                <a:solidFill>
                  <a:prstClr val="black">
                    <a:tint val="75000"/>
                  </a:prstClr>
                </a:solidFill>
              </a:rPr>
              <a:pPr/>
              <a:t>21-Mar-22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70A3711-9D91-440C-92AA-CC298B1C937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585235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17_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5B694A4-FEEE-4E76-B72B-740D4CA2874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B90ABF06-D9FD-40A2-8780-65E910E7467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DEDD2298-A40E-4BBE-8C88-DCD683D9DD53}"/>
              </a:ext>
            </a:extLst>
          </p:cNvPr>
          <p:cNvSpPr>
            <a:spLocks noGrp="1"/>
          </p:cNvSpPr>
          <p:nvPr>
            <p:ph type="dt" sz="half" idx="10"/>
          </p:nvPr>
        </p:nvSpPr>
        <p:spPr/>
        <p:txBody>
          <a:bodyPr/>
          <a:lstStyle/>
          <a:p>
            <a:fld id="{AE99BF91-CBAF-4138-BA50-0ECA45BADFAC}" type="datetimeFigureOut">
              <a:rPr lang="en-US" smtClean="0"/>
              <a:t>21-Mar-22</a:t>
            </a:fld>
            <a:endParaRPr lang="en-US"/>
          </a:p>
        </p:txBody>
      </p:sp>
      <p:sp>
        <p:nvSpPr>
          <p:cNvPr id="5" name="Footer Placeholder 4">
            <a:extLst>
              <a:ext uri="{FF2B5EF4-FFF2-40B4-BE49-F238E27FC236}">
                <a16:creationId xmlns="" xmlns:a16="http://schemas.microsoft.com/office/drawing/2014/main" id="{A424A96F-0C09-4F5D-991E-1FA0C6993B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777AA56B-93A9-4F5C-AEBF-7551D1F2C99C}"/>
              </a:ext>
            </a:extLst>
          </p:cNvPr>
          <p:cNvSpPr>
            <a:spLocks noGrp="1"/>
          </p:cNvSpPr>
          <p:nvPr>
            <p:ph type="sldNum" sz="quarter" idx="12"/>
          </p:nvPr>
        </p:nvSpPr>
        <p:spPr/>
        <p:txBody>
          <a:bodyPr/>
          <a:lstStyle/>
          <a:p>
            <a:fld id="{6C46D1DE-7B50-410B-A29F-8022C275BD12}" type="slidenum">
              <a:rPr lang="en-US" smtClean="0"/>
              <a:t>‹#›</a:t>
            </a:fld>
            <a:endParaRPr lang="en-US"/>
          </a:p>
        </p:txBody>
      </p:sp>
    </p:spTree>
    <p:extLst>
      <p:ext uri="{BB962C8B-B14F-4D97-AF65-F5344CB8AC3E}">
        <p14:creationId xmlns:p14="http://schemas.microsoft.com/office/powerpoint/2010/main" val="1722408870"/>
      </p:ext>
    </p:extLst>
  </p:cSld>
  <p:clrMapOvr>
    <a:masterClrMapping/>
  </p:clrMapOvr>
  <p:timing>
    <p:tnLst>
      <p:par>
        <p:cTn id="1" dur="indefinite" restart="never" nodeType="tmRoot"/>
      </p:par>
    </p:tnLst>
  </p:timing>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977830678"/>
      </p:ext>
    </p:extLst>
  </p:cSld>
  <p:clrMapOvr>
    <a:masterClrMapping/>
  </p:clrMapOvr>
  <mc:AlternateContent xmlns:mc="http://schemas.openxmlformats.org/markup-compatibility/2006" xmlns:p14="http://schemas.microsoft.com/office/powerpoint/2010/main">
    <mc:Choice Requires="p14">
      <p:transition spd="slow" p14:dur="3500" advClick="0" advTm="3000">
        <p:random/>
      </p:transition>
    </mc:Choice>
    <mc:Fallback xmlns="">
      <p:transition spd="slow" advClick="0" advTm="3000">
        <p:random/>
      </p:transition>
    </mc:Fallback>
  </mc:AlternateContent>
</p:sldLayout>
</file>

<file path=ppt/slideLayouts/slideLayout13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26BCB40-0ED5-413E-B7F7-6AE7894BA8B4}" type="datetimeFigureOut">
              <a:rPr lang="en-US" smtClean="0">
                <a:solidFill>
                  <a:prstClr val="black"/>
                </a:solidFill>
              </a:rPr>
              <a:pPr/>
              <a:t>21-Mar-22</a:t>
            </a:fld>
            <a:endParaRPr lang="en-US">
              <a:solidFill>
                <a:prstClr val="black"/>
              </a:solidFill>
            </a:endParaRPr>
          </a:p>
        </p:txBody>
      </p:sp>
      <p:sp>
        <p:nvSpPr>
          <p:cNvPr id="3" name="Footer Placeholder 2"/>
          <p:cNvSpPr>
            <a:spLocks noGrp="1"/>
          </p:cNvSpPr>
          <p:nvPr>
            <p:ph type="ftr" sz="quarter" idx="11"/>
          </p:nvPr>
        </p:nvSpPr>
        <p:spPr/>
        <p:txBody>
          <a:bodyPr/>
          <a:lstStyle/>
          <a:p>
            <a:endParaRPr lang="en-US">
              <a:solidFill>
                <a:prstClr val="black"/>
              </a:solidFill>
            </a:endParaRPr>
          </a:p>
        </p:txBody>
      </p:sp>
      <p:sp>
        <p:nvSpPr>
          <p:cNvPr id="4" name="Slide Number Placeholder 3"/>
          <p:cNvSpPr>
            <a:spLocks noGrp="1"/>
          </p:cNvSpPr>
          <p:nvPr>
            <p:ph type="sldNum" sz="quarter" idx="12"/>
          </p:nvPr>
        </p:nvSpPr>
        <p:spPr/>
        <p:txBody>
          <a:bodyPr/>
          <a:lstStyle/>
          <a:p>
            <a:fld id="{E567CE73-BDF6-4A48-93A9-BDEB7B3CF3C3}"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918646918"/>
      </p:ext>
    </p:extLst>
  </p:cSld>
  <p:clrMapOvr>
    <a:masterClrMapping/>
  </p:clrMapOvr>
  <p:timing>
    <p:tnLst>
      <p:par>
        <p:cTn id="1" dur="indefinite" restart="never" nodeType="tmRoot"/>
      </p:par>
    </p:tnLst>
  </p:timing>
</p:sldLayout>
</file>

<file path=ppt/slideLayouts/slideLayout13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prstClr val="black"/>
              </a:solidFill>
            </a:endParaRPr>
          </a:p>
        </p:txBody>
      </p:sp>
      <p:sp>
        <p:nvSpPr>
          <p:cNvPr id="5" name="Footer Placeholder 4"/>
          <p:cNvSpPr>
            <a:spLocks noGrp="1"/>
          </p:cNvSpPr>
          <p:nvPr>
            <p:ph type="ftr" sz="quarter" idx="11"/>
          </p:nvPr>
        </p:nvSpPr>
        <p:spPr/>
        <p:txBody>
          <a:bodyPr/>
          <a:lstStyle>
            <a:lvl1pPr>
              <a:defRPr/>
            </a:lvl1pPr>
          </a:lstStyle>
          <a:p>
            <a:endParaRPr lang="en-US">
              <a:solidFill>
                <a:prstClr val="black"/>
              </a:solidFill>
            </a:endParaRPr>
          </a:p>
        </p:txBody>
      </p:sp>
      <p:sp>
        <p:nvSpPr>
          <p:cNvPr id="6" name="Slide Number Placeholder 5"/>
          <p:cNvSpPr>
            <a:spLocks noGrp="1"/>
          </p:cNvSpPr>
          <p:nvPr>
            <p:ph type="sldNum" sz="quarter" idx="12"/>
          </p:nvPr>
        </p:nvSpPr>
        <p:spPr/>
        <p:txBody>
          <a:bodyPr/>
          <a:lstStyle>
            <a:lvl1pPr>
              <a:defRPr/>
            </a:lvl1pPr>
          </a:lstStyle>
          <a:p>
            <a:fld id="{92EFFD3F-3DAE-094C-B747-16249A321880}" type="slidenum">
              <a:rPr lang="en-US">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757809256"/>
      </p:ext>
    </p:extLst>
  </p:cSld>
  <p:clrMapOvr>
    <a:masterClrMapping/>
  </p:clrMapOvr>
  <p:timing>
    <p:tnLst>
      <p:par>
        <p:cTn id="1" dur="indefinite" restart="never" nodeType="tmRoot"/>
      </p:par>
    </p:tnLst>
  </p:timing>
</p:sldLayout>
</file>

<file path=ppt/slideLayouts/slideLayout133.xml><?xml version="1.0" encoding="utf-8"?>
<p:sldLayout xmlns:a="http://schemas.openxmlformats.org/drawingml/2006/main" xmlns:r="http://schemas.openxmlformats.org/officeDocument/2006/relationships" xmlns:p="http://schemas.openxmlformats.org/presentationml/2006/main" type="obj">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prstClr val="black"/>
              </a:solidFill>
            </a:endParaRPr>
          </a:p>
        </p:txBody>
      </p:sp>
      <p:sp>
        <p:nvSpPr>
          <p:cNvPr id="5" name="Footer Placeholder 4"/>
          <p:cNvSpPr>
            <a:spLocks noGrp="1"/>
          </p:cNvSpPr>
          <p:nvPr>
            <p:ph type="ftr" sz="quarter" idx="11"/>
          </p:nvPr>
        </p:nvSpPr>
        <p:spPr/>
        <p:txBody>
          <a:bodyPr/>
          <a:lstStyle>
            <a:lvl1pPr>
              <a:defRPr/>
            </a:lvl1pPr>
          </a:lstStyle>
          <a:p>
            <a:endParaRPr lang="en-US">
              <a:solidFill>
                <a:prstClr val="black"/>
              </a:solidFill>
            </a:endParaRPr>
          </a:p>
        </p:txBody>
      </p:sp>
      <p:sp>
        <p:nvSpPr>
          <p:cNvPr id="6" name="Slide Number Placeholder 5"/>
          <p:cNvSpPr>
            <a:spLocks noGrp="1"/>
          </p:cNvSpPr>
          <p:nvPr>
            <p:ph type="sldNum" sz="quarter" idx="12"/>
          </p:nvPr>
        </p:nvSpPr>
        <p:spPr/>
        <p:txBody>
          <a:bodyPr/>
          <a:lstStyle>
            <a:lvl1pPr>
              <a:defRPr/>
            </a:lvl1pPr>
          </a:lstStyle>
          <a:p>
            <a:fld id="{92EFFD3F-3DAE-094C-B747-16249A321880}" type="slidenum">
              <a:rPr lang="en-US">
                <a:solidFill>
                  <a:prstClr val="black"/>
                </a:solidFill>
              </a:rPr>
              <a:pPr/>
              <a:t>‹#›</a:t>
            </a:fld>
            <a:endParaRPr lang="en-US">
              <a:solidFill>
                <a:prstClr val="black"/>
              </a:solidFill>
            </a:endParaRPr>
          </a:p>
        </p:txBody>
      </p:sp>
    </p:spTree>
    <p:extLst>
      <p:ext uri="{BB962C8B-B14F-4D97-AF65-F5344CB8AC3E}">
        <p14:creationId xmlns:p14="http://schemas.microsoft.com/office/powerpoint/2010/main" val="4111828238"/>
      </p:ext>
    </p:extLst>
  </p:cSld>
  <p:clrMapOvr>
    <a:masterClrMapping/>
  </p:clrMapOvr>
  <p:timing>
    <p:tnLst>
      <p:par>
        <p:cTn id="1" dur="indefinite" restart="never" nodeType="tmRoot"/>
      </p:par>
    </p:tnLst>
  </p:timing>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prstClr val="black"/>
              </a:solidFill>
            </a:endParaRPr>
          </a:p>
        </p:txBody>
      </p:sp>
      <p:sp>
        <p:nvSpPr>
          <p:cNvPr id="5" name="Footer Placeholder 4"/>
          <p:cNvSpPr>
            <a:spLocks noGrp="1"/>
          </p:cNvSpPr>
          <p:nvPr>
            <p:ph type="ftr" sz="quarter" idx="11"/>
          </p:nvPr>
        </p:nvSpPr>
        <p:spPr/>
        <p:txBody>
          <a:bodyPr/>
          <a:lstStyle>
            <a:lvl1pPr>
              <a:defRPr/>
            </a:lvl1pPr>
          </a:lstStyle>
          <a:p>
            <a:endParaRPr lang="en-US">
              <a:solidFill>
                <a:prstClr val="black"/>
              </a:solidFill>
            </a:endParaRPr>
          </a:p>
        </p:txBody>
      </p:sp>
      <p:sp>
        <p:nvSpPr>
          <p:cNvPr id="6" name="Slide Number Placeholder 5"/>
          <p:cNvSpPr>
            <a:spLocks noGrp="1"/>
          </p:cNvSpPr>
          <p:nvPr>
            <p:ph type="sldNum" sz="quarter" idx="12"/>
          </p:nvPr>
        </p:nvSpPr>
        <p:spPr/>
        <p:txBody>
          <a:bodyPr/>
          <a:lstStyle>
            <a:lvl1pPr>
              <a:defRPr/>
            </a:lvl1pPr>
          </a:lstStyle>
          <a:p>
            <a:fld id="{92EFFD3F-3DAE-094C-B747-16249A321880}" type="slidenum">
              <a:rPr lang="en-US">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838416389"/>
      </p:ext>
    </p:extLst>
  </p:cSld>
  <p:clrMapOvr>
    <a:masterClrMapping/>
  </p:clrMapOvr>
  <p:timing>
    <p:tnLst>
      <p:par>
        <p:cTn id="1" dur="indefinite" restart="never" nodeType="tmRoot"/>
      </p:par>
    </p:tnLst>
  </p:timing>
</p:sldLayout>
</file>

<file path=ppt/slideLayouts/slideLayout135.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ABCA0E9-8E23-4710-9DEB-7FDAE50520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0EB376D2-40AB-4A52-A414-AFBE56D57ED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F1723594-4931-4D2A-B2A7-5BFACEF4AEB9}"/>
              </a:ext>
            </a:extLst>
          </p:cNvPr>
          <p:cNvSpPr>
            <a:spLocks noGrp="1"/>
          </p:cNvSpPr>
          <p:nvPr>
            <p:ph type="dt" sz="half" idx="10"/>
          </p:nvPr>
        </p:nvSpPr>
        <p:spPr/>
        <p:txBody>
          <a:bodyPr/>
          <a:lstStyle/>
          <a:p>
            <a:fld id="{A3C39D9B-1707-4BC2-A8DF-A9A95A2D1DDF}" type="datetimeFigureOut">
              <a:rPr lang="en-US" smtClean="0">
                <a:solidFill>
                  <a:prstClr val="black">
                    <a:tint val="75000"/>
                  </a:prstClr>
                </a:solidFill>
              </a:rPr>
              <a:pPr/>
              <a:t>21-Mar-22</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8E4C7B33-973D-43C2-8D47-93B89D6679D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E30A7D1E-0FD0-4AD5-87FB-DFF9DCE9D968}"/>
              </a:ext>
            </a:extLst>
          </p:cNvPr>
          <p:cNvSpPr>
            <a:spLocks noGrp="1"/>
          </p:cNvSpPr>
          <p:nvPr>
            <p:ph type="sldNum" sz="quarter" idx="12"/>
          </p:nvPr>
        </p:nvSpPr>
        <p:spPr/>
        <p:txBody>
          <a:body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
        <p:nvSpPr>
          <p:cNvPr id="9" name="Picture Placeholder 8">
            <a:extLst>
              <a:ext uri="{FF2B5EF4-FFF2-40B4-BE49-F238E27FC236}">
                <a16:creationId xmlns="" xmlns:a16="http://schemas.microsoft.com/office/drawing/2014/main" id="{14E6C9DA-08E5-4F48-93D8-C24723FDA35F}"/>
              </a:ext>
            </a:extLst>
          </p:cNvPr>
          <p:cNvSpPr>
            <a:spLocks noGrp="1"/>
          </p:cNvSpPr>
          <p:nvPr>
            <p:ph type="pic" sz="quarter" idx="13"/>
          </p:nvPr>
        </p:nvSpPr>
        <p:spPr>
          <a:xfrm>
            <a:off x="12301539" y="4252913"/>
            <a:ext cx="914400" cy="914400"/>
          </a:xfrm>
        </p:spPr>
        <p:txBody>
          <a:bodyPr/>
          <a:lstStyle/>
          <a:p>
            <a:endParaRPr lang="en-US"/>
          </a:p>
        </p:txBody>
      </p:sp>
    </p:spTree>
    <p:extLst>
      <p:ext uri="{BB962C8B-B14F-4D97-AF65-F5344CB8AC3E}">
        <p14:creationId xmlns:p14="http://schemas.microsoft.com/office/powerpoint/2010/main" val="669037698"/>
      </p:ext>
    </p:extLst>
  </p:cSld>
  <p:clrMapOvr>
    <a:masterClrMapping/>
  </p:clrMapOvr>
  <p:timing>
    <p:tnLst>
      <p:par>
        <p:cTn id="1" dur="indefinite" restart="never" nodeType="tmRoot"/>
      </p:par>
    </p:tnLst>
  </p:timing>
</p:sldLayout>
</file>

<file path=ppt/slideLayouts/slideLayout136.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ABCA0E9-8E23-4710-9DEB-7FDAE50520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0EB376D2-40AB-4A52-A414-AFBE56D57ED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F1723594-4931-4D2A-B2A7-5BFACEF4AEB9}"/>
              </a:ext>
            </a:extLst>
          </p:cNvPr>
          <p:cNvSpPr>
            <a:spLocks noGrp="1"/>
          </p:cNvSpPr>
          <p:nvPr>
            <p:ph type="dt" sz="half" idx="10"/>
          </p:nvPr>
        </p:nvSpPr>
        <p:spPr/>
        <p:txBody>
          <a:bodyPr/>
          <a:lstStyle/>
          <a:p>
            <a:fld id="{A3C39D9B-1707-4BC2-A8DF-A9A95A2D1DDF}" type="datetimeFigureOut">
              <a:rPr lang="en-US" smtClean="0">
                <a:solidFill>
                  <a:prstClr val="black">
                    <a:tint val="75000"/>
                  </a:prstClr>
                </a:solidFill>
              </a:rPr>
              <a:pPr/>
              <a:t>21-Mar-22</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8E4C7B33-973D-43C2-8D47-93B89D6679D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E30A7D1E-0FD0-4AD5-87FB-DFF9DCE9D968}"/>
              </a:ext>
            </a:extLst>
          </p:cNvPr>
          <p:cNvSpPr>
            <a:spLocks noGrp="1"/>
          </p:cNvSpPr>
          <p:nvPr>
            <p:ph type="sldNum" sz="quarter" idx="12"/>
          </p:nvPr>
        </p:nvSpPr>
        <p:spPr/>
        <p:txBody>
          <a:body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
        <p:nvSpPr>
          <p:cNvPr id="9" name="Picture Placeholder 8">
            <a:extLst>
              <a:ext uri="{FF2B5EF4-FFF2-40B4-BE49-F238E27FC236}">
                <a16:creationId xmlns="" xmlns:a16="http://schemas.microsoft.com/office/drawing/2014/main" id="{14E6C9DA-08E5-4F48-93D8-C24723FDA35F}"/>
              </a:ext>
            </a:extLst>
          </p:cNvPr>
          <p:cNvSpPr>
            <a:spLocks noGrp="1"/>
          </p:cNvSpPr>
          <p:nvPr>
            <p:ph type="pic" sz="quarter" idx="13"/>
          </p:nvPr>
        </p:nvSpPr>
        <p:spPr>
          <a:xfrm>
            <a:off x="12301539" y="4252913"/>
            <a:ext cx="914400" cy="914400"/>
          </a:xfrm>
        </p:spPr>
        <p:txBody>
          <a:bodyPr/>
          <a:lstStyle/>
          <a:p>
            <a:endParaRPr lang="en-US"/>
          </a:p>
        </p:txBody>
      </p:sp>
    </p:spTree>
    <p:extLst>
      <p:ext uri="{BB962C8B-B14F-4D97-AF65-F5344CB8AC3E}">
        <p14:creationId xmlns:p14="http://schemas.microsoft.com/office/powerpoint/2010/main" val="2104825788"/>
      </p:ext>
    </p:extLst>
  </p:cSld>
  <p:clrMapOvr>
    <a:masterClrMapping/>
  </p:clrMapOvr>
  <p:timing>
    <p:tnLst>
      <p:par>
        <p:cTn id="1" dur="indefinite" restart="never" nodeType="tmRoot"/>
      </p:par>
    </p:tnLst>
  </p:timing>
</p:sldLayout>
</file>

<file path=ppt/slideLayouts/slideLayout137.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ABCA0E9-8E23-4710-9DEB-7FDAE50520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0EB376D2-40AB-4A52-A414-AFBE56D57ED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F1723594-4931-4D2A-B2A7-5BFACEF4AEB9}"/>
              </a:ext>
            </a:extLst>
          </p:cNvPr>
          <p:cNvSpPr>
            <a:spLocks noGrp="1"/>
          </p:cNvSpPr>
          <p:nvPr>
            <p:ph type="dt" sz="half" idx="10"/>
          </p:nvPr>
        </p:nvSpPr>
        <p:spPr/>
        <p:txBody>
          <a:bodyPr/>
          <a:lstStyle/>
          <a:p>
            <a:fld id="{A3C39D9B-1707-4BC2-A8DF-A9A95A2D1DDF}" type="datetimeFigureOut">
              <a:rPr lang="en-US" smtClean="0">
                <a:solidFill>
                  <a:prstClr val="black">
                    <a:tint val="75000"/>
                  </a:prstClr>
                </a:solidFill>
              </a:rPr>
              <a:pPr/>
              <a:t>21-Mar-22</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8E4C7B33-973D-43C2-8D47-93B89D6679D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E30A7D1E-0FD0-4AD5-87FB-DFF9DCE9D968}"/>
              </a:ext>
            </a:extLst>
          </p:cNvPr>
          <p:cNvSpPr>
            <a:spLocks noGrp="1"/>
          </p:cNvSpPr>
          <p:nvPr>
            <p:ph type="sldNum" sz="quarter" idx="12"/>
          </p:nvPr>
        </p:nvSpPr>
        <p:spPr/>
        <p:txBody>
          <a:body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
        <p:nvSpPr>
          <p:cNvPr id="9" name="Picture Placeholder 8">
            <a:extLst>
              <a:ext uri="{FF2B5EF4-FFF2-40B4-BE49-F238E27FC236}">
                <a16:creationId xmlns="" xmlns:a16="http://schemas.microsoft.com/office/drawing/2014/main" id="{14E6C9DA-08E5-4F48-93D8-C24723FDA35F}"/>
              </a:ext>
            </a:extLst>
          </p:cNvPr>
          <p:cNvSpPr>
            <a:spLocks noGrp="1"/>
          </p:cNvSpPr>
          <p:nvPr>
            <p:ph type="pic" sz="quarter" idx="13"/>
          </p:nvPr>
        </p:nvSpPr>
        <p:spPr>
          <a:xfrm>
            <a:off x="12301539" y="4252913"/>
            <a:ext cx="914400" cy="914400"/>
          </a:xfrm>
        </p:spPr>
        <p:txBody>
          <a:bodyPr/>
          <a:lstStyle/>
          <a:p>
            <a:endParaRPr lang="en-US"/>
          </a:p>
        </p:txBody>
      </p:sp>
    </p:spTree>
    <p:extLst>
      <p:ext uri="{BB962C8B-B14F-4D97-AF65-F5344CB8AC3E}">
        <p14:creationId xmlns:p14="http://schemas.microsoft.com/office/powerpoint/2010/main" val="69597383"/>
      </p:ext>
    </p:extLst>
  </p:cSld>
  <p:clrMapOvr>
    <a:masterClrMapping/>
  </p:clrMapOvr>
  <p:timing>
    <p:tnLst>
      <p:par>
        <p:cTn id="1" dur="indefinite" restart="never" nodeType="tmRoot"/>
      </p:par>
    </p:tnLst>
  </p:timing>
</p:sldLayout>
</file>

<file path=ppt/slideLayouts/slideLayout138.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ABCA0E9-8E23-4710-9DEB-7FDAE50520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0EB376D2-40AB-4A52-A414-AFBE56D57ED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F1723594-4931-4D2A-B2A7-5BFACEF4AEB9}"/>
              </a:ext>
            </a:extLst>
          </p:cNvPr>
          <p:cNvSpPr>
            <a:spLocks noGrp="1"/>
          </p:cNvSpPr>
          <p:nvPr>
            <p:ph type="dt" sz="half" idx="10"/>
          </p:nvPr>
        </p:nvSpPr>
        <p:spPr/>
        <p:txBody>
          <a:bodyPr/>
          <a:lstStyle/>
          <a:p>
            <a:fld id="{A3C39D9B-1707-4BC2-A8DF-A9A95A2D1DDF}" type="datetimeFigureOut">
              <a:rPr lang="en-US" smtClean="0">
                <a:solidFill>
                  <a:prstClr val="black">
                    <a:tint val="75000"/>
                  </a:prstClr>
                </a:solidFill>
              </a:rPr>
              <a:pPr/>
              <a:t>21-Mar-22</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8E4C7B33-973D-43C2-8D47-93B89D6679D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E30A7D1E-0FD0-4AD5-87FB-DFF9DCE9D968}"/>
              </a:ext>
            </a:extLst>
          </p:cNvPr>
          <p:cNvSpPr>
            <a:spLocks noGrp="1"/>
          </p:cNvSpPr>
          <p:nvPr>
            <p:ph type="sldNum" sz="quarter" idx="12"/>
          </p:nvPr>
        </p:nvSpPr>
        <p:spPr/>
        <p:txBody>
          <a:bodyPr/>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
        <p:nvSpPr>
          <p:cNvPr id="9" name="Picture Placeholder 8">
            <a:extLst>
              <a:ext uri="{FF2B5EF4-FFF2-40B4-BE49-F238E27FC236}">
                <a16:creationId xmlns="" xmlns:a16="http://schemas.microsoft.com/office/drawing/2014/main" id="{14E6C9DA-08E5-4F48-93D8-C24723FDA35F}"/>
              </a:ext>
            </a:extLst>
          </p:cNvPr>
          <p:cNvSpPr>
            <a:spLocks noGrp="1"/>
          </p:cNvSpPr>
          <p:nvPr>
            <p:ph type="pic" sz="quarter" idx="13"/>
          </p:nvPr>
        </p:nvSpPr>
        <p:spPr>
          <a:xfrm>
            <a:off x="12301539" y="4252913"/>
            <a:ext cx="914400" cy="914400"/>
          </a:xfrm>
        </p:spPr>
        <p:txBody>
          <a:bodyPr/>
          <a:lstStyle/>
          <a:p>
            <a:endParaRPr lang="en-US"/>
          </a:p>
        </p:txBody>
      </p:sp>
    </p:spTree>
    <p:extLst>
      <p:ext uri="{BB962C8B-B14F-4D97-AF65-F5344CB8AC3E}">
        <p14:creationId xmlns:p14="http://schemas.microsoft.com/office/powerpoint/2010/main" val="2833838893"/>
      </p:ext>
    </p:extLst>
  </p:cSld>
  <p:clrMapOvr>
    <a:masterClrMapping/>
  </p:clrMapOvr>
  <p:timing>
    <p:tnLst>
      <p:par>
        <p:cTn id="1" dur="indefinite" restart="never" nodeType="tmRoot"/>
      </p:par>
    </p:tnLst>
  </p:timing>
</p:sldLayout>
</file>

<file path=ppt/slideLayouts/slideLayout139.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76"/>
        <p:cNvGrpSpPr/>
        <p:nvPr/>
      </p:nvGrpSpPr>
      <p:grpSpPr>
        <a:xfrm>
          <a:off x="0" y="0"/>
          <a:ext cx="0" cy="0"/>
          <a:chOff x="0" y="0"/>
          <a:chExt cx="0" cy="0"/>
        </a:xfrm>
      </p:grpSpPr>
      <p:sp>
        <p:nvSpPr>
          <p:cNvPr id="77" name="Google Shape;77;p3"/>
          <p:cNvSpPr txBox="1">
            <a:spLocks noGrp="1"/>
          </p:cNvSpPr>
          <p:nvPr>
            <p:ph type="title"/>
          </p:nvPr>
        </p:nvSpPr>
        <p:spPr>
          <a:xfrm>
            <a:off x="2685633" y="3545667"/>
            <a:ext cx="6820800" cy="1631200"/>
          </a:xfrm>
          <a:prstGeom prst="rect">
            <a:avLst/>
          </a:prstGeom>
        </p:spPr>
        <p:txBody>
          <a:bodyPr spcFirstLastPara="1" wrap="square" lIns="91423" tIns="91423" rIns="91423" bIns="91423" anchor="t" anchorCtr="0">
            <a:noAutofit/>
          </a:bodyPr>
          <a:lstStyle>
            <a:lvl1pPr lvl="0" algn="ctr">
              <a:spcBef>
                <a:spcPts val="0"/>
              </a:spcBef>
              <a:spcAft>
                <a:spcPts val="0"/>
              </a:spcAft>
              <a:buSzPts val="3600"/>
              <a:buNone/>
              <a:defRPr sz="72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78" name="Google Shape;78;p3"/>
          <p:cNvSpPr txBox="1">
            <a:spLocks noGrp="1"/>
          </p:cNvSpPr>
          <p:nvPr>
            <p:ph type="subTitle" idx="1"/>
          </p:nvPr>
        </p:nvSpPr>
        <p:spPr>
          <a:xfrm>
            <a:off x="2685633" y="5018400"/>
            <a:ext cx="6820800" cy="727600"/>
          </a:xfrm>
          <a:prstGeom prst="rect">
            <a:avLst/>
          </a:prstGeom>
        </p:spPr>
        <p:txBody>
          <a:bodyPr spcFirstLastPara="1" wrap="square" lIns="91423" tIns="91423" rIns="91423" bIns="91423" anchor="t" anchorCtr="0">
            <a:noAutofit/>
          </a:bodyPr>
          <a:lstStyle>
            <a:lvl1pPr lvl="0" algn="ctr" rtl="0">
              <a:lnSpc>
                <a:spcPct val="100000"/>
              </a:lnSpc>
              <a:spcBef>
                <a:spcPts val="0"/>
              </a:spcBef>
              <a:spcAft>
                <a:spcPts val="0"/>
              </a:spcAft>
              <a:buSzPts val="2800"/>
              <a:buNone/>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79" name="Google Shape;79;p3"/>
          <p:cNvSpPr txBox="1">
            <a:spLocks noGrp="1"/>
          </p:cNvSpPr>
          <p:nvPr>
            <p:ph type="title" idx="2" hasCustomPrompt="1"/>
          </p:nvPr>
        </p:nvSpPr>
        <p:spPr>
          <a:xfrm>
            <a:off x="4139833" y="1638099"/>
            <a:ext cx="3912400" cy="1838000"/>
          </a:xfrm>
          <a:prstGeom prst="rect">
            <a:avLst/>
          </a:prstGeom>
        </p:spPr>
        <p:txBody>
          <a:bodyPr spcFirstLastPara="1" wrap="square" lIns="91423" tIns="91423" rIns="91423" bIns="91423" anchor="ctr" anchorCtr="0">
            <a:noAutofit/>
          </a:bodyPr>
          <a:lstStyle>
            <a:lvl1pPr lvl="0" algn="ctr" rtl="0">
              <a:spcBef>
                <a:spcPts val="0"/>
              </a:spcBef>
              <a:spcAft>
                <a:spcPts val="0"/>
              </a:spcAft>
              <a:buSzPts val="12000"/>
              <a:buNone/>
              <a:defRPr sz="12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80" name="Google Shape;80;p3"/>
          <p:cNvSpPr/>
          <p:nvPr/>
        </p:nvSpPr>
        <p:spPr>
          <a:xfrm>
            <a:off x="-271713" y="189801"/>
            <a:ext cx="1760817" cy="1968691"/>
          </a:xfrm>
          <a:custGeom>
            <a:avLst/>
            <a:gdLst/>
            <a:ahLst/>
            <a:cxnLst/>
            <a:rect l="l" t="t" r="r" b="b"/>
            <a:pathLst>
              <a:path w="39109" h="43726" extrusionOk="0">
                <a:moveTo>
                  <a:pt x="22320" y="1"/>
                </a:moveTo>
                <a:cubicBezTo>
                  <a:pt x="20507" y="1"/>
                  <a:pt x="18704" y="165"/>
                  <a:pt x="16957" y="421"/>
                </a:cubicBezTo>
                <a:lnTo>
                  <a:pt x="15848" y="596"/>
                </a:lnTo>
                <a:cubicBezTo>
                  <a:pt x="11004" y="1326"/>
                  <a:pt x="5021" y="2435"/>
                  <a:pt x="2044" y="7046"/>
                </a:cubicBezTo>
                <a:cubicBezTo>
                  <a:pt x="59" y="10111"/>
                  <a:pt x="439" y="15393"/>
                  <a:pt x="293" y="19158"/>
                </a:cubicBezTo>
                <a:cubicBezTo>
                  <a:pt x="1" y="24090"/>
                  <a:pt x="88" y="29052"/>
                  <a:pt x="497" y="33984"/>
                </a:cubicBezTo>
                <a:cubicBezTo>
                  <a:pt x="1139" y="40668"/>
                  <a:pt x="4116" y="43411"/>
                  <a:pt x="9544" y="43586"/>
                </a:cubicBezTo>
                <a:cubicBezTo>
                  <a:pt x="12104" y="43664"/>
                  <a:pt x="14656" y="43725"/>
                  <a:pt x="17199" y="43725"/>
                </a:cubicBezTo>
                <a:cubicBezTo>
                  <a:pt x="19411" y="43725"/>
                  <a:pt x="21617" y="43679"/>
                  <a:pt x="23816" y="43557"/>
                </a:cubicBezTo>
                <a:cubicBezTo>
                  <a:pt x="27435" y="43353"/>
                  <a:pt x="31433" y="43557"/>
                  <a:pt x="34702" y="41660"/>
                </a:cubicBezTo>
                <a:cubicBezTo>
                  <a:pt x="37971" y="39763"/>
                  <a:pt x="38963" y="35560"/>
                  <a:pt x="39021" y="31299"/>
                </a:cubicBezTo>
                <a:cubicBezTo>
                  <a:pt x="39109" y="25987"/>
                  <a:pt x="38759" y="20646"/>
                  <a:pt x="38642" y="15306"/>
                </a:cubicBezTo>
                <a:cubicBezTo>
                  <a:pt x="38584" y="10694"/>
                  <a:pt x="37591" y="5616"/>
                  <a:pt x="33856" y="3135"/>
                </a:cubicBezTo>
                <a:cubicBezTo>
                  <a:pt x="30308" y="790"/>
                  <a:pt x="26293" y="1"/>
                  <a:pt x="22320" y="1"/>
                </a:cubicBezTo>
                <a:close/>
              </a:path>
            </a:pathLst>
          </a:custGeom>
          <a:solidFill>
            <a:schemeClr val="accent1"/>
          </a:solidFill>
          <a:ln>
            <a:noFill/>
          </a:ln>
        </p:spPr>
        <p:txBody>
          <a:bodyPr spcFirstLastPara="1" wrap="square" lIns="91423" tIns="91423" rIns="91423" bIns="91423" anchor="ctr" anchorCtr="0">
            <a:noAutofit/>
          </a:bodyPr>
          <a:lstStyle/>
          <a:p>
            <a:pPr>
              <a:buClr>
                <a:srgbClr val="000000"/>
              </a:buClr>
              <a:buFont typeface="Arial"/>
              <a:buNone/>
            </a:pPr>
            <a:endParaRPr sz="1400" kern="0">
              <a:solidFill>
                <a:srgbClr val="000000"/>
              </a:solidFill>
              <a:latin typeface="Arial"/>
              <a:cs typeface="Arial"/>
              <a:sym typeface="Arial"/>
            </a:endParaRPr>
          </a:p>
        </p:txBody>
      </p:sp>
      <p:grpSp>
        <p:nvGrpSpPr>
          <p:cNvPr id="81" name="Google Shape;81;p3"/>
          <p:cNvGrpSpPr/>
          <p:nvPr/>
        </p:nvGrpSpPr>
        <p:grpSpPr>
          <a:xfrm rot="5400000">
            <a:off x="-489406" y="5187453"/>
            <a:ext cx="2981108" cy="1393040"/>
            <a:chOff x="2431350" y="1519275"/>
            <a:chExt cx="925925" cy="432675"/>
          </a:xfrm>
        </p:grpSpPr>
        <p:sp>
          <p:nvSpPr>
            <p:cNvPr id="82" name="Google Shape;82;p3"/>
            <p:cNvSpPr/>
            <p:nvPr/>
          </p:nvSpPr>
          <p:spPr>
            <a:xfrm>
              <a:off x="2436450" y="1902400"/>
              <a:ext cx="822325" cy="49550"/>
            </a:xfrm>
            <a:custGeom>
              <a:avLst/>
              <a:gdLst/>
              <a:ahLst/>
              <a:cxnLst/>
              <a:rect l="l" t="t" r="r" b="b"/>
              <a:pathLst>
                <a:path w="32893" h="1982" extrusionOk="0">
                  <a:moveTo>
                    <a:pt x="409" y="1"/>
                  </a:moveTo>
                  <a:cubicBezTo>
                    <a:pt x="1" y="1"/>
                    <a:pt x="1" y="613"/>
                    <a:pt x="322" y="789"/>
                  </a:cubicBezTo>
                  <a:cubicBezTo>
                    <a:pt x="2008" y="1611"/>
                    <a:pt x="3847" y="1626"/>
                    <a:pt x="5683" y="1626"/>
                  </a:cubicBezTo>
                  <a:cubicBezTo>
                    <a:pt x="5754" y="1626"/>
                    <a:pt x="5825" y="1626"/>
                    <a:pt x="5895" y="1626"/>
                  </a:cubicBezTo>
                  <a:cubicBezTo>
                    <a:pt x="6531" y="1626"/>
                    <a:pt x="7166" y="1628"/>
                    <a:pt x="7793" y="1664"/>
                  </a:cubicBezTo>
                  <a:cubicBezTo>
                    <a:pt x="8508" y="1722"/>
                    <a:pt x="9231" y="1752"/>
                    <a:pt x="9953" y="1752"/>
                  </a:cubicBezTo>
                  <a:cubicBezTo>
                    <a:pt x="10675" y="1752"/>
                    <a:pt x="11398" y="1722"/>
                    <a:pt x="12113" y="1664"/>
                  </a:cubicBezTo>
                  <a:cubicBezTo>
                    <a:pt x="12527" y="1639"/>
                    <a:pt x="12941" y="1626"/>
                    <a:pt x="13355" y="1626"/>
                  </a:cubicBezTo>
                  <a:cubicBezTo>
                    <a:pt x="14398" y="1626"/>
                    <a:pt x="15437" y="1709"/>
                    <a:pt x="16461" y="1898"/>
                  </a:cubicBezTo>
                  <a:cubicBezTo>
                    <a:pt x="16869" y="1957"/>
                    <a:pt x="17274" y="1982"/>
                    <a:pt x="17677" y="1982"/>
                  </a:cubicBezTo>
                  <a:cubicBezTo>
                    <a:pt x="19663" y="1982"/>
                    <a:pt x="21593" y="1372"/>
                    <a:pt x="23582" y="1226"/>
                  </a:cubicBezTo>
                  <a:cubicBezTo>
                    <a:pt x="24416" y="1177"/>
                    <a:pt x="25250" y="1160"/>
                    <a:pt x="26084" y="1160"/>
                  </a:cubicBezTo>
                  <a:cubicBezTo>
                    <a:pt x="27855" y="1160"/>
                    <a:pt x="29627" y="1236"/>
                    <a:pt x="31398" y="1236"/>
                  </a:cubicBezTo>
                  <a:cubicBezTo>
                    <a:pt x="31741" y="1236"/>
                    <a:pt x="32083" y="1233"/>
                    <a:pt x="32426" y="1226"/>
                  </a:cubicBezTo>
                  <a:cubicBezTo>
                    <a:pt x="32893" y="1226"/>
                    <a:pt x="32893" y="409"/>
                    <a:pt x="32426" y="409"/>
                  </a:cubicBezTo>
                  <a:cubicBezTo>
                    <a:pt x="31381" y="388"/>
                    <a:pt x="30337" y="379"/>
                    <a:pt x="29293" y="379"/>
                  </a:cubicBezTo>
                  <a:cubicBezTo>
                    <a:pt x="27389" y="379"/>
                    <a:pt x="25486" y="411"/>
                    <a:pt x="23582" y="467"/>
                  </a:cubicBezTo>
                  <a:cubicBezTo>
                    <a:pt x="22042" y="505"/>
                    <a:pt x="20429" y="676"/>
                    <a:pt x="18844" y="676"/>
                  </a:cubicBezTo>
                  <a:cubicBezTo>
                    <a:pt x="17967" y="676"/>
                    <a:pt x="17099" y="623"/>
                    <a:pt x="16257" y="467"/>
                  </a:cubicBezTo>
                  <a:cubicBezTo>
                    <a:pt x="15265" y="295"/>
                    <a:pt x="14273" y="250"/>
                    <a:pt x="13280" y="250"/>
                  </a:cubicBezTo>
                  <a:cubicBezTo>
                    <a:pt x="12193" y="250"/>
                    <a:pt x="11105" y="304"/>
                    <a:pt x="10013" y="304"/>
                  </a:cubicBezTo>
                  <a:cubicBezTo>
                    <a:pt x="9401" y="304"/>
                    <a:pt x="8788" y="287"/>
                    <a:pt x="8173" y="234"/>
                  </a:cubicBezTo>
                  <a:cubicBezTo>
                    <a:pt x="5575" y="1"/>
                    <a:pt x="2978" y="146"/>
                    <a:pt x="40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83" name="Google Shape;83;p3"/>
            <p:cNvSpPr/>
            <p:nvPr/>
          </p:nvSpPr>
          <p:spPr>
            <a:xfrm>
              <a:off x="2458550" y="1828350"/>
              <a:ext cx="822000" cy="58175"/>
            </a:xfrm>
            <a:custGeom>
              <a:avLst/>
              <a:gdLst/>
              <a:ahLst/>
              <a:cxnLst/>
              <a:rect l="l" t="t" r="r" b="b"/>
              <a:pathLst>
                <a:path w="32880" h="2327" extrusionOk="0">
                  <a:moveTo>
                    <a:pt x="3976" y="0"/>
                  </a:moveTo>
                  <a:cubicBezTo>
                    <a:pt x="2648" y="0"/>
                    <a:pt x="1335" y="132"/>
                    <a:pt x="138" y="599"/>
                  </a:cubicBezTo>
                  <a:cubicBezTo>
                    <a:pt x="0" y="654"/>
                    <a:pt x="19" y="893"/>
                    <a:pt x="146" y="893"/>
                  </a:cubicBezTo>
                  <a:cubicBezTo>
                    <a:pt x="153" y="893"/>
                    <a:pt x="160" y="892"/>
                    <a:pt x="167" y="890"/>
                  </a:cubicBezTo>
                  <a:lnTo>
                    <a:pt x="167" y="920"/>
                  </a:lnTo>
                  <a:cubicBezTo>
                    <a:pt x="346" y="908"/>
                    <a:pt x="526" y="903"/>
                    <a:pt x="707" y="903"/>
                  </a:cubicBezTo>
                  <a:cubicBezTo>
                    <a:pt x="1912" y="903"/>
                    <a:pt x="3152" y="1124"/>
                    <a:pt x="4370" y="1124"/>
                  </a:cubicBezTo>
                  <a:cubicBezTo>
                    <a:pt x="5771" y="1124"/>
                    <a:pt x="7230" y="1270"/>
                    <a:pt x="8660" y="1299"/>
                  </a:cubicBezTo>
                  <a:lnTo>
                    <a:pt x="12980" y="1299"/>
                  </a:lnTo>
                  <a:cubicBezTo>
                    <a:pt x="14410" y="1299"/>
                    <a:pt x="15811" y="1562"/>
                    <a:pt x="17241" y="1649"/>
                  </a:cubicBezTo>
                  <a:cubicBezTo>
                    <a:pt x="18184" y="1717"/>
                    <a:pt x="19131" y="1740"/>
                    <a:pt x="20079" y="1740"/>
                  </a:cubicBezTo>
                  <a:cubicBezTo>
                    <a:pt x="21975" y="1740"/>
                    <a:pt x="23876" y="1649"/>
                    <a:pt x="25763" y="1649"/>
                  </a:cubicBezTo>
                  <a:cubicBezTo>
                    <a:pt x="26156" y="1615"/>
                    <a:pt x="26559" y="1601"/>
                    <a:pt x="26967" y="1601"/>
                  </a:cubicBezTo>
                  <a:cubicBezTo>
                    <a:pt x="27255" y="1601"/>
                    <a:pt x="27545" y="1608"/>
                    <a:pt x="27835" y="1620"/>
                  </a:cubicBezTo>
                  <a:cubicBezTo>
                    <a:pt x="28331" y="1678"/>
                    <a:pt x="28857" y="1853"/>
                    <a:pt x="29382" y="1941"/>
                  </a:cubicBezTo>
                  <a:cubicBezTo>
                    <a:pt x="29954" y="2020"/>
                    <a:pt x="30727" y="2326"/>
                    <a:pt x="31411" y="2326"/>
                  </a:cubicBezTo>
                  <a:cubicBezTo>
                    <a:pt x="31739" y="2326"/>
                    <a:pt x="32045" y="2256"/>
                    <a:pt x="32300" y="2058"/>
                  </a:cubicBezTo>
                  <a:cubicBezTo>
                    <a:pt x="32880" y="1623"/>
                    <a:pt x="32501" y="629"/>
                    <a:pt x="31989" y="629"/>
                  </a:cubicBezTo>
                  <a:cubicBezTo>
                    <a:pt x="31882" y="629"/>
                    <a:pt x="31769" y="673"/>
                    <a:pt x="31658" y="774"/>
                  </a:cubicBezTo>
                  <a:cubicBezTo>
                    <a:pt x="31555" y="853"/>
                    <a:pt x="31415" y="883"/>
                    <a:pt x="31258" y="883"/>
                  </a:cubicBezTo>
                  <a:cubicBezTo>
                    <a:pt x="30837" y="883"/>
                    <a:pt x="30292" y="670"/>
                    <a:pt x="29995" y="628"/>
                  </a:cubicBezTo>
                  <a:cubicBezTo>
                    <a:pt x="29440" y="599"/>
                    <a:pt x="28886" y="569"/>
                    <a:pt x="28360" y="482"/>
                  </a:cubicBezTo>
                  <a:cubicBezTo>
                    <a:pt x="27909" y="407"/>
                    <a:pt x="27453" y="383"/>
                    <a:pt x="26997" y="383"/>
                  </a:cubicBezTo>
                  <a:cubicBezTo>
                    <a:pt x="26214" y="383"/>
                    <a:pt x="25428" y="453"/>
                    <a:pt x="24654" y="453"/>
                  </a:cubicBezTo>
                  <a:cubicBezTo>
                    <a:pt x="22984" y="453"/>
                    <a:pt x="21292" y="528"/>
                    <a:pt x="19612" y="528"/>
                  </a:cubicBezTo>
                  <a:cubicBezTo>
                    <a:pt x="18532" y="528"/>
                    <a:pt x="17457" y="497"/>
                    <a:pt x="16394" y="394"/>
                  </a:cubicBezTo>
                  <a:cubicBezTo>
                    <a:pt x="15081" y="248"/>
                    <a:pt x="13768" y="161"/>
                    <a:pt x="12454" y="132"/>
                  </a:cubicBezTo>
                  <a:cubicBezTo>
                    <a:pt x="11287" y="132"/>
                    <a:pt x="10120" y="218"/>
                    <a:pt x="8952" y="218"/>
                  </a:cubicBezTo>
                  <a:cubicBezTo>
                    <a:pt x="8602" y="218"/>
                    <a:pt x="8252" y="210"/>
                    <a:pt x="7902" y="190"/>
                  </a:cubicBezTo>
                  <a:cubicBezTo>
                    <a:pt x="6647" y="132"/>
                    <a:pt x="5304" y="0"/>
                    <a:pt x="397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84" name="Google Shape;84;p3"/>
            <p:cNvSpPr/>
            <p:nvPr/>
          </p:nvSpPr>
          <p:spPr>
            <a:xfrm>
              <a:off x="2431350" y="1738000"/>
              <a:ext cx="883975" cy="71800"/>
            </a:xfrm>
            <a:custGeom>
              <a:avLst/>
              <a:gdLst/>
              <a:ahLst/>
              <a:cxnLst/>
              <a:rect l="l" t="t" r="r" b="b"/>
              <a:pathLst>
                <a:path w="35359" h="2872" extrusionOk="0">
                  <a:moveTo>
                    <a:pt x="21524" y="0"/>
                  </a:moveTo>
                  <a:cubicBezTo>
                    <a:pt x="20534" y="0"/>
                    <a:pt x="19535" y="39"/>
                    <a:pt x="18562" y="39"/>
                  </a:cubicBezTo>
                  <a:cubicBezTo>
                    <a:pt x="15469" y="68"/>
                    <a:pt x="12463" y="506"/>
                    <a:pt x="9398" y="710"/>
                  </a:cubicBezTo>
                  <a:cubicBezTo>
                    <a:pt x="8843" y="744"/>
                    <a:pt x="8288" y="752"/>
                    <a:pt x="7735" y="752"/>
                  </a:cubicBezTo>
                  <a:cubicBezTo>
                    <a:pt x="7286" y="752"/>
                    <a:pt x="6838" y="747"/>
                    <a:pt x="6393" y="747"/>
                  </a:cubicBezTo>
                  <a:cubicBezTo>
                    <a:pt x="5972" y="747"/>
                    <a:pt x="5553" y="751"/>
                    <a:pt x="5137" y="769"/>
                  </a:cubicBezTo>
                  <a:cubicBezTo>
                    <a:pt x="3561" y="856"/>
                    <a:pt x="2014" y="1323"/>
                    <a:pt x="467" y="1586"/>
                  </a:cubicBezTo>
                  <a:cubicBezTo>
                    <a:pt x="1" y="1673"/>
                    <a:pt x="1" y="2345"/>
                    <a:pt x="467" y="2432"/>
                  </a:cubicBezTo>
                  <a:lnTo>
                    <a:pt x="467" y="2461"/>
                  </a:lnTo>
                  <a:cubicBezTo>
                    <a:pt x="734" y="2492"/>
                    <a:pt x="998" y="2505"/>
                    <a:pt x="1261" y="2505"/>
                  </a:cubicBezTo>
                  <a:cubicBezTo>
                    <a:pt x="2499" y="2505"/>
                    <a:pt x="3711" y="2223"/>
                    <a:pt x="4962" y="2199"/>
                  </a:cubicBezTo>
                  <a:cubicBezTo>
                    <a:pt x="5306" y="2186"/>
                    <a:pt x="5647" y="2181"/>
                    <a:pt x="5985" y="2181"/>
                  </a:cubicBezTo>
                  <a:cubicBezTo>
                    <a:pt x="6589" y="2181"/>
                    <a:pt x="7185" y="2195"/>
                    <a:pt x="7778" y="2195"/>
                  </a:cubicBezTo>
                  <a:cubicBezTo>
                    <a:pt x="8320" y="2195"/>
                    <a:pt x="8859" y="2183"/>
                    <a:pt x="9398" y="2140"/>
                  </a:cubicBezTo>
                  <a:cubicBezTo>
                    <a:pt x="12463" y="1965"/>
                    <a:pt x="15498" y="1527"/>
                    <a:pt x="18562" y="1527"/>
                  </a:cubicBezTo>
                  <a:cubicBezTo>
                    <a:pt x="19438" y="1527"/>
                    <a:pt x="20334" y="1496"/>
                    <a:pt x="21233" y="1496"/>
                  </a:cubicBezTo>
                  <a:cubicBezTo>
                    <a:pt x="21832" y="1496"/>
                    <a:pt x="22432" y="1510"/>
                    <a:pt x="23028" y="1557"/>
                  </a:cubicBezTo>
                  <a:cubicBezTo>
                    <a:pt x="24283" y="1644"/>
                    <a:pt x="25538" y="1994"/>
                    <a:pt x="26793" y="2053"/>
                  </a:cubicBezTo>
                  <a:cubicBezTo>
                    <a:pt x="28077" y="2111"/>
                    <a:pt x="29244" y="2315"/>
                    <a:pt x="30441" y="2432"/>
                  </a:cubicBezTo>
                  <a:cubicBezTo>
                    <a:pt x="31730" y="2544"/>
                    <a:pt x="33019" y="2872"/>
                    <a:pt x="34308" y="2872"/>
                  </a:cubicBezTo>
                  <a:cubicBezTo>
                    <a:pt x="34362" y="2872"/>
                    <a:pt x="34415" y="2871"/>
                    <a:pt x="34468" y="2870"/>
                  </a:cubicBezTo>
                  <a:cubicBezTo>
                    <a:pt x="35358" y="2870"/>
                    <a:pt x="35345" y="1176"/>
                    <a:pt x="34511" y="1176"/>
                  </a:cubicBezTo>
                  <a:cubicBezTo>
                    <a:pt x="34497" y="1176"/>
                    <a:pt x="34483" y="1176"/>
                    <a:pt x="34468" y="1177"/>
                  </a:cubicBezTo>
                  <a:cubicBezTo>
                    <a:pt x="34175" y="1201"/>
                    <a:pt x="33881" y="1211"/>
                    <a:pt x="33588" y="1211"/>
                  </a:cubicBezTo>
                  <a:cubicBezTo>
                    <a:pt x="31313" y="1211"/>
                    <a:pt x="29038" y="587"/>
                    <a:pt x="26763" y="535"/>
                  </a:cubicBezTo>
                  <a:cubicBezTo>
                    <a:pt x="25508" y="506"/>
                    <a:pt x="24253" y="127"/>
                    <a:pt x="22998" y="39"/>
                  </a:cubicBezTo>
                  <a:cubicBezTo>
                    <a:pt x="22512" y="10"/>
                    <a:pt x="22019" y="0"/>
                    <a:pt x="21524"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85" name="Google Shape;85;p3"/>
            <p:cNvSpPr/>
            <p:nvPr/>
          </p:nvSpPr>
          <p:spPr>
            <a:xfrm>
              <a:off x="2465650" y="1677525"/>
              <a:ext cx="858050" cy="41800"/>
            </a:xfrm>
            <a:custGeom>
              <a:avLst/>
              <a:gdLst/>
              <a:ahLst/>
              <a:cxnLst/>
              <a:rect l="l" t="t" r="r" b="b"/>
              <a:pathLst>
                <a:path w="34322" h="1672" extrusionOk="0">
                  <a:moveTo>
                    <a:pt x="18410" y="1"/>
                  </a:moveTo>
                  <a:cubicBezTo>
                    <a:pt x="18024" y="1"/>
                    <a:pt x="17636" y="2"/>
                    <a:pt x="17249" y="6"/>
                  </a:cubicBezTo>
                  <a:cubicBezTo>
                    <a:pt x="14505" y="36"/>
                    <a:pt x="11791" y="36"/>
                    <a:pt x="9077" y="182"/>
                  </a:cubicBezTo>
                  <a:cubicBezTo>
                    <a:pt x="6100" y="328"/>
                    <a:pt x="3152" y="707"/>
                    <a:pt x="205" y="911"/>
                  </a:cubicBezTo>
                  <a:cubicBezTo>
                    <a:pt x="0" y="911"/>
                    <a:pt x="0" y="1261"/>
                    <a:pt x="205" y="1291"/>
                  </a:cubicBezTo>
                  <a:lnTo>
                    <a:pt x="175" y="1261"/>
                  </a:lnTo>
                  <a:lnTo>
                    <a:pt x="175" y="1261"/>
                  </a:lnTo>
                  <a:cubicBezTo>
                    <a:pt x="1531" y="1315"/>
                    <a:pt x="2862" y="1440"/>
                    <a:pt x="4235" y="1440"/>
                  </a:cubicBezTo>
                  <a:cubicBezTo>
                    <a:pt x="4370" y="1440"/>
                    <a:pt x="4505" y="1439"/>
                    <a:pt x="4641" y="1437"/>
                  </a:cubicBezTo>
                  <a:cubicBezTo>
                    <a:pt x="6042" y="1407"/>
                    <a:pt x="7442" y="1320"/>
                    <a:pt x="8843" y="1291"/>
                  </a:cubicBezTo>
                  <a:cubicBezTo>
                    <a:pt x="10244" y="1232"/>
                    <a:pt x="11645" y="1218"/>
                    <a:pt x="13042" y="1218"/>
                  </a:cubicBezTo>
                  <a:cubicBezTo>
                    <a:pt x="14440" y="1218"/>
                    <a:pt x="15833" y="1232"/>
                    <a:pt x="17220" y="1232"/>
                  </a:cubicBezTo>
                  <a:cubicBezTo>
                    <a:pt x="19875" y="1232"/>
                    <a:pt x="22502" y="1378"/>
                    <a:pt x="25158" y="1378"/>
                  </a:cubicBezTo>
                  <a:lnTo>
                    <a:pt x="29536" y="1378"/>
                  </a:lnTo>
                  <a:cubicBezTo>
                    <a:pt x="29983" y="1378"/>
                    <a:pt x="30431" y="1352"/>
                    <a:pt x="30870" y="1352"/>
                  </a:cubicBezTo>
                  <a:cubicBezTo>
                    <a:pt x="31089" y="1352"/>
                    <a:pt x="31306" y="1359"/>
                    <a:pt x="31520" y="1378"/>
                  </a:cubicBezTo>
                  <a:cubicBezTo>
                    <a:pt x="32162" y="1407"/>
                    <a:pt x="32863" y="1641"/>
                    <a:pt x="33534" y="1670"/>
                  </a:cubicBezTo>
                  <a:cubicBezTo>
                    <a:pt x="33549" y="1671"/>
                    <a:pt x="33564" y="1672"/>
                    <a:pt x="33579" y="1672"/>
                  </a:cubicBezTo>
                  <a:cubicBezTo>
                    <a:pt x="34322" y="1672"/>
                    <a:pt x="34307" y="240"/>
                    <a:pt x="33534" y="240"/>
                  </a:cubicBezTo>
                  <a:cubicBezTo>
                    <a:pt x="32308" y="240"/>
                    <a:pt x="31082" y="62"/>
                    <a:pt x="29809" y="62"/>
                  </a:cubicBezTo>
                  <a:cubicBezTo>
                    <a:pt x="29718" y="62"/>
                    <a:pt x="29627" y="63"/>
                    <a:pt x="29536" y="65"/>
                  </a:cubicBezTo>
                  <a:lnTo>
                    <a:pt x="25391" y="65"/>
                  </a:lnTo>
                  <a:cubicBezTo>
                    <a:pt x="23040" y="65"/>
                    <a:pt x="20731" y="1"/>
                    <a:pt x="1841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86" name="Google Shape;86;p3"/>
            <p:cNvSpPr/>
            <p:nvPr/>
          </p:nvSpPr>
          <p:spPr>
            <a:xfrm>
              <a:off x="2461275" y="1595975"/>
              <a:ext cx="869550" cy="44525"/>
            </a:xfrm>
            <a:custGeom>
              <a:avLst/>
              <a:gdLst/>
              <a:ahLst/>
              <a:cxnLst/>
              <a:rect l="l" t="t" r="r" b="b"/>
              <a:pathLst>
                <a:path w="34782" h="1781" extrusionOk="0">
                  <a:moveTo>
                    <a:pt x="28756" y="1"/>
                  </a:moveTo>
                  <a:cubicBezTo>
                    <a:pt x="28433" y="1"/>
                    <a:pt x="28109" y="18"/>
                    <a:pt x="27784" y="58"/>
                  </a:cubicBezTo>
                  <a:cubicBezTo>
                    <a:pt x="26354" y="204"/>
                    <a:pt x="24924" y="233"/>
                    <a:pt x="23494" y="233"/>
                  </a:cubicBezTo>
                  <a:cubicBezTo>
                    <a:pt x="23325" y="236"/>
                    <a:pt x="23155" y="238"/>
                    <a:pt x="22987" y="238"/>
                  </a:cubicBezTo>
                  <a:cubicBezTo>
                    <a:pt x="21614" y="238"/>
                    <a:pt x="20260" y="142"/>
                    <a:pt x="18883" y="116"/>
                  </a:cubicBezTo>
                  <a:cubicBezTo>
                    <a:pt x="18561" y="107"/>
                    <a:pt x="18239" y="103"/>
                    <a:pt x="17917" y="103"/>
                  </a:cubicBezTo>
                  <a:cubicBezTo>
                    <a:pt x="15111" y="103"/>
                    <a:pt x="12286" y="411"/>
                    <a:pt x="9485" y="438"/>
                  </a:cubicBezTo>
                  <a:cubicBezTo>
                    <a:pt x="7997" y="438"/>
                    <a:pt x="6479" y="438"/>
                    <a:pt x="4991" y="525"/>
                  </a:cubicBezTo>
                  <a:cubicBezTo>
                    <a:pt x="3386" y="613"/>
                    <a:pt x="1839" y="1021"/>
                    <a:pt x="263" y="1255"/>
                  </a:cubicBezTo>
                  <a:cubicBezTo>
                    <a:pt x="0" y="1284"/>
                    <a:pt x="0" y="1692"/>
                    <a:pt x="263" y="1722"/>
                  </a:cubicBezTo>
                  <a:lnTo>
                    <a:pt x="234" y="1692"/>
                  </a:lnTo>
                  <a:lnTo>
                    <a:pt x="234" y="1692"/>
                  </a:lnTo>
                  <a:cubicBezTo>
                    <a:pt x="620" y="1722"/>
                    <a:pt x="1003" y="1733"/>
                    <a:pt x="1385" y="1733"/>
                  </a:cubicBezTo>
                  <a:cubicBezTo>
                    <a:pt x="2528" y="1733"/>
                    <a:pt x="3656" y="1634"/>
                    <a:pt x="4816" y="1634"/>
                  </a:cubicBezTo>
                  <a:cubicBezTo>
                    <a:pt x="6333" y="1634"/>
                    <a:pt x="7938" y="1663"/>
                    <a:pt x="9485" y="1663"/>
                  </a:cubicBezTo>
                  <a:cubicBezTo>
                    <a:pt x="12217" y="1663"/>
                    <a:pt x="14927" y="1378"/>
                    <a:pt x="17634" y="1378"/>
                  </a:cubicBezTo>
                  <a:cubicBezTo>
                    <a:pt x="18050" y="1378"/>
                    <a:pt x="18467" y="1385"/>
                    <a:pt x="18883" y="1401"/>
                  </a:cubicBezTo>
                  <a:cubicBezTo>
                    <a:pt x="20634" y="1453"/>
                    <a:pt x="22396" y="1527"/>
                    <a:pt x="24162" y="1527"/>
                  </a:cubicBezTo>
                  <a:cubicBezTo>
                    <a:pt x="25339" y="1527"/>
                    <a:pt x="26518" y="1494"/>
                    <a:pt x="27697" y="1401"/>
                  </a:cubicBezTo>
                  <a:cubicBezTo>
                    <a:pt x="28193" y="1346"/>
                    <a:pt x="28696" y="1316"/>
                    <a:pt x="29202" y="1316"/>
                  </a:cubicBezTo>
                  <a:cubicBezTo>
                    <a:pt x="29767" y="1316"/>
                    <a:pt x="30337" y="1353"/>
                    <a:pt x="30907" y="1430"/>
                  </a:cubicBezTo>
                  <a:cubicBezTo>
                    <a:pt x="31929" y="1634"/>
                    <a:pt x="32979" y="1751"/>
                    <a:pt x="34030" y="1780"/>
                  </a:cubicBezTo>
                  <a:cubicBezTo>
                    <a:pt x="34781" y="1780"/>
                    <a:pt x="34760" y="408"/>
                    <a:pt x="34052" y="408"/>
                  </a:cubicBezTo>
                  <a:cubicBezTo>
                    <a:pt x="34045" y="408"/>
                    <a:pt x="34038" y="408"/>
                    <a:pt x="34030" y="408"/>
                  </a:cubicBezTo>
                  <a:cubicBezTo>
                    <a:pt x="33874" y="417"/>
                    <a:pt x="33719" y="421"/>
                    <a:pt x="33563" y="421"/>
                  </a:cubicBezTo>
                  <a:cubicBezTo>
                    <a:pt x="31967" y="421"/>
                    <a:pt x="30369" y="1"/>
                    <a:pt x="287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87" name="Google Shape;87;p3"/>
            <p:cNvSpPr/>
            <p:nvPr/>
          </p:nvSpPr>
          <p:spPr>
            <a:xfrm>
              <a:off x="2476600" y="1519275"/>
              <a:ext cx="880675" cy="52375"/>
            </a:xfrm>
            <a:custGeom>
              <a:avLst/>
              <a:gdLst/>
              <a:ahLst/>
              <a:cxnLst/>
              <a:rect l="l" t="t" r="r" b="b"/>
              <a:pathLst>
                <a:path w="35227" h="2095" extrusionOk="0">
                  <a:moveTo>
                    <a:pt x="23244" y="1"/>
                  </a:moveTo>
                  <a:cubicBezTo>
                    <a:pt x="23162" y="1"/>
                    <a:pt x="23080" y="2"/>
                    <a:pt x="22998" y="3"/>
                  </a:cubicBezTo>
                  <a:cubicBezTo>
                    <a:pt x="21422" y="3"/>
                    <a:pt x="19846" y="149"/>
                    <a:pt x="18270" y="149"/>
                  </a:cubicBezTo>
                  <a:cubicBezTo>
                    <a:pt x="18192" y="148"/>
                    <a:pt x="18115" y="148"/>
                    <a:pt x="18037" y="148"/>
                  </a:cubicBezTo>
                  <a:cubicBezTo>
                    <a:pt x="15082" y="148"/>
                    <a:pt x="12181" y="676"/>
                    <a:pt x="9252" y="733"/>
                  </a:cubicBezTo>
                  <a:cubicBezTo>
                    <a:pt x="7705" y="762"/>
                    <a:pt x="6187" y="733"/>
                    <a:pt x="4640" y="820"/>
                  </a:cubicBezTo>
                  <a:cubicBezTo>
                    <a:pt x="3911" y="850"/>
                    <a:pt x="3152" y="820"/>
                    <a:pt x="2422" y="908"/>
                  </a:cubicBezTo>
                  <a:cubicBezTo>
                    <a:pt x="1664" y="996"/>
                    <a:pt x="992" y="1229"/>
                    <a:pt x="263" y="1317"/>
                  </a:cubicBezTo>
                  <a:cubicBezTo>
                    <a:pt x="0" y="1346"/>
                    <a:pt x="0" y="1725"/>
                    <a:pt x="263" y="1784"/>
                  </a:cubicBezTo>
                  <a:lnTo>
                    <a:pt x="292" y="1784"/>
                  </a:lnTo>
                  <a:cubicBezTo>
                    <a:pt x="1908" y="1998"/>
                    <a:pt x="3572" y="2045"/>
                    <a:pt x="5239" y="2045"/>
                  </a:cubicBezTo>
                  <a:cubicBezTo>
                    <a:pt x="6522" y="2045"/>
                    <a:pt x="7808" y="2017"/>
                    <a:pt x="9077" y="2017"/>
                  </a:cubicBezTo>
                  <a:cubicBezTo>
                    <a:pt x="11988" y="1989"/>
                    <a:pt x="14873" y="1487"/>
                    <a:pt x="17807" y="1487"/>
                  </a:cubicBezTo>
                  <a:cubicBezTo>
                    <a:pt x="17961" y="1487"/>
                    <a:pt x="18115" y="1489"/>
                    <a:pt x="18270" y="1492"/>
                  </a:cubicBezTo>
                  <a:cubicBezTo>
                    <a:pt x="18387" y="1494"/>
                    <a:pt x="18503" y="1495"/>
                    <a:pt x="18620" y="1495"/>
                  </a:cubicBezTo>
                  <a:cubicBezTo>
                    <a:pt x="20021" y="1495"/>
                    <a:pt x="21420" y="1346"/>
                    <a:pt x="22794" y="1346"/>
                  </a:cubicBezTo>
                  <a:cubicBezTo>
                    <a:pt x="24224" y="1346"/>
                    <a:pt x="25595" y="1579"/>
                    <a:pt x="27026" y="1579"/>
                  </a:cubicBezTo>
                  <a:cubicBezTo>
                    <a:pt x="28339" y="1579"/>
                    <a:pt x="29623" y="1871"/>
                    <a:pt x="30936" y="1988"/>
                  </a:cubicBezTo>
                  <a:cubicBezTo>
                    <a:pt x="31054" y="1999"/>
                    <a:pt x="31170" y="2002"/>
                    <a:pt x="31283" y="2002"/>
                  </a:cubicBezTo>
                  <a:cubicBezTo>
                    <a:pt x="31563" y="2002"/>
                    <a:pt x="31833" y="1979"/>
                    <a:pt x="32107" y="1979"/>
                  </a:cubicBezTo>
                  <a:cubicBezTo>
                    <a:pt x="32324" y="1979"/>
                    <a:pt x="32544" y="1994"/>
                    <a:pt x="32775" y="2046"/>
                  </a:cubicBezTo>
                  <a:cubicBezTo>
                    <a:pt x="33117" y="2080"/>
                    <a:pt x="33449" y="2095"/>
                    <a:pt x="33782" y="2095"/>
                  </a:cubicBezTo>
                  <a:cubicBezTo>
                    <a:pt x="34018" y="2095"/>
                    <a:pt x="34255" y="2088"/>
                    <a:pt x="34497" y="2075"/>
                  </a:cubicBezTo>
                  <a:cubicBezTo>
                    <a:pt x="35227" y="2075"/>
                    <a:pt x="35227" y="733"/>
                    <a:pt x="34497" y="733"/>
                  </a:cubicBezTo>
                  <a:cubicBezTo>
                    <a:pt x="34351" y="740"/>
                    <a:pt x="34207" y="744"/>
                    <a:pt x="34064" y="744"/>
                  </a:cubicBezTo>
                  <a:cubicBezTo>
                    <a:pt x="33634" y="744"/>
                    <a:pt x="33213" y="711"/>
                    <a:pt x="32775" y="645"/>
                  </a:cubicBezTo>
                  <a:cubicBezTo>
                    <a:pt x="32614" y="609"/>
                    <a:pt x="32456" y="596"/>
                    <a:pt x="32298" y="596"/>
                  </a:cubicBezTo>
                  <a:cubicBezTo>
                    <a:pt x="31930" y="596"/>
                    <a:pt x="31567" y="666"/>
                    <a:pt x="31197" y="666"/>
                  </a:cubicBezTo>
                  <a:cubicBezTo>
                    <a:pt x="31091" y="666"/>
                    <a:pt x="30985" y="660"/>
                    <a:pt x="30878" y="645"/>
                  </a:cubicBezTo>
                  <a:cubicBezTo>
                    <a:pt x="29652" y="441"/>
                    <a:pt x="28397" y="295"/>
                    <a:pt x="27171" y="237"/>
                  </a:cubicBezTo>
                  <a:cubicBezTo>
                    <a:pt x="25853" y="209"/>
                    <a:pt x="24560" y="1"/>
                    <a:pt x="2324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grpSp>
      <p:grpSp>
        <p:nvGrpSpPr>
          <p:cNvPr id="88" name="Google Shape;88;p3"/>
          <p:cNvGrpSpPr/>
          <p:nvPr/>
        </p:nvGrpSpPr>
        <p:grpSpPr>
          <a:xfrm rot="3600121" flipH="1">
            <a:off x="-302790" y="948949"/>
            <a:ext cx="2310028" cy="1261917"/>
            <a:chOff x="6928067" y="2555588"/>
            <a:chExt cx="1830919" cy="1000190"/>
          </a:xfrm>
        </p:grpSpPr>
        <p:sp>
          <p:nvSpPr>
            <p:cNvPr id="89" name="Google Shape;89;p3"/>
            <p:cNvSpPr/>
            <p:nvPr/>
          </p:nvSpPr>
          <p:spPr>
            <a:xfrm>
              <a:off x="6928067" y="2555588"/>
              <a:ext cx="1830919" cy="1000190"/>
            </a:xfrm>
            <a:custGeom>
              <a:avLst/>
              <a:gdLst/>
              <a:ahLst/>
              <a:cxnLst/>
              <a:rect l="l" t="t" r="r" b="b"/>
              <a:pathLst>
                <a:path w="29593" h="16166" extrusionOk="0">
                  <a:moveTo>
                    <a:pt x="3585" y="0"/>
                  </a:moveTo>
                  <a:cubicBezTo>
                    <a:pt x="2473" y="0"/>
                    <a:pt x="1362" y="81"/>
                    <a:pt x="263" y="240"/>
                  </a:cubicBezTo>
                  <a:cubicBezTo>
                    <a:pt x="88" y="269"/>
                    <a:pt x="0" y="444"/>
                    <a:pt x="88" y="590"/>
                  </a:cubicBezTo>
                  <a:cubicBezTo>
                    <a:pt x="1927" y="4238"/>
                    <a:pt x="4582" y="7390"/>
                    <a:pt x="7851" y="9813"/>
                  </a:cubicBezTo>
                  <a:cubicBezTo>
                    <a:pt x="11120" y="12235"/>
                    <a:pt x="14914" y="13928"/>
                    <a:pt x="18912" y="14687"/>
                  </a:cubicBezTo>
                  <a:cubicBezTo>
                    <a:pt x="20791" y="14996"/>
                    <a:pt x="22670" y="15138"/>
                    <a:pt x="24561" y="15138"/>
                  </a:cubicBezTo>
                  <a:cubicBezTo>
                    <a:pt x="25167" y="15138"/>
                    <a:pt x="25775" y="15124"/>
                    <a:pt x="26384" y="15095"/>
                  </a:cubicBezTo>
                  <a:cubicBezTo>
                    <a:pt x="26676" y="15241"/>
                    <a:pt x="26967" y="15387"/>
                    <a:pt x="27289" y="15475"/>
                  </a:cubicBezTo>
                  <a:lnTo>
                    <a:pt x="29273" y="16146"/>
                  </a:lnTo>
                  <a:cubicBezTo>
                    <a:pt x="29304" y="16160"/>
                    <a:pt x="29332" y="16166"/>
                    <a:pt x="29357" y="16166"/>
                  </a:cubicBezTo>
                  <a:cubicBezTo>
                    <a:pt x="29551" y="16166"/>
                    <a:pt x="29593" y="15811"/>
                    <a:pt x="29361" y="15708"/>
                  </a:cubicBezTo>
                  <a:lnTo>
                    <a:pt x="27668" y="15125"/>
                  </a:lnTo>
                  <a:cubicBezTo>
                    <a:pt x="27376" y="15037"/>
                    <a:pt x="27084" y="14949"/>
                    <a:pt x="26822" y="14833"/>
                  </a:cubicBezTo>
                  <a:cubicBezTo>
                    <a:pt x="26792" y="14716"/>
                    <a:pt x="26705" y="14628"/>
                    <a:pt x="26588" y="14628"/>
                  </a:cubicBezTo>
                  <a:lnTo>
                    <a:pt x="26501" y="14628"/>
                  </a:lnTo>
                  <a:cubicBezTo>
                    <a:pt x="26325" y="14453"/>
                    <a:pt x="26179" y="14278"/>
                    <a:pt x="26063" y="14074"/>
                  </a:cubicBezTo>
                  <a:cubicBezTo>
                    <a:pt x="25450" y="13140"/>
                    <a:pt x="24779" y="12264"/>
                    <a:pt x="24107" y="11418"/>
                  </a:cubicBezTo>
                  <a:cubicBezTo>
                    <a:pt x="22677" y="9696"/>
                    <a:pt x="21072" y="8120"/>
                    <a:pt x="19350" y="6690"/>
                  </a:cubicBezTo>
                  <a:cubicBezTo>
                    <a:pt x="17687" y="5289"/>
                    <a:pt x="15935" y="4034"/>
                    <a:pt x="14068" y="2925"/>
                  </a:cubicBezTo>
                  <a:cubicBezTo>
                    <a:pt x="12054" y="1699"/>
                    <a:pt x="9865" y="853"/>
                    <a:pt x="7588" y="357"/>
                  </a:cubicBezTo>
                  <a:cubicBezTo>
                    <a:pt x="6265" y="118"/>
                    <a:pt x="4924" y="0"/>
                    <a:pt x="3585"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grpSp>
          <p:nvGrpSpPr>
            <p:cNvPr id="90" name="Google Shape;90;p3"/>
            <p:cNvGrpSpPr/>
            <p:nvPr/>
          </p:nvGrpSpPr>
          <p:grpSpPr>
            <a:xfrm>
              <a:off x="7124316" y="2726160"/>
              <a:ext cx="1447758" cy="751473"/>
              <a:chOff x="7124316" y="2726160"/>
              <a:chExt cx="1447758" cy="751473"/>
            </a:xfrm>
          </p:grpSpPr>
          <p:sp>
            <p:nvSpPr>
              <p:cNvPr id="91" name="Google Shape;91;p3"/>
              <p:cNvSpPr/>
              <p:nvPr/>
            </p:nvSpPr>
            <p:spPr>
              <a:xfrm>
                <a:off x="7124316" y="2726160"/>
                <a:ext cx="1447758" cy="751473"/>
              </a:xfrm>
              <a:custGeom>
                <a:avLst/>
                <a:gdLst/>
                <a:ahLst/>
                <a:cxnLst/>
                <a:rect l="l" t="t" r="r" b="b"/>
                <a:pathLst>
                  <a:path w="23400" h="12146" extrusionOk="0">
                    <a:moveTo>
                      <a:pt x="155" y="1"/>
                    </a:moveTo>
                    <a:cubicBezTo>
                      <a:pt x="64" y="1"/>
                      <a:pt x="0" y="149"/>
                      <a:pt x="97" y="197"/>
                    </a:cubicBezTo>
                    <a:cubicBezTo>
                      <a:pt x="7452" y="4809"/>
                      <a:pt x="15157" y="8807"/>
                      <a:pt x="23183" y="12134"/>
                    </a:cubicBezTo>
                    <a:cubicBezTo>
                      <a:pt x="23199" y="12142"/>
                      <a:pt x="23215" y="12146"/>
                      <a:pt x="23231" y="12146"/>
                    </a:cubicBezTo>
                    <a:cubicBezTo>
                      <a:pt x="23327" y="12146"/>
                      <a:pt x="23400" y="12009"/>
                      <a:pt x="23299" y="11959"/>
                    </a:cubicBezTo>
                    <a:cubicBezTo>
                      <a:pt x="15273" y="8632"/>
                      <a:pt x="7539" y="4633"/>
                      <a:pt x="214" y="22"/>
                    </a:cubicBezTo>
                    <a:cubicBezTo>
                      <a:pt x="194" y="7"/>
                      <a:pt x="174" y="1"/>
                      <a:pt x="155"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92" name="Google Shape;92;p3"/>
              <p:cNvSpPr/>
              <p:nvPr/>
            </p:nvSpPr>
            <p:spPr>
              <a:xfrm>
                <a:off x="7895699" y="2991702"/>
                <a:ext cx="275012" cy="309907"/>
              </a:xfrm>
              <a:custGeom>
                <a:avLst/>
                <a:gdLst/>
                <a:ahLst/>
                <a:cxnLst/>
                <a:rect l="l" t="t" r="r" b="b"/>
                <a:pathLst>
                  <a:path w="4445" h="5009" extrusionOk="0">
                    <a:moveTo>
                      <a:pt x="144" y="0"/>
                    </a:moveTo>
                    <a:cubicBezTo>
                      <a:pt x="68" y="0"/>
                      <a:pt x="1" y="76"/>
                      <a:pt x="62" y="137"/>
                    </a:cubicBezTo>
                    <a:cubicBezTo>
                      <a:pt x="1288" y="1888"/>
                      <a:pt x="2689" y="3493"/>
                      <a:pt x="4206" y="4982"/>
                    </a:cubicBezTo>
                    <a:cubicBezTo>
                      <a:pt x="4231" y="5001"/>
                      <a:pt x="4257" y="5009"/>
                      <a:pt x="4282" y="5009"/>
                    </a:cubicBezTo>
                    <a:cubicBezTo>
                      <a:pt x="4373" y="5009"/>
                      <a:pt x="4444" y="4899"/>
                      <a:pt x="4352" y="4807"/>
                    </a:cubicBezTo>
                    <a:cubicBezTo>
                      <a:pt x="2835" y="3348"/>
                      <a:pt x="1463" y="1742"/>
                      <a:pt x="237" y="50"/>
                    </a:cubicBezTo>
                    <a:cubicBezTo>
                      <a:pt x="211" y="14"/>
                      <a:pt x="176" y="0"/>
                      <a:pt x="144"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93" name="Google Shape;93;p3"/>
              <p:cNvSpPr/>
              <p:nvPr/>
            </p:nvSpPr>
            <p:spPr>
              <a:xfrm>
                <a:off x="7388249" y="2757033"/>
                <a:ext cx="153994" cy="215555"/>
              </a:xfrm>
              <a:custGeom>
                <a:avLst/>
                <a:gdLst/>
                <a:ahLst/>
                <a:cxnLst/>
                <a:rect l="l" t="t" r="r" b="b"/>
                <a:pathLst>
                  <a:path w="2489" h="3484" extrusionOk="0">
                    <a:moveTo>
                      <a:pt x="160" y="0"/>
                    </a:moveTo>
                    <a:cubicBezTo>
                      <a:pt x="85" y="0"/>
                      <a:pt x="1" y="83"/>
                      <a:pt x="63" y="165"/>
                    </a:cubicBezTo>
                    <a:lnTo>
                      <a:pt x="2252" y="3434"/>
                    </a:lnTo>
                    <a:cubicBezTo>
                      <a:pt x="2278" y="3469"/>
                      <a:pt x="2312" y="3483"/>
                      <a:pt x="2345" y="3483"/>
                    </a:cubicBezTo>
                    <a:cubicBezTo>
                      <a:pt x="2421" y="3483"/>
                      <a:pt x="2488" y="3408"/>
                      <a:pt x="2427" y="3346"/>
                    </a:cubicBezTo>
                    <a:lnTo>
                      <a:pt x="238" y="48"/>
                    </a:lnTo>
                    <a:cubicBezTo>
                      <a:pt x="221" y="14"/>
                      <a:pt x="191" y="0"/>
                      <a:pt x="160"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94" name="Google Shape;94;p3"/>
              <p:cNvSpPr/>
              <p:nvPr/>
            </p:nvSpPr>
            <p:spPr>
              <a:xfrm>
                <a:off x="7633869" y="2868892"/>
                <a:ext cx="152633" cy="235477"/>
              </a:xfrm>
              <a:custGeom>
                <a:avLst/>
                <a:gdLst/>
                <a:ahLst/>
                <a:cxnLst/>
                <a:rect l="l" t="t" r="r" b="b"/>
                <a:pathLst>
                  <a:path w="2467" h="3806" extrusionOk="0">
                    <a:moveTo>
                      <a:pt x="144" y="1"/>
                    </a:moveTo>
                    <a:cubicBezTo>
                      <a:pt x="68" y="1"/>
                      <a:pt x="1" y="76"/>
                      <a:pt x="62" y="138"/>
                    </a:cubicBezTo>
                    <a:cubicBezTo>
                      <a:pt x="821" y="1334"/>
                      <a:pt x="1551" y="2531"/>
                      <a:pt x="2251" y="3757"/>
                    </a:cubicBezTo>
                    <a:cubicBezTo>
                      <a:pt x="2269" y="3792"/>
                      <a:pt x="2297" y="3806"/>
                      <a:pt x="2326" y="3806"/>
                    </a:cubicBezTo>
                    <a:cubicBezTo>
                      <a:pt x="2394" y="3806"/>
                      <a:pt x="2467" y="3730"/>
                      <a:pt x="2426" y="3669"/>
                    </a:cubicBezTo>
                    <a:cubicBezTo>
                      <a:pt x="1726" y="2414"/>
                      <a:pt x="996" y="1217"/>
                      <a:pt x="237" y="50"/>
                    </a:cubicBezTo>
                    <a:cubicBezTo>
                      <a:pt x="211" y="15"/>
                      <a:pt x="177" y="1"/>
                      <a:pt x="144"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95" name="Google Shape;95;p3"/>
              <p:cNvSpPr/>
              <p:nvPr/>
            </p:nvSpPr>
            <p:spPr>
              <a:xfrm>
                <a:off x="8269264" y="3259348"/>
                <a:ext cx="138218" cy="158573"/>
              </a:xfrm>
              <a:custGeom>
                <a:avLst/>
                <a:gdLst/>
                <a:ahLst/>
                <a:cxnLst/>
                <a:rect l="l" t="t" r="r" b="b"/>
                <a:pathLst>
                  <a:path w="2234" h="2563" extrusionOk="0">
                    <a:moveTo>
                      <a:pt x="136" y="0"/>
                    </a:moveTo>
                    <a:cubicBezTo>
                      <a:pt x="64" y="0"/>
                      <a:pt x="0" y="102"/>
                      <a:pt x="65" y="189"/>
                    </a:cubicBezTo>
                    <a:lnTo>
                      <a:pt x="2021" y="2524"/>
                    </a:lnTo>
                    <a:cubicBezTo>
                      <a:pt x="2041" y="2551"/>
                      <a:pt x="2065" y="2563"/>
                      <a:pt x="2089" y="2563"/>
                    </a:cubicBezTo>
                    <a:cubicBezTo>
                      <a:pt x="2164" y="2563"/>
                      <a:pt x="2234" y="2445"/>
                      <a:pt x="2167" y="2378"/>
                    </a:cubicBezTo>
                    <a:lnTo>
                      <a:pt x="211" y="43"/>
                    </a:lnTo>
                    <a:cubicBezTo>
                      <a:pt x="188" y="13"/>
                      <a:pt x="162" y="0"/>
                      <a:pt x="136"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96" name="Google Shape;96;p3"/>
              <p:cNvSpPr/>
              <p:nvPr/>
            </p:nvSpPr>
            <p:spPr>
              <a:xfrm>
                <a:off x="7737995" y="3189127"/>
                <a:ext cx="214627" cy="88103"/>
              </a:xfrm>
              <a:custGeom>
                <a:avLst/>
                <a:gdLst/>
                <a:ahLst/>
                <a:cxnLst/>
                <a:rect l="l" t="t" r="r" b="b"/>
                <a:pathLst>
                  <a:path w="3469" h="1424" extrusionOk="0">
                    <a:moveTo>
                      <a:pt x="3332" y="0"/>
                    </a:moveTo>
                    <a:cubicBezTo>
                      <a:pt x="3317" y="0"/>
                      <a:pt x="3300" y="3"/>
                      <a:pt x="3282" y="11"/>
                    </a:cubicBezTo>
                    <a:cubicBezTo>
                      <a:pt x="2202" y="332"/>
                      <a:pt x="1152" y="740"/>
                      <a:pt x="101" y="1236"/>
                    </a:cubicBezTo>
                    <a:cubicBezTo>
                      <a:pt x="1" y="1287"/>
                      <a:pt x="73" y="1423"/>
                      <a:pt x="170" y="1423"/>
                    </a:cubicBezTo>
                    <a:cubicBezTo>
                      <a:pt x="185" y="1423"/>
                      <a:pt x="201" y="1420"/>
                      <a:pt x="218" y="1411"/>
                    </a:cubicBezTo>
                    <a:cubicBezTo>
                      <a:pt x="1239" y="945"/>
                      <a:pt x="2290" y="536"/>
                      <a:pt x="3341" y="215"/>
                    </a:cubicBezTo>
                    <a:cubicBezTo>
                      <a:pt x="3469" y="164"/>
                      <a:pt x="3439" y="0"/>
                      <a:pt x="3332"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97" name="Google Shape;97;p3"/>
              <p:cNvSpPr/>
              <p:nvPr/>
            </p:nvSpPr>
            <p:spPr>
              <a:xfrm>
                <a:off x="7447396" y="3017564"/>
                <a:ext cx="192849" cy="77214"/>
              </a:xfrm>
              <a:custGeom>
                <a:avLst/>
                <a:gdLst/>
                <a:ahLst/>
                <a:cxnLst/>
                <a:rect l="l" t="t" r="r" b="b"/>
                <a:pathLst>
                  <a:path w="3117" h="1248" extrusionOk="0">
                    <a:moveTo>
                      <a:pt x="2980" y="1"/>
                    </a:moveTo>
                    <a:cubicBezTo>
                      <a:pt x="2965" y="1"/>
                      <a:pt x="2948" y="4"/>
                      <a:pt x="2930" y="11"/>
                    </a:cubicBezTo>
                    <a:lnTo>
                      <a:pt x="128" y="1032"/>
                    </a:lnTo>
                    <a:cubicBezTo>
                      <a:pt x="0" y="1084"/>
                      <a:pt x="52" y="1247"/>
                      <a:pt x="145" y="1247"/>
                    </a:cubicBezTo>
                    <a:cubicBezTo>
                      <a:pt x="159" y="1247"/>
                      <a:pt x="172" y="1244"/>
                      <a:pt x="187" y="1237"/>
                    </a:cubicBezTo>
                    <a:lnTo>
                      <a:pt x="2989" y="215"/>
                    </a:lnTo>
                    <a:cubicBezTo>
                      <a:pt x="3117" y="164"/>
                      <a:pt x="3087" y="1"/>
                      <a:pt x="298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98" name="Google Shape;98;p3"/>
              <p:cNvSpPr/>
              <p:nvPr/>
            </p:nvSpPr>
            <p:spPr>
              <a:xfrm>
                <a:off x="7183153" y="2842907"/>
                <a:ext cx="154242" cy="43742"/>
              </a:xfrm>
              <a:custGeom>
                <a:avLst/>
                <a:gdLst/>
                <a:ahLst/>
                <a:cxnLst/>
                <a:rect l="l" t="t" r="r" b="b"/>
                <a:pathLst>
                  <a:path w="2493" h="707" extrusionOk="0">
                    <a:moveTo>
                      <a:pt x="2326" y="0"/>
                    </a:moveTo>
                    <a:cubicBezTo>
                      <a:pt x="2317" y="0"/>
                      <a:pt x="2308" y="1"/>
                      <a:pt x="2298" y="3"/>
                    </a:cubicBezTo>
                    <a:lnTo>
                      <a:pt x="109" y="499"/>
                    </a:lnTo>
                    <a:cubicBezTo>
                      <a:pt x="0" y="526"/>
                      <a:pt x="44" y="706"/>
                      <a:pt x="145" y="706"/>
                    </a:cubicBezTo>
                    <a:cubicBezTo>
                      <a:pt x="152" y="706"/>
                      <a:pt x="160" y="705"/>
                      <a:pt x="168" y="703"/>
                    </a:cubicBezTo>
                    <a:lnTo>
                      <a:pt x="2356" y="207"/>
                    </a:lnTo>
                    <a:cubicBezTo>
                      <a:pt x="2493" y="180"/>
                      <a:pt x="2451" y="0"/>
                      <a:pt x="2326"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99" name="Google Shape;99;p3"/>
              <p:cNvSpPr/>
              <p:nvPr/>
            </p:nvSpPr>
            <p:spPr>
              <a:xfrm>
                <a:off x="8060828" y="3342005"/>
                <a:ext cx="214503" cy="77276"/>
              </a:xfrm>
              <a:custGeom>
                <a:avLst/>
                <a:gdLst/>
                <a:ahLst/>
                <a:cxnLst/>
                <a:rect l="l" t="t" r="r" b="b"/>
                <a:pathLst>
                  <a:path w="3467" h="1249" extrusionOk="0">
                    <a:moveTo>
                      <a:pt x="3100" y="1"/>
                    </a:moveTo>
                    <a:cubicBezTo>
                      <a:pt x="2842" y="1"/>
                      <a:pt x="2523" y="194"/>
                      <a:pt x="2325" y="254"/>
                    </a:cubicBezTo>
                    <a:lnTo>
                      <a:pt x="136" y="1042"/>
                    </a:lnTo>
                    <a:cubicBezTo>
                      <a:pt x="0" y="1069"/>
                      <a:pt x="42" y="1249"/>
                      <a:pt x="167" y="1249"/>
                    </a:cubicBezTo>
                    <a:cubicBezTo>
                      <a:pt x="176" y="1249"/>
                      <a:pt x="185" y="1248"/>
                      <a:pt x="195" y="1246"/>
                    </a:cubicBezTo>
                    <a:lnTo>
                      <a:pt x="1683" y="692"/>
                    </a:lnTo>
                    <a:cubicBezTo>
                      <a:pt x="1835" y="641"/>
                      <a:pt x="2771" y="220"/>
                      <a:pt x="3117" y="220"/>
                    </a:cubicBezTo>
                    <a:cubicBezTo>
                      <a:pt x="3171" y="220"/>
                      <a:pt x="3210" y="230"/>
                      <a:pt x="3230" y="254"/>
                    </a:cubicBezTo>
                    <a:cubicBezTo>
                      <a:pt x="3248" y="289"/>
                      <a:pt x="3278" y="303"/>
                      <a:pt x="3310" y="303"/>
                    </a:cubicBezTo>
                    <a:cubicBezTo>
                      <a:pt x="3385" y="303"/>
                      <a:pt x="3466" y="227"/>
                      <a:pt x="3405" y="166"/>
                    </a:cubicBezTo>
                    <a:cubicBezTo>
                      <a:pt x="3330" y="44"/>
                      <a:pt x="3222" y="1"/>
                      <a:pt x="3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grpSp>
      </p:grpSp>
      <p:sp>
        <p:nvSpPr>
          <p:cNvPr id="100" name="Google Shape;100;p3"/>
          <p:cNvSpPr/>
          <p:nvPr/>
        </p:nvSpPr>
        <p:spPr>
          <a:xfrm>
            <a:off x="10634404" y="-423099"/>
            <a:ext cx="1760809" cy="4442899"/>
          </a:xfrm>
          <a:custGeom>
            <a:avLst/>
            <a:gdLst/>
            <a:ahLst/>
            <a:cxnLst/>
            <a:rect l="l" t="t" r="r" b="b"/>
            <a:pathLst>
              <a:path w="46260" h="141134" extrusionOk="0">
                <a:moveTo>
                  <a:pt x="21790" y="0"/>
                </a:moveTo>
                <a:cubicBezTo>
                  <a:pt x="20371" y="0"/>
                  <a:pt x="18969" y="142"/>
                  <a:pt x="17599" y="460"/>
                </a:cubicBezTo>
                <a:cubicBezTo>
                  <a:pt x="2365" y="4021"/>
                  <a:pt x="5662" y="29908"/>
                  <a:pt x="4962" y="41524"/>
                </a:cubicBezTo>
                <a:cubicBezTo>
                  <a:pt x="3853" y="59706"/>
                  <a:pt x="3503" y="77947"/>
                  <a:pt x="3590" y="96158"/>
                </a:cubicBezTo>
                <a:cubicBezTo>
                  <a:pt x="3649" y="106490"/>
                  <a:pt x="1" y="122921"/>
                  <a:pt x="7764" y="131297"/>
                </a:cubicBezTo>
                <a:cubicBezTo>
                  <a:pt x="13718" y="137718"/>
                  <a:pt x="23874" y="139265"/>
                  <a:pt x="32017" y="140929"/>
                </a:cubicBezTo>
                <a:cubicBezTo>
                  <a:pt x="32701" y="141067"/>
                  <a:pt x="33353" y="141134"/>
                  <a:pt x="33974" y="141134"/>
                </a:cubicBezTo>
                <a:cubicBezTo>
                  <a:pt x="43579" y="141134"/>
                  <a:pt x="45810" y="125173"/>
                  <a:pt x="46084" y="110809"/>
                </a:cubicBezTo>
                <a:cubicBezTo>
                  <a:pt x="46259" y="101499"/>
                  <a:pt x="45617" y="92860"/>
                  <a:pt x="45588" y="89679"/>
                </a:cubicBezTo>
                <a:cubicBezTo>
                  <a:pt x="45500" y="63879"/>
                  <a:pt x="45792" y="38080"/>
                  <a:pt x="46026" y="12280"/>
                </a:cubicBezTo>
                <a:cubicBezTo>
                  <a:pt x="46026" y="10908"/>
                  <a:pt x="46026" y="9420"/>
                  <a:pt x="45267" y="8282"/>
                </a:cubicBezTo>
                <a:cubicBezTo>
                  <a:pt x="44596" y="7289"/>
                  <a:pt x="43457" y="6735"/>
                  <a:pt x="42377" y="6239"/>
                </a:cubicBezTo>
                <a:cubicBezTo>
                  <a:pt x="36304" y="3494"/>
                  <a:pt x="28836" y="0"/>
                  <a:pt x="21790" y="0"/>
                </a:cubicBezTo>
                <a:close/>
              </a:path>
            </a:pathLst>
          </a:custGeom>
          <a:solidFill>
            <a:schemeClr val="lt2"/>
          </a:solidFill>
          <a:ln>
            <a:noFill/>
          </a:ln>
        </p:spPr>
        <p:txBody>
          <a:bodyPr spcFirstLastPara="1" wrap="square" lIns="91423" tIns="91423" rIns="91423" bIns="91423"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101" name="Google Shape;101;p3"/>
          <p:cNvSpPr/>
          <p:nvPr/>
        </p:nvSpPr>
        <p:spPr>
          <a:xfrm rot="-9900051" flipH="1">
            <a:off x="10420009" y="2434666"/>
            <a:ext cx="2038137" cy="1845407"/>
          </a:xfrm>
          <a:custGeom>
            <a:avLst/>
            <a:gdLst/>
            <a:ahLst/>
            <a:cxnLst/>
            <a:rect l="l" t="t" r="r" b="b"/>
            <a:pathLst>
              <a:path w="25158" h="22779" extrusionOk="0">
                <a:moveTo>
                  <a:pt x="1080" y="2437"/>
                </a:moveTo>
                <a:lnTo>
                  <a:pt x="1080" y="2437"/>
                </a:lnTo>
                <a:cubicBezTo>
                  <a:pt x="2014" y="2554"/>
                  <a:pt x="3035" y="2583"/>
                  <a:pt x="3911" y="2875"/>
                </a:cubicBezTo>
                <a:cubicBezTo>
                  <a:pt x="4699" y="3196"/>
                  <a:pt x="5399" y="3663"/>
                  <a:pt x="5954" y="4305"/>
                </a:cubicBezTo>
                <a:cubicBezTo>
                  <a:pt x="5107" y="4159"/>
                  <a:pt x="4261" y="3896"/>
                  <a:pt x="3473" y="3546"/>
                </a:cubicBezTo>
                <a:cubicBezTo>
                  <a:pt x="2773" y="3283"/>
                  <a:pt x="1576" y="3020"/>
                  <a:pt x="1080" y="2437"/>
                </a:cubicBezTo>
                <a:close/>
                <a:moveTo>
                  <a:pt x="7474" y="5874"/>
                </a:moveTo>
                <a:cubicBezTo>
                  <a:pt x="7999" y="5874"/>
                  <a:pt x="8523" y="5905"/>
                  <a:pt x="9047" y="5997"/>
                </a:cubicBezTo>
                <a:cubicBezTo>
                  <a:pt x="8368" y="6403"/>
                  <a:pt x="7700" y="6562"/>
                  <a:pt x="7036" y="6562"/>
                </a:cubicBezTo>
                <a:cubicBezTo>
                  <a:pt x="6217" y="6562"/>
                  <a:pt x="5404" y="6320"/>
                  <a:pt x="4582" y="5997"/>
                </a:cubicBezTo>
                <a:cubicBezTo>
                  <a:pt x="5546" y="5978"/>
                  <a:pt x="6510" y="5874"/>
                  <a:pt x="7474" y="5874"/>
                </a:cubicBezTo>
                <a:close/>
                <a:moveTo>
                  <a:pt x="7150" y="627"/>
                </a:moveTo>
                <a:cubicBezTo>
                  <a:pt x="9281" y="2028"/>
                  <a:pt x="10711" y="4246"/>
                  <a:pt x="11120" y="6756"/>
                </a:cubicBezTo>
                <a:cubicBezTo>
                  <a:pt x="10186" y="6231"/>
                  <a:pt x="9631" y="4830"/>
                  <a:pt x="9106" y="3925"/>
                </a:cubicBezTo>
                <a:cubicBezTo>
                  <a:pt x="8435" y="2816"/>
                  <a:pt x="7792" y="1707"/>
                  <a:pt x="7150" y="627"/>
                </a:cubicBezTo>
                <a:close/>
                <a:moveTo>
                  <a:pt x="7794" y="7715"/>
                </a:moveTo>
                <a:cubicBezTo>
                  <a:pt x="8742" y="7715"/>
                  <a:pt x="9706" y="7828"/>
                  <a:pt x="10623" y="8011"/>
                </a:cubicBezTo>
                <a:cubicBezTo>
                  <a:pt x="11528" y="8274"/>
                  <a:pt x="12404" y="8653"/>
                  <a:pt x="13221" y="9120"/>
                </a:cubicBezTo>
                <a:cubicBezTo>
                  <a:pt x="13445" y="9245"/>
                  <a:pt x="13605" y="9433"/>
                  <a:pt x="13792" y="9576"/>
                </a:cubicBezTo>
                <a:lnTo>
                  <a:pt x="13792" y="9576"/>
                </a:lnTo>
                <a:cubicBezTo>
                  <a:pt x="12751" y="9261"/>
                  <a:pt x="11659" y="9197"/>
                  <a:pt x="10594" y="8945"/>
                </a:cubicBezTo>
                <a:cubicBezTo>
                  <a:pt x="9631" y="8712"/>
                  <a:pt x="8201" y="8449"/>
                  <a:pt x="7471" y="7719"/>
                </a:cubicBezTo>
                <a:cubicBezTo>
                  <a:pt x="7579" y="7716"/>
                  <a:pt x="7686" y="7715"/>
                  <a:pt x="7794" y="7715"/>
                </a:cubicBezTo>
                <a:close/>
                <a:moveTo>
                  <a:pt x="13133" y="3750"/>
                </a:moveTo>
                <a:cubicBezTo>
                  <a:pt x="13338" y="4071"/>
                  <a:pt x="13834" y="4626"/>
                  <a:pt x="14096" y="5063"/>
                </a:cubicBezTo>
                <a:cubicBezTo>
                  <a:pt x="14476" y="5676"/>
                  <a:pt x="14797" y="6348"/>
                  <a:pt x="15089" y="7019"/>
                </a:cubicBezTo>
                <a:cubicBezTo>
                  <a:pt x="15643" y="8332"/>
                  <a:pt x="16110" y="9675"/>
                  <a:pt x="16490" y="11046"/>
                </a:cubicBezTo>
                <a:cubicBezTo>
                  <a:pt x="14709" y="9033"/>
                  <a:pt x="14009" y="6260"/>
                  <a:pt x="13133" y="3779"/>
                </a:cubicBezTo>
                <a:lnTo>
                  <a:pt x="13133" y="3750"/>
                </a:lnTo>
                <a:close/>
                <a:moveTo>
                  <a:pt x="17025" y="6914"/>
                </a:moveTo>
                <a:cubicBezTo>
                  <a:pt x="17083" y="7091"/>
                  <a:pt x="17318" y="7351"/>
                  <a:pt x="17453" y="7486"/>
                </a:cubicBezTo>
                <a:cubicBezTo>
                  <a:pt x="17686" y="7778"/>
                  <a:pt x="17891" y="8099"/>
                  <a:pt x="18124" y="8420"/>
                </a:cubicBezTo>
                <a:cubicBezTo>
                  <a:pt x="18445" y="8945"/>
                  <a:pt x="18737" y="9500"/>
                  <a:pt x="18970" y="10083"/>
                </a:cubicBezTo>
                <a:cubicBezTo>
                  <a:pt x="19436" y="11217"/>
                  <a:pt x="19756" y="12554"/>
                  <a:pt x="19499" y="13776"/>
                </a:cubicBezTo>
                <a:lnTo>
                  <a:pt x="19499" y="13776"/>
                </a:lnTo>
                <a:cubicBezTo>
                  <a:pt x="19427" y="13607"/>
                  <a:pt x="19349" y="13432"/>
                  <a:pt x="19233" y="13294"/>
                </a:cubicBezTo>
                <a:cubicBezTo>
                  <a:pt x="19116" y="13002"/>
                  <a:pt x="19029" y="12681"/>
                  <a:pt x="18912" y="12389"/>
                </a:cubicBezTo>
                <a:cubicBezTo>
                  <a:pt x="18708" y="11776"/>
                  <a:pt x="18474" y="11163"/>
                  <a:pt x="18270" y="10521"/>
                </a:cubicBezTo>
                <a:lnTo>
                  <a:pt x="17570" y="8537"/>
                </a:lnTo>
                <a:cubicBezTo>
                  <a:pt x="17342" y="8024"/>
                  <a:pt x="17169" y="7483"/>
                  <a:pt x="17025" y="6914"/>
                </a:cubicBezTo>
                <a:close/>
                <a:moveTo>
                  <a:pt x="11703" y="10784"/>
                </a:moveTo>
                <a:cubicBezTo>
                  <a:pt x="13046" y="10784"/>
                  <a:pt x="15556" y="12039"/>
                  <a:pt x="17803" y="13819"/>
                </a:cubicBezTo>
                <a:cubicBezTo>
                  <a:pt x="15643" y="13119"/>
                  <a:pt x="13775" y="11864"/>
                  <a:pt x="11703" y="10784"/>
                </a:cubicBezTo>
                <a:close/>
                <a:moveTo>
                  <a:pt x="20809" y="7398"/>
                </a:moveTo>
                <a:cubicBezTo>
                  <a:pt x="21072" y="10375"/>
                  <a:pt x="21918" y="13440"/>
                  <a:pt x="21685" y="16533"/>
                </a:cubicBezTo>
                <a:cubicBezTo>
                  <a:pt x="21364" y="14986"/>
                  <a:pt x="21218" y="13410"/>
                  <a:pt x="21043" y="11834"/>
                </a:cubicBezTo>
                <a:cubicBezTo>
                  <a:pt x="20867" y="10375"/>
                  <a:pt x="20546" y="8858"/>
                  <a:pt x="20809" y="7398"/>
                </a:cubicBezTo>
                <a:close/>
                <a:moveTo>
                  <a:pt x="14242" y="14140"/>
                </a:moveTo>
                <a:lnTo>
                  <a:pt x="14242" y="14140"/>
                </a:lnTo>
                <a:cubicBezTo>
                  <a:pt x="15322" y="14286"/>
                  <a:pt x="16285" y="14870"/>
                  <a:pt x="17190" y="15453"/>
                </a:cubicBezTo>
                <a:cubicBezTo>
                  <a:pt x="17715" y="15804"/>
                  <a:pt x="18212" y="16125"/>
                  <a:pt x="18737" y="16475"/>
                </a:cubicBezTo>
                <a:cubicBezTo>
                  <a:pt x="18905" y="16568"/>
                  <a:pt x="19191" y="16827"/>
                  <a:pt x="19444" y="17011"/>
                </a:cubicBezTo>
                <a:lnTo>
                  <a:pt x="19444" y="17011"/>
                </a:lnTo>
                <a:cubicBezTo>
                  <a:pt x="18582" y="16680"/>
                  <a:pt x="17743" y="16280"/>
                  <a:pt x="16927" y="15833"/>
                </a:cubicBezTo>
                <a:cubicBezTo>
                  <a:pt x="16023" y="15278"/>
                  <a:pt x="15118" y="14724"/>
                  <a:pt x="14242" y="14140"/>
                </a:cubicBezTo>
                <a:close/>
                <a:moveTo>
                  <a:pt x="24580" y="11219"/>
                </a:moveTo>
                <a:cubicBezTo>
                  <a:pt x="24682" y="11219"/>
                  <a:pt x="24667" y="11390"/>
                  <a:pt x="24691" y="11484"/>
                </a:cubicBezTo>
                <a:cubicBezTo>
                  <a:pt x="24778" y="12155"/>
                  <a:pt x="24807" y="12856"/>
                  <a:pt x="24749" y="13556"/>
                </a:cubicBezTo>
                <a:cubicBezTo>
                  <a:pt x="24778" y="14198"/>
                  <a:pt x="24749" y="14841"/>
                  <a:pt x="24720" y="15483"/>
                </a:cubicBezTo>
                <a:cubicBezTo>
                  <a:pt x="24662" y="16695"/>
                  <a:pt x="24547" y="18051"/>
                  <a:pt x="24008" y="19182"/>
                </a:cubicBezTo>
                <a:lnTo>
                  <a:pt x="24008" y="19182"/>
                </a:lnTo>
                <a:cubicBezTo>
                  <a:pt x="23861" y="18655"/>
                  <a:pt x="23961" y="17890"/>
                  <a:pt x="23961" y="17350"/>
                </a:cubicBezTo>
                <a:cubicBezTo>
                  <a:pt x="23961" y="16621"/>
                  <a:pt x="24019" y="15862"/>
                  <a:pt x="24107" y="15132"/>
                </a:cubicBezTo>
                <a:cubicBezTo>
                  <a:pt x="24165" y="14403"/>
                  <a:pt x="24224" y="13673"/>
                  <a:pt x="24311" y="12943"/>
                </a:cubicBezTo>
                <a:cubicBezTo>
                  <a:pt x="24341" y="12593"/>
                  <a:pt x="24399" y="12214"/>
                  <a:pt x="24428" y="11864"/>
                </a:cubicBezTo>
                <a:cubicBezTo>
                  <a:pt x="24428" y="11776"/>
                  <a:pt x="24428" y="11280"/>
                  <a:pt x="24486" y="11251"/>
                </a:cubicBezTo>
                <a:cubicBezTo>
                  <a:pt x="24525" y="11228"/>
                  <a:pt x="24556" y="11219"/>
                  <a:pt x="24580" y="11219"/>
                </a:cubicBezTo>
                <a:close/>
                <a:moveTo>
                  <a:pt x="15468" y="17642"/>
                </a:moveTo>
                <a:cubicBezTo>
                  <a:pt x="18270" y="17876"/>
                  <a:pt x="20780" y="18810"/>
                  <a:pt x="22969" y="20999"/>
                </a:cubicBezTo>
                <a:cubicBezTo>
                  <a:pt x="20342" y="20181"/>
                  <a:pt x="17832" y="19043"/>
                  <a:pt x="15468" y="17671"/>
                </a:cubicBezTo>
                <a:lnTo>
                  <a:pt x="15468" y="17642"/>
                </a:lnTo>
                <a:close/>
                <a:moveTo>
                  <a:pt x="6743" y="0"/>
                </a:moveTo>
                <a:cubicBezTo>
                  <a:pt x="6402" y="0"/>
                  <a:pt x="6975" y="997"/>
                  <a:pt x="7121" y="1240"/>
                </a:cubicBezTo>
                <a:lnTo>
                  <a:pt x="8639" y="3750"/>
                </a:lnTo>
                <a:cubicBezTo>
                  <a:pt x="9135" y="4480"/>
                  <a:pt x="9573" y="5268"/>
                  <a:pt x="9952" y="6056"/>
                </a:cubicBezTo>
                <a:cubicBezTo>
                  <a:pt x="9077" y="5618"/>
                  <a:pt x="8172" y="5180"/>
                  <a:pt x="7326" y="4772"/>
                </a:cubicBezTo>
                <a:cubicBezTo>
                  <a:pt x="6479" y="4334"/>
                  <a:pt x="5895" y="3663"/>
                  <a:pt x="5137" y="3166"/>
                </a:cubicBezTo>
                <a:cubicBezTo>
                  <a:pt x="4378" y="2670"/>
                  <a:pt x="3502" y="2378"/>
                  <a:pt x="2598" y="2320"/>
                </a:cubicBezTo>
                <a:cubicBezTo>
                  <a:pt x="2059" y="2260"/>
                  <a:pt x="1399" y="2119"/>
                  <a:pt x="792" y="2119"/>
                </a:cubicBezTo>
                <a:cubicBezTo>
                  <a:pt x="510" y="2119"/>
                  <a:pt x="241" y="2149"/>
                  <a:pt x="0" y="2232"/>
                </a:cubicBezTo>
                <a:cubicBezTo>
                  <a:pt x="642" y="2699"/>
                  <a:pt x="1343" y="3050"/>
                  <a:pt x="2072" y="3342"/>
                </a:cubicBezTo>
                <a:cubicBezTo>
                  <a:pt x="2714" y="3633"/>
                  <a:pt x="3386" y="3925"/>
                  <a:pt x="4057" y="4159"/>
                </a:cubicBezTo>
                <a:cubicBezTo>
                  <a:pt x="4699" y="4421"/>
                  <a:pt x="5399" y="4567"/>
                  <a:pt x="6100" y="4596"/>
                </a:cubicBezTo>
                <a:cubicBezTo>
                  <a:pt x="6859" y="4626"/>
                  <a:pt x="7442" y="5063"/>
                  <a:pt x="8114" y="5414"/>
                </a:cubicBezTo>
                <a:cubicBezTo>
                  <a:pt x="7326" y="5530"/>
                  <a:pt x="6538" y="5618"/>
                  <a:pt x="5720" y="5618"/>
                </a:cubicBezTo>
                <a:cubicBezTo>
                  <a:pt x="5577" y="5629"/>
                  <a:pt x="5434" y="5633"/>
                  <a:pt x="5291" y="5633"/>
                </a:cubicBezTo>
                <a:cubicBezTo>
                  <a:pt x="4987" y="5633"/>
                  <a:pt x="4683" y="5616"/>
                  <a:pt x="4379" y="5616"/>
                </a:cubicBezTo>
                <a:cubicBezTo>
                  <a:pt x="4067" y="5616"/>
                  <a:pt x="3756" y="5634"/>
                  <a:pt x="3444" y="5706"/>
                </a:cubicBezTo>
                <a:cubicBezTo>
                  <a:pt x="3969" y="6260"/>
                  <a:pt x="4845" y="6464"/>
                  <a:pt x="5574" y="6639"/>
                </a:cubicBezTo>
                <a:cubicBezTo>
                  <a:pt x="6023" y="6765"/>
                  <a:pt x="6483" y="6824"/>
                  <a:pt x="6940" y="6824"/>
                </a:cubicBezTo>
                <a:cubicBezTo>
                  <a:pt x="7226" y="6824"/>
                  <a:pt x="7511" y="6801"/>
                  <a:pt x="7792" y="6756"/>
                </a:cubicBezTo>
                <a:cubicBezTo>
                  <a:pt x="8230" y="6639"/>
                  <a:pt x="8639" y="6523"/>
                  <a:pt x="9018" y="6348"/>
                </a:cubicBezTo>
                <a:cubicBezTo>
                  <a:pt x="9136" y="6294"/>
                  <a:pt x="9258" y="6268"/>
                  <a:pt x="9376" y="6268"/>
                </a:cubicBezTo>
                <a:cubicBezTo>
                  <a:pt x="9580" y="6268"/>
                  <a:pt x="9775" y="6346"/>
                  <a:pt x="9923" y="6494"/>
                </a:cubicBezTo>
                <a:cubicBezTo>
                  <a:pt x="10886" y="7077"/>
                  <a:pt x="11791" y="7749"/>
                  <a:pt x="12725" y="8361"/>
                </a:cubicBezTo>
                <a:cubicBezTo>
                  <a:pt x="11762" y="7982"/>
                  <a:pt x="10740" y="7690"/>
                  <a:pt x="9719" y="7544"/>
                </a:cubicBezTo>
                <a:cubicBezTo>
                  <a:pt x="9206" y="7495"/>
                  <a:pt x="8553" y="7398"/>
                  <a:pt x="7940" y="7398"/>
                </a:cubicBezTo>
                <a:cubicBezTo>
                  <a:pt x="7471" y="7398"/>
                  <a:pt x="7025" y="7455"/>
                  <a:pt x="6683" y="7632"/>
                </a:cubicBezTo>
                <a:cubicBezTo>
                  <a:pt x="7121" y="8157"/>
                  <a:pt x="7763" y="8303"/>
                  <a:pt x="8405" y="8566"/>
                </a:cubicBezTo>
                <a:cubicBezTo>
                  <a:pt x="8960" y="8770"/>
                  <a:pt x="9544" y="8974"/>
                  <a:pt x="10127" y="9120"/>
                </a:cubicBezTo>
                <a:cubicBezTo>
                  <a:pt x="11181" y="9472"/>
                  <a:pt x="12279" y="9629"/>
                  <a:pt x="13382" y="9629"/>
                </a:cubicBezTo>
                <a:cubicBezTo>
                  <a:pt x="13539" y="9629"/>
                  <a:pt x="13695" y="9626"/>
                  <a:pt x="13852" y="9619"/>
                </a:cubicBezTo>
                <a:lnTo>
                  <a:pt x="13852" y="9619"/>
                </a:lnTo>
                <a:cubicBezTo>
                  <a:pt x="13865" y="9628"/>
                  <a:pt x="13879" y="9637"/>
                  <a:pt x="13892" y="9646"/>
                </a:cubicBezTo>
                <a:cubicBezTo>
                  <a:pt x="14067" y="9733"/>
                  <a:pt x="14301" y="9733"/>
                  <a:pt x="14476" y="9850"/>
                </a:cubicBezTo>
                <a:cubicBezTo>
                  <a:pt x="14914" y="10171"/>
                  <a:pt x="15322" y="10521"/>
                  <a:pt x="15672" y="10930"/>
                </a:cubicBezTo>
                <a:cubicBezTo>
                  <a:pt x="16577" y="11747"/>
                  <a:pt x="17394" y="12593"/>
                  <a:pt x="18241" y="13440"/>
                </a:cubicBezTo>
                <a:cubicBezTo>
                  <a:pt x="16752" y="12914"/>
                  <a:pt x="15585" y="11776"/>
                  <a:pt x="14126" y="11134"/>
                </a:cubicBezTo>
                <a:cubicBezTo>
                  <a:pt x="12847" y="10594"/>
                  <a:pt x="11458" y="10082"/>
                  <a:pt x="10067" y="10082"/>
                </a:cubicBezTo>
                <a:cubicBezTo>
                  <a:pt x="10028" y="10082"/>
                  <a:pt x="9990" y="10083"/>
                  <a:pt x="9952" y="10083"/>
                </a:cubicBezTo>
                <a:cubicBezTo>
                  <a:pt x="10915" y="10784"/>
                  <a:pt x="11937" y="11397"/>
                  <a:pt x="13017" y="11922"/>
                </a:cubicBezTo>
                <a:cubicBezTo>
                  <a:pt x="14067" y="12477"/>
                  <a:pt x="15176" y="13060"/>
                  <a:pt x="16256" y="13586"/>
                </a:cubicBezTo>
                <a:cubicBezTo>
                  <a:pt x="16811" y="13848"/>
                  <a:pt x="17394" y="14053"/>
                  <a:pt x="17978" y="14198"/>
                </a:cubicBezTo>
                <a:cubicBezTo>
                  <a:pt x="18562" y="14344"/>
                  <a:pt x="18941" y="14315"/>
                  <a:pt x="19350" y="14782"/>
                </a:cubicBezTo>
                <a:cubicBezTo>
                  <a:pt x="20167" y="15658"/>
                  <a:pt x="20897" y="16650"/>
                  <a:pt x="21626" y="17613"/>
                </a:cubicBezTo>
                <a:cubicBezTo>
                  <a:pt x="20079" y="17029"/>
                  <a:pt x="18795" y="16154"/>
                  <a:pt x="17424" y="15249"/>
                </a:cubicBezTo>
                <a:cubicBezTo>
                  <a:pt x="16752" y="14811"/>
                  <a:pt x="16023" y="14432"/>
                  <a:pt x="15264" y="14169"/>
                </a:cubicBezTo>
                <a:cubicBezTo>
                  <a:pt x="14729" y="13951"/>
                  <a:pt x="14134" y="13631"/>
                  <a:pt x="13563" y="13631"/>
                </a:cubicBezTo>
                <a:cubicBezTo>
                  <a:pt x="13448" y="13631"/>
                  <a:pt x="13333" y="13644"/>
                  <a:pt x="13221" y="13673"/>
                </a:cubicBezTo>
                <a:cubicBezTo>
                  <a:pt x="13746" y="14490"/>
                  <a:pt x="15060" y="15045"/>
                  <a:pt x="15906" y="15570"/>
                </a:cubicBezTo>
                <a:cubicBezTo>
                  <a:pt x="16723" y="16066"/>
                  <a:pt x="17540" y="16533"/>
                  <a:pt x="18416" y="16942"/>
                </a:cubicBezTo>
                <a:cubicBezTo>
                  <a:pt x="19291" y="17321"/>
                  <a:pt x="20196" y="17613"/>
                  <a:pt x="21130" y="17876"/>
                </a:cubicBezTo>
                <a:cubicBezTo>
                  <a:pt x="22181" y="18197"/>
                  <a:pt x="22531" y="18926"/>
                  <a:pt x="23086" y="19802"/>
                </a:cubicBezTo>
                <a:cubicBezTo>
                  <a:pt x="23202" y="20006"/>
                  <a:pt x="23961" y="21028"/>
                  <a:pt x="23669" y="21115"/>
                </a:cubicBezTo>
                <a:cubicBezTo>
                  <a:pt x="23666" y="21116"/>
                  <a:pt x="23662" y="21116"/>
                  <a:pt x="23658" y="21116"/>
                </a:cubicBezTo>
                <a:cubicBezTo>
                  <a:pt x="23463" y="21116"/>
                  <a:pt x="22732" y="20441"/>
                  <a:pt x="22589" y="20298"/>
                </a:cubicBezTo>
                <a:cubicBezTo>
                  <a:pt x="21860" y="19685"/>
                  <a:pt x="21101" y="19160"/>
                  <a:pt x="20284" y="18693"/>
                </a:cubicBezTo>
                <a:cubicBezTo>
                  <a:pt x="18981" y="18017"/>
                  <a:pt x="17228" y="17383"/>
                  <a:pt x="15668" y="17383"/>
                </a:cubicBezTo>
                <a:cubicBezTo>
                  <a:pt x="15410" y="17383"/>
                  <a:pt x="15158" y="17401"/>
                  <a:pt x="14914" y="17438"/>
                </a:cubicBezTo>
                <a:cubicBezTo>
                  <a:pt x="15176" y="18226"/>
                  <a:pt x="16490" y="18605"/>
                  <a:pt x="17161" y="18956"/>
                </a:cubicBezTo>
                <a:cubicBezTo>
                  <a:pt x="18036" y="19364"/>
                  <a:pt x="18970" y="19773"/>
                  <a:pt x="19875" y="20123"/>
                </a:cubicBezTo>
                <a:cubicBezTo>
                  <a:pt x="20780" y="20532"/>
                  <a:pt x="21685" y="20853"/>
                  <a:pt x="22619" y="21145"/>
                </a:cubicBezTo>
                <a:cubicBezTo>
                  <a:pt x="23027" y="21232"/>
                  <a:pt x="23728" y="21261"/>
                  <a:pt x="24049" y="21524"/>
                </a:cubicBezTo>
                <a:cubicBezTo>
                  <a:pt x="24341" y="21787"/>
                  <a:pt x="24516" y="22399"/>
                  <a:pt x="24691" y="22779"/>
                </a:cubicBezTo>
                <a:cubicBezTo>
                  <a:pt x="24778" y="22399"/>
                  <a:pt x="24428" y="21816"/>
                  <a:pt x="24311" y="21407"/>
                </a:cubicBezTo>
                <a:cubicBezTo>
                  <a:pt x="24165" y="21028"/>
                  <a:pt x="24107" y="20619"/>
                  <a:pt x="24136" y="20240"/>
                </a:cubicBezTo>
                <a:cubicBezTo>
                  <a:pt x="24195" y="19335"/>
                  <a:pt x="24574" y="18459"/>
                  <a:pt x="24749" y="17555"/>
                </a:cubicBezTo>
                <a:cubicBezTo>
                  <a:pt x="25070" y="15629"/>
                  <a:pt x="25158" y="13673"/>
                  <a:pt x="24983" y="11718"/>
                </a:cubicBezTo>
                <a:cubicBezTo>
                  <a:pt x="24983" y="11338"/>
                  <a:pt x="25041" y="10696"/>
                  <a:pt x="24866" y="10346"/>
                </a:cubicBezTo>
                <a:cubicBezTo>
                  <a:pt x="24790" y="10173"/>
                  <a:pt x="24724" y="10105"/>
                  <a:pt x="24666" y="10105"/>
                </a:cubicBezTo>
                <a:cubicBezTo>
                  <a:pt x="24481" y="10105"/>
                  <a:pt x="24385" y="10810"/>
                  <a:pt x="24341" y="10988"/>
                </a:cubicBezTo>
                <a:cubicBezTo>
                  <a:pt x="24165" y="11980"/>
                  <a:pt x="24019" y="12973"/>
                  <a:pt x="23903" y="13994"/>
                </a:cubicBezTo>
                <a:cubicBezTo>
                  <a:pt x="23669" y="16095"/>
                  <a:pt x="23611" y="18197"/>
                  <a:pt x="23786" y="20298"/>
                </a:cubicBezTo>
                <a:cubicBezTo>
                  <a:pt x="23173" y="19335"/>
                  <a:pt x="22385" y="18430"/>
                  <a:pt x="22181" y="17234"/>
                </a:cubicBezTo>
                <a:cubicBezTo>
                  <a:pt x="21977" y="16066"/>
                  <a:pt x="22064" y="14811"/>
                  <a:pt x="21977" y="13586"/>
                </a:cubicBezTo>
                <a:cubicBezTo>
                  <a:pt x="21860" y="12214"/>
                  <a:pt x="21655" y="10842"/>
                  <a:pt x="21451" y="9470"/>
                </a:cubicBezTo>
                <a:cubicBezTo>
                  <a:pt x="21276" y="8303"/>
                  <a:pt x="21276" y="6873"/>
                  <a:pt x="20722" y="5793"/>
                </a:cubicBezTo>
                <a:cubicBezTo>
                  <a:pt x="20050" y="7369"/>
                  <a:pt x="20488" y="9266"/>
                  <a:pt x="20663" y="10901"/>
                </a:cubicBezTo>
                <a:cubicBezTo>
                  <a:pt x="20867" y="12827"/>
                  <a:pt x="21101" y="14724"/>
                  <a:pt x="21305" y="16621"/>
                </a:cubicBezTo>
                <a:cubicBezTo>
                  <a:pt x="20751" y="15950"/>
                  <a:pt x="20050" y="15249"/>
                  <a:pt x="19963" y="14403"/>
                </a:cubicBezTo>
                <a:cubicBezTo>
                  <a:pt x="19875" y="13556"/>
                  <a:pt x="19963" y="12710"/>
                  <a:pt x="19817" y="11834"/>
                </a:cubicBezTo>
                <a:cubicBezTo>
                  <a:pt x="19554" y="10025"/>
                  <a:pt x="18620" y="8566"/>
                  <a:pt x="17628" y="7048"/>
                </a:cubicBezTo>
                <a:cubicBezTo>
                  <a:pt x="17394" y="6610"/>
                  <a:pt x="17132" y="6202"/>
                  <a:pt x="16811" y="5822"/>
                </a:cubicBezTo>
                <a:cubicBezTo>
                  <a:pt x="16691" y="5703"/>
                  <a:pt x="16592" y="5651"/>
                  <a:pt x="16517" y="5651"/>
                </a:cubicBezTo>
                <a:cubicBezTo>
                  <a:pt x="16372" y="5651"/>
                  <a:pt x="16315" y="5845"/>
                  <a:pt x="16373" y="6114"/>
                </a:cubicBezTo>
                <a:cubicBezTo>
                  <a:pt x="16460" y="6494"/>
                  <a:pt x="16606" y="6873"/>
                  <a:pt x="16782" y="7223"/>
                </a:cubicBezTo>
                <a:cubicBezTo>
                  <a:pt x="16957" y="7690"/>
                  <a:pt x="17161" y="8157"/>
                  <a:pt x="17336" y="8624"/>
                </a:cubicBezTo>
                <a:cubicBezTo>
                  <a:pt x="18007" y="10434"/>
                  <a:pt x="18620" y="12301"/>
                  <a:pt x="19262" y="14111"/>
                </a:cubicBezTo>
                <a:cubicBezTo>
                  <a:pt x="18679" y="13469"/>
                  <a:pt x="18007" y="12856"/>
                  <a:pt x="17482" y="12185"/>
                </a:cubicBezTo>
                <a:cubicBezTo>
                  <a:pt x="16869" y="11426"/>
                  <a:pt x="16665" y="10434"/>
                  <a:pt x="16373" y="9529"/>
                </a:cubicBezTo>
                <a:cubicBezTo>
                  <a:pt x="15818" y="7661"/>
                  <a:pt x="15030" y="5881"/>
                  <a:pt x="14038" y="4217"/>
                </a:cubicBezTo>
                <a:cubicBezTo>
                  <a:pt x="13746" y="3808"/>
                  <a:pt x="13484" y="3400"/>
                  <a:pt x="13163" y="3020"/>
                </a:cubicBezTo>
                <a:cubicBezTo>
                  <a:pt x="13075" y="2911"/>
                  <a:pt x="12788" y="2520"/>
                  <a:pt x="12590" y="2520"/>
                </a:cubicBezTo>
                <a:cubicBezTo>
                  <a:pt x="12525" y="2520"/>
                  <a:pt x="12469" y="2562"/>
                  <a:pt x="12433" y="2670"/>
                </a:cubicBezTo>
                <a:cubicBezTo>
                  <a:pt x="12345" y="2933"/>
                  <a:pt x="12696" y="3517"/>
                  <a:pt x="12783" y="3779"/>
                </a:cubicBezTo>
                <a:cubicBezTo>
                  <a:pt x="12958" y="4217"/>
                  <a:pt x="13104" y="4655"/>
                  <a:pt x="13250" y="5093"/>
                </a:cubicBezTo>
                <a:cubicBezTo>
                  <a:pt x="13863" y="6844"/>
                  <a:pt x="14476" y="8595"/>
                  <a:pt x="15497" y="10171"/>
                </a:cubicBezTo>
                <a:lnTo>
                  <a:pt x="13163" y="8361"/>
                </a:lnTo>
                <a:cubicBezTo>
                  <a:pt x="12520" y="7894"/>
                  <a:pt x="11674" y="7457"/>
                  <a:pt x="11411" y="6639"/>
                </a:cubicBezTo>
                <a:cubicBezTo>
                  <a:pt x="11149" y="5851"/>
                  <a:pt x="11032" y="5005"/>
                  <a:pt x="10682" y="4217"/>
                </a:cubicBezTo>
                <a:cubicBezTo>
                  <a:pt x="10332" y="3371"/>
                  <a:pt x="9806" y="2612"/>
                  <a:pt x="9193" y="1970"/>
                </a:cubicBezTo>
                <a:cubicBezTo>
                  <a:pt x="8551" y="1269"/>
                  <a:pt x="7851" y="656"/>
                  <a:pt x="7063" y="131"/>
                </a:cubicBezTo>
                <a:cubicBezTo>
                  <a:pt x="6913" y="40"/>
                  <a:pt x="6810" y="0"/>
                  <a:pt x="6743" y="0"/>
                </a:cubicBezTo>
                <a:close/>
              </a:path>
            </a:pathLst>
          </a:custGeom>
          <a:solidFill>
            <a:schemeClr val="dk2"/>
          </a:solidFill>
          <a:ln>
            <a:noFill/>
          </a:ln>
        </p:spPr>
        <p:txBody>
          <a:bodyPr spcFirstLastPara="1" wrap="square" lIns="91423" tIns="91423" rIns="91423" bIns="91423"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Tree>
    <p:extLst>
      <p:ext uri="{BB962C8B-B14F-4D97-AF65-F5344CB8AC3E}">
        <p14:creationId xmlns:p14="http://schemas.microsoft.com/office/powerpoint/2010/main" val="2854309154"/>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16_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5B694A4-FEEE-4E76-B72B-740D4CA2874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B90ABF06-D9FD-40A2-8780-65E910E7467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DEDD2298-A40E-4BBE-8C88-DCD683D9DD53}"/>
              </a:ext>
            </a:extLst>
          </p:cNvPr>
          <p:cNvSpPr>
            <a:spLocks noGrp="1"/>
          </p:cNvSpPr>
          <p:nvPr>
            <p:ph type="dt" sz="half" idx="10"/>
          </p:nvPr>
        </p:nvSpPr>
        <p:spPr/>
        <p:txBody>
          <a:bodyPr/>
          <a:lstStyle/>
          <a:p>
            <a:fld id="{AE99BF91-CBAF-4138-BA50-0ECA45BADFAC}" type="datetimeFigureOut">
              <a:rPr lang="en-US" smtClean="0"/>
              <a:t>21-Mar-22</a:t>
            </a:fld>
            <a:endParaRPr lang="en-US"/>
          </a:p>
        </p:txBody>
      </p:sp>
      <p:sp>
        <p:nvSpPr>
          <p:cNvPr id="5" name="Footer Placeholder 4">
            <a:extLst>
              <a:ext uri="{FF2B5EF4-FFF2-40B4-BE49-F238E27FC236}">
                <a16:creationId xmlns="" xmlns:a16="http://schemas.microsoft.com/office/drawing/2014/main" id="{A424A96F-0C09-4F5D-991E-1FA0C6993B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777AA56B-93A9-4F5C-AEBF-7551D1F2C99C}"/>
              </a:ext>
            </a:extLst>
          </p:cNvPr>
          <p:cNvSpPr>
            <a:spLocks noGrp="1"/>
          </p:cNvSpPr>
          <p:nvPr>
            <p:ph type="sldNum" sz="quarter" idx="12"/>
          </p:nvPr>
        </p:nvSpPr>
        <p:spPr/>
        <p:txBody>
          <a:bodyPr/>
          <a:lstStyle/>
          <a:p>
            <a:fld id="{6C46D1DE-7B50-410B-A29F-8022C275BD12}" type="slidenum">
              <a:rPr lang="en-US" smtClean="0"/>
              <a:t>‹#›</a:t>
            </a:fld>
            <a:endParaRPr lang="en-US"/>
          </a:p>
        </p:txBody>
      </p:sp>
    </p:spTree>
    <p:extLst>
      <p:ext uri="{BB962C8B-B14F-4D97-AF65-F5344CB8AC3E}">
        <p14:creationId xmlns:p14="http://schemas.microsoft.com/office/powerpoint/2010/main" val="3515018795"/>
      </p:ext>
    </p:extLst>
  </p:cSld>
  <p:clrMapOvr>
    <a:masterClrMapping/>
  </p:clrMapOvr>
  <p:timing>
    <p:tnLst>
      <p:par>
        <p:cTn id="1" dur="indefinite" restart="never" nodeType="tmRoot"/>
      </p:par>
    </p:tnLst>
  </p:timing>
</p:sldLayout>
</file>

<file path=ppt/slideLayouts/slideLayout140.xml><?xml version="1.0" encoding="utf-8"?>
<p:sldLayout xmlns:a="http://schemas.openxmlformats.org/drawingml/2006/main" xmlns:r="http://schemas.openxmlformats.org/officeDocument/2006/relationships" xmlns:p="http://schemas.openxmlformats.org/presentationml/2006/main" userDrawn="1">
  <p:cSld name="Content with Caption">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13" name="Freeform 17">
            <a:extLst>
              <a:ext uri="{FF2B5EF4-FFF2-40B4-BE49-F238E27FC236}">
                <a16:creationId xmlns="" xmlns:a16="http://schemas.microsoft.com/office/drawing/2014/main" id="{F00510D4-679A-4B44-AFFD-FD1FF3551A62}"/>
              </a:ext>
            </a:extLst>
          </p:cNvPr>
          <p:cNvSpPr/>
          <p:nvPr userDrawn="1"/>
        </p:nvSpPr>
        <p:spPr>
          <a:xfrm>
            <a:off x="280793" y="1122218"/>
            <a:ext cx="11720707" cy="5564332"/>
          </a:xfrm>
          <a:prstGeom prst="rect">
            <a:avLst/>
          </a:prstGeom>
          <a:solidFill>
            <a:srgbClr val="FFFFFF"/>
          </a:solidFill>
          <a:ln w="25400" cap="flat" cmpd="sng" algn="ctr">
            <a:solidFill>
              <a:srgbClr val="00B050"/>
            </a:solidFill>
            <a:prstDash val="solid"/>
          </a:ln>
          <a:effectLst/>
        </p:spPr>
        <p:txBody>
          <a:bodyPr rtlCol="0" anchor="ctr"/>
          <a:lstStyle/>
          <a:p>
            <a:pPr algn="ctr">
              <a:buClr>
                <a:srgbClr val="000000"/>
              </a:buClr>
              <a:buFont typeface="Arial"/>
              <a:buNone/>
              <a:defRPr/>
            </a:pPr>
            <a:endParaRPr lang="en-US" sz="1400" kern="0">
              <a:solidFill>
                <a:srgbClr val="BAE5E4"/>
              </a:solidFill>
              <a:latin typeface="Arial-Rounded"/>
              <a:ea typeface="Arial-Rounded"/>
              <a:sym typeface="Arial"/>
            </a:endParaRPr>
          </a:p>
        </p:txBody>
      </p:sp>
      <p:grpSp>
        <p:nvGrpSpPr>
          <p:cNvPr id="14" name="Group 13">
            <a:extLst>
              <a:ext uri="{FF2B5EF4-FFF2-40B4-BE49-F238E27FC236}">
                <a16:creationId xmlns="" xmlns:a16="http://schemas.microsoft.com/office/drawing/2014/main" id="{72B9509B-2605-49B8-82AA-4026BF3B536B}"/>
              </a:ext>
            </a:extLst>
          </p:cNvPr>
          <p:cNvGrpSpPr/>
          <p:nvPr userDrawn="1"/>
        </p:nvGrpSpPr>
        <p:grpSpPr>
          <a:xfrm>
            <a:off x="377049" y="255820"/>
            <a:ext cx="2637181" cy="2062663"/>
            <a:chOff x="237072" y="234585"/>
            <a:chExt cx="1448294" cy="1448294"/>
          </a:xfrm>
        </p:grpSpPr>
        <p:sp>
          <p:nvSpPr>
            <p:cNvPr id="15" name="Oval 14">
              <a:extLst>
                <a:ext uri="{FF2B5EF4-FFF2-40B4-BE49-F238E27FC236}">
                  <a16:creationId xmlns="" xmlns:a16="http://schemas.microsoft.com/office/drawing/2014/main" id="{7E9B5808-68F7-4A14-A759-6246698FF09F}"/>
                </a:ext>
              </a:extLst>
            </p:cNvPr>
            <p:cNvSpPr/>
            <p:nvPr/>
          </p:nvSpPr>
          <p:spPr>
            <a:xfrm>
              <a:off x="237072" y="234585"/>
              <a:ext cx="1448294" cy="1448294"/>
            </a:xfrm>
            <a:prstGeom prst="ellipse">
              <a:avLst/>
            </a:prstGeom>
            <a:solidFill>
              <a:srgbClr val="B7D574"/>
            </a:solidFill>
            <a:ln w="25400" cap="flat" cmpd="sng" algn="ctr">
              <a:noFill/>
              <a:prstDash val="solid"/>
            </a:ln>
            <a:effectLst/>
          </p:spPr>
          <p:txBody>
            <a:bodyPr rtlCol="0" anchor="ctr"/>
            <a:lstStyle/>
            <a:p>
              <a:pPr algn="ctr">
                <a:buClr>
                  <a:srgbClr val="000000"/>
                </a:buClr>
                <a:buFont typeface="Arial"/>
                <a:buNone/>
                <a:defRPr/>
              </a:pPr>
              <a:endParaRPr lang="en-US" sz="1400" kern="0">
                <a:solidFill>
                  <a:srgbClr val="BAE5E4"/>
                </a:solidFill>
                <a:latin typeface="Arial-Rounded"/>
                <a:ea typeface="Arial-Rounded"/>
                <a:sym typeface="Arial"/>
              </a:endParaRPr>
            </a:p>
          </p:txBody>
        </p:sp>
        <p:sp>
          <p:nvSpPr>
            <p:cNvPr id="16" name="Oval 15">
              <a:extLst>
                <a:ext uri="{FF2B5EF4-FFF2-40B4-BE49-F238E27FC236}">
                  <a16:creationId xmlns="" xmlns:a16="http://schemas.microsoft.com/office/drawing/2014/main" id="{DD9337EE-9449-4FAF-8ADB-03892A796D0C}"/>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algn="ctr">
                <a:buClr>
                  <a:srgbClr val="000000"/>
                </a:buClr>
                <a:buFont typeface="Arial"/>
                <a:buNone/>
                <a:defRPr/>
              </a:pPr>
              <a:endParaRPr lang="en-US" sz="1400" kern="0">
                <a:solidFill>
                  <a:srgbClr val="BAE5E4"/>
                </a:solidFill>
                <a:latin typeface="Arial-Rounded"/>
                <a:ea typeface="Arial-Rounded"/>
                <a:sym typeface="Arial"/>
              </a:endParaRPr>
            </a:p>
          </p:txBody>
        </p:sp>
        <p:sp>
          <p:nvSpPr>
            <p:cNvPr id="17" name="Oval 16">
              <a:extLst>
                <a:ext uri="{FF2B5EF4-FFF2-40B4-BE49-F238E27FC236}">
                  <a16:creationId xmlns="" xmlns:a16="http://schemas.microsoft.com/office/drawing/2014/main" id="{7229F8EB-2732-4CE9-8470-DB69792CAA1E}"/>
                </a:ext>
              </a:extLst>
            </p:cNvPr>
            <p:cNvSpPr/>
            <p:nvPr/>
          </p:nvSpPr>
          <p:spPr>
            <a:xfrm>
              <a:off x="244823" y="252246"/>
              <a:ext cx="1419087" cy="1419087"/>
            </a:xfrm>
            <a:prstGeom prst="ellipse">
              <a:avLst/>
            </a:prstGeom>
            <a:noFill/>
            <a:ln w="9525" cap="flat" cmpd="sng" algn="ctr">
              <a:solidFill>
                <a:srgbClr val="BAE5E4">
                  <a:lumMod val="25000"/>
                </a:srgbClr>
              </a:solidFill>
              <a:prstDash val="dash"/>
            </a:ln>
            <a:effectLst/>
          </p:spPr>
          <p:txBody>
            <a:bodyPr rtlCol="0" anchor="ctr"/>
            <a:lstStyle/>
            <a:p>
              <a:pPr algn="ctr">
                <a:buClr>
                  <a:srgbClr val="000000"/>
                </a:buClr>
                <a:buFont typeface="Arial"/>
                <a:buNone/>
                <a:defRPr/>
              </a:pPr>
              <a:endParaRPr lang="en-US" sz="1400" kern="0">
                <a:solidFill>
                  <a:srgbClr val="BAE5E4"/>
                </a:solidFill>
                <a:latin typeface="Arial-Rounded"/>
                <a:ea typeface="Arial-Rounded"/>
                <a:sym typeface="Arial"/>
              </a:endParaRPr>
            </a:p>
          </p:txBody>
        </p:sp>
      </p:grpSp>
    </p:spTree>
    <p:extLst>
      <p:ext uri="{BB962C8B-B14F-4D97-AF65-F5344CB8AC3E}">
        <p14:creationId xmlns:p14="http://schemas.microsoft.com/office/powerpoint/2010/main" val="1342495817"/>
      </p:ext>
    </p:extLst>
  </p:cSld>
  <p:clrMapOvr>
    <a:masterClrMapping/>
  </p:clrMapOvr>
  <p:timing>
    <p:tnLst>
      <p:par>
        <p:cTn id="1" dur="indefinite" restart="never" nodeType="tmRoot"/>
      </p:par>
    </p:tnLst>
  </p:timing>
</p:sldLayout>
</file>

<file path=ppt/slideLayouts/slideLayout141.xml><?xml version="1.0" encoding="utf-8"?>
<p:sldLayout xmlns:a="http://schemas.openxmlformats.org/drawingml/2006/main" xmlns:r="http://schemas.openxmlformats.org/officeDocument/2006/relationships" xmlns:p="http://schemas.openxmlformats.org/presentationml/2006/main" userDrawn="1">
  <p:cSld name="26_Content with Caption">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13" name="Freeform 17">
            <a:extLst>
              <a:ext uri="{FF2B5EF4-FFF2-40B4-BE49-F238E27FC236}">
                <a16:creationId xmlns="" xmlns:a16="http://schemas.microsoft.com/office/drawing/2014/main" id="{F00510D4-679A-4B44-AFFD-FD1FF3551A62}"/>
              </a:ext>
            </a:extLst>
          </p:cNvPr>
          <p:cNvSpPr/>
          <p:nvPr userDrawn="1"/>
        </p:nvSpPr>
        <p:spPr>
          <a:xfrm>
            <a:off x="280793" y="1122218"/>
            <a:ext cx="11720707" cy="5564332"/>
          </a:xfrm>
          <a:prstGeom prst="rect">
            <a:avLst/>
          </a:prstGeom>
          <a:solidFill>
            <a:srgbClr val="FFFFFF"/>
          </a:solidFill>
          <a:ln w="25400" cap="flat" cmpd="sng" algn="ctr">
            <a:solidFill>
              <a:srgbClr val="00B050"/>
            </a:solidFill>
            <a:prstDash val="solid"/>
          </a:ln>
          <a:effectLst/>
        </p:spPr>
        <p:txBody>
          <a:bodyPr rtlCol="0" anchor="ctr"/>
          <a:lstStyle/>
          <a:p>
            <a:pPr algn="ctr">
              <a:buClr>
                <a:srgbClr val="000000"/>
              </a:buClr>
              <a:buFont typeface="Arial"/>
              <a:buNone/>
              <a:defRPr/>
            </a:pPr>
            <a:endParaRPr lang="en-US" sz="1400" kern="0">
              <a:solidFill>
                <a:srgbClr val="BAE5E4"/>
              </a:solidFill>
              <a:latin typeface="Arial-Rounded"/>
              <a:ea typeface="Arial-Rounded"/>
              <a:sym typeface="Arial"/>
            </a:endParaRPr>
          </a:p>
        </p:txBody>
      </p:sp>
      <p:grpSp>
        <p:nvGrpSpPr>
          <p:cNvPr id="14" name="Group 13">
            <a:extLst>
              <a:ext uri="{FF2B5EF4-FFF2-40B4-BE49-F238E27FC236}">
                <a16:creationId xmlns="" xmlns:a16="http://schemas.microsoft.com/office/drawing/2014/main" id="{72B9509B-2605-49B8-82AA-4026BF3B536B}"/>
              </a:ext>
            </a:extLst>
          </p:cNvPr>
          <p:cNvGrpSpPr/>
          <p:nvPr userDrawn="1"/>
        </p:nvGrpSpPr>
        <p:grpSpPr>
          <a:xfrm>
            <a:off x="377049" y="255820"/>
            <a:ext cx="2637181" cy="2062663"/>
            <a:chOff x="237072" y="234585"/>
            <a:chExt cx="1448294" cy="1448294"/>
          </a:xfrm>
        </p:grpSpPr>
        <p:sp>
          <p:nvSpPr>
            <p:cNvPr id="15" name="Oval 14">
              <a:extLst>
                <a:ext uri="{FF2B5EF4-FFF2-40B4-BE49-F238E27FC236}">
                  <a16:creationId xmlns="" xmlns:a16="http://schemas.microsoft.com/office/drawing/2014/main" id="{7E9B5808-68F7-4A14-A759-6246698FF09F}"/>
                </a:ext>
              </a:extLst>
            </p:cNvPr>
            <p:cNvSpPr/>
            <p:nvPr/>
          </p:nvSpPr>
          <p:spPr>
            <a:xfrm>
              <a:off x="237072" y="234585"/>
              <a:ext cx="1448294" cy="1448294"/>
            </a:xfrm>
            <a:prstGeom prst="ellipse">
              <a:avLst/>
            </a:prstGeom>
            <a:solidFill>
              <a:srgbClr val="B7D574"/>
            </a:solidFill>
            <a:ln w="25400" cap="flat" cmpd="sng" algn="ctr">
              <a:noFill/>
              <a:prstDash val="solid"/>
            </a:ln>
            <a:effectLst/>
          </p:spPr>
          <p:txBody>
            <a:bodyPr rtlCol="0" anchor="ctr"/>
            <a:lstStyle/>
            <a:p>
              <a:pPr algn="ctr">
                <a:buClr>
                  <a:srgbClr val="000000"/>
                </a:buClr>
                <a:buFont typeface="Arial"/>
                <a:buNone/>
                <a:defRPr/>
              </a:pPr>
              <a:endParaRPr lang="en-US" sz="1400" kern="0">
                <a:solidFill>
                  <a:srgbClr val="BAE5E4"/>
                </a:solidFill>
                <a:latin typeface="Arial-Rounded"/>
                <a:ea typeface="Arial-Rounded"/>
                <a:sym typeface="Arial"/>
              </a:endParaRPr>
            </a:p>
          </p:txBody>
        </p:sp>
        <p:sp>
          <p:nvSpPr>
            <p:cNvPr id="16" name="Oval 15">
              <a:extLst>
                <a:ext uri="{FF2B5EF4-FFF2-40B4-BE49-F238E27FC236}">
                  <a16:creationId xmlns="" xmlns:a16="http://schemas.microsoft.com/office/drawing/2014/main" id="{DD9337EE-9449-4FAF-8ADB-03892A796D0C}"/>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algn="ctr">
                <a:buClr>
                  <a:srgbClr val="000000"/>
                </a:buClr>
                <a:buFont typeface="Arial"/>
                <a:buNone/>
                <a:defRPr/>
              </a:pPr>
              <a:endParaRPr lang="en-US" sz="1400" kern="0">
                <a:solidFill>
                  <a:srgbClr val="BAE5E4"/>
                </a:solidFill>
                <a:latin typeface="Arial-Rounded"/>
                <a:ea typeface="Arial-Rounded"/>
                <a:sym typeface="Arial"/>
              </a:endParaRPr>
            </a:p>
          </p:txBody>
        </p:sp>
        <p:sp>
          <p:nvSpPr>
            <p:cNvPr id="17" name="Oval 16">
              <a:extLst>
                <a:ext uri="{FF2B5EF4-FFF2-40B4-BE49-F238E27FC236}">
                  <a16:creationId xmlns="" xmlns:a16="http://schemas.microsoft.com/office/drawing/2014/main" id="{7229F8EB-2732-4CE9-8470-DB69792CAA1E}"/>
                </a:ext>
              </a:extLst>
            </p:cNvPr>
            <p:cNvSpPr/>
            <p:nvPr/>
          </p:nvSpPr>
          <p:spPr>
            <a:xfrm>
              <a:off x="244823" y="252246"/>
              <a:ext cx="1419087" cy="1419087"/>
            </a:xfrm>
            <a:prstGeom prst="ellipse">
              <a:avLst/>
            </a:prstGeom>
            <a:noFill/>
            <a:ln w="9525" cap="flat" cmpd="sng" algn="ctr">
              <a:solidFill>
                <a:srgbClr val="BAE5E4">
                  <a:lumMod val="25000"/>
                </a:srgbClr>
              </a:solidFill>
              <a:prstDash val="dash"/>
            </a:ln>
            <a:effectLst/>
          </p:spPr>
          <p:txBody>
            <a:bodyPr rtlCol="0" anchor="ctr"/>
            <a:lstStyle/>
            <a:p>
              <a:pPr algn="ctr">
                <a:buClr>
                  <a:srgbClr val="000000"/>
                </a:buClr>
                <a:buFont typeface="Arial"/>
                <a:buNone/>
                <a:defRPr/>
              </a:pPr>
              <a:endParaRPr lang="en-US" sz="1400" kern="0">
                <a:solidFill>
                  <a:srgbClr val="BAE5E4"/>
                </a:solidFill>
                <a:latin typeface="Arial-Rounded"/>
                <a:ea typeface="Arial-Rounded"/>
                <a:sym typeface="Arial"/>
              </a:endParaRPr>
            </a:p>
          </p:txBody>
        </p:sp>
      </p:grpSp>
    </p:spTree>
    <p:extLst>
      <p:ext uri="{BB962C8B-B14F-4D97-AF65-F5344CB8AC3E}">
        <p14:creationId xmlns:p14="http://schemas.microsoft.com/office/powerpoint/2010/main" val="699793649"/>
      </p:ext>
    </p:extLst>
  </p:cSld>
  <p:clrMapOvr>
    <a:masterClrMapping/>
  </p:clrMapOvr>
  <p:timing>
    <p:tnLst>
      <p:par>
        <p:cTn id="1" dur="indefinite" restart="never" nodeType="tmRoot"/>
      </p:par>
    </p:tnLst>
  </p:timing>
</p:sldLayout>
</file>

<file path=ppt/slideLayouts/slideLayout142.xml><?xml version="1.0" encoding="utf-8"?>
<p:sldLayout xmlns:a="http://schemas.openxmlformats.org/drawingml/2006/main" xmlns:r="http://schemas.openxmlformats.org/officeDocument/2006/relationships" xmlns:p="http://schemas.openxmlformats.org/presentationml/2006/main" userDrawn="1">
  <p:cSld name="25_Content with Caption">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13" name="Freeform 17">
            <a:extLst>
              <a:ext uri="{FF2B5EF4-FFF2-40B4-BE49-F238E27FC236}">
                <a16:creationId xmlns="" xmlns:a16="http://schemas.microsoft.com/office/drawing/2014/main" id="{F00510D4-679A-4B44-AFFD-FD1FF3551A62}"/>
              </a:ext>
            </a:extLst>
          </p:cNvPr>
          <p:cNvSpPr/>
          <p:nvPr userDrawn="1"/>
        </p:nvSpPr>
        <p:spPr>
          <a:xfrm>
            <a:off x="280793" y="1122218"/>
            <a:ext cx="11720707" cy="5564332"/>
          </a:xfrm>
          <a:prstGeom prst="rect">
            <a:avLst/>
          </a:prstGeom>
          <a:solidFill>
            <a:srgbClr val="FFFFFF"/>
          </a:solidFill>
          <a:ln w="25400" cap="flat" cmpd="sng" algn="ctr">
            <a:solidFill>
              <a:srgbClr val="00B050"/>
            </a:solidFill>
            <a:prstDash val="solid"/>
          </a:ln>
          <a:effectLst/>
        </p:spPr>
        <p:txBody>
          <a:bodyPr rtlCol="0" anchor="ctr"/>
          <a:lstStyle/>
          <a:p>
            <a:pPr algn="ctr">
              <a:buClr>
                <a:srgbClr val="000000"/>
              </a:buClr>
              <a:buFont typeface="Arial"/>
              <a:buNone/>
              <a:defRPr/>
            </a:pPr>
            <a:endParaRPr lang="en-US" sz="1400" kern="0">
              <a:solidFill>
                <a:srgbClr val="BAE5E4"/>
              </a:solidFill>
              <a:latin typeface="Arial-Rounded"/>
              <a:ea typeface="Arial-Rounded"/>
              <a:sym typeface="Arial"/>
            </a:endParaRPr>
          </a:p>
        </p:txBody>
      </p:sp>
      <p:grpSp>
        <p:nvGrpSpPr>
          <p:cNvPr id="14" name="Group 13">
            <a:extLst>
              <a:ext uri="{FF2B5EF4-FFF2-40B4-BE49-F238E27FC236}">
                <a16:creationId xmlns="" xmlns:a16="http://schemas.microsoft.com/office/drawing/2014/main" id="{72B9509B-2605-49B8-82AA-4026BF3B536B}"/>
              </a:ext>
            </a:extLst>
          </p:cNvPr>
          <p:cNvGrpSpPr/>
          <p:nvPr userDrawn="1"/>
        </p:nvGrpSpPr>
        <p:grpSpPr>
          <a:xfrm>
            <a:off x="377049" y="255820"/>
            <a:ext cx="2637181" cy="2062663"/>
            <a:chOff x="237072" y="234585"/>
            <a:chExt cx="1448294" cy="1448294"/>
          </a:xfrm>
        </p:grpSpPr>
        <p:sp>
          <p:nvSpPr>
            <p:cNvPr id="15" name="Oval 14">
              <a:extLst>
                <a:ext uri="{FF2B5EF4-FFF2-40B4-BE49-F238E27FC236}">
                  <a16:creationId xmlns="" xmlns:a16="http://schemas.microsoft.com/office/drawing/2014/main" id="{7E9B5808-68F7-4A14-A759-6246698FF09F}"/>
                </a:ext>
              </a:extLst>
            </p:cNvPr>
            <p:cNvSpPr/>
            <p:nvPr/>
          </p:nvSpPr>
          <p:spPr>
            <a:xfrm>
              <a:off x="237072" y="234585"/>
              <a:ext cx="1448294" cy="1448294"/>
            </a:xfrm>
            <a:prstGeom prst="ellipse">
              <a:avLst/>
            </a:prstGeom>
            <a:solidFill>
              <a:srgbClr val="B7D574"/>
            </a:solidFill>
            <a:ln w="25400" cap="flat" cmpd="sng" algn="ctr">
              <a:noFill/>
              <a:prstDash val="solid"/>
            </a:ln>
            <a:effectLst/>
          </p:spPr>
          <p:txBody>
            <a:bodyPr rtlCol="0" anchor="ctr"/>
            <a:lstStyle/>
            <a:p>
              <a:pPr algn="ctr">
                <a:buClr>
                  <a:srgbClr val="000000"/>
                </a:buClr>
                <a:buFont typeface="Arial"/>
                <a:buNone/>
                <a:defRPr/>
              </a:pPr>
              <a:endParaRPr lang="en-US" sz="1400" kern="0">
                <a:solidFill>
                  <a:srgbClr val="BAE5E4"/>
                </a:solidFill>
                <a:latin typeface="Arial-Rounded"/>
                <a:ea typeface="Arial-Rounded"/>
                <a:sym typeface="Arial"/>
              </a:endParaRPr>
            </a:p>
          </p:txBody>
        </p:sp>
        <p:sp>
          <p:nvSpPr>
            <p:cNvPr id="16" name="Oval 15">
              <a:extLst>
                <a:ext uri="{FF2B5EF4-FFF2-40B4-BE49-F238E27FC236}">
                  <a16:creationId xmlns="" xmlns:a16="http://schemas.microsoft.com/office/drawing/2014/main" id="{DD9337EE-9449-4FAF-8ADB-03892A796D0C}"/>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algn="ctr">
                <a:buClr>
                  <a:srgbClr val="000000"/>
                </a:buClr>
                <a:buFont typeface="Arial"/>
                <a:buNone/>
                <a:defRPr/>
              </a:pPr>
              <a:endParaRPr lang="en-US" sz="1400" kern="0">
                <a:solidFill>
                  <a:srgbClr val="BAE5E4"/>
                </a:solidFill>
                <a:latin typeface="Arial-Rounded"/>
                <a:ea typeface="Arial-Rounded"/>
                <a:sym typeface="Arial"/>
              </a:endParaRPr>
            </a:p>
          </p:txBody>
        </p:sp>
        <p:sp>
          <p:nvSpPr>
            <p:cNvPr id="17" name="Oval 16">
              <a:extLst>
                <a:ext uri="{FF2B5EF4-FFF2-40B4-BE49-F238E27FC236}">
                  <a16:creationId xmlns="" xmlns:a16="http://schemas.microsoft.com/office/drawing/2014/main" id="{7229F8EB-2732-4CE9-8470-DB69792CAA1E}"/>
                </a:ext>
              </a:extLst>
            </p:cNvPr>
            <p:cNvSpPr/>
            <p:nvPr/>
          </p:nvSpPr>
          <p:spPr>
            <a:xfrm>
              <a:off x="244823" y="252246"/>
              <a:ext cx="1419087" cy="1419087"/>
            </a:xfrm>
            <a:prstGeom prst="ellipse">
              <a:avLst/>
            </a:prstGeom>
            <a:noFill/>
            <a:ln w="9525" cap="flat" cmpd="sng" algn="ctr">
              <a:solidFill>
                <a:srgbClr val="BAE5E4">
                  <a:lumMod val="25000"/>
                </a:srgbClr>
              </a:solidFill>
              <a:prstDash val="dash"/>
            </a:ln>
            <a:effectLst/>
          </p:spPr>
          <p:txBody>
            <a:bodyPr rtlCol="0" anchor="ctr"/>
            <a:lstStyle/>
            <a:p>
              <a:pPr algn="ctr">
                <a:buClr>
                  <a:srgbClr val="000000"/>
                </a:buClr>
                <a:buFont typeface="Arial"/>
                <a:buNone/>
                <a:defRPr/>
              </a:pPr>
              <a:endParaRPr lang="en-US" sz="1400" kern="0">
                <a:solidFill>
                  <a:srgbClr val="BAE5E4"/>
                </a:solidFill>
                <a:latin typeface="Arial-Rounded"/>
                <a:ea typeface="Arial-Rounded"/>
                <a:sym typeface="Arial"/>
              </a:endParaRPr>
            </a:p>
          </p:txBody>
        </p:sp>
      </p:grpSp>
    </p:spTree>
    <p:extLst>
      <p:ext uri="{BB962C8B-B14F-4D97-AF65-F5344CB8AC3E}">
        <p14:creationId xmlns:p14="http://schemas.microsoft.com/office/powerpoint/2010/main" val="1854564820"/>
      </p:ext>
    </p:extLst>
  </p:cSld>
  <p:clrMapOvr>
    <a:masterClrMapping/>
  </p:clrMapOvr>
  <p:timing>
    <p:tnLst>
      <p:par>
        <p:cTn id="1" dur="indefinite" restart="never" nodeType="tmRoot"/>
      </p:par>
    </p:tnLst>
  </p:timing>
</p:sldLayout>
</file>

<file path=ppt/slideLayouts/slideLayout143.xml><?xml version="1.0" encoding="utf-8"?>
<p:sldLayout xmlns:a="http://schemas.openxmlformats.org/drawingml/2006/main" xmlns:r="http://schemas.openxmlformats.org/officeDocument/2006/relationships" xmlns:p="http://schemas.openxmlformats.org/presentationml/2006/main" userDrawn="1">
  <p:cSld name="24_Content with Caption">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13" name="Freeform 17">
            <a:extLst>
              <a:ext uri="{FF2B5EF4-FFF2-40B4-BE49-F238E27FC236}">
                <a16:creationId xmlns="" xmlns:a16="http://schemas.microsoft.com/office/drawing/2014/main" id="{F00510D4-679A-4B44-AFFD-FD1FF3551A62}"/>
              </a:ext>
            </a:extLst>
          </p:cNvPr>
          <p:cNvSpPr/>
          <p:nvPr userDrawn="1"/>
        </p:nvSpPr>
        <p:spPr>
          <a:xfrm>
            <a:off x="280793" y="1122218"/>
            <a:ext cx="11720707" cy="5564332"/>
          </a:xfrm>
          <a:prstGeom prst="rect">
            <a:avLst/>
          </a:prstGeom>
          <a:solidFill>
            <a:srgbClr val="FFFFFF"/>
          </a:solidFill>
          <a:ln w="25400" cap="flat" cmpd="sng" algn="ctr">
            <a:solidFill>
              <a:srgbClr val="00B050"/>
            </a:solidFill>
            <a:prstDash val="solid"/>
          </a:ln>
          <a:effectLst/>
        </p:spPr>
        <p:txBody>
          <a:bodyPr rtlCol="0" anchor="ctr"/>
          <a:lstStyle/>
          <a:p>
            <a:pPr algn="ctr">
              <a:buClr>
                <a:srgbClr val="000000"/>
              </a:buClr>
              <a:buFont typeface="Arial"/>
              <a:buNone/>
              <a:defRPr/>
            </a:pPr>
            <a:endParaRPr lang="en-US" sz="1400" kern="0">
              <a:solidFill>
                <a:srgbClr val="BAE5E4"/>
              </a:solidFill>
              <a:latin typeface="Arial-Rounded"/>
              <a:ea typeface="Arial-Rounded"/>
              <a:sym typeface="Arial"/>
            </a:endParaRPr>
          </a:p>
        </p:txBody>
      </p:sp>
      <p:grpSp>
        <p:nvGrpSpPr>
          <p:cNvPr id="14" name="Group 13">
            <a:extLst>
              <a:ext uri="{FF2B5EF4-FFF2-40B4-BE49-F238E27FC236}">
                <a16:creationId xmlns="" xmlns:a16="http://schemas.microsoft.com/office/drawing/2014/main" id="{72B9509B-2605-49B8-82AA-4026BF3B536B}"/>
              </a:ext>
            </a:extLst>
          </p:cNvPr>
          <p:cNvGrpSpPr/>
          <p:nvPr userDrawn="1"/>
        </p:nvGrpSpPr>
        <p:grpSpPr>
          <a:xfrm>
            <a:off x="377049" y="255820"/>
            <a:ext cx="2637181" cy="2062663"/>
            <a:chOff x="237072" y="234585"/>
            <a:chExt cx="1448294" cy="1448294"/>
          </a:xfrm>
        </p:grpSpPr>
        <p:sp>
          <p:nvSpPr>
            <p:cNvPr id="15" name="Oval 14">
              <a:extLst>
                <a:ext uri="{FF2B5EF4-FFF2-40B4-BE49-F238E27FC236}">
                  <a16:creationId xmlns="" xmlns:a16="http://schemas.microsoft.com/office/drawing/2014/main" id="{7E9B5808-68F7-4A14-A759-6246698FF09F}"/>
                </a:ext>
              </a:extLst>
            </p:cNvPr>
            <p:cNvSpPr/>
            <p:nvPr/>
          </p:nvSpPr>
          <p:spPr>
            <a:xfrm>
              <a:off x="237072" y="234585"/>
              <a:ext cx="1448294" cy="1448294"/>
            </a:xfrm>
            <a:prstGeom prst="ellipse">
              <a:avLst/>
            </a:prstGeom>
            <a:solidFill>
              <a:srgbClr val="B7D574"/>
            </a:solidFill>
            <a:ln w="25400" cap="flat" cmpd="sng" algn="ctr">
              <a:noFill/>
              <a:prstDash val="solid"/>
            </a:ln>
            <a:effectLst/>
          </p:spPr>
          <p:txBody>
            <a:bodyPr rtlCol="0" anchor="ctr"/>
            <a:lstStyle/>
            <a:p>
              <a:pPr algn="ctr">
                <a:buClr>
                  <a:srgbClr val="000000"/>
                </a:buClr>
                <a:buFont typeface="Arial"/>
                <a:buNone/>
                <a:defRPr/>
              </a:pPr>
              <a:endParaRPr lang="en-US" sz="1400" kern="0">
                <a:solidFill>
                  <a:srgbClr val="BAE5E4"/>
                </a:solidFill>
                <a:latin typeface="Arial-Rounded"/>
                <a:ea typeface="Arial-Rounded"/>
                <a:sym typeface="Arial"/>
              </a:endParaRPr>
            </a:p>
          </p:txBody>
        </p:sp>
        <p:sp>
          <p:nvSpPr>
            <p:cNvPr id="16" name="Oval 15">
              <a:extLst>
                <a:ext uri="{FF2B5EF4-FFF2-40B4-BE49-F238E27FC236}">
                  <a16:creationId xmlns="" xmlns:a16="http://schemas.microsoft.com/office/drawing/2014/main" id="{DD9337EE-9449-4FAF-8ADB-03892A796D0C}"/>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algn="ctr">
                <a:buClr>
                  <a:srgbClr val="000000"/>
                </a:buClr>
                <a:buFont typeface="Arial"/>
                <a:buNone/>
                <a:defRPr/>
              </a:pPr>
              <a:endParaRPr lang="en-US" sz="1400" kern="0">
                <a:solidFill>
                  <a:srgbClr val="BAE5E4"/>
                </a:solidFill>
                <a:latin typeface="Arial-Rounded"/>
                <a:ea typeface="Arial-Rounded"/>
                <a:sym typeface="Arial"/>
              </a:endParaRPr>
            </a:p>
          </p:txBody>
        </p:sp>
        <p:sp>
          <p:nvSpPr>
            <p:cNvPr id="17" name="Oval 16">
              <a:extLst>
                <a:ext uri="{FF2B5EF4-FFF2-40B4-BE49-F238E27FC236}">
                  <a16:creationId xmlns="" xmlns:a16="http://schemas.microsoft.com/office/drawing/2014/main" id="{7229F8EB-2732-4CE9-8470-DB69792CAA1E}"/>
                </a:ext>
              </a:extLst>
            </p:cNvPr>
            <p:cNvSpPr/>
            <p:nvPr/>
          </p:nvSpPr>
          <p:spPr>
            <a:xfrm>
              <a:off x="244823" y="252246"/>
              <a:ext cx="1419087" cy="1419087"/>
            </a:xfrm>
            <a:prstGeom prst="ellipse">
              <a:avLst/>
            </a:prstGeom>
            <a:noFill/>
            <a:ln w="9525" cap="flat" cmpd="sng" algn="ctr">
              <a:solidFill>
                <a:srgbClr val="BAE5E4">
                  <a:lumMod val="25000"/>
                </a:srgbClr>
              </a:solidFill>
              <a:prstDash val="dash"/>
            </a:ln>
            <a:effectLst/>
          </p:spPr>
          <p:txBody>
            <a:bodyPr rtlCol="0" anchor="ctr"/>
            <a:lstStyle/>
            <a:p>
              <a:pPr algn="ctr">
                <a:buClr>
                  <a:srgbClr val="000000"/>
                </a:buClr>
                <a:buFont typeface="Arial"/>
                <a:buNone/>
                <a:defRPr/>
              </a:pPr>
              <a:endParaRPr lang="en-US" sz="1400" kern="0">
                <a:solidFill>
                  <a:srgbClr val="BAE5E4"/>
                </a:solidFill>
                <a:latin typeface="Arial-Rounded"/>
                <a:ea typeface="Arial-Rounded"/>
                <a:sym typeface="Arial"/>
              </a:endParaRPr>
            </a:p>
          </p:txBody>
        </p:sp>
      </p:grpSp>
    </p:spTree>
    <p:extLst>
      <p:ext uri="{BB962C8B-B14F-4D97-AF65-F5344CB8AC3E}">
        <p14:creationId xmlns:p14="http://schemas.microsoft.com/office/powerpoint/2010/main" val="3863395532"/>
      </p:ext>
    </p:extLst>
  </p:cSld>
  <p:clrMapOvr>
    <a:masterClrMapping/>
  </p:clrMapOvr>
  <p:timing>
    <p:tnLst>
      <p:par>
        <p:cTn id="1" dur="indefinite" restart="never" nodeType="tmRoot"/>
      </p:par>
    </p:tnLst>
  </p:timing>
</p:sldLayout>
</file>

<file path=ppt/slideLayouts/slideLayout144.xml><?xml version="1.0" encoding="utf-8"?>
<p:sldLayout xmlns:a="http://schemas.openxmlformats.org/drawingml/2006/main" xmlns:r="http://schemas.openxmlformats.org/officeDocument/2006/relationships" xmlns:p="http://schemas.openxmlformats.org/presentationml/2006/main" userDrawn="1">
  <p:cSld name="23_Content with Caption">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13" name="Freeform 17">
            <a:extLst>
              <a:ext uri="{FF2B5EF4-FFF2-40B4-BE49-F238E27FC236}">
                <a16:creationId xmlns="" xmlns:a16="http://schemas.microsoft.com/office/drawing/2014/main" id="{F00510D4-679A-4B44-AFFD-FD1FF3551A62}"/>
              </a:ext>
            </a:extLst>
          </p:cNvPr>
          <p:cNvSpPr/>
          <p:nvPr userDrawn="1"/>
        </p:nvSpPr>
        <p:spPr>
          <a:xfrm>
            <a:off x="280793" y="1122218"/>
            <a:ext cx="11720707" cy="5564332"/>
          </a:xfrm>
          <a:prstGeom prst="rect">
            <a:avLst/>
          </a:prstGeom>
          <a:solidFill>
            <a:srgbClr val="FFFFFF"/>
          </a:solidFill>
          <a:ln w="25400" cap="flat" cmpd="sng" algn="ctr">
            <a:solidFill>
              <a:srgbClr val="00B050"/>
            </a:solidFill>
            <a:prstDash val="solid"/>
          </a:ln>
          <a:effectLst/>
        </p:spPr>
        <p:txBody>
          <a:bodyPr rtlCol="0" anchor="ctr"/>
          <a:lstStyle/>
          <a:p>
            <a:pPr algn="ctr">
              <a:buClr>
                <a:srgbClr val="000000"/>
              </a:buClr>
              <a:buFont typeface="Arial"/>
              <a:buNone/>
              <a:defRPr/>
            </a:pPr>
            <a:endParaRPr lang="en-US" sz="1400" kern="0">
              <a:solidFill>
                <a:srgbClr val="BAE5E4"/>
              </a:solidFill>
              <a:latin typeface="Arial-Rounded"/>
              <a:ea typeface="Arial-Rounded"/>
              <a:sym typeface="Arial"/>
            </a:endParaRPr>
          </a:p>
        </p:txBody>
      </p:sp>
      <p:grpSp>
        <p:nvGrpSpPr>
          <p:cNvPr id="14" name="Group 13">
            <a:extLst>
              <a:ext uri="{FF2B5EF4-FFF2-40B4-BE49-F238E27FC236}">
                <a16:creationId xmlns="" xmlns:a16="http://schemas.microsoft.com/office/drawing/2014/main" id="{72B9509B-2605-49B8-82AA-4026BF3B536B}"/>
              </a:ext>
            </a:extLst>
          </p:cNvPr>
          <p:cNvGrpSpPr/>
          <p:nvPr userDrawn="1"/>
        </p:nvGrpSpPr>
        <p:grpSpPr>
          <a:xfrm>
            <a:off x="377049" y="255820"/>
            <a:ext cx="2637181" cy="2062663"/>
            <a:chOff x="237072" y="234585"/>
            <a:chExt cx="1448294" cy="1448294"/>
          </a:xfrm>
        </p:grpSpPr>
        <p:sp>
          <p:nvSpPr>
            <p:cNvPr id="15" name="Oval 14">
              <a:extLst>
                <a:ext uri="{FF2B5EF4-FFF2-40B4-BE49-F238E27FC236}">
                  <a16:creationId xmlns="" xmlns:a16="http://schemas.microsoft.com/office/drawing/2014/main" id="{7E9B5808-68F7-4A14-A759-6246698FF09F}"/>
                </a:ext>
              </a:extLst>
            </p:cNvPr>
            <p:cNvSpPr/>
            <p:nvPr/>
          </p:nvSpPr>
          <p:spPr>
            <a:xfrm>
              <a:off x="237072" y="234585"/>
              <a:ext cx="1448294" cy="1448294"/>
            </a:xfrm>
            <a:prstGeom prst="ellipse">
              <a:avLst/>
            </a:prstGeom>
            <a:solidFill>
              <a:srgbClr val="B7D574"/>
            </a:solidFill>
            <a:ln w="25400" cap="flat" cmpd="sng" algn="ctr">
              <a:noFill/>
              <a:prstDash val="solid"/>
            </a:ln>
            <a:effectLst/>
          </p:spPr>
          <p:txBody>
            <a:bodyPr rtlCol="0" anchor="ctr"/>
            <a:lstStyle/>
            <a:p>
              <a:pPr algn="ctr">
                <a:buClr>
                  <a:srgbClr val="000000"/>
                </a:buClr>
                <a:buFont typeface="Arial"/>
                <a:buNone/>
                <a:defRPr/>
              </a:pPr>
              <a:endParaRPr lang="en-US" sz="1400" kern="0">
                <a:solidFill>
                  <a:srgbClr val="BAE5E4"/>
                </a:solidFill>
                <a:latin typeface="Arial-Rounded"/>
                <a:ea typeface="Arial-Rounded"/>
                <a:sym typeface="Arial"/>
              </a:endParaRPr>
            </a:p>
          </p:txBody>
        </p:sp>
        <p:sp>
          <p:nvSpPr>
            <p:cNvPr id="16" name="Oval 15">
              <a:extLst>
                <a:ext uri="{FF2B5EF4-FFF2-40B4-BE49-F238E27FC236}">
                  <a16:creationId xmlns="" xmlns:a16="http://schemas.microsoft.com/office/drawing/2014/main" id="{DD9337EE-9449-4FAF-8ADB-03892A796D0C}"/>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algn="ctr">
                <a:buClr>
                  <a:srgbClr val="000000"/>
                </a:buClr>
                <a:buFont typeface="Arial"/>
                <a:buNone/>
                <a:defRPr/>
              </a:pPr>
              <a:endParaRPr lang="en-US" sz="1400" kern="0">
                <a:solidFill>
                  <a:srgbClr val="BAE5E4"/>
                </a:solidFill>
                <a:latin typeface="Arial-Rounded"/>
                <a:ea typeface="Arial-Rounded"/>
                <a:sym typeface="Arial"/>
              </a:endParaRPr>
            </a:p>
          </p:txBody>
        </p:sp>
        <p:sp>
          <p:nvSpPr>
            <p:cNvPr id="17" name="Oval 16">
              <a:extLst>
                <a:ext uri="{FF2B5EF4-FFF2-40B4-BE49-F238E27FC236}">
                  <a16:creationId xmlns="" xmlns:a16="http://schemas.microsoft.com/office/drawing/2014/main" id="{7229F8EB-2732-4CE9-8470-DB69792CAA1E}"/>
                </a:ext>
              </a:extLst>
            </p:cNvPr>
            <p:cNvSpPr/>
            <p:nvPr/>
          </p:nvSpPr>
          <p:spPr>
            <a:xfrm>
              <a:off x="244823" y="252246"/>
              <a:ext cx="1419087" cy="1419087"/>
            </a:xfrm>
            <a:prstGeom prst="ellipse">
              <a:avLst/>
            </a:prstGeom>
            <a:noFill/>
            <a:ln w="9525" cap="flat" cmpd="sng" algn="ctr">
              <a:solidFill>
                <a:srgbClr val="BAE5E4">
                  <a:lumMod val="25000"/>
                </a:srgbClr>
              </a:solidFill>
              <a:prstDash val="dash"/>
            </a:ln>
            <a:effectLst/>
          </p:spPr>
          <p:txBody>
            <a:bodyPr rtlCol="0" anchor="ctr"/>
            <a:lstStyle/>
            <a:p>
              <a:pPr algn="ctr">
                <a:buClr>
                  <a:srgbClr val="000000"/>
                </a:buClr>
                <a:buFont typeface="Arial"/>
                <a:buNone/>
                <a:defRPr/>
              </a:pPr>
              <a:endParaRPr lang="en-US" sz="1400" kern="0">
                <a:solidFill>
                  <a:srgbClr val="BAE5E4"/>
                </a:solidFill>
                <a:latin typeface="Arial-Rounded"/>
                <a:ea typeface="Arial-Rounded"/>
                <a:sym typeface="Arial"/>
              </a:endParaRPr>
            </a:p>
          </p:txBody>
        </p:sp>
      </p:grpSp>
    </p:spTree>
    <p:extLst>
      <p:ext uri="{BB962C8B-B14F-4D97-AF65-F5344CB8AC3E}">
        <p14:creationId xmlns:p14="http://schemas.microsoft.com/office/powerpoint/2010/main" val="2127934444"/>
      </p:ext>
    </p:extLst>
  </p:cSld>
  <p:clrMapOvr>
    <a:masterClrMapping/>
  </p:clrMapOvr>
  <p:timing>
    <p:tnLst>
      <p:par>
        <p:cTn id="1" dur="indefinite" restart="never" nodeType="tmRoot"/>
      </p:par>
    </p:tnLst>
  </p:timing>
</p:sldLayout>
</file>

<file path=ppt/slideLayouts/slideLayout145.xml><?xml version="1.0" encoding="utf-8"?>
<p:sldLayout xmlns:a="http://schemas.openxmlformats.org/drawingml/2006/main" xmlns:r="http://schemas.openxmlformats.org/officeDocument/2006/relationships" xmlns:p="http://schemas.openxmlformats.org/presentationml/2006/main" userDrawn="1">
  <p:cSld name="22_Content with Caption">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13" name="Freeform 17">
            <a:extLst>
              <a:ext uri="{FF2B5EF4-FFF2-40B4-BE49-F238E27FC236}">
                <a16:creationId xmlns="" xmlns:a16="http://schemas.microsoft.com/office/drawing/2014/main" id="{F00510D4-679A-4B44-AFFD-FD1FF3551A62}"/>
              </a:ext>
            </a:extLst>
          </p:cNvPr>
          <p:cNvSpPr/>
          <p:nvPr userDrawn="1"/>
        </p:nvSpPr>
        <p:spPr>
          <a:xfrm>
            <a:off x="280793" y="1122218"/>
            <a:ext cx="11720707" cy="5564332"/>
          </a:xfrm>
          <a:prstGeom prst="rect">
            <a:avLst/>
          </a:prstGeom>
          <a:solidFill>
            <a:srgbClr val="FFFFFF"/>
          </a:solidFill>
          <a:ln w="25400" cap="flat" cmpd="sng" algn="ctr">
            <a:solidFill>
              <a:srgbClr val="00B050"/>
            </a:solidFill>
            <a:prstDash val="solid"/>
          </a:ln>
          <a:effectLst/>
        </p:spPr>
        <p:txBody>
          <a:bodyPr rtlCol="0" anchor="ctr"/>
          <a:lstStyle/>
          <a:p>
            <a:pPr algn="ctr">
              <a:buClr>
                <a:srgbClr val="000000"/>
              </a:buClr>
              <a:buFont typeface="Arial"/>
              <a:buNone/>
              <a:defRPr/>
            </a:pPr>
            <a:endParaRPr lang="en-US" sz="1400" kern="0">
              <a:solidFill>
                <a:srgbClr val="BAE5E4"/>
              </a:solidFill>
              <a:latin typeface="Arial-Rounded"/>
              <a:ea typeface="Arial-Rounded"/>
              <a:sym typeface="Arial"/>
            </a:endParaRPr>
          </a:p>
        </p:txBody>
      </p:sp>
      <p:grpSp>
        <p:nvGrpSpPr>
          <p:cNvPr id="14" name="Group 13">
            <a:extLst>
              <a:ext uri="{FF2B5EF4-FFF2-40B4-BE49-F238E27FC236}">
                <a16:creationId xmlns="" xmlns:a16="http://schemas.microsoft.com/office/drawing/2014/main" id="{72B9509B-2605-49B8-82AA-4026BF3B536B}"/>
              </a:ext>
            </a:extLst>
          </p:cNvPr>
          <p:cNvGrpSpPr/>
          <p:nvPr userDrawn="1"/>
        </p:nvGrpSpPr>
        <p:grpSpPr>
          <a:xfrm>
            <a:off x="377049" y="255820"/>
            <a:ext cx="2637181" cy="2062663"/>
            <a:chOff x="237072" y="234585"/>
            <a:chExt cx="1448294" cy="1448294"/>
          </a:xfrm>
        </p:grpSpPr>
        <p:sp>
          <p:nvSpPr>
            <p:cNvPr id="15" name="Oval 14">
              <a:extLst>
                <a:ext uri="{FF2B5EF4-FFF2-40B4-BE49-F238E27FC236}">
                  <a16:creationId xmlns="" xmlns:a16="http://schemas.microsoft.com/office/drawing/2014/main" id="{7E9B5808-68F7-4A14-A759-6246698FF09F}"/>
                </a:ext>
              </a:extLst>
            </p:cNvPr>
            <p:cNvSpPr/>
            <p:nvPr/>
          </p:nvSpPr>
          <p:spPr>
            <a:xfrm>
              <a:off x="237072" y="234585"/>
              <a:ext cx="1448294" cy="1448294"/>
            </a:xfrm>
            <a:prstGeom prst="ellipse">
              <a:avLst/>
            </a:prstGeom>
            <a:solidFill>
              <a:srgbClr val="B7D574"/>
            </a:solidFill>
            <a:ln w="25400" cap="flat" cmpd="sng" algn="ctr">
              <a:noFill/>
              <a:prstDash val="solid"/>
            </a:ln>
            <a:effectLst/>
          </p:spPr>
          <p:txBody>
            <a:bodyPr rtlCol="0" anchor="ctr"/>
            <a:lstStyle/>
            <a:p>
              <a:pPr algn="ctr">
                <a:buClr>
                  <a:srgbClr val="000000"/>
                </a:buClr>
                <a:buFont typeface="Arial"/>
                <a:buNone/>
                <a:defRPr/>
              </a:pPr>
              <a:endParaRPr lang="en-US" sz="1400" kern="0">
                <a:solidFill>
                  <a:srgbClr val="BAE5E4"/>
                </a:solidFill>
                <a:latin typeface="Arial-Rounded"/>
                <a:ea typeface="Arial-Rounded"/>
                <a:sym typeface="Arial"/>
              </a:endParaRPr>
            </a:p>
          </p:txBody>
        </p:sp>
        <p:sp>
          <p:nvSpPr>
            <p:cNvPr id="16" name="Oval 15">
              <a:extLst>
                <a:ext uri="{FF2B5EF4-FFF2-40B4-BE49-F238E27FC236}">
                  <a16:creationId xmlns="" xmlns:a16="http://schemas.microsoft.com/office/drawing/2014/main" id="{DD9337EE-9449-4FAF-8ADB-03892A796D0C}"/>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algn="ctr">
                <a:buClr>
                  <a:srgbClr val="000000"/>
                </a:buClr>
                <a:buFont typeface="Arial"/>
                <a:buNone/>
                <a:defRPr/>
              </a:pPr>
              <a:endParaRPr lang="en-US" sz="1400" kern="0">
                <a:solidFill>
                  <a:srgbClr val="BAE5E4"/>
                </a:solidFill>
                <a:latin typeface="Arial-Rounded"/>
                <a:ea typeface="Arial-Rounded"/>
                <a:sym typeface="Arial"/>
              </a:endParaRPr>
            </a:p>
          </p:txBody>
        </p:sp>
        <p:sp>
          <p:nvSpPr>
            <p:cNvPr id="17" name="Oval 16">
              <a:extLst>
                <a:ext uri="{FF2B5EF4-FFF2-40B4-BE49-F238E27FC236}">
                  <a16:creationId xmlns="" xmlns:a16="http://schemas.microsoft.com/office/drawing/2014/main" id="{7229F8EB-2732-4CE9-8470-DB69792CAA1E}"/>
                </a:ext>
              </a:extLst>
            </p:cNvPr>
            <p:cNvSpPr/>
            <p:nvPr/>
          </p:nvSpPr>
          <p:spPr>
            <a:xfrm>
              <a:off x="244823" y="252246"/>
              <a:ext cx="1419087" cy="1419087"/>
            </a:xfrm>
            <a:prstGeom prst="ellipse">
              <a:avLst/>
            </a:prstGeom>
            <a:noFill/>
            <a:ln w="9525" cap="flat" cmpd="sng" algn="ctr">
              <a:solidFill>
                <a:srgbClr val="BAE5E4">
                  <a:lumMod val="25000"/>
                </a:srgbClr>
              </a:solidFill>
              <a:prstDash val="dash"/>
            </a:ln>
            <a:effectLst/>
          </p:spPr>
          <p:txBody>
            <a:bodyPr rtlCol="0" anchor="ctr"/>
            <a:lstStyle/>
            <a:p>
              <a:pPr algn="ctr">
                <a:buClr>
                  <a:srgbClr val="000000"/>
                </a:buClr>
                <a:buFont typeface="Arial"/>
                <a:buNone/>
                <a:defRPr/>
              </a:pPr>
              <a:endParaRPr lang="en-US" sz="1400" kern="0">
                <a:solidFill>
                  <a:srgbClr val="BAE5E4"/>
                </a:solidFill>
                <a:latin typeface="Arial-Rounded"/>
                <a:ea typeface="Arial-Rounded"/>
                <a:sym typeface="Arial"/>
              </a:endParaRPr>
            </a:p>
          </p:txBody>
        </p:sp>
      </p:grpSp>
    </p:spTree>
    <p:extLst>
      <p:ext uri="{BB962C8B-B14F-4D97-AF65-F5344CB8AC3E}">
        <p14:creationId xmlns:p14="http://schemas.microsoft.com/office/powerpoint/2010/main" val="839914404"/>
      </p:ext>
    </p:extLst>
  </p:cSld>
  <p:clrMapOvr>
    <a:masterClrMapping/>
  </p:clrMapOvr>
  <p:timing>
    <p:tnLst>
      <p:par>
        <p:cTn id="1" dur="indefinite" restart="never" nodeType="tmRoot"/>
      </p:par>
    </p:tnLst>
  </p:timing>
</p:sldLayout>
</file>

<file path=ppt/slideLayouts/slideLayout146.xml><?xml version="1.0" encoding="utf-8"?>
<p:sldLayout xmlns:a="http://schemas.openxmlformats.org/drawingml/2006/main" xmlns:r="http://schemas.openxmlformats.org/officeDocument/2006/relationships" xmlns:p="http://schemas.openxmlformats.org/presentationml/2006/main" userDrawn="1">
  <p:cSld name="21_Content with Caption">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13" name="Freeform 17">
            <a:extLst>
              <a:ext uri="{FF2B5EF4-FFF2-40B4-BE49-F238E27FC236}">
                <a16:creationId xmlns="" xmlns:a16="http://schemas.microsoft.com/office/drawing/2014/main" id="{F00510D4-679A-4B44-AFFD-FD1FF3551A62}"/>
              </a:ext>
            </a:extLst>
          </p:cNvPr>
          <p:cNvSpPr/>
          <p:nvPr userDrawn="1"/>
        </p:nvSpPr>
        <p:spPr>
          <a:xfrm>
            <a:off x="280793" y="1122218"/>
            <a:ext cx="11720707" cy="5564332"/>
          </a:xfrm>
          <a:prstGeom prst="rect">
            <a:avLst/>
          </a:prstGeom>
          <a:solidFill>
            <a:srgbClr val="FFFFFF"/>
          </a:solidFill>
          <a:ln w="25400" cap="flat" cmpd="sng" algn="ctr">
            <a:solidFill>
              <a:srgbClr val="00B050"/>
            </a:solidFill>
            <a:prstDash val="solid"/>
          </a:ln>
          <a:effectLst/>
        </p:spPr>
        <p:txBody>
          <a:bodyPr rtlCol="0" anchor="ctr"/>
          <a:lstStyle/>
          <a:p>
            <a:pPr algn="ctr">
              <a:buClr>
                <a:srgbClr val="000000"/>
              </a:buClr>
              <a:buFont typeface="Arial"/>
              <a:buNone/>
              <a:defRPr/>
            </a:pPr>
            <a:endParaRPr lang="en-US" sz="1400" kern="0">
              <a:solidFill>
                <a:srgbClr val="BAE5E4"/>
              </a:solidFill>
              <a:latin typeface="Arial-Rounded"/>
              <a:ea typeface="Arial-Rounded"/>
              <a:sym typeface="Arial"/>
            </a:endParaRPr>
          </a:p>
        </p:txBody>
      </p:sp>
      <p:grpSp>
        <p:nvGrpSpPr>
          <p:cNvPr id="14" name="Group 13">
            <a:extLst>
              <a:ext uri="{FF2B5EF4-FFF2-40B4-BE49-F238E27FC236}">
                <a16:creationId xmlns="" xmlns:a16="http://schemas.microsoft.com/office/drawing/2014/main" id="{72B9509B-2605-49B8-82AA-4026BF3B536B}"/>
              </a:ext>
            </a:extLst>
          </p:cNvPr>
          <p:cNvGrpSpPr/>
          <p:nvPr userDrawn="1"/>
        </p:nvGrpSpPr>
        <p:grpSpPr>
          <a:xfrm>
            <a:off x="377049" y="255820"/>
            <a:ext cx="2637181" cy="2062663"/>
            <a:chOff x="237072" y="234585"/>
            <a:chExt cx="1448294" cy="1448294"/>
          </a:xfrm>
        </p:grpSpPr>
        <p:sp>
          <p:nvSpPr>
            <p:cNvPr id="15" name="Oval 14">
              <a:extLst>
                <a:ext uri="{FF2B5EF4-FFF2-40B4-BE49-F238E27FC236}">
                  <a16:creationId xmlns="" xmlns:a16="http://schemas.microsoft.com/office/drawing/2014/main" id="{7E9B5808-68F7-4A14-A759-6246698FF09F}"/>
                </a:ext>
              </a:extLst>
            </p:cNvPr>
            <p:cNvSpPr/>
            <p:nvPr/>
          </p:nvSpPr>
          <p:spPr>
            <a:xfrm>
              <a:off x="237072" y="234585"/>
              <a:ext cx="1448294" cy="1448294"/>
            </a:xfrm>
            <a:prstGeom prst="ellipse">
              <a:avLst/>
            </a:prstGeom>
            <a:solidFill>
              <a:srgbClr val="B7D574"/>
            </a:solidFill>
            <a:ln w="25400" cap="flat" cmpd="sng" algn="ctr">
              <a:noFill/>
              <a:prstDash val="solid"/>
            </a:ln>
            <a:effectLst/>
          </p:spPr>
          <p:txBody>
            <a:bodyPr rtlCol="0" anchor="ctr"/>
            <a:lstStyle/>
            <a:p>
              <a:pPr algn="ctr">
                <a:buClr>
                  <a:srgbClr val="000000"/>
                </a:buClr>
                <a:buFont typeface="Arial"/>
                <a:buNone/>
                <a:defRPr/>
              </a:pPr>
              <a:endParaRPr lang="en-US" sz="1400" kern="0">
                <a:solidFill>
                  <a:srgbClr val="BAE5E4"/>
                </a:solidFill>
                <a:latin typeface="Arial-Rounded"/>
                <a:ea typeface="Arial-Rounded"/>
                <a:sym typeface="Arial"/>
              </a:endParaRPr>
            </a:p>
          </p:txBody>
        </p:sp>
        <p:sp>
          <p:nvSpPr>
            <p:cNvPr id="16" name="Oval 15">
              <a:extLst>
                <a:ext uri="{FF2B5EF4-FFF2-40B4-BE49-F238E27FC236}">
                  <a16:creationId xmlns="" xmlns:a16="http://schemas.microsoft.com/office/drawing/2014/main" id="{DD9337EE-9449-4FAF-8ADB-03892A796D0C}"/>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algn="ctr">
                <a:buClr>
                  <a:srgbClr val="000000"/>
                </a:buClr>
                <a:buFont typeface="Arial"/>
                <a:buNone/>
                <a:defRPr/>
              </a:pPr>
              <a:endParaRPr lang="en-US" sz="1400" kern="0">
                <a:solidFill>
                  <a:srgbClr val="BAE5E4"/>
                </a:solidFill>
                <a:latin typeface="Arial-Rounded"/>
                <a:ea typeface="Arial-Rounded"/>
                <a:sym typeface="Arial"/>
              </a:endParaRPr>
            </a:p>
          </p:txBody>
        </p:sp>
        <p:sp>
          <p:nvSpPr>
            <p:cNvPr id="17" name="Oval 16">
              <a:extLst>
                <a:ext uri="{FF2B5EF4-FFF2-40B4-BE49-F238E27FC236}">
                  <a16:creationId xmlns="" xmlns:a16="http://schemas.microsoft.com/office/drawing/2014/main" id="{7229F8EB-2732-4CE9-8470-DB69792CAA1E}"/>
                </a:ext>
              </a:extLst>
            </p:cNvPr>
            <p:cNvSpPr/>
            <p:nvPr/>
          </p:nvSpPr>
          <p:spPr>
            <a:xfrm>
              <a:off x="244823" y="252246"/>
              <a:ext cx="1419087" cy="1419087"/>
            </a:xfrm>
            <a:prstGeom prst="ellipse">
              <a:avLst/>
            </a:prstGeom>
            <a:noFill/>
            <a:ln w="9525" cap="flat" cmpd="sng" algn="ctr">
              <a:solidFill>
                <a:srgbClr val="BAE5E4">
                  <a:lumMod val="25000"/>
                </a:srgbClr>
              </a:solidFill>
              <a:prstDash val="dash"/>
            </a:ln>
            <a:effectLst/>
          </p:spPr>
          <p:txBody>
            <a:bodyPr rtlCol="0" anchor="ctr"/>
            <a:lstStyle/>
            <a:p>
              <a:pPr algn="ctr">
                <a:buClr>
                  <a:srgbClr val="000000"/>
                </a:buClr>
                <a:buFont typeface="Arial"/>
                <a:buNone/>
                <a:defRPr/>
              </a:pPr>
              <a:endParaRPr lang="en-US" sz="1400" kern="0">
                <a:solidFill>
                  <a:srgbClr val="BAE5E4"/>
                </a:solidFill>
                <a:latin typeface="Arial-Rounded"/>
                <a:ea typeface="Arial-Rounded"/>
                <a:sym typeface="Arial"/>
              </a:endParaRPr>
            </a:p>
          </p:txBody>
        </p:sp>
      </p:grpSp>
    </p:spTree>
    <p:extLst>
      <p:ext uri="{BB962C8B-B14F-4D97-AF65-F5344CB8AC3E}">
        <p14:creationId xmlns:p14="http://schemas.microsoft.com/office/powerpoint/2010/main" val="4167548658"/>
      </p:ext>
    </p:extLst>
  </p:cSld>
  <p:clrMapOvr>
    <a:masterClrMapping/>
  </p:clrMapOvr>
  <p:timing>
    <p:tnLst>
      <p:par>
        <p:cTn id="1" dur="indefinite" restart="never" nodeType="tmRoot"/>
      </p:par>
    </p:tnLst>
  </p:timing>
</p:sldLayout>
</file>

<file path=ppt/slideLayouts/slideLayout147.xml><?xml version="1.0" encoding="utf-8"?>
<p:sldLayout xmlns:a="http://schemas.openxmlformats.org/drawingml/2006/main" xmlns:r="http://schemas.openxmlformats.org/officeDocument/2006/relationships" xmlns:p="http://schemas.openxmlformats.org/presentationml/2006/main" userDrawn="1">
  <p:cSld name="20_Content with Caption">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13" name="Freeform 17">
            <a:extLst>
              <a:ext uri="{FF2B5EF4-FFF2-40B4-BE49-F238E27FC236}">
                <a16:creationId xmlns="" xmlns:a16="http://schemas.microsoft.com/office/drawing/2014/main" id="{F00510D4-679A-4B44-AFFD-FD1FF3551A62}"/>
              </a:ext>
            </a:extLst>
          </p:cNvPr>
          <p:cNvSpPr/>
          <p:nvPr userDrawn="1"/>
        </p:nvSpPr>
        <p:spPr>
          <a:xfrm>
            <a:off x="280793" y="1122218"/>
            <a:ext cx="11720707" cy="5564332"/>
          </a:xfrm>
          <a:prstGeom prst="rect">
            <a:avLst/>
          </a:prstGeom>
          <a:solidFill>
            <a:srgbClr val="FFFFFF"/>
          </a:solidFill>
          <a:ln w="25400" cap="flat" cmpd="sng" algn="ctr">
            <a:solidFill>
              <a:srgbClr val="00B050"/>
            </a:solidFill>
            <a:prstDash val="solid"/>
          </a:ln>
          <a:effectLst/>
        </p:spPr>
        <p:txBody>
          <a:bodyPr rtlCol="0" anchor="ctr"/>
          <a:lstStyle/>
          <a:p>
            <a:pPr algn="ctr">
              <a:buClr>
                <a:srgbClr val="000000"/>
              </a:buClr>
              <a:buFont typeface="Arial"/>
              <a:buNone/>
              <a:defRPr/>
            </a:pPr>
            <a:endParaRPr lang="en-US" sz="1400" kern="0">
              <a:solidFill>
                <a:srgbClr val="BAE5E4"/>
              </a:solidFill>
              <a:latin typeface="Arial-Rounded"/>
              <a:ea typeface="Arial-Rounded"/>
              <a:sym typeface="Arial"/>
            </a:endParaRPr>
          </a:p>
        </p:txBody>
      </p:sp>
      <p:grpSp>
        <p:nvGrpSpPr>
          <p:cNvPr id="14" name="Group 13">
            <a:extLst>
              <a:ext uri="{FF2B5EF4-FFF2-40B4-BE49-F238E27FC236}">
                <a16:creationId xmlns="" xmlns:a16="http://schemas.microsoft.com/office/drawing/2014/main" id="{72B9509B-2605-49B8-82AA-4026BF3B536B}"/>
              </a:ext>
            </a:extLst>
          </p:cNvPr>
          <p:cNvGrpSpPr/>
          <p:nvPr userDrawn="1"/>
        </p:nvGrpSpPr>
        <p:grpSpPr>
          <a:xfrm>
            <a:off x="377049" y="255820"/>
            <a:ext cx="2637181" cy="2062663"/>
            <a:chOff x="237072" y="234585"/>
            <a:chExt cx="1448294" cy="1448294"/>
          </a:xfrm>
        </p:grpSpPr>
        <p:sp>
          <p:nvSpPr>
            <p:cNvPr id="15" name="Oval 14">
              <a:extLst>
                <a:ext uri="{FF2B5EF4-FFF2-40B4-BE49-F238E27FC236}">
                  <a16:creationId xmlns="" xmlns:a16="http://schemas.microsoft.com/office/drawing/2014/main" id="{7E9B5808-68F7-4A14-A759-6246698FF09F}"/>
                </a:ext>
              </a:extLst>
            </p:cNvPr>
            <p:cNvSpPr/>
            <p:nvPr/>
          </p:nvSpPr>
          <p:spPr>
            <a:xfrm>
              <a:off x="237072" y="234585"/>
              <a:ext cx="1448294" cy="1448294"/>
            </a:xfrm>
            <a:prstGeom prst="ellipse">
              <a:avLst/>
            </a:prstGeom>
            <a:solidFill>
              <a:srgbClr val="B7D574"/>
            </a:solidFill>
            <a:ln w="25400" cap="flat" cmpd="sng" algn="ctr">
              <a:noFill/>
              <a:prstDash val="solid"/>
            </a:ln>
            <a:effectLst/>
          </p:spPr>
          <p:txBody>
            <a:bodyPr rtlCol="0" anchor="ctr"/>
            <a:lstStyle/>
            <a:p>
              <a:pPr algn="ctr">
                <a:buClr>
                  <a:srgbClr val="000000"/>
                </a:buClr>
                <a:buFont typeface="Arial"/>
                <a:buNone/>
                <a:defRPr/>
              </a:pPr>
              <a:endParaRPr lang="en-US" sz="1400" kern="0">
                <a:solidFill>
                  <a:srgbClr val="BAE5E4"/>
                </a:solidFill>
                <a:latin typeface="Arial-Rounded"/>
                <a:ea typeface="Arial-Rounded"/>
                <a:sym typeface="Arial"/>
              </a:endParaRPr>
            </a:p>
          </p:txBody>
        </p:sp>
        <p:sp>
          <p:nvSpPr>
            <p:cNvPr id="16" name="Oval 15">
              <a:extLst>
                <a:ext uri="{FF2B5EF4-FFF2-40B4-BE49-F238E27FC236}">
                  <a16:creationId xmlns="" xmlns:a16="http://schemas.microsoft.com/office/drawing/2014/main" id="{DD9337EE-9449-4FAF-8ADB-03892A796D0C}"/>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algn="ctr">
                <a:buClr>
                  <a:srgbClr val="000000"/>
                </a:buClr>
                <a:buFont typeface="Arial"/>
                <a:buNone/>
                <a:defRPr/>
              </a:pPr>
              <a:endParaRPr lang="en-US" sz="1400" kern="0">
                <a:solidFill>
                  <a:srgbClr val="BAE5E4"/>
                </a:solidFill>
                <a:latin typeface="Arial-Rounded"/>
                <a:ea typeface="Arial-Rounded"/>
                <a:sym typeface="Arial"/>
              </a:endParaRPr>
            </a:p>
          </p:txBody>
        </p:sp>
        <p:sp>
          <p:nvSpPr>
            <p:cNvPr id="17" name="Oval 16">
              <a:extLst>
                <a:ext uri="{FF2B5EF4-FFF2-40B4-BE49-F238E27FC236}">
                  <a16:creationId xmlns="" xmlns:a16="http://schemas.microsoft.com/office/drawing/2014/main" id="{7229F8EB-2732-4CE9-8470-DB69792CAA1E}"/>
                </a:ext>
              </a:extLst>
            </p:cNvPr>
            <p:cNvSpPr/>
            <p:nvPr/>
          </p:nvSpPr>
          <p:spPr>
            <a:xfrm>
              <a:off x="244823" y="252246"/>
              <a:ext cx="1419087" cy="1419087"/>
            </a:xfrm>
            <a:prstGeom prst="ellipse">
              <a:avLst/>
            </a:prstGeom>
            <a:noFill/>
            <a:ln w="9525" cap="flat" cmpd="sng" algn="ctr">
              <a:solidFill>
                <a:srgbClr val="BAE5E4">
                  <a:lumMod val="25000"/>
                </a:srgbClr>
              </a:solidFill>
              <a:prstDash val="dash"/>
            </a:ln>
            <a:effectLst/>
          </p:spPr>
          <p:txBody>
            <a:bodyPr rtlCol="0" anchor="ctr"/>
            <a:lstStyle/>
            <a:p>
              <a:pPr algn="ctr">
                <a:buClr>
                  <a:srgbClr val="000000"/>
                </a:buClr>
                <a:buFont typeface="Arial"/>
                <a:buNone/>
                <a:defRPr/>
              </a:pPr>
              <a:endParaRPr lang="en-US" sz="1400" kern="0">
                <a:solidFill>
                  <a:srgbClr val="BAE5E4"/>
                </a:solidFill>
                <a:latin typeface="Arial-Rounded"/>
                <a:ea typeface="Arial-Rounded"/>
                <a:sym typeface="Arial"/>
              </a:endParaRPr>
            </a:p>
          </p:txBody>
        </p:sp>
      </p:grpSp>
    </p:spTree>
    <p:extLst>
      <p:ext uri="{BB962C8B-B14F-4D97-AF65-F5344CB8AC3E}">
        <p14:creationId xmlns:p14="http://schemas.microsoft.com/office/powerpoint/2010/main" val="1590415494"/>
      </p:ext>
    </p:extLst>
  </p:cSld>
  <p:clrMapOvr>
    <a:masterClrMapping/>
  </p:clrMapOvr>
  <p:timing>
    <p:tnLst>
      <p:par>
        <p:cTn id="1" dur="indefinite" restart="never" nodeType="tmRoot"/>
      </p:par>
    </p:tnLst>
  </p:timing>
</p:sldLayout>
</file>

<file path=ppt/slideLayouts/slideLayout148.xml><?xml version="1.0" encoding="utf-8"?>
<p:sldLayout xmlns:a="http://schemas.openxmlformats.org/drawingml/2006/main" xmlns:r="http://schemas.openxmlformats.org/officeDocument/2006/relationships" xmlns:p="http://schemas.openxmlformats.org/presentationml/2006/main" userDrawn="1">
  <p:cSld name="19_Content with Caption">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13" name="Freeform 17">
            <a:extLst>
              <a:ext uri="{FF2B5EF4-FFF2-40B4-BE49-F238E27FC236}">
                <a16:creationId xmlns="" xmlns:a16="http://schemas.microsoft.com/office/drawing/2014/main" id="{F00510D4-679A-4B44-AFFD-FD1FF3551A62}"/>
              </a:ext>
            </a:extLst>
          </p:cNvPr>
          <p:cNvSpPr/>
          <p:nvPr userDrawn="1"/>
        </p:nvSpPr>
        <p:spPr>
          <a:xfrm>
            <a:off x="280793" y="1122218"/>
            <a:ext cx="11720707" cy="5564332"/>
          </a:xfrm>
          <a:prstGeom prst="rect">
            <a:avLst/>
          </a:prstGeom>
          <a:solidFill>
            <a:srgbClr val="FFFFFF"/>
          </a:solidFill>
          <a:ln w="25400" cap="flat" cmpd="sng" algn="ctr">
            <a:solidFill>
              <a:srgbClr val="00B050"/>
            </a:solidFill>
            <a:prstDash val="solid"/>
          </a:ln>
          <a:effectLst/>
        </p:spPr>
        <p:txBody>
          <a:bodyPr rtlCol="0" anchor="ctr"/>
          <a:lstStyle/>
          <a:p>
            <a:pPr algn="ctr">
              <a:buClr>
                <a:srgbClr val="000000"/>
              </a:buClr>
              <a:buFont typeface="Arial"/>
              <a:buNone/>
              <a:defRPr/>
            </a:pPr>
            <a:endParaRPr lang="en-US" sz="1400" kern="0">
              <a:solidFill>
                <a:srgbClr val="BAE5E4"/>
              </a:solidFill>
              <a:latin typeface="Arial-Rounded"/>
              <a:ea typeface="Arial-Rounded"/>
              <a:sym typeface="Arial"/>
            </a:endParaRPr>
          </a:p>
        </p:txBody>
      </p:sp>
      <p:grpSp>
        <p:nvGrpSpPr>
          <p:cNvPr id="14" name="Group 13">
            <a:extLst>
              <a:ext uri="{FF2B5EF4-FFF2-40B4-BE49-F238E27FC236}">
                <a16:creationId xmlns="" xmlns:a16="http://schemas.microsoft.com/office/drawing/2014/main" id="{72B9509B-2605-49B8-82AA-4026BF3B536B}"/>
              </a:ext>
            </a:extLst>
          </p:cNvPr>
          <p:cNvGrpSpPr/>
          <p:nvPr userDrawn="1"/>
        </p:nvGrpSpPr>
        <p:grpSpPr>
          <a:xfrm>
            <a:off x="377049" y="255820"/>
            <a:ext cx="2637181" cy="2062663"/>
            <a:chOff x="237072" y="234585"/>
            <a:chExt cx="1448294" cy="1448294"/>
          </a:xfrm>
        </p:grpSpPr>
        <p:sp>
          <p:nvSpPr>
            <p:cNvPr id="15" name="Oval 14">
              <a:extLst>
                <a:ext uri="{FF2B5EF4-FFF2-40B4-BE49-F238E27FC236}">
                  <a16:creationId xmlns="" xmlns:a16="http://schemas.microsoft.com/office/drawing/2014/main" id="{7E9B5808-68F7-4A14-A759-6246698FF09F}"/>
                </a:ext>
              </a:extLst>
            </p:cNvPr>
            <p:cNvSpPr/>
            <p:nvPr/>
          </p:nvSpPr>
          <p:spPr>
            <a:xfrm>
              <a:off x="237072" y="234585"/>
              <a:ext cx="1448294" cy="1448294"/>
            </a:xfrm>
            <a:prstGeom prst="ellipse">
              <a:avLst/>
            </a:prstGeom>
            <a:solidFill>
              <a:srgbClr val="B7D574"/>
            </a:solidFill>
            <a:ln w="25400" cap="flat" cmpd="sng" algn="ctr">
              <a:noFill/>
              <a:prstDash val="solid"/>
            </a:ln>
            <a:effectLst/>
          </p:spPr>
          <p:txBody>
            <a:bodyPr rtlCol="0" anchor="ctr"/>
            <a:lstStyle/>
            <a:p>
              <a:pPr algn="ctr">
                <a:buClr>
                  <a:srgbClr val="000000"/>
                </a:buClr>
                <a:buFont typeface="Arial"/>
                <a:buNone/>
                <a:defRPr/>
              </a:pPr>
              <a:endParaRPr lang="en-US" sz="1400" kern="0">
                <a:solidFill>
                  <a:srgbClr val="BAE5E4"/>
                </a:solidFill>
                <a:latin typeface="Arial-Rounded"/>
                <a:ea typeface="Arial-Rounded"/>
                <a:sym typeface="Arial"/>
              </a:endParaRPr>
            </a:p>
          </p:txBody>
        </p:sp>
        <p:sp>
          <p:nvSpPr>
            <p:cNvPr id="16" name="Oval 15">
              <a:extLst>
                <a:ext uri="{FF2B5EF4-FFF2-40B4-BE49-F238E27FC236}">
                  <a16:creationId xmlns="" xmlns:a16="http://schemas.microsoft.com/office/drawing/2014/main" id="{DD9337EE-9449-4FAF-8ADB-03892A796D0C}"/>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algn="ctr">
                <a:buClr>
                  <a:srgbClr val="000000"/>
                </a:buClr>
                <a:buFont typeface="Arial"/>
                <a:buNone/>
                <a:defRPr/>
              </a:pPr>
              <a:endParaRPr lang="en-US" sz="1400" kern="0">
                <a:solidFill>
                  <a:srgbClr val="BAE5E4"/>
                </a:solidFill>
                <a:latin typeface="Arial-Rounded"/>
                <a:ea typeface="Arial-Rounded"/>
                <a:sym typeface="Arial"/>
              </a:endParaRPr>
            </a:p>
          </p:txBody>
        </p:sp>
        <p:sp>
          <p:nvSpPr>
            <p:cNvPr id="17" name="Oval 16">
              <a:extLst>
                <a:ext uri="{FF2B5EF4-FFF2-40B4-BE49-F238E27FC236}">
                  <a16:creationId xmlns="" xmlns:a16="http://schemas.microsoft.com/office/drawing/2014/main" id="{7229F8EB-2732-4CE9-8470-DB69792CAA1E}"/>
                </a:ext>
              </a:extLst>
            </p:cNvPr>
            <p:cNvSpPr/>
            <p:nvPr/>
          </p:nvSpPr>
          <p:spPr>
            <a:xfrm>
              <a:off x="244823" y="252246"/>
              <a:ext cx="1419087" cy="1419087"/>
            </a:xfrm>
            <a:prstGeom prst="ellipse">
              <a:avLst/>
            </a:prstGeom>
            <a:noFill/>
            <a:ln w="9525" cap="flat" cmpd="sng" algn="ctr">
              <a:solidFill>
                <a:srgbClr val="BAE5E4">
                  <a:lumMod val="25000"/>
                </a:srgbClr>
              </a:solidFill>
              <a:prstDash val="dash"/>
            </a:ln>
            <a:effectLst/>
          </p:spPr>
          <p:txBody>
            <a:bodyPr rtlCol="0" anchor="ctr"/>
            <a:lstStyle/>
            <a:p>
              <a:pPr algn="ctr">
                <a:buClr>
                  <a:srgbClr val="000000"/>
                </a:buClr>
                <a:buFont typeface="Arial"/>
                <a:buNone/>
                <a:defRPr/>
              </a:pPr>
              <a:endParaRPr lang="en-US" sz="1400" kern="0">
                <a:solidFill>
                  <a:srgbClr val="BAE5E4"/>
                </a:solidFill>
                <a:latin typeface="Arial-Rounded"/>
                <a:ea typeface="Arial-Rounded"/>
                <a:sym typeface="Arial"/>
              </a:endParaRPr>
            </a:p>
          </p:txBody>
        </p:sp>
      </p:grpSp>
    </p:spTree>
    <p:extLst>
      <p:ext uri="{BB962C8B-B14F-4D97-AF65-F5344CB8AC3E}">
        <p14:creationId xmlns:p14="http://schemas.microsoft.com/office/powerpoint/2010/main" val="1357032645"/>
      </p:ext>
    </p:extLst>
  </p:cSld>
  <p:clrMapOvr>
    <a:masterClrMapping/>
  </p:clrMapOvr>
  <p:timing>
    <p:tnLst>
      <p:par>
        <p:cTn id="1" dur="indefinite" restart="never" nodeType="tmRoot"/>
      </p:par>
    </p:tnLst>
  </p:timing>
</p:sldLayout>
</file>

<file path=ppt/slideLayouts/slideLayout149.xml><?xml version="1.0" encoding="utf-8"?>
<p:sldLayout xmlns:a="http://schemas.openxmlformats.org/drawingml/2006/main" xmlns:r="http://schemas.openxmlformats.org/officeDocument/2006/relationships" xmlns:p="http://schemas.openxmlformats.org/presentationml/2006/main" userDrawn="1">
  <p:cSld name="18_Content with Caption">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13" name="Freeform 17">
            <a:extLst>
              <a:ext uri="{FF2B5EF4-FFF2-40B4-BE49-F238E27FC236}">
                <a16:creationId xmlns="" xmlns:a16="http://schemas.microsoft.com/office/drawing/2014/main" id="{F00510D4-679A-4B44-AFFD-FD1FF3551A62}"/>
              </a:ext>
            </a:extLst>
          </p:cNvPr>
          <p:cNvSpPr/>
          <p:nvPr userDrawn="1"/>
        </p:nvSpPr>
        <p:spPr>
          <a:xfrm>
            <a:off x="280793" y="1122218"/>
            <a:ext cx="11720707" cy="5564332"/>
          </a:xfrm>
          <a:prstGeom prst="rect">
            <a:avLst/>
          </a:prstGeom>
          <a:solidFill>
            <a:srgbClr val="FFFFFF"/>
          </a:solidFill>
          <a:ln w="25400" cap="flat" cmpd="sng" algn="ctr">
            <a:solidFill>
              <a:srgbClr val="00B050"/>
            </a:solidFill>
            <a:prstDash val="solid"/>
          </a:ln>
          <a:effectLst/>
        </p:spPr>
        <p:txBody>
          <a:bodyPr rtlCol="0" anchor="ctr"/>
          <a:lstStyle/>
          <a:p>
            <a:pPr algn="ctr">
              <a:buClr>
                <a:srgbClr val="000000"/>
              </a:buClr>
              <a:buFont typeface="Arial"/>
              <a:buNone/>
              <a:defRPr/>
            </a:pPr>
            <a:endParaRPr lang="en-US" sz="1400" kern="0">
              <a:solidFill>
                <a:srgbClr val="BAE5E4"/>
              </a:solidFill>
              <a:latin typeface="Arial-Rounded"/>
              <a:ea typeface="Arial-Rounded"/>
              <a:sym typeface="Arial"/>
            </a:endParaRPr>
          </a:p>
        </p:txBody>
      </p:sp>
      <p:grpSp>
        <p:nvGrpSpPr>
          <p:cNvPr id="14" name="Group 13">
            <a:extLst>
              <a:ext uri="{FF2B5EF4-FFF2-40B4-BE49-F238E27FC236}">
                <a16:creationId xmlns="" xmlns:a16="http://schemas.microsoft.com/office/drawing/2014/main" id="{72B9509B-2605-49B8-82AA-4026BF3B536B}"/>
              </a:ext>
            </a:extLst>
          </p:cNvPr>
          <p:cNvGrpSpPr/>
          <p:nvPr userDrawn="1"/>
        </p:nvGrpSpPr>
        <p:grpSpPr>
          <a:xfrm>
            <a:off x="377049" y="255820"/>
            <a:ext cx="2637181" cy="2062663"/>
            <a:chOff x="237072" y="234585"/>
            <a:chExt cx="1448294" cy="1448294"/>
          </a:xfrm>
        </p:grpSpPr>
        <p:sp>
          <p:nvSpPr>
            <p:cNvPr id="15" name="Oval 14">
              <a:extLst>
                <a:ext uri="{FF2B5EF4-FFF2-40B4-BE49-F238E27FC236}">
                  <a16:creationId xmlns="" xmlns:a16="http://schemas.microsoft.com/office/drawing/2014/main" id="{7E9B5808-68F7-4A14-A759-6246698FF09F}"/>
                </a:ext>
              </a:extLst>
            </p:cNvPr>
            <p:cNvSpPr/>
            <p:nvPr/>
          </p:nvSpPr>
          <p:spPr>
            <a:xfrm>
              <a:off x="237072" y="234585"/>
              <a:ext cx="1448294" cy="1448294"/>
            </a:xfrm>
            <a:prstGeom prst="ellipse">
              <a:avLst/>
            </a:prstGeom>
            <a:solidFill>
              <a:srgbClr val="B7D574"/>
            </a:solidFill>
            <a:ln w="25400" cap="flat" cmpd="sng" algn="ctr">
              <a:noFill/>
              <a:prstDash val="solid"/>
            </a:ln>
            <a:effectLst/>
          </p:spPr>
          <p:txBody>
            <a:bodyPr rtlCol="0" anchor="ctr"/>
            <a:lstStyle/>
            <a:p>
              <a:pPr algn="ctr">
                <a:buClr>
                  <a:srgbClr val="000000"/>
                </a:buClr>
                <a:buFont typeface="Arial"/>
                <a:buNone/>
                <a:defRPr/>
              </a:pPr>
              <a:endParaRPr lang="en-US" sz="1400" kern="0">
                <a:solidFill>
                  <a:srgbClr val="BAE5E4"/>
                </a:solidFill>
                <a:latin typeface="Arial-Rounded"/>
                <a:ea typeface="Arial-Rounded"/>
                <a:sym typeface="Arial"/>
              </a:endParaRPr>
            </a:p>
          </p:txBody>
        </p:sp>
        <p:sp>
          <p:nvSpPr>
            <p:cNvPr id="16" name="Oval 15">
              <a:extLst>
                <a:ext uri="{FF2B5EF4-FFF2-40B4-BE49-F238E27FC236}">
                  <a16:creationId xmlns="" xmlns:a16="http://schemas.microsoft.com/office/drawing/2014/main" id="{DD9337EE-9449-4FAF-8ADB-03892A796D0C}"/>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algn="ctr">
                <a:buClr>
                  <a:srgbClr val="000000"/>
                </a:buClr>
                <a:buFont typeface="Arial"/>
                <a:buNone/>
                <a:defRPr/>
              </a:pPr>
              <a:endParaRPr lang="en-US" sz="1400" kern="0">
                <a:solidFill>
                  <a:srgbClr val="BAE5E4"/>
                </a:solidFill>
                <a:latin typeface="Arial-Rounded"/>
                <a:ea typeface="Arial-Rounded"/>
                <a:sym typeface="Arial"/>
              </a:endParaRPr>
            </a:p>
          </p:txBody>
        </p:sp>
        <p:sp>
          <p:nvSpPr>
            <p:cNvPr id="17" name="Oval 16">
              <a:extLst>
                <a:ext uri="{FF2B5EF4-FFF2-40B4-BE49-F238E27FC236}">
                  <a16:creationId xmlns="" xmlns:a16="http://schemas.microsoft.com/office/drawing/2014/main" id="{7229F8EB-2732-4CE9-8470-DB69792CAA1E}"/>
                </a:ext>
              </a:extLst>
            </p:cNvPr>
            <p:cNvSpPr/>
            <p:nvPr/>
          </p:nvSpPr>
          <p:spPr>
            <a:xfrm>
              <a:off x="244823" y="252246"/>
              <a:ext cx="1419087" cy="1419087"/>
            </a:xfrm>
            <a:prstGeom prst="ellipse">
              <a:avLst/>
            </a:prstGeom>
            <a:noFill/>
            <a:ln w="9525" cap="flat" cmpd="sng" algn="ctr">
              <a:solidFill>
                <a:srgbClr val="BAE5E4">
                  <a:lumMod val="25000"/>
                </a:srgbClr>
              </a:solidFill>
              <a:prstDash val="dash"/>
            </a:ln>
            <a:effectLst/>
          </p:spPr>
          <p:txBody>
            <a:bodyPr rtlCol="0" anchor="ctr"/>
            <a:lstStyle/>
            <a:p>
              <a:pPr algn="ctr">
                <a:buClr>
                  <a:srgbClr val="000000"/>
                </a:buClr>
                <a:buFont typeface="Arial"/>
                <a:buNone/>
                <a:defRPr/>
              </a:pPr>
              <a:endParaRPr lang="en-US" sz="1400" kern="0">
                <a:solidFill>
                  <a:srgbClr val="BAE5E4"/>
                </a:solidFill>
                <a:latin typeface="Arial-Rounded"/>
                <a:ea typeface="Arial-Rounded"/>
                <a:sym typeface="Arial"/>
              </a:endParaRPr>
            </a:p>
          </p:txBody>
        </p:sp>
      </p:grpSp>
    </p:spTree>
    <p:extLst>
      <p:ext uri="{BB962C8B-B14F-4D97-AF65-F5344CB8AC3E}">
        <p14:creationId xmlns:p14="http://schemas.microsoft.com/office/powerpoint/2010/main" val="3847335918"/>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15_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5B694A4-FEEE-4E76-B72B-740D4CA2874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B90ABF06-D9FD-40A2-8780-65E910E7467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DEDD2298-A40E-4BBE-8C88-DCD683D9DD53}"/>
              </a:ext>
            </a:extLst>
          </p:cNvPr>
          <p:cNvSpPr>
            <a:spLocks noGrp="1"/>
          </p:cNvSpPr>
          <p:nvPr>
            <p:ph type="dt" sz="half" idx="10"/>
          </p:nvPr>
        </p:nvSpPr>
        <p:spPr/>
        <p:txBody>
          <a:bodyPr/>
          <a:lstStyle/>
          <a:p>
            <a:fld id="{AE99BF91-CBAF-4138-BA50-0ECA45BADFAC}" type="datetimeFigureOut">
              <a:rPr lang="en-US" smtClean="0"/>
              <a:t>21-Mar-22</a:t>
            </a:fld>
            <a:endParaRPr lang="en-US"/>
          </a:p>
        </p:txBody>
      </p:sp>
      <p:sp>
        <p:nvSpPr>
          <p:cNvPr id="5" name="Footer Placeholder 4">
            <a:extLst>
              <a:ext uri="{FF2B5EF4-FFF2-40B4-BE49-F238E27FC236}">
                <a16:creationId xmlns="" xmlns:a16="http://schemas.microsoft.com/office/drawing/2014/main" id="{A424A96F-0C09-4F5D-991E-1FA0C6993B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777AA56B-93A9-4F5C-AEBF-7551D1F2C99C}"/>
              </a:ext>
            </a:extLst>
          </p:cNvPr>
          <p:cNvSpPr>
            <a:spLocks noGrp="1"/>
          </p:cNvSpPr>
          <p:nvPr>
            <p:ph type="sldNum" sz="quarter" idx="12"/>
          </p:nvPr>
        </p:nvSpPr>
        <p:spPr/>
        <p:txBody>
          <a:bodyPr/>
          <a:lstStyle/>
          <a:p>
            <a:fld id="{6C46D1DE-7B50-410B-A29F-8022C275BD12}" type="slidenum">
              <a:rPr lang="en-US" smtClean="0"/>
              <a:t>‹#›</a:t>
            </a:fld>
            <a:endParaRPr lang="en-US"/>
          </a:p>
        </p:txBody>
      </p:sp>
    </p:spTree>
    <p:extLst>
      <p:ext uri="{BB962C8B-B14F-4D97-AF65-F5344CB8AC3E}">
        <p14:creationId xmlns:p14="http://schemas.microsoft.com/office/powerpoint/2010/main" val="1577790853"/>
      </p:ext>
    </p:extLst>
  </p:cSld>
  <p:clrMapOvr>
    <a:masterClrMapping/>
  </p:clrMapOvr>
  <p:timing>
    <p:tnLst>
      <p:par>
        <p:cTn id="1" dur="indefinite" restart="never" nodeType="tmRoot"/>
      </p:par>
    </p:tnLst>
  </p:timing>
</p:sldLayout>
</file>

<file path=ppt/slideLayouts/slideLayout150.xml><?xml version="1.0" encoding="utf-8"?>
<p:sldLayout xmlns:a="http://schemas.openxmlformats.org/drawingml/2006/main" xmlns:r="http://schemas.openxmlformats.org/officeDocument/2006/relationships" xmlns:p="http://schemas.openxmlformats.org/presentationml/2006/main" userDrawn="1">
  <p:cSld name="17_Content with Caption">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13" name="Freeform 17">
            <a:extLst>
              <a:ext uri="{FF2B5EF4-FFF2-40B4-BE49-F238E27FC236}">
                <a16:creationId xmlns="" xmlns:a16="http://schemas.microsoft.com/office/drawing/2014/main" id="{F00510D4-679A-4B44-AFFD-FD1FF3551A62}"/>
              </a:ext>
            </a:extLst>
          </p:cNvPr>
          <p:cNvSpPr/>
          <p:nvPr userDrawn="1"/>
        </p:nvSpPr>
        <p:spPr>
          <a:xfrm>
            <a:off x="280793" y="1122218"/>
            <a:ext cx="11720707" cy="5564332"/>
          </a:xfrm>
          <a:prstGeom prst="rect">
            <a:avLst/>
          </a:prstGeom>
          <a:solidFill>
            <a:srgbClr val="FFFFFF"/>
          </a:solidFill>
          <a:ln w="25400" cap="flat" cmpd="sng" algn="ctr">
            <a:solidFill>
              <a:srgbClr val="00B050"/>
            </a:solidFill>
            <a:prstDash val="solid"/>
          </a:ln>
          <a:effectLst/>
        </p:spPr>
        <p:txBody>
          <a:bodyPr rtlCol="0" anchor="ctr"/>
          <a:lstStyle/>
          <a:p>
            <a:pPr algn="ctr">
              <a:buClr>
                <a:srgbClr val="000000"/>
              </a:buClr>
              <a:buFont typeface="Arial"/>
              <a:buNone/>
              <a:defRPr/>
            </a:pPr>
            <a:endParaRPr lang="en-US" sz="1400" kern="0">
              <a:solidFill>
                <a:srgbClr val="BAE5E4"/>
              </a:solidFill>
              <a:latin typeface="Arial-Rounded"/>
              <a:ea typeface="Arial-Rounded"/>
              <a:sym typeface="Arial"/>
            </a:endParaRPr>
          </a:p>
        </p:txBody>
      </p:sp>
      <p:grpSp>
        <p:nvGrpSpPr>
          <p:cNvPr id="14" name="Group 13">
            <a:extLst>
              <a:ext uri="{FF2B5EF4-FFF2-40B4-BE49-F238E27FC236}">
                <a16:creationId xmlns="" xmlns:a16="http://schemas.microsoft.com/office/drawing/2014/main" id="{72B9509B-2605-49B8-82AA-4026BF3B536B}"/>
              </a:ext>
            </a:extLst>
          </p:cNvPr>
          <p:cNvGrpSpPr/>
          <p:nvPr userDrawn="1"/>
        </p:nvGrpSpPr>
        <p:grpSpPr>
          <a:xfrm>
            <a:off x="377049" y="255820"/>
            <a:ext cx="2637181" cy="2062663"/>
            <a:chOff x="237072" y="234585"/>
            <a:chExt cx="1448294" cy="1448294"/>
          </a:xfrm>
        </p:grpSpPr>
        <p:sp>
          <p:nvSpPr>
            <p:cNvPr id="15" name="Oval 14">
              <a:extLst>
                <a:ext uri="{FF2B5EF4-FFF2-40B4-BE49-F238E27FC236}">
                  <a16:creationId xmlns="" xmlns:a16="http://schemas.microsoft.com/office/drawing/2014/main" id="{7E9B5808-68F7-4A14-A759-6246698FF09F}"/>
                </a:ext>
              </a:extLst>
            </p:cNvPr>
            <p:cNvSpPr/>
            <p:nvPr/>
          </p:nvSpPr>
          <p:spPr>
            <a:xfrm>
              <a:off x="237072" y="234585"/>
              <a:ext cx="1448294" cy="1448294"/>
            </a:xfrm>
            <a:prstGeom prst="ellipse">
              <a:avLst/>
            </a:prstGeom>
            <a:solidFill>
              <a:srgbClr val="B7D574"/>
            </a:solidFill>
            <a:ln w="25400" cap="flat" cmpd="sng" algn="ctr">
              <a:noFill/>
              <a:prstDash val="solid"/>
            </a:ln>
            <a:effectLst/>
          </p:spPr>
          <p:txBody>
            <a:bodyPr rtlCol="0" anchor="ctr"/>
            <a:lstStyle/>
            <a:p>
              <a:pPr algn="ctr">
                <a:buClr>
                  <a:srgbClr val="000000"/>
                </a:buClr>
                <a:buFont typeface="Arial"/>
                <a:buNone/>
                <a:defRPr/>
              </a:pPr>
              <a:endParaRPr lang="en-US" sz="1400" kern="0">
                <a:solidFill>
                  <a:srgbClr val="BAE5E4"/>
                </a:solidFill>
                <a:latin typeface="Arial-Rounded"/>
                <a:ea typeface="Arial-Rounded"/>
                <a:sym typeface="Arial"/>
              </a:endParaRPr>
            </a:p>
          </p:txBody>
        </p:sp>
        <p:sp>
          <p:nvSpPr>
            <p:cNvPr id="16" name="Oval 15">
              <a:extLst>
                <a:ext uri="{FF2B5EF4-FFF2-40B4-BE49-F238E27FC236}">
                  <a16:creationId xmlns="" xmlns:a16="http://schemas.microsoft.com/office/drawing/2014/main" id="{DD9337EE-9449-4FAF-8ADB-03892A796D0C}"/>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algn="ctr">
                <a:buClr>
                  <a:srgbClr val="000000"/>
                </a:buClr>
                <a:buFont typeface="Arial"/>
                <a:buNone/>
                <a:defRPr/>
              </a:pPr>
              <a:endParaRPr lang="en-US" sz="1400" kern="0">
                <a:solidFill>
                  <a:srgbClr val="BAE5E4"/>
                </a:solidFill>
                <a:latin typeface="Arial-Rounded"/>
                <a:ea typeface="Arial-Rounded"/>
                <a:sym typeface="Arial"/>
              </a:endParaRPr>
            </a:p>
          </p:txBody>
        </p:sp>
        <p:sp>
          <p:nvSpPr>
            <p:cNvPr id="17" name="Oval 16">
              <a:extLst>
                <a:ext uri="{FF2B5EF4-FFF2-40B4-BE49-F238E27FC236}">
                  <a16:creationId xmlns="" xmlns:a16="http://schemas.microsoft.com/office/drawing/2014/main" id="{7229F8EB-2732-4CE9-8470-DB69792CAA1E}"/>
                </a:ext>
              </a:extLst>
            </p:cNvPr>
            <p:cNvSpPr/>
            <p:nvPr/>
          </p:nvSpPr>
          <p:spPr>
            <a:xfrm>
              <a:off x="244823" y="252246"/>
              <a:ext cx="1419087" cy="1419087"/>
            </a:xfrm>
            <a:prstGeom prst="ellipse">
              <a:avLst/>
            </a:prstGeom>
            <a:noFill/>
            <a:ln w="9525" cap="flat" cmpd="sng" algn="ctr">
              <a:solidFill>
                <a:srgbClr val="BAE5E4">
                  <a:lumMod val="25000"/>
                </a:srgbClr>
              </a:solidFill>
              <a:prstDash val="dash"/>
            </a:ln>
            <a:effectLst/>
          </p:spPr>
          <p:txBody>
            <a:bodyPr rtlCol="0" anchor="ctr"/>
            <a:lstStyle/>
            <a:p>
              <a:pPr algn="ctr">
                <a:buClr>
                  <a:srgbClr val="000000"/>
                </a:buClr>
                <a:buFont typeface="Arial"/>
                <a:buNone/>
                <a:defRPr/>
              </a:pPr>
              <a:endParaRPr lang="en-US" sz="1400" kern="0">
                <a:solidFill>
                  <a:srgbClr val="BAE5E4"/>
                </a:solidFill>
                <a:latin typeface="Arial-Rounded"/>
                <a:ea typeface="Arial-Rounded"/>
                <a:sym typeface="Arial"/>
              </a:endParaRPr>
            </a:p>
          </p:txBody>
        </p:sp>
      </p:grpSp>
    </p:spTree>
    <p:extLst>
      <p:ext uri="{BB962C8B-B14F-4D97-AF65-F5344CB8AC3E}">
        <p14:creationId xmlns:p14="http://schemas.microsoft.com/office/powerpoint/2010/main" val="3242497300"/>
      </p:ext>
    </p:extLst>
  </p:cSld>
  <p:clrMapOvr>
    <a:masterClrMapping/>
  </p:clrMapOvr>
  <p:timing>
    <p:tnLst>
      <p:par>
        <p:cTn id="1" dur="indefinite" restart="never" nodeType="tmRoot"/>
      </p:par>
    </p:tnLst>
  </p:timing>
</p:sldLayout>
</file>

<file path=ppt/slideLayouts/slideLayout151.xml><?xml version="1.0" encoding="utf-8"?>
<p:sldLayout xmlns:a="http://schemas.openxmlformats.org/drawingml/2006/main" xmlns:r="http://schemas.openxmlformats.org/officeDocument/2006/relationships" xmlns:p="http://schemas.openxmlformats.org/presentationml/2006/main" userDrawn="1">
  <p:cSld name="16_Content with Caption">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13" name="Freeform 17">
            <a:extLst>
              <a:ext uri="{FF2B5EF4-FFF2-40B4-BE49-F238E27FC236}">
                <a16:creationId xmlns="" xmlns:a16="http://schemas.microsoft.com/office/drawing/2014/main" id="{F00510D4-679A-4B44-AFFD-FD1FF3551A62}"/>
              </a:ext>
            </a:extLst>
          </p:cNvPr>
          <p:cNvSpPr/>
          <p:nvPr userDrawn="1"/>
        </p:nvSpPr>
        <p:spPr>
          <a:xfrm>
            <a:off x="280793" y="1122218"/>
            <a:ext cx="11720707" cy="5564332"/>
          </a:xfrm>
          <a:prstGeom prst="rect">
            <a:avLst/>
          </a:prstGeom>
          <a:solidFill>
            <a:srgbClr val="FFFFFF"/>
          </a:solidFill>
          <a:ln w="25400" cap="flat" cmpd="sng" algn="ctr">
            <a:solidFill>
              <a:srgbClr val="00B050"/>
            </a:solidFill>
            <a:prstDash val="solid"/>
          </a:ln>
          <a:effectLst/>
        </p:spPr>
        <p:txBody>
          <a:bodyPr rtlCol="0" anchor="ctr"/>
          <a:lstStyle/>
          <a:p>
            <a:pPr algn="ctr">
              <a:buClr>
                <a:srgbClr val="000000"/>
              </a:buClr>
              <a:buFont typeface="Arial"/>
              <a:buNone/>
              <a:defRPr/>
            </a:pPr>
            <a:endParaRPr lang="en-US" sz="1400" kern="0">
              <a:solidFill>
                <a:srgbClr val="BAE5E4"/>
              </a:solidFill>
              <a:latin typeface="Arial-Rounded"/>
              <a:ea typeface="Arial-Rounded"/>
              <a:sym typeface="Arial"/>
            </a:endParaRPr>
          </a:p>
        </p:txBody>
      </p:sp>
      <p:grpSp>
        <p:nvGrpSpPr>
          <p:cNvPr id="14" name="Group 13">
            <a:extLst>
              <a:ext uri="{FF2B5EF4-FFF2-40B4-BE49-F238E27FC236}">
                <a16:creationId xmlns="" xmlns:a16="http://schemas.microsoft.com/office/drawing/2014/main" id="{72B9509B-2605-49B8-82AA-4026BF3B536B}"/>
              </a:ext>
            </a:extLst>
          </p:cNvPr>
          <p:cNvGrpSpPr/>
          <p:nvPr userDrawn="1"/>
        </p:nvGrpSpPr>
        <p:grpSpPr>
          <a:xfrm>
            <a:off x="377049" y="255820"/>
            <a:ext cx="2637181" cy="2062663"/>
            <a:chOff x="237072" y="234585"/>
            <a:chExt cx="1448294" cy="1448294"/>
          </a:xfrm>
        </p:grpSpPr>
        <p:sp>
          <p:nvSpPr>
            <p:cNvPr id="15" name="Oval 14">
              <a:extLst>
                <a:ext uri="{FF2B5EF4-FFF2-40B4-BE49-F238E27FC236}">
                  <a16:creationId xmlns="" xmlns:a16="http://schemas.microsoft.com/office/drawing/2014/main" id="{7E9B5808-68F7-4A14-A759-6246698FF09F}"/>
                </a:ext>
              </a:extLst>
            </p:cNvPr>
            <p:cNvSpPr/>
            <p:nvPr/>
          </p:nvSpPr>
          <p:spPr>
            <a:xfrm>
              <a:off x="237072" y="234585"/>
              <a:ext cx="1448294" cy="1448294"/>
            </a:xfrm>
            <a:prstGeom prst="ellipse">
              <a:avLst/>
            </a:prstGeom>
            <a:solidFill>
              <a:srgbClr val="B7D574"/>
            </a:solidFill>
            <a:ln w="25400" cap="flat" cmpd="sng" algn="ctr">
              <a:noFill/>
              <a:prstDash val="solid"/>
            </a:ln>
            <a:effectLst/>
          </p:spPr>
          <p:txBody>
            <a:bodyPr rtlCol="0" anchor="ctr"/>
            <a:lstStyle/>
            <a:p>
              <a:pPr algn="ctr">
                <a:buClr>
                  <a:srgbClr val="000000"/>
                </a:buClr>
                <a:buFont typeface="Arial"/>
                <a:buNone/>
                <a:defRPr/>
              </a:pPr>
              <a:endParaRPr lang="en-US" sz="1400" kern="0">
                <a:solidFill>
                  <a:srgbClr val="BAE5E4"/>
                </a:solidFill>
                <a:latin typeface="Arial-Rounded"/>
                <a:ea typeface="Arial-Rounded"/>
                <a:sym typeface="Arial"/>
              </a:endParaRPr>
            </a:p>
          </p:txBody>
        </p:sp>
        <p:sp>
          <p:nvSpPr>
            <p:cNvPr id="16" name="Oval 15">
              <a:extLst>
                <a:ext uri="{FF2B5EF4-FFF2-40B4-BE49-F238E27FC236}">
                  <a16:creationId xmlns="" xmlns:a16="http://schemas.microsoft.com/office/drawing/2014/main" id="{DD9337EE-9449-4FAF-8ADB-03892A796D0C}"/>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algn="ctr">
                <a:buClr>
                  <a:srgbClr val="000000"/>
                </a:buClr>
                <a:buFont typeface="Arial"/>
                <a:buNone/>
                <a:defRPr/>
              </a:pPr>
              <a:endParaRPr lang="en-US" sz="1400" kern="0">
                <a:solidFill>
                  <a:srgbClr val="BAE5E4"/>
                </a:solidFill>
                <a:latin typeface="Arial-Rounded"/>
                <a:ea typeface="Arial-Rounded"/>
                <a:sym typeface="Arial"/>
              </a:endParaRPr>
            </a:p>
          </p:txBody>
        </p:sp>
        <p:sp>
          <p:nvSpPr>
            <p:cNvPr id="17" name="Oval 16">
              <a:extLst>
                <a:ext uri="{FF2B5EF4-FFF2-40B4-BE49-F238E27FC236}">
                  <a16:creationId xmlns="" xmlns:a16="http://schemas.microsoft.com/office/drawing/2014/main" id="{7229F8EB-2732-4CE9-8470-DB69792CAA1E}"/>
                </a:ext>
              </a:extLst>
            </p:cNvPr>
            <p:cNvSpPr/>
            <p:nvPr/>
          </p:nvSpPr>
          <p:spPr>
            <a:xfrm>
              <a:off x="244823" y="252246"/>
              <a:ext cx="1419087" cy="1419087"/>
            </a:xfrm>
            <a:prstGeom prst="ellipse">
              <a:avLst/>
            </a:prstGeom>
            <a:noFill/>
            <a:ln w="9525" cap="flat" cmpd="sng" algn="ctr">
              <a:solidFill>
                <a:srgbClr val="BAE5E4">
                  <a:lumMod val="25000"/>
                </a:srgbClr>
              </a:solidFill>
              <a:prstDash val="dash"/>
            </a:ln>
            <a:effectLst/>
          </p:spPr>
          <p:txBody>
            <a:bodyPr rtlCol="0" anchor="ctr"/>
            <a:lstStyle/>
            <a:p>
              <a:pPr algn="ctr">
                <a:buClr>
                  <a:srgbClr val="000000"/>
                </a:buClr>
                <a:buFont typeface="Arial"/>
                <a:buNone/>
                <a:defRPr/>
              </a:pPr>
              <a:endParaRPr lang="en-US" sz="1400" kern="0">
                <a:solidFill>
                  <a:srgbClr val="BAE5E4"/>
                </a:solidFill>
                <a:latin typeface="Arial-Rounded"/>
                <a:ea typeface="Arial-Rounded"/>
                <a:sym typeface="Arial"/>
              </a:endParaRPr>
            </a:p>
          </p:txBody>
        </p:sp>
      </p:grpSp>
    </p:spTree>
    <p:extLst>
      <p:ext uri="{BB962C8B-B14F-4D97-AF65-F5344CB8AC3E}">
        <p14:creationId xmlns:p14="http://schemas.microsoft.com/office/powerpoint/2010/main" val="128284288"/>
      </p:ext>
    </p:extLst>
  </p:cSld>
  <p:clrMapOvr>
    <a:masterClrMapping/>
  </p:clrMapOvr>
  <p:timing>
    <p:tnLst>
      <p:par>
        <p:cTn id="1" dur="indefinite" restart="never" nodeType="tmRoot"/>
      </p:par>
    </p:tnLst>
  </p:timing>
</p:sldLayout>
</file>

<file path=ppt/slideLayouts/slideLayout152.xml><?xml version="1.0" encoding="utf-8"?>
<p:sldLayout xmlns:a="http://schemas.openxmlformats.org/drawingml/2006/main" xmlns:r="http://schemas.openxmlformats.org/officeDocument/2006/relationships" xmlns:p="http://schemas.openxmlformats.org/presentationml/2006/main" userDrawn="1">
  <p:cSld name="15_Content with Caption">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13" name="Freeform 17">
            <a:extLst>
              <a:ext uri="{FF2B5EF4-FFF2-40B4-BE49-F238E27FC236}">
                <a16:creationId xmlns="" xmlns:a16="http://schemas.microsoft.com/office/drawing/2014/main" id="{F00510D4-679A-4B44-AFFD-FD1FF3551A62}"/>
              </a:ext>
            </a:extLst>
          </p:cNvPr>
          <p:cNvSpPr/>
          <p:nvPr userDrawn="1"/>
        </p:nvSpPr>
        <p:spPr>
          <a:xfrm>
            <a:off x="280793" y="1122218"/>
            <a:ext cx="11720707" cy="5564332"/>
          </a:xfrm>
          <a:prstGeom prst="rect">
            <a:avLst/>
          </a:prstGeom>
          <a:solidFill>
            <a:srgbClr val="FFFFFF"/>
          </a:solidFill>
          <a:ln w="25400" cap="flat" cmpd="sng" algn="ctr">
            <a:solidFill>
              <a:srgbClr val="00B050"/>
            </a:solidFill>
            <a:prstDash val="solid"/>
          </a:ln>
          <a:effectLst/>
        </p:spPr>
        <p:txBody>
          <a:bodyPr rtlCol="0" anchor="ctr"/>
          <a:lstStyle/>
          <a:p>
            <a:pPr algn="ctr">
              <a:buClr>
                <a:srgbClr val="000000"/>
              </a:buClr>
              <a:buFont typeface="Arial"/>
              <a:buNone/>
              <a:defRPr/>
            </a:pPr>
            <a:endParaRPr lang="en-US" sz="1400" kern="0">
              <a:solidFill>
                <a:srgbClr val="BAE5E4"/>
              </a:solidFill>
              <a:latin typeface="Arial-Rounded"/>
              <a:ea typeface="Arial-Rounded"/>
              <a:sym typeface="Arial"/>
            </a:endParaRPr>
          </a:p>
        </p:txBody>
      </p:sp>
      <p:grpSp>
        <p:nvGrpSpPr>
          <p:cNvPr id="14" name="Group 13">
            <a:extLst>
              <a:ext uri="{FF2B5EF4-FFF2-40B4-BE49-F238E27FC236}">
                <a16:creationId xmlns="" xmlns:a16="http://schemas.microsoft.com/office/drawing/2014/main" id="{72B9509B-2605-49B8-82AA-4026BF3B536B}"/>
              </a:ext>
            </a:extLst>
          </p:cNvPr>
          <p:cNvGrpSpPr/>
          <p:nvPr userDrawn="1"/>
        </p:nvGrpSpPr>
        <p:grpSpPr>
          <a:xfrm>
            <a:off x="377049" y="255820"/>
            <a:ext cx="2637181" cy="2062663"/>
            <a:chOff x="237072" y="234585"/>
            <a:chExt cx="1448294" cy="1448294"/>
          </a:xfrm>
        </p:grpSpPr>
        <p:sp>
          <p:nvSpPr>
            <p:cNvPr id="15" name="Oval 14">
              <a:extLst>
                <a:ext uri="{FF2B5EF4-FFF2-40B4-BE49-F238E27FC236}">
                  <a16:creationId xmlns="" xmlns:a16="http://schemas.microsoft.com/office/drawing/2014/main" id="{7E9B5808-68F7-4A14-A759-6246698FF09F}"/>
                </a:ext>
              </a:extLst>
            </p:cNvPr>
            <p:cNvSpPr/>
            <p:nvPr/>
          </p:nvSpPr>
          <p:spPr>
            <a:xfrm>
              <a:off x="237072" y="234585"/>
              <a:ext cx="1448294" cy="1448294"/>
            </a:xfrm>
            <a:prstGeom prst="ellipse">
              <a:avLst/>
            </a:prstGeom>
            <a:solidFill>
              <a:srgbClr val="B7D574"/>
            </a:solidFill>
            <a:ln w="25400" cap="flat" cmpd="sng" algn="ctr">
              <a:noFill/>
              <a:prstDash val="solid"/>
            </a:ln>
            <a:effectLst/>
          </p:spPr>
          <p:txBody>
            <a:bodyPr rtlCol="0" anchor="ctr"/>
            <a:lstStyle/>
            <a:p>
              <a:pPr algn="ctr">
                <a:buClr>
                  <a:srgbClr val="000000"/>
                </a:buClr>
                <a:buFont typeface="Arial"/>
                <a:buNone/>
                <a:defRPr/>
              </a:pPr>
              <a:endParaRPr lang="en-US" sz="1400" kern="0">
                <a:solidFill>
                  <a:srgbClr val="BAE5E4"/>
                </a:solidFill>
                <a:latin typeface="Arial-Rounded"/>
                <a:ea typeface="Arial-Rounded"/>
                <a:sym typeface="Arial"/>
              </a:endParaRPr>
            </a:p>
          </p:txBody>
        </p:sp>
        <p:sp>
          <p:nvSpPr>
            <p:cNvPr id="16" name="Oval 15">
              <a:extLst>
                <a:ext uri="{FF2B5EF4-FFF2-40B4-BE49-F238E27FC236}">
                  <a16:creationId xmlns="" xmlns:a16="http://schemas.microsoft.com/office/drawing/2014/main" id="{DD9337EE-9449-4FAF-8ADB-03892A796D0C}"/>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algn="ctr">
                <a:buClr>
                  <a:srgbClr val="000000"/>
                </a:buClr>
                <a:buFont typeface="Arial"/>
                <a:buNone/>
                <a:defRPr/>
              </a:pPr>
              <a:endParaRPr lang="en-US" sz="1400" kern="0">
                <a:solidFill>
                  <a:srgbClr val="BAE5E4"/>
                </a:solidFill>
                <a:latin typeface="Arial-Rounded"/>
                <a:ea typeface="Arial-Rounded"/>
                <a:sym typeface="Arial"/>
              </a:endParaRPr>
            </a:p>
          </p:txBody>
        </p:sp>
        <p:sp>
          <p:nvSpPr>
            <p:cNvPr id="17" name="Oval 16">
              <a:extLst>
                <a:ext uri="{FF2B5EF4-FFF2-40B4-BE49-F238E27FC236}">
                  <a16:creationId xmlns="" xmlns:a16="http://schemas.microsoft.com/office/drawing/2014/main" id="{7229F8EB-2732-4CE9-8470-DB69792CAA1E}"/>
                </a:ext>
              </a:extLst>
            </p:cNvPr>
            <p:cNvSpPr/>
            <p:nvPr/>
          </p:nvSpPr>
          <p:spPr>
            <a:xfrm>
              <a:off x="244823" y="252246"/>
              <a:ext cx="1419087" cy="1419087"/>
            </a:xfrm>
            <a:prstGeom prst="ellipse">
              <a:avLst/>
            </a:prstGeom>
            <a:noFill/>
            <a:ln w="9525" cap="flat" cmpd="sng" algn="ctr">
              <a:solidFill>
                <a:srgbClr val="BAE5E4">
                  <a:lumMod val="25000"/>
                </a:srgbClr>
              </a:solidFill>
              <a:prstDash val="dash"/>
            </a:ln>
            <a:effectLst/>
          </p:spPr>
          <p:txBody>
            <a:bodyPr rtlCol="0" anchor="ctr"/>
            <a:lstStyle/>
            <a:p>
              <a:pPr algn="ctr">
                <a:buClr>
                  <a:srgbClr val="000000"/>
                </a:buClr>
                <a:buFont typeface="Arial"/>
                <a:buNone/>
                <a:defRPr/>
              </a:pPr>
              <a:endParaRPr lang="en-US" sz="1400" kern="0">
                <a:solidFill>
                  <a:srgbClr val="BAE5E4"/>
                </a:solidFill>
                <a:latin typeface="Arial-Rounded"/>
                <a:ea typeface="Arial-Rounded"/>
                <a:sym typeface="Arial"/>
              </a:endParaRPr>
            </a:p>
          </p:txBody>
        </p:sp>
      </p:grpSp>
    </p:spTree>
    <p:extLst>
      <p:ext uri="{BB962C8B-B14F-4D97-AF65-F5344CB8AC3E}">
        <p14:creationId xmlns:p14="http://schemas.microsoft.com/office/powerpoint/2010/main" val="1100519855"/>
      </p:ext>
    </p:extLst>
  </p:cSld>
  <p:clrMapOvr>
    <a:masterClrMapping/>
  </p:clrMapOvr>
  <p:timing>
    <p:tnLst>
      <p:par>
        <p:cTn id="1" dur="indefinite" restart="never" nodeType="tmRoot"/>
      </p:par>
    </p:tnLst>
  </p:timing>
</p:sldLayout>
</file>

<file path=ppt/slideLayouts/slideLayout153.xml><?xml version="1.0" encoding="utf-8"?>
<p:sldLayout xmlns:a="http://schemas.openxmlformats.org/drawingml/2006/main" xmlns:r="http://schemas.openxmlformats.org/officeDocument/2006/relationships" xmlns:p="http://schemas.openxmlformats.org/presentationml/2006/main" userDrawn="1">
  <p:cSld name="14_Content with Caption">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13" name="Freeform 17">
            <a:extLst>
              <a:ext uri="{FF2B5EF4-FFF2-40B4-BE49-F238E27FC236}">
                <a16:creationId xmlns="" xmlns:a16="http://schemas.microsoft.com/office/drawing/2014/main" id="{F00510D4-679A-4B44-AFFD-FD1FF3551A62}"/>
              </a:ext>
            </a:extLst>
          </p:cNvPr>
          <p:cNvSpPr/>
          <p:nvPr userDrawn="1"/>
        </p:nvSpPr>
        <p:spPr>
          <a:xfrm>
            <a:off x="280793" y="1122218"/>
            <a:ext cx="11720707" cy="5564332"/>
          </a:xfrm>
          <a:prstGeom prst="rect">
            <a:avLst/>
          </a:prstGeom>
          <a:solidFill>
            <a:srgbClr val="FFFFFF"/>
          </a:solidFill>
          <a:ln w="25400" cap="flat" cmpd="sng" algn="ctr">
            <a:solidFill>
              <a:srgbClr val="00B050"/>
            </a:solidFill>
            <a:prstDash val="solid"/>
          </a:ln>
          <a:effectLst/>
        </p:spPr>
        <p:txBody>
          <a:bodyPr rtlCol="0" anchor="ctr"/>
          <a:lstStyle/>
          <a:p>
            <a:pPr algn="ctr">
              <a:buClr>
                <a:srgbClr val="000000"/>
              </a:buClr>
              <a:buFont typeface="Arial"/>
              <a:buNone/>
              <a:defRPr/>
            </a:pPr>
            <a:endParaRPr lang="en-US" sz="1400" kern="0">
              <a:solidFill>
                <a:srgbClr val="BAE5E4"/>
              </a:solidFill>
              <a:latin typeface="Arial-Rounded"/>
              <a:ea typeface="Arial-Rounded"/>
              <a:sym typeface="Arial"/>
            </a:endParaRPr>
          </a:p>
        </p:txBody>
      </p:sp>
      <p:grpSp>
        <p:nvGrpSpPr>
          <p:cNvPr id="14" name="Group 13">
            <a:extLst>
              <a:ext uri="{FF2B5EF4-FFF2-40B4-BE49-F238E27FC236}">
                <a16:creationId xmlns="" xmlns:a16="http://schemas.microsoft.com/office/drawing/2014/main" id="{72B9509B-2605-49B8-82AA-4026BF3B536B}"/>
              </a:ext>
            </a:extLst>
          </p:cNvPr>
          <p:cNvGrpSpPr/>
          <p:nvPr userDrawn="1"/>
        </p:nvGrpSpPr>
        <p:grpSpPr>
          <a:xfrm>
            <a:off x="377049" y="255820"/>
            <a:ext cx="2637181" cy="2062663"/>
            <a:chOff x="237072" y="234585"/>
            <a:chExt cx="1448294" cy="1448294"/>
          </a:xfrm>
        </p:grpSpPr>
        <p:sp>
          <p:nvSpPr>
            <p:cNvPr id="15" name="Oval 14">
              <a:extLst>
                <a:ext uri="{FF2B5EF4-FFF2-40B4-BE49-F238E27FC236}">
                  <a16:creationId xmlns="" xmlns:a16="http://schemas.microsoft.com/office/drawing/2014/main" id="{7E9B5808-68F7-4A14-A759-6246698FF09F}"/>
                </a:ext>
              </a:extLst>
            </p:cNvPr>
            <p:cNvSpPr/>
            <p:nvPr/>
          </p:nvSpPr>
          <p:spPr>
            <a:xfrm>
              <a:off x="237072" y="234585"/>
              <a:ext cx="1448294" cy="1448294"/>
            </a:xfrm>
            <a:prstGeom prst="ellipse">
              <a:avLst/>
            </a:prstGeom>
            <a:solidFill>
              <a:srgbClr val="B7D574"/>
            </a:solidFill>
            <a:ln w="25400" cap="flat" cmpd="sng" algn="ctr">
              <a:noFill/>
              <a:prstDash val="solid"/>
            </a:ln>
            <a:effectLst/>
          </p:spPr>
          <p:txBody>
            <a:bodyPr rtlCol="0" anchor="ctr"/>
            <a:lstStyle/>
            <a:p>
              <a:pPr algn="ctr">
                <a:buClr>
                  <a:srgbClr val="000000"/>
                </a:buClr>
                <a:buFont typeface="Arial"/>
                <a:buNone/>
                <a:defRPr/>
              </a:pPr>
              <a:endParaRPr lang="en-US" sz="1400" kern="0">
                <a:solidFill>
                  <a:srgbClr val="BAE5E4"/>
                </a:solidFill>
                <a:latin typeface="Arial-Rounded"/>
                <a:ea typeface="Arial-Rounded"/>
                <a:sym typeface="Arial"/>
              </a:endParaRPr>
            </a:p>
          </p:txBody>
        </p:sp>
        <p:sp>
          <p:nvSpPr>
            <p:cNvPr id="16" name="Oval 15">
              <a:extLst>
                <a:ext uri="{FF2B5EF4-FFF2-40B4-BE49-F238E27FC236}">
                  <a16:creationId xmlns="" xmlns:a16="http://schemas.microsoft.com/office/drawing/2014/main" id="{DD9337EE-9449-4FAF-8ADB-03892A796D0C}"/>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algn="ctr">
                <a:buClr>
                  <a:srgbClr val="000000"/>
                </a:buClr>
                <a:buFont typeface="Arial"/>
                <a:buNone/>
                <a:defRPr/>
              </a:pPr>
              <a:endParaRPr lang="en-US" sz="1400" kern="0">
                <a:solidFill>
                  <a:srgbClr val="BAE5E4"/>
                </a:solidFill>
                <a:latin typeface="Arial-Rounded"/>
                <a:ea typeface="Arial-Rounded"/>
                <a:sym typeface="Arial"/>
              </a:endParaRPr>
            </a:p>
          </p:txBody>
        </p:sp>
        <p:sp>
          <p:nvSpPr>
            <p:cNvPr id="17" name="Oval 16">
              <a:extLst>
                <a:ext uri="{FF2B5EF4-FFF2-40B4-BE49-F238E27FC236}">
                  <a16:creationId xmlns="" xmlns:a16="http://schemas.microsoft.com/office/drawing/2014/main" id="{7229F8EB-2732-4CE9-8470-DB69792CAA1E}"/>
                </a:ext>
              </a:extLst>
            </p:cNvPr>
            <p:cNvSpPr/>
            <p:nvPr/>
          </p:nvSpPr>
          <p:spPr>
            <a:xfrm>
              <a:off x="244823" y="252246"/>
              <a:ext cx="1419087" cy="1419087"/>
            </a:xfrm>
            <a:prstGeom prst="ellipse">
              <a:avLst/>
            </a:prstGeom>
            <a:noFill/>
            <a:ln w="9525" cap="flat" cmpd="sng" algn="ctr">
              <a:solidFill>
                <a:srgbClr val="BAE5E4">
                  <a:lumMod val="25000"/>
                </a:srgbClr>
              </a:solidFill>
              <a:prstDash val="dash"/>
            </a:ln>
            <a:effectLst/>
          </p:spPr>
          <p:txBody>
            <a:bodyPr rtlCol="0" anchor="ctr"/>
            <a:lstStyle/>
            <a:p>
              <a:pPr algn="ctr">
                <a:buClr>
                  <a:srgbClr val="000000"/>
                </a:buClr>
                <a:buFont typeface="Arial"/>
                <a:buNone/>
                <a:defRPr/>
              </a:pPr>
              <a:endParaRPr lang="en-US" sz="1400" kern="0">
                <a:solidFill>
                  <a:srgbClr val="BAE5E4"/>
                </a:solidFill>
                <a:latin typeface="Arial-Rounded"/>
                <a:ea typeface="Arial-Rounded"/>
                <a:sym typeface="Arial"/>
              </a:endParaRPr>
            </a:p>
          </p:txBody>
        </p:sp>
      </p:grpSp>
    </p:spTree>
    <p:extLst>
      <p:ext uri="{BB962C8B-B14F-4D97-AF65-F5344CB8AC3E}">
        <p14:creationId xmlns:p14="http://schemas.microsoft.com/office/powerpoint/2010/main" val="997705889"/>
      </p:ext>
    </p:extLst>
  </p:cSld>
  <p:clrMapOvr>
    <a:masterClrMapping/>
  </p:clrMapOvr>
  <p:timing>
    <p:tnLst>
      <p:par>
        <p:cTn id="1" dur="indefinite" restart="never" nodeType="tmRoot"/>
      </p:par>
    </p:tnLst>
  </p:timing>
</p:sldLayout>
</file>

<file path=ppt/slideLayouts/slideLayout154.xml><?xml version="1.0" encoding="utf-8"?>
<p:sldLayout xmlns:a="http://schemas.openxmlformats.org/drawingml/2006/main" xmlns:r="http://schemas.openxmlformats.org/officeDocument/2006/relationships" xmlns:p="http://schemas.openxmlformats.org/presentationml/2006/main" userDrawn="1">
  <p:cSld name="13_Content with Caption">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13" name="Freeform 17">
            <a:extLst>
              <a:ext uri="{FF2B5EF4-FFF2-40B4-BE49-F238E27FC236}">
                <a16:creationId xmlns="" xmlns:a16="http://schemas.microsoft.com/office/drawing/2014/main" id="{F00510D4-679A-4B44-AFFD-FD1FF3551A62}"/>
              </a:ext>
            </a:extLst>
          </p:cNvPr>
          <p:cNvSpPr/>
          <p:nvPr userDrawn="1"/>
        </p:nvSpPr>
        <p:spPr>
          <a:xfrm>
            <a:off x="280793" y="1122218"/>
            <a:ext cx="11720707" cy="5564332"/>
          </a:xfrm>
          <a:prstGeom prst="rect">
            <a:avLst/>
          </a:prstGeom>
          <a:solidFill>
            <a:srgbClr val="FFFFFF"/>
          </a:solidFill>
          <a:ln w="25400" cap="flat" cmpd="sng" algn="ctr">
            <a:solidFill>
              <a:srgbClr val="00B050"/>
            </a:solidFill>
            <a:prstDash val="solid"/>
          </a:ln>
          <a:effectLst/>
        </p:spPr>
        <p:txBody>
          <a:bodyPr rtlCol="0" anchor="ctr"/>
          <a:lstStyle/>
          <a:p>
            <a:pPr algn="ctr">
              <a:buClr>
                <a:srgbClr val="000000"/>
              </a:buClr>
              <a:buFont typeface="Arial"/>
              <a:buNone/>
              <a:defRPr/>
            </a:pPr>
            <a:endParaRPr lang="en-US" sz="1400" kern="0">
              <a:solidFill>
                <a:srgbClr val="BAE5E4"/>
              </a:solidFill>
              <a:latin typeface="Arial-Rounded"/>
              <a:ea typeface="Arial-Rounded"/>
              <a:sym typeface="Arial"/>
            </a:endParaRPr>
          </a:p>
        </p:txBody>
      </p:sp>
      <p:grpSp>
        <p:nvGrpSpPr>
          <p:cNvPr id="14" name="Group 13">
            <a:extLst>
              <a:ext uri="{FF2B5EF4-FFF2-40B4-BE49-F238E27FC236}">
                <a16:creationId xmlns="" xmlns:a16="http://schemas.microsoft.com/office/drawing/2014/main" id="{72B9509B-2605-49B8-82AA-4026BF3B536B}"/>
              </a:ext>
            </a:extLst>
          </p:cNvPr>
          <p:cNvGrpSpPr/>
          <p:nvPr userDrawn="1"/>
        </p:nvGrpSpPr>
        <p:grpSpPr>
          <a:xfrm>
            <a:off x="377049" y="255820"/>
            <a:ext cx="2637181" cy="2062663"/>
            <a:chOff x="237072" y="234585"/>
            <a:chExt cx="1448294" cy="1448294"/>
          </a:xfrm>
        </p:grpSpPr>
        <p:sp>
          <p:nvSpPr>
            <p:cNvPr id="15" name="Oval 14">
              <a:extLst>
                <a:ext uri="{FF2B5EF4-FFF2-40B4-BE49-F238E27FC236}">
                  <a16:creationId xmlns="" xmlns:a16="http://schemas.microsoft.com/office/drawing/2014/main" id="{7E9B5808-68F7-4A14-A759-6246698FF09F}"/>
                </a:ext>
              </a:extLst>
            </p:cNvPr>
            <p:cNvSpPr/>
            <p:nvPr/>
          </p:nvSpPr>
          <p:spPr>
            <a:xfrm>
              <a:off x="237072" y="234585"/>
              <a:ext cx="1448294" cy="1448294"/>
            </a:xfrm>
            <a:prstGeom prst="ellipse">
              <a:avLst/>
            </a:prstGeom>
            <a:solidFill>
              <a:srgbClr val="B7D574"/>
            </a:solidFill>
            <a:ln w="25400" cap="flat" cmpd="sng" algn="ctr">
              <a:noFill/>
              <a:prstDash val="solid"/>
            </a:ln>
            <a:effectLst/>
          </p:spPr>
          <p:txBody>
            <a:bodyPr rtlCol="0" anchor="ctr"/>
            <a:lstStyle/>
            <a:p>
              <a:pPr algn="ctr">
                <a:buClr>
                  <a:srgbClr val="000000"/>
                </a:buClr>
                <a:buFont typeface="Arial"/>
                <a:buNone/>
                <a:defRPr/>
              </a:pPr>
              <a:endParaRPr lang="en-US" sz="1400" kern="0">
                <a:solidFill>
                  <a:srgbClr val="BAE5E4"/>
                </a:solidFill>
                <a:latin typeface="Arial-Rounded"/>
                <a:ea typeface="Arial-Rounded"/>
                <a:sym typeface="Arial"/>
              </a:endParaRPr>
            </a:p>
          </p:txBody>
        </p:sp>
        <p:sp>
          <p:nvSpPr>
            <p:cNvPr id="16" name="Oval 15">
              <a:extLst>
                <a:ext uri="{FF2B5EF4-FFF2-40B4-BE49-F238E27FC236}">
                  <a16:creationId xmlns="" xmlns:a16="http://schemas.microsoft.com/office/drawing/2014/main" id="{DD9337EE-9449-4FAF-8ADB-03892A796D0C}"/>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algn="ctr">
                <a:buClr>
                  <a:srgbClr val="000000"/>
                </a:buClr>
                <a:buFont typeface="Arial"/>
                <a:buNone/>
                <a:defRPr/>
              </a:pPr>
              <a:endParaRPr lang="en-US" sz="1400" kern="0">
                <a:solidFill>
                  <a:srgbClr val="BAE5E4"/>
                </a:solidFill>
                <a:latin typeface="Arial-Rounded"/>
                <a:ea typeface="Arial-Rounded"/>
                <a:sym typeface="Arial"/>
              </a:endParaRPr>
            </a:p>
          </p:txBody>
        </p:sp>
        <p:sp>
          <p:nvSpPr>
            <p:cNvPr id="17" name="Oval 16">
              <a:extLst>
                <a:ext uri="{FF2B5EF4-FFF2-40B4-BE49-F238E27FC236}">
                  <a16:creationId xmlns="" xmlns:a16="http://schemas.microsoft.com/office/drawing/2014/main" id="{7229F8EB-2732-4CE9-8470-DB69792CAA1E}"/>
                </a:ext>
              </a:extLst>
            </p:cNvPr>
            <p:cNvSpPr/>
            <p:nvPr/>
          </p:nvSpPr>
          <p:spPr>
            <a:xfrm>
              <a:off x="244823" y="252246"/>
              <a:ext cx="1419087" cy="1419087"/>
            </a:xfrm>
            <a:prstGeom prst="ellipse">
              <a:avLst/>
            </a:prstGeom>
            <a:noFill/>
            <a:ln w="9525" cap="flat" cmpd="sng" algn="ctr">
              <a:solidFill>
                <a:srgbClr val="BAE5E4">
                  <a:lumMod val="25000"/>
                </a:srgbClr>
              </a:solidFill>
              <a:prstDash val="dash"/>
            </a:ln>
            <a:effectLst/>
          </p:spPr>
          <p:txBody>
            <a:bodyPr rtlCol="0" anchor="ctr"/>
            <a:lstStyle/>
            <a:p>
              <a:pPr algn="ctr">
                <a:buClr>
                  <a:srgbClr val="000000"/>
                </a:buClr>
                <a:buFont typeface="Arial"/>
                <a:buNone/>
                <a:defRPr/>
              </a:pPr>
              <a:endParaRPr lang="en-US" sz="1400" kern="0">
                <a:solidFill>
                  <a:srgbClr val="BAE5E4"/>
                </a:solidFill>
                <a:latin typeface="Arial-Rounded"/>
                <a:ea typeface="Arial-Rounded"/>
                <a:sym typeface="Arial"/>
              </a:endParaRPr>
            </a:p>
          </p:txBody>
        </p:sp>
      </p:grpSp>
    </p:spTree>
    <p:extLst>
      <p:ext uri="{BB962C8B-B14F-4D97-AF65-F5344CB8AC3E}">
        <p14:creationId xmlns:p14="http://schemas.microsoft.com/office/powerpoint/2010/main" val="413700729"/>
      </p:ext>
    </p:extLst>
  </p:cSld>
  <p:clrMapOvr>
    <a:masterClrMapping/>
  </p:clrMapOvr>
  <p:timing>
    <p:tnLst>
      <p:par>
        <p:cTn id="1" dur="indefinite" restart="never" nodeType="tmRoot"/>
      </p:par>
    </p:tnLst>
  </p:timing>
</p:sldLayout>
</file>

<file path=ppt/slideLayouts/slideLayout155.xml><?xml version="1.0" encoding="utf-8"?>
<p:sldLayout xmlns:a="http://schemas.openxmlformats.org/drawingml/2006/main" xmlns:r="http://schemas.openxmlformats.org/officeDocument/2006/relationships" xmlns:p="http://schemas.openxmlformats.org/presentationml/2006/main" userDrawn="1">
  <p:cSld name="12_Content with Caption">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13" name="Freeform 17">
            <a:extLst>
              <a:ext uri="{FF2B5EF4-FFF2-40B4-BE49-F238E27FC236}">
                <a16:creationId xmlns="" xmlns:a16="http://schemas.microsoft.com/office/drawing/2014/main" id="{F00510D4-679A-4B44-AFFD-FD1FF3551A62}"/>
              </a:ext>
            </a:extLst>
          </p:cNvPr>
          <p:cNvSpPr/>
          <p:nvPr userDrawn="1"/>
        </p:nvSpPr>
        <p:spPr>
          <a:xfrm>
            <a:off x="280793" y="1122218"/>
            <a:ext cx="11720707" cy="5564332"/>
          </a:xfrm>
          <a:prstGeom prst="rect">
            <a:avLst/>
          </a:prstGeom>
          <a:solidFill>
            <a:srgbClr val="FFFFFF"/>
          </a:solidFill>
          <a:ln w="25400" cap="flat" cmpd="sng" algn="ctr">
            <a:solidFill>
              <a:srgbClr val="00B050"/>
            </a:solidFill>
            <a:prstDash val="solid"/>
          </a:ln>
          <a:effectLst/>
        </p:spPr>
        <p:txBody>
          <a:bodyPr rtlCol="0" anchor="ctr"/>
          <a:lstStyle/>
          <a:p>
            <a:pPr algn="ctr">
              <a:buClr>
                <a:srgbClr val="000000"/>
              </a:buClr>
              <a:buFont typeface="Arial"/>
              <a:buNone/>
              <a:defRPr/>
            </a:pPr>
            <a:endParaRPr lang="en-US" sz="1400" kern="0">
              <a:solidFill>
                <a:srgbClr val="BAE5E4"/>
              </a:solidFill>
              <a:latin typeface="Arial-Rounded"/>
              <a:ea typeface="Arial-Rounded"/>
              <a:sym typeface="Arial"/>
            </a:endParaRPr>
          </a:p>
        </p:txBody>
      </p:sp>
      <p:grpSp>
        <p:nvGrpSpPr>
          <p:cNvPr id="14" name="Group 13">
            <a:extLst>
              <a:ext uri="{FF2B5EF4-FFF2-40B4-BE49-F238E27FC236}">
                <a16:creationId xmlns="" xmlns:a16="http://schemas.microsoft.com/office/drawing/2014/main" id="{72B9509B-2605-49B8-82AA-4026BF3B536B}"/>
              </a:ext>
            </a:extLst>
          </p:cNvPr>
          <p:cNvGrpSpPr/>
          <p:nvPr userDrawn="1"/>
        </p:nvGrpSpPr>
        <p:grpSpPr>
          <a:xfrm>
            <a:off x="377049" y="255820"/>
            <a:ext cx="2637181" cy="2062663"/>
            <a:chOff x="237072" y="234585"/>
            <a:chExt cx="1448294" cy="1448294"/>
          </a:xfrm>
        </p:grpSpPr>
        <p:sp>
          <p:nvSpPr>
            <p:cNvPr id="15" name="Oval 14">
              <a:extLst>
                <a:ext uri="{FF2B5EF4-FFF2-40B4-BE49-F238E27FC236}">
                  <a16:creationId xmlns="" xmlns:a16="http://schemas.microsoft.com/office/drawing/2014/main" id="{7E9B5808-68F7-4A14-A759-6246698FF09F}"/>
                </a:ext>
              </a:extLst>
            </p:cNvPr>
            <p:cNvSpPr/>
            <p:nvPr/>
          </p:nvSpPr>
          <p:spPr>
            <a:xfrm>
              <a:off x="237072" y="234585"/>
              <a:ext cx="1448294" cy="1448294"/>
            </a:xfrm>
            <a:prstGeom prst="ellipse">
              <a:avLst/>
            </a:prstGeom>
            <a:solidFill>
              <a:srgbClr val="B7D574"/>
            </a:solidFill>
            <a:ln w="25400" cap="flat" cmpd="sng" algn="ctr">
              <a:noFill/>
              <a:prstDash val="solid"/>
            </a:ln>
            <a:effectLst/>
          </p:spPr>
          <p:txBody>
            <a:bodyPr rtlCol="0" anchor="ctr"/>
            <a:lstStyle/>
            <a:p>
              <a:pPr algn="ctr">
                <a:buClr>
                  <a:srgbClr val="000000"/>
                </a:buClr>
                <a:buFont typeface="Arial"/>
                <a:buNone/>
                <a:defRPr/>
              </a:pPr>
              <a:endParaRPr lang="en-US" sz="1400" kern="0">
                <a:solidFill>
                  <a:srgbClr val="BAE5E4"/>
                </a:solidFill>
                <a:latin typeface="Arial-Rounded"/>
                <a:ea typeface="Arial-Rounded"/>
                <a:sym typeface="Arial"/>
              </a:endParaRPr>
            </a:p>
          </p:txBody>
        </p:sp>
        <p:sp>
          <p:nvSpPr>
            <p:cNvPr id="16" name="Oval 15">
              <a:extLst>
                <a:ext uri="{FF2B5EF4-FFF2-40B4-BE49-F238E27FC236}">
                  <a16:creationId xmlns="" xmlns:a16="http://schemas.microsoft.com/office/drawing/2014/main" id="{DD9337EE-9449-4FAF-8ADB-03892A796D0C}"/>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algn="ctr">
                <a:buClr>
                  <a:srgbClr val="000000"/>
                </a:buClr>
                <a:buFont typeface="Arial"/>
                <a:buNone/>
                <a:defRPr/>
              </a:pPr>
              <a:endParaRPr lang="en-US" sz="1400" kern="0">
                <a:solidFill>
                  <a:srgbClr val="BAE5E4"/>
                </a:solidFill>
                <a:latin typeface="Arial-Rounded"/>
                <a:ea typeface="Arial-Rounded"/>
                <a:sym typeface="Arial"/>
              </a:endParaRPr>
            </a:p>
          </p:txBody>
        </p:sp>
        <p:sp>
          <p:nvSpPr>
            <p:cNvPr id="17" name="Oval 16">
              <a:extLst>
                <a:ext uri="{FF2B5EF4-FFF2-40B4-BE49-F238E27FC236}">
                  <a16:creationId xmlns="" xmlns:a16="http://schemas.microsoft.com/office/drawing/2014/main" id="{7229F8EB-2732-4CE9-8470-DB69792CAA1E}"/>
                </a:ext>
              </a:extLst>
            </p:cNvPr>
            <p:cNvSpPr/>
            <p:nvPr/>
          </p:nvSpPr>
          <p:spPr>
            <a:xfrm>
              <a:off x="244823" y="252246"/>
              <a:ext cx="1419087" cy="1419087"/>
            </a:xfrm>
            <a:prstGeom prst="ellipse">
              <a:avLst/>
            </a:prstGeom>
            <a:noFill/>
            <a:ln w="9525" cap="flat" cmpd="sng" algn="ctr">
              <a:solidFill>
                <a:srgbClr val="BAE5E4">
                  <a:lumMod val="25000"/>
                </a:srgbClr>
              </a:solidFill>
              <a:prstDash val="dash"/>
            </a:ln>
            <a:effectLst/>
          </p:spPr>
          <p:txBody>
            <a:bodyPr rtlCol="0" anchor="ctr"/>
            <a:lstStyle/>
            <a:p>
              <a:pPr algn="ctr">
                <a:buClr>
                  <a:srgbClr val="000000"/>
                </a:buClr>
                <a:buFont typeface="Arial"/>
                <a:buNone/>
                <a:defRPr/>
              </a:pPr>
              <a:endParaRPr lang="en-US" sz="1400" kern="0">
                <a:solidFill>
                  <a:srgbClr val="BAE5E4"/>
                </a:solidFill>
                <a:latin typeface="Arial-Rounded"/>
                <a:ea typeface="Arial-Rounded"/>
                <a:sym typeface="Arial"/>
              </a:endParaRPr>
            </a:p>
          </p:txBody>
        </p:sp>
      </p:grpSp>
    </p:spTree>
    <p:extLst>
      <p:ext uri="{BB962C8B-B14F-4D97-AF65-F5344CB8AC3E}">
        <p14:creationId xmlns:p14="http://schemas.microsoft.com/office/powerpoint/2010/main" val="313237808"/>
      </p:ext>
    </p:extLst>
  </p:cSld>
  <p:clrMapOvr>
    <a:masterClrMapping/>
  </p:clrMapOvr>
  <p:timing>
    <p:tnLst>
      <p:par>
        <p:cTn id="1" dur="indefinite" restart="never" nodeType="tmRoot"/>
      </p:par>
    </p:tnLst>
  </p:timing>
</p:sldLayout>
</file>

<file path=ppt/slideLayouts/slideLayout156.xml><?xml version="1.0" encoding="utf-8"?>
<p:sldLayout xmlns:a="http://schemas.openxmlformats.org/drawingml/2006/main" xmlns:r="http://schemas.openxmlformats.org/officeDocument/2006/relationships" xmlns:p="http://schemas.openxmlformats.org/presentationml/2006/main" userDrawn="1">
  <p:cSld name="11_Content with Caption">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13" name="Freeform 17">
            <a:extLst>
              <a:ext uri="{FF2B5EF4-FFF2-40B4-BE49-F238E27FC236}">
                <a16:creationId xmlns="" xmlns:a16="http://schemas.microsoft.com/office/drawing/2014/main" id="{F00510D4-679A-4B44-AFFD-FD1FF3551A62}"/>
              </a:ext>
            </a:extLst>
          </p:cNvPr>
          <p:cNvSpPr/>
          <p:nvPr userDrawn="1"/>
        </p:nvSpPr>
        <p:spPr>
          <a:xfrm>
            <a:off x="280793" y="1122218"/>
            <a:ext cx="11720707" cy="5564332"/>
          </a:xfrm>
          <a:prstGeom prst="rect">
            <a:avLst/>
          </a:prstGeom>
          <a:solidFill>
            <a:srgbClr val="FFFFFF"/>
          </a:solidFill>
          <a:ln w="25400" cap="flat" cmpd="sng" algn="ctr">
            <a:solidFill>
              <a:srgbClr val="00B050"/>
            </a:solidFill>
            <a:prstDash val="solid"/>
          </a:ln>
          <a:effectLst/>
        </p:spPr>
        <p:txBody>
          <a:bodyPr rtlCol="0" anchor="ctr"/>
          <a:lstStyle/>
          <a:p>
            <a:pPr algn="ctr">
              <a:buClr>
                <a:srgbClr val="000000"/>
              </a:buClr>
              <a:buFont typeface="Arial"/>
              <a:buNone/>
              <a:defRPr/>
            </a:pPr>
            <a:endParaRPr lang="en-US" sz="1400" kern="0">
              <a:solidFill>
                <a:srgbClr val="BAE5E4"/>
              </a:solidFill>
              <a:latin typeface="Arial-Rounded"/>
              <a:ea typeface="Arial-Rounded"/>
              <a:sym typeface="Arial"/>
            </a:endParaRPr>
          </a:p>
        </p:txBody>
      </p:sp>
      <p:grpSp>
        <p:nvGrpSpPr>
          <p:cNvPr id="14" name="Group 13">
            <a:extLst>
              <a:ext uri="{FF2B5EF4-FFF2-40B4-BE49-F238E27FC236}">
                <a16:creationId xmlns="" xmlns:a16="http://schemas.microsoft.com/office/drawing/2014/main" id="{72B9509B-2605-49B8-82AA-4026BF3B536B}"/>
              </a:ext>
            </a:extLst>
          </p:cNvPr>
          <p:cNvGrpSpPr/>
          <p:nvPr userDrawn="1"/>
        </p:nvGrpSpPr>
        <p:grpSpPr>
          <a:xfrm>
            <a:off x="377049" y="255820"/>
            <a:ext cx="2637181" cy="2062663"/>
            <a:chOff x="237072" y="234585"/>
            <a:chExt cx="1448294" cy="1448294"/>
          </a:xfrm>
        </p:grpSpPr>
        <p:sp>
          <p:nvSpPr>
            <p:cNvPr id="15" name="Oval 14">
              <a:extLst>
                <a:ext uri="{FF2B5EF4-FFF2-40B4-BE49-F238E27FC236}">
                  <a16:creationId xmlns="" xmlns:a16="http://schemas.microsoft.com/office/drawing/2014/main" id="{7E9B5808-68F7-4A14-A759-6246698FF09F}"/>
                </a:ext>
              </a:extLst>
            </p:cNvPr>
            <p:cNvSpPr/>
            <p:nvPr/>
          </p:nvSpPr>
          <p:spPr>
            <a:xfrm>
              <a:off x="237072" y="234585"/>
              <a:ext cx="1448294" cy="1448294"/>
            </a:xfrm>
            <a:prstGeom prst="ellipse">
              <a:avLst/>
            </a:prstGeom>
            <a:solidFill>
              <a:srgbClr val="B7D574"/>
            </a:solidFill>
            <a:ln w="25400" cap="flat" cmpd="sng" algn="ctr">
              <a:noFill/>
              <a:prstDash val="solid"/>
            </a:ln>
            <a:effectLst/>
          </p:spPr>
          <p:txBody>
            <a:bodyPr rtlCol="0" anchor="ctr"/>
            <a:lstStyle/>
            <a:p>
              <a:pPr algn="ctr">
                <a:buClr>
                  <a:srgbClr val="000000"/>
                </a:buClr>
                <a:buFont typeface="Arial"/>
                <a:buNone/>
                <a:defRPr/>
              </a:pPr>
              <a:endParaRPr lang="en-US" sz="1400" kern="0">
                <a:solidFill>
                  <a:srgbClr val="BAE5E4"/>
                </a:solidFill>
                <a:latin typeface="Arial-Rounded"/>
                <a:ea typeface="Arial-Rounded"/>
                <a:sym typeface="Arial"/>
              </a:endParaRPr>
            </a:p>
          </p:txBody>
        </p:sp>
        <p:sp>
          <p:nvSpPr>
            <p:cNvPr id="16" name="Oval 15">
              <a:extLst>
                <a:ext uri="{FF2B5EF4-FFF2-40B4-BE49-F238E27FC236}">
                  <a16:creationId xmlns="" xmlns:a16="http://schemas.microsoft.com/office/drawing/2014/main" id="{DD9337EE-9449-4FAF-8ADB-03892A796D0C}"/>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algn="ctr">
                <a:buClr>
                  <a:srgbClr val="000000"/>
                </a:buClr>
                <a:buFont typeface="Arial"/>
                <a:buNone/>
                <a:defRPr/>
              </a:pPr>
              <a:endParaRPr lang="en-US" sz="1400" kern="0">
                <a:solidFill>
                  <a:srgbClr val="BAE5E4"/>
                </a:solidFill>
                <a:latin typeface="Arial-Rounded"/>
                <a:ea typeface="Arial-Rounded"/>
                <a:sym typeface="Arial"/>
              </a:endParaRPr>
            </a:p>
          </p:txBody>
        </p:sp>
        <p:sp>
          <p:nvSpPr>
            <p:cNvPr id="17" name="Oval 16">
              <a:extLst>
                <a:ext uri="{FF2B5EF4-FFF2-40B4-BE49-F238E27FC236}">
                  <a16:creationId xmlns="" xmlns:a16="http://schemas.microsoft.com/office/drawing/2014/main" id="{7229F8EB-2732-4CE9-8470-DB69792CAA1E}"/>
                </a:ext>
              </a:extLst>
            </p:cNvPr>
            <p:cNvSpPr/>
            <p:nvPr/>
          </p:nvSpPr>
          <p:spPr>
            <a:xfrm>
              <a:off x="244823" y="252246"/>
              <a:ext cx="1419087" cy="1419087"/>
            </a:xfrm>
            <a:prstGeom prst="ellipse">
              <a:avLst/>
            </a:prstGeom>
            <a:noFill/>
            <a:ln w="9525" cap="flat" cmpd="sng" algn="ctr">
              <a:solidFill>
                <a:srgbClr val="BAE5E4">
                  <a:lumMod val="25000"/>
                </a:srgbClr>
              </a:solidFill>
              <a:prstDash val="dash"/>
            </a:ln>
            <a:effectLst/>
          </p:spPr>
          <p:txBody>
            <a:bodyPr rtlCol="0" anchor="ctr"/>
            <a:lstStyle/>
            <a:p>
              <a:pPr algn="ctr">
                <a:buClr>
                  <a:srgbClr val="000000"/>
                </a:buClr>
                <a:buFont typeface="Arial"/>
                <a:buNone/>
                <a:defRPr/>
              </a:pPr>
              <a:endParaRPr lang="en-US" sz="1400" kern="0">
                <a:solidFill>
                  <a:srgbClr val="BAE5E4"/>
                </a:solidFill>
                <a:latin typeface="Arial-Rounded"/>
                <a:ea typeface="Arial-Rounded"/>
                <a:sym typeface="Arial"/>
              </a:endParaRPr>
            </a:p>
          </p:txBody>
        </p:sp>
      </p:grpSp>
    </p:spTree>
    <p:extLst>
      <p:ext uri="{BB962C8B-B14F-4D97-AF65-F5344CB8AC3E}">
        <p14:creationId xmlns:p14="http://schemas.microsoft.com/office/powerpoint/2010/main" val="3635402042"/>
      </p:ext>
    </p:extLst>
  </p:cSld>
  <p:clrMapOvr>
    <a:masterClrMapping/>
  </p:clrMapOvr>
  <p:timing>
    <p:tnLst>
      <p:par>
        <p:cTn id="1" dur="indefinite" restart="never" nodeType="tmRoot"/>
      </p:par>
    </p:tnLst>
  </p:timing>
</p:sldLayout>
</file>

<file path=ppt/slideLayouts/slideLayout157.xml><?xml version="1.0" encoding="utf-8"?>
<p:sldLayout xmlns:a="http://schemas.openxmlformats.org/drawingml/2006/main" xmlns:r="http://schemas.openxmlformats.org/officeDocument/2006/relationships" xmlns:p="http://schemas.openxmlformats.org/presentationml/2006/main" userDrawn="1">
  <p:cSld name="10_Content with Caption">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13" name="Freeform 17">
            <a:extLst>
              <a:ext uri="{FF2B5EF4-FFF2-40B4-BE49-F238E27FC236}">
                <a16:creationId xmlns="" xmlns:a16="http://schemas.microsoft.com/office/drawing/2014/main" id="{F00510D4-679A-4B44-AFFD-FD1FF3551A62}"/>
              </a:ext>
            </a:extLst>
          </p:cNvPr>
          <p:cNvSpPr/>
          <p:nvPr userDrawn="1"/>
        </p:nvSpPr>
        <p:spPr>
          <a:xfrm>
            <a:off x="280793" y="1122218"/>
            <a:ext cx="11720707" cy="5564332"/>
          </a:xfrm>
          <a:prstGeom prst="rect">
            <a:avLst/>
          </a:prstGeom>
          <a:solidFill>
            <a:srgbClr val="FFFFFF"/>
          </a:solidFill>
          <a:ln w="25400" cap="flat" cmpd="sng" algn="ctr">
            <a:solidFill>
              <a:srgbClr val="00B050"/>
            </a:solidFill>
            <a:prstDash val="solid"/>
          </a:ln>
          <a:effectLst/>
        </p:spPr>
        <p:txBody>
          <a:bodyPr rtlCol="0" anchor="ctr"/>
          <a:lstStyle/>
          <a:p>
            <a:pPr algn="ctr">
              <a:buClr>
                <a:srgbClr val="000000"/>
              </a:buClr>
              <a:buFont typeface="Arial"/>
              <a:buNone/>
              <a:defRPr/>
            </a:pPr>
            <a:endParaRPr lang="en-US" sz="1400" kern="0">
              <a:solidFill>
                <a:srgbClr val="BAE5E4"/>
              </a:solidFill>
              <a:latin typeface="Arial-Rounded"/>
              <a:ea typeface="Arial-Rounded"/>
              <a:sym typeface="Arial"/>
            </a:endParaRPr>
          </a:p>
        </p:txBody>
      </p:sp>
      <p:grpSp>
        <p:nvGrpSpPr>
          <p:cNvPr id="14" name="Group 13">
            <a:extLst>
              <a:ext uri="{FF2B5EF4-FFF2-40B4-BE49-F238E27FC236}">
                <a16:creationId xmlns="" xmlns:a16="http://schemas.microsoft.com/office/drawing/2014/main" id="{72B9509B-2605-49B8-82AA-4026BF3B536B}"/>
              </a:ext>
            </a:extLst>
          </p:cNvPr>
          <p:cNvGrpSpPr/>
          <p:nvPr userDrawn="1"/>
        </p:nvGrpSpPr>
        <p:grpSpPr>
          <a:xfrm>
            <a:off x="377049" y="255820"/>
            <a:ext cx="2637181" cy="2062663"/>
            <a:chOff x="237072" y="234585"/>
            <a:chExt cx="1448294" cy="1448294"/>
          </a:xfrm>
        </p:grpSpPr>
        <p:sp>
          <p:nvSpPr>
            <p:cNvPr id="15" name="Oval 14">
              <a:extLst>
                <a:ext uri="{FF2B5EF4-FFF2-40B4-BE49-F238E27FC236}">
                  <a16:creationId xmlns="" xmlns:a16="http://schemas.microsoft.com/office/drawing/2014/main" id="{7E9B5808-68F7-4A14-A759-6246698FF09F}"/>
                </a:ext>
              </a:extLst>
            </p:cNvPr>
            <p:cNvSpPr/>
            <p:nvPr/>
          </p:nvSpPr>
          <p:spPr>
            <a:xfrm>
              <a:off x="237072" y="234585"/>
              <a:ext cx="1448294" cy="1448294"/>
            </a:xfrm>
            <a:prstGeom prst="ellipse">
              <a:avLst/>
            </a:prstGeom>
            <a:solidFill>
              <a:srgbClr val="B7D574"/>
            </a:solidFill>
            <a:ln w="25400" cap="flat" cmpd="sng" algn="ctr">
              <a:noFill/>
              <a:prstDash val="solid"/>
            </a:ln>
            <a:effectLst/>
          </p:spPr>
          <p:txBody>
            <a:bodyPr rtlCol="0" anchor="ctr"/>
            <a:lstStyle/>
            <a:p>
              <a:pPr algn="ctr">
                <a:buClr>
                  <a:srgbClr val="000000"/>
                </a:buClr>
                <a:buFont typeface="Arial"/>
                <a:buNone/>
                <a:defRPr/>
              </a:pPr>
              <a:endParaRPr lang="en-US" sz="1400" kern="0">
                <a:solidFill>
                  <a:srgbClr val="BAE5E4"/>
                </a:solidFill>
                <a:latin typeface="Arial-Rounded"/>
                <a:ea typeface="Arial-Rounded"/>
                <a:sym typeface="Arial"/>
              </a:endParaRPr>
            </a:p>
          </p:txBody>
        </p:sp>
        <p:sp>
          <p:nvSpPr>
            <p:cNvPr id="16" name="Oval 15">
              <a:extLst>
                <a:ext uri="{FF2B5EF4-FFF2-40B4-BE49-F238E27FC236}">
                  <a16:creationId xmlns="" xmlns:a16="http://schemas.microsoft.com/office/drawing/2014/main" id="{DD9337EE-9449-4FAF-8ADB-03892A796D0C}"/>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algn="ctr">
                <a:buClr>
                  <a:srgbClr val="000000"/>
                </a:buClr>
                <a:buFont typeface="Arial"/>
                <a:buNone/>
                <a:defRPr/>
              </a:pPr>
              <a:endParaRPr lang="en-US" sz="1400" kern="0">
                <a:solidFill>
                  <a:srgbClr val="BAE5E4"/>
                </a:solidFill>
                <a:latin typeface="Arial-Rounded"/>
                <a:ea typeface="Arial-Rounded"/>
                <a:sym typeface="Arial"/>
              </a:endParaRPr>
            </a:p>
          </p:txBody>
        </p:sp>
        <p:sp>
          <p:nvSpPr>
            <p:cNvPr id="17" name="Oval 16">
              <a:extLst>
                <a:ext uri="{FF2B5EF4-FFF2-40B4-BE49-F238E27FC236}">
                  <a16:creationId xmlns="" xmlns:a16="http://schemas.microsoft.com/office/drawing/2014/main" id="{7229F8EB-2732-4CE9-8470-DB69792CAA1E}"/>
                </a:ext>
              </a:extLst>
            </p:cNvPr>
            <p:cNvSpPr/>
            <p:nvPr/>
          </p:nvSpPr>
          <p:spPr>
            <a:xfrm>
              <a:off x="244823" y="252246"/>
              <a:ext cx="1419087" cy="1419087"/>
            </a:xfrm>
            <a:prstGeom prst="ellipse">
              <a:avLst/>
            </a:prstGeom>
            <a:noFill/>
            <a:ln w="9525" cap="flat" cmpd="sng" algn="ctr">
              <a:solidFill>
                <a:srgbClr val="BAE5E4">
                  <a:lumMod val="25000"/>
                </a:srgbClr>
              </a:solidFill>
              <a:prstDash val="dash"/>
            </a:ln>
            <a:effectLst/>
          </p:spPr>
          <p:txBody>
            <a:bodyPr rtlCol="0" anchor="ctr"/>
            <a:lstStyle/>
            <a:p>
              <a:pPr algn="ctr">
                <a:buClr>
                  <a:srgbClr val="000000"/>
                </a:buClr>
                <a:buFont typeface="Arial"/>
                <a:buNone/>
                <a:defRPr/>
              </a:pPr>
              <a:endParaRPr lang="en-US" sz="1400" kern="0">
                <a:solidFill>
                  <a:srgbClr val="BAE5E4"/>
                </a:solidFill>
                <a:latin typeface="Arial-Rounded"/>
                <a:ea typeface="Arial-Rounded"/>
                <a:sym typeface="Arial"/>
              </a:endParaRPr>
            </a:p>
          </p:txBody>
        </p:sp>
      </p:grpSp>
    </p:spTree>
    <p:extLst>
      <p:ext uri="{BB962C8B-B14F-4D97-AF65-F5344CB8AC3E}">
        <p14:creationId xmlns:p14="http://schemas.microsoft.com/office/powerpoint/2010/main" val="2039877219"/>
      </p:ext>
    </p:extLst>
  </p:cSld>
  <p:clrMapOvr>
    <a:masterClrMapping/>
  </p:clrMapOvr>
  <p:timing>
    <p:tnLst>
      <p:par>
        <p:cTn id="1" dur="indefinite" restart="never" nodeType="tmRoot"/>
      </p:par>
    </p:tnLst>
  </p:timing>
</p:sldLayout>
</file>

<file path=ppt/slideLayouts/slideLayout158.xml><?xml version="1.0" encoding="utf-8"?>
<p:sldLayout xmlns:a="http://schemas.openxmlformats.org/drawingml/2006/main" xmlns:r="http://schemas.openxmlformats.org/officeDocument/2006/relationships" xmlns:p="http://schemas.openxmlformats.org/presentationml/2006/main" userDrawn="1">
  <p:cSld name="9_Content with Caption">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13" name="Freeform 17">
            <a:extLst>
              <a:ext uri="{FF2B5EF4-FFF2-40B4-BE49-F238E27FC236}">
                <a16:creationId xmlns="" xmlns:a16="http://schemas.microsoft.com/office/drawing/2014/main" id="{F00510D4-679A-4B44-AFFD-FD1FF3551A62}"/>
              </a:ext>
            </a:extLst>
          </p:cNvPr>
          <p:cNvSpPr/>
          <p:nvPr userDrawn="1"/>
        </p:nvSpPr>
        <p:spPr>
          <a:xfrm>
            <a:off x="280793" y="1122218"/>
            <a:ext cx="11720707" cy="5564332"/>
          </a:xfrm>
          <a:prstGeom prst="rect">
            <a:avLst/>
          </a:prstGeom>
          <a:solidFill>
            <a:srgbClr val="FFFFFF"/>
          </a:solidFill>
          <a:ln w="25400" cap="flat" cmpd="sng" algn="ctr">
            <a:solidFill>
              <a:srgbClr val="00B050"/>
            </a:solidFill>
            <a:prstDash val="solid"/>
          </a:ln>
          <a:effectLst/>
        </p:spPr>
        <p:txBody>
          <a:bodyPr rtlCol="0" anchor="ctr"/>
          <a:lstStyle/>
          <a:p>
            <a:pPr algn="ctr">
              <a:buClr>
                <a:srgbClr val="000000"/>
              </a:buClr>
              <a:buFont typeface="Arial"/>
              <a:buNone/>
              <a:defRPr/>
            </a:pPr>
            <a:endParaRPr lang="en-US" sz="1400" kern="0">
              <a:solidFill>
                <a:srgbClr val="BAE5E4"/>
              </a:solidFill>
              <a:latin typeface="Arial-Rounded"/>
              <a:ea typeface="Arial-Rounded"/>
              <a:sym typeface="Arial"/>
            </a:endParaRPr>
          </a:p>
        </p:txBody>
      </p:sp>
      <p:grpSp>
        <p:nvGrpSpPr>
          <p:cNvPr id="14" name="Group 13">
            <a:extLst>
              <a:ext uri="{FF2B5EF4-FFF2-40B4-BE49-F238E27FC236}">
                <a16:creationId xmlns="" xmlns:a16="http://schemas.microsoft.com/office/drawing/2014/main" id="{72B9509B-2605-49B8-82AA-4026BF3B536B}"/>
              </a:ext>
            </a:extLst>
          </p:cNvPr>
          <p:cNvGrpSpPr/>
          <p:nvPr userDrawn="1"/>
        </p:nvGrpSpPr>
        <p:grpSpPr>
          <a:xfrm>
            <a:off x="377049" y="255820"/>
            <a:ext cx="2637181" cy="2062663"/>
            <a:chOff x="237072" y="234585"/>
            <a:chExt cx="1448294" cy="1448294"/>
          </a:xfrm>
        </p:grpSpPr>
        <p:sp>
          <p:nvSpPr>
            <p:cNvPr id="15" name="Oval 14">
              <a:extLst>
                <a:ext uri="{FF2B5EF4-FFF2-40B4-BE49-F238E27FC236}">
                  <a16:creationId xmlns="" xmlns:a16="http://schemas.microsoft.com/office/drawing/2014/main" id="{7E9B5808-68F7-4A14-A759-6246698FF09F}"/>
                </a:ext>
              </a:extLst>
            </p:cNvPr>
            <p:cNvSpPr/>
            <p:nvPr/>
          </p:nvSpPr>
          <p:spPr>
            <a:xfrm>
              <a:off x="237072" y="234585"/>
              <a:ext cx="1448294" cy="1448294"/>
            </a:xfrm>
            <a:prstGeom prst="ellipse">
              <a:avLst/>
            </a:prstGeom>
            <a:solidFill>
              <a:srgbClr val="B7D574"/>
            </a:solidFill>
            <a:ln w="25400" cap="flat" cmpd="sng" algn="ctr">
              <a:noFill/>
              <a:prstDash val="solid"/>
            </a:ln>
            <a:effectLst/>
          </p:spPr>
          <p:txBody>
            <a:bodyPr rtlCol="0" anchor="ctr"/>
            <a:lstStyle/>
            <a:p>
              <a:pPr algn="ctr">
                <a:buClr>
                  <a:srgbClr val="000000"/>
                </a:buClr>
                <a:buFont typeface="Arial"/>
                <a:buNone/>
                <a:defRPr/>
              </a:pPr>
              <a:endParaRPr lang="en-US" sz="1400" kern="0">
                <a:solidFill>
                  <a:srgbClr val="BAE5E4"/>
                </a:solidFill>
                <a:latin typeface="Arial-Rounded"/>
                <a:ea typeface="Arial-Rounded"/>
                <a:sym typeface="Arial"/>
              </a:endParaRPr>
            </a:p>
          </p:txBody>
        </p:sp>
        <p:sp>
          <p:nvSpPr>
            <p:cNvPr id="16" name="Oval 15">
              <a:extLst>
                <a:ext uri="{FF2B5EF4-FFF2-40B4-BE49-F238E27FC236}">
                  <a16:creationId xmlns="" xmlns:a16="http://schemas.microsoft.com/office/drawing/2014/main" id="{DD9337EE-9449-4FAF-8ADB-03892A796D0C}"/>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algn="ctr">
                <a:buClr>
                  <a:srgbClr val="000000"/>
                </a:buClr>
                <a:buFont typeface="Arial"/>
                <a:buNone/>
                <a:defRPr/>
              </a:pPr>
              <a:endParaRPr lang="en-US" sz="1400" kern="0">
                <a:solidFill>
                  <a:srgbClr val="BAE5E4"/>
                </a:solidFill>
                <a:latin typeface="Arial-Rounded"/>
                <a:ea typeface="Arial-Rounded"/>
                <a:sym typeface="Arial"/>
              </a:endParaRPr>
            </a:p>
          </p:txBody>
        </p:sp>
        <p:sp>
          <p:nvSpPr>
            <p:cNvPr id="17" name="Oval 16">
              <a:extLst>
                <a:ext uri="{FF2B5EF4-FFF2-40B4-BE49-F238E27FC236}">
                  <a16:creationId xmlns="" xmlns:a16="http://schemas.microsoft.com/office/drawing/2014/main" id="{7229F8EB-2732-4CE9-8470-DB69792CAA1E}"/>
                </a:ext>
              </a:extLst>
            </p:cNvPr>
            <p:cNvSpPr/>
            <p:nvPr/>
          </p:nvSpPr>
          <p:spPr>
            <a:xfrm>
              <a:off x="244823" y="252246"/>
              <a:ext cx="1419087" cy="1419087"/>
            </a:xfrm>
            <a:prstGeom prst="ellipse">
              <a:avLst/>
            </a:prstGeom>
            <a:noFill/>
            <a:ln w="9525" cap="flat" cmpd="sng" algn="ctr">
              <a:solidFill>
                <a:srgbClr val="BAE5E4">
                  <a:lumMod val="25000"/>
                </a:srgbClr>
              </a:solidFill>
              <a:prstDash val="dash"/>
            </a:ln>
            <a:effectLst/>
          </p:spPr>
          <p:txBody>
            <a:bodyPr rtlCol="0" anchor="ctr"/>
            <a:lstStyle/>
            <a:p>
              <a:pPr algn="ctr">
                <a:buClr>
                  <a:srgbClr val="000000"/>
                </a:buClr>
                <a:buFont typeface="Arial"/>
                <a:buNone/>
                <a:defRPr/>
              </a:pPr>
              <a:endParaRPr lang="en-US" sz="1400" kern="0">
                <a:solidFill>
                  <a:srgbClr val="BAE5E4"/>
                </a:solidFill>
                <a:latin typeface="Arial-Rounded"/>
                <a:ea typeface="Arial-Rounded"/>
                <a:sym typeface="Arial"/>
              </a:endParaRPr>
            </a:p>
          </p:txBody>
        </p:sp>
      </p:grpSp>
    </p:spTree>
    <p:extLst>
      <p:ext uri="{BB962C8B-B14F-4D97-AF65-F5344CB8AC3E}">
        <p14:creationId xmlns:p14="http://schemas.microsoft.com/office/powerpoint/2010/main" val="484348163"/>
      </p:ext>
    </p:extLst>
  </p:cSld>
  <p:clrMapOvr>
    <a:masterClrMapping/>
  </p:clrMapOvr>
  <p:timing>
    <p:tnLst>
      <p:par>
        <p:cTn id="1" dur="indefinite" restart="never" nodeType="tmRoot"/>
      </p:par>
    </p:tnLst>
  </p:timing>
</p:sldLayout>
</file>

<file path=ppt/slideLayouts/slideLayout159.xml><?xml version="1.0" encoding="utf-8"?>
<p:sldLayout xmlns:a="http://schemas.openxmlformats.org/drawingml/2006/main" xmlns:r="http://schemas.openxmlformats.org/officeDocument/2006/relationships" xmlns:p="http://schemas.openxmlformats.org/presentationml/2006/main" userDrawn="1">
  <p:cSld name="8_Content with Caption">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13" name="Freeform 17">
            <a:extLst>
              <a:ext uri="{FF2B5EF4-FFF2-40B4-BE49-F238E27FC236}">
                <a16:creationId xmlns="" xmlns:a16="http://schemas.microsoft.com/office/drawing/2014/main" id="{F00510D4-679A-4B44-AFFD-FD1FF3551A62}"/>
              </a:ext>
            </a:extLst>
          </p:cNvPr>
          <p:cNvSpPr/>
          <p:nvPr userDrawn="1"/>
        </p:nvSpPr>
        <p:spPr>
          <a:xfrm>
            <a:off x="280793" y="1122218"/>
            <a:ext cx="11720707" cy="5564332"/>
          </a:xfrm>
          <a:prstGeom prst="rect">
            <a:avLst/>
          </a:prstGeom>
          <a:solidFill>
            <a:srgbClr val="FFFFFF"/>
          </a:solidFill>
          <a:ln w="25400" cap="flat" cmpd="sng" algn="ctr">
            <a:solidFill>
              <a:srgbClr val="00B050"/>
            </a:solidFill>
            <a:prstDash val="solid"/>
          </a:ln>
          <a:effectLst/>
        </p:spPr>
        <p:txBody>
          <a:bodyPr rtlCol="0" anchor="ctr"/>
          <a:lstStyle/>
          <a:p>
            <a:pPr algn="ctr">
              <a:buClr>
                <a:srgbClr val="000000"/>
              </a:buClr>
              <a:buFont typeface="Arial"/>
              <a:buNone/>
              <a:defRPr/>
            </a:pPr>
            <a:endParaRPr lang="en-US" sz="1400" kern="0">
              <a:solidFill>
                <a:srgbClr val="BAE5E4"/>
              </a:solidFill>
              <a:latin typeface="Arial-Rounded"/>
              <a:ea typeface="Arial-Rounded"/>
              <a:sym typeface="Arial"/>
            </a:endParaRPr>
          </a:p>
        </p:txBody>
      </p:sp>
      <p:grpSp>
        <p:nvGrpSpPr>
          <p:cNvPr id="14" name="Group 13">
            <a:extLst>
              <a:ext uri="{FF2B5EF4-FFF2-40B4-BE49-F238E27FC236}">
                <a16:creationId xmlns="" xmlns:a16="http://schemas.microsoft.com/office/drawing/2014/main" id="{72B9509B-2605-49B8-82AA-4026BF3B536B}"/>
              </a:ext>
            </a:extLst>
          </p:cNvPr>
          <p:cNvGrpSpPr/>
          <p:nvPr userDrawn="1"/>
        </p:nvGrpSpPr>
        <p:grpSpPr>
          <a:xfrm>
            <a:off x="377049" y="255820"/>
            <a:ext cx="2637181" cy="2062663"/>
            <a:chOff x="237072" y="234585"/>
            <a:chExt cx="1448294" cy="1448294"/>
          </a:xfrm>
        </p:grpSpPr>
        <p:sp>
          <p:nvSpPr>
            <p:cNvPr id="15" name="Oval 14">
              <a:extLst>
                <a:ext uri="{FF2B5EF4-FFF2-40B4-BE49-F238E27FC236}">
                  <a16:creationId xmlns="" xmlns:a16="http://schemas.microsoft.com/office/drawing/2014/main" id="{7E9B5808-68F7-4A14-A759-6246698FF09F}"/>
                </a:ext>
              </a:extLst>
            </p:cNvPr>
            <p:cNvSpPr/>
            <p:nvPr/>
          </p:nvSpPr>
          <p:spPr>
            <a:xfrm>
              <a:off x="237072" y="234585"/>
              <a:ext cx="1448294" cy="1448294"/>
            </a:xfrm>
            <a:prstGeom prst="ellipse">
              <a:avLst/>
            </a:prstGeom>
            <a:solidFill>
              <a:srgbClr val="B7D574"/>
            </a:solidFill>
            <a:ln w="25400" cap="flat" cmpd="sng" algn="ctr">
              <a:noFill/>
              <a:prstDash val="solid"/>
            </a:ln>
            <a:effectLst/>
          </p:spPr>
          <p:txBody>
            <a:bodyPr rtlCol="0" anchor="ctr"/>
            <a:lstStyle/>
            <a:p>
              <a:pPr algn="ctr">
                <a:buClr>
                  <a:srgbClr val="000000"/>
                </a:buClr>
                <a:buFont typeface="Arial"/>
                <a:buNone/>
                <a:defRPr/>
              </a:pPr>
              <a:endParaRPr lang="en-US" sz="1400" kern="0">
                <a:solidFill>
                  <a:srgbClr val="BAE5E4"/>
                </a:solidFill>
                <a:latin typeface="Arial-Rounded"/>
                <a:ea typeface="Arial-Rounded"/>
                <a:sym typeface="Arial"/>
              </a:endParaRPr>
            </a:p>
          </p:txBody>
        </p:sp>
        <p:sp>
          <p:nvSpPr>
            <p:cNvPr id="16" name="Oval 15">
              <a:extLst>
                <a:ext uri="{FF2B5EF4-FFF2-40B4-BE49-F238E27FC236}">
                  <a16:creationId xmlns="" xmlns:a16="http://schemas.microsoft.com/office/drawing/2014/main" id="{DD9337EE-9449-4FAF-8ADB-03892A796D0C}"/>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algn="ctr">
                <a:buClr>
                  <a:srgbClr val="000000"/>
                </a:buClr>
                <a:buFont typeface="Arial"/>
                <a:buNone/>
                <a:defRPr/>
              </a:pPr>
              <a:endParaRPr lang="en-US" sz="1400" kern="0">
                <a:solidFill>
                  <a:srgbClr val="BAE5E4"/>
                </a:solidFill>
                <a:latin typeface="Arial-Rounded"/>
                <a:ea typeface="Arial-Rounded"/>
                <a:sym typeface="Arial"/>
              </a:endParaRPr>
            </a:p>
          </p:txBody>
        </p:sp>
        <p:sp>
          <p:nvSpPr>
            <p:cNvPr id="17" name="Oval 16">
              <a:extLst>
                <a:ext uri="{FF2B5EF4-FFF2-40B4-BE49-F238E27FC236}">
                  <a16:creationId xmlns="" xmlns:a16="http://schemas.microsoft.com/office/drawing/2014/main" id="{7229F8EB-2732-4CE9-8470-DB69792CAA1E}"/>
                </a:ext>
              </a:extLst>
            </p:cNvPr>
            <p:cNvSpPr/>
            <p:nvPr/>
          </p:nvSpPr>
          <p:spPr>
            <a:xfrm>
              <a:off x="244823" y="252246"/>
              <a:ext cx="1419087" cy="1419087"/>
            </a:xfrm>
            <a:prstGeom prst="ellipse">
              <a:avLst/>
            </a:prstGeom>
            <a:noFill/>
            <a:ln w="9525" cap="flat" cmpd="sng" algn="ctr">
              <a:solidFill>
                <a:srgbClr val="BAE5E4">
                  <a:lumMod val="25000"/>
                </a:srgbClr>
              </a:solidFill>
              <a:prstDash val="dash"/>
            </a:ln>
            <a:effectLst/>
          </p:spPr>
          <p:txBody>
            <a:bodyPr rtlCol="0" anchor="ctr"/>
            <a:lstStyle/>
            <a:p>
              <a:pPr algn="ctr">
                <a:buClr>
                  <a:srgbClr val="000000"/>
                </a:buClr>
                <a:buFont typeface="Arial"/>
                <a:buNone/>
                <a:defRPr/>
              </a:pPr>
              <a:endParaRPr lang="en-US" sz="1400" kern="0">
                <a:solidFill>
                  <a:srgbClr val="BAE5E4"/>
                </a:solidFill>
                <a:latin typeface="Arial-Rounded"/>
                <a:ea typeface="Arial-Rounded"/>
                <a:sym typeface="Arial"/>
              </a:endParaRPr>
            </a:p>
          </p:txBody>
        </p:sp>
      </p:grpSp>
    </p:spTree>
    <p:extLst>
      <p:ext uri="{BB962C8B-B14F-4D97-AF65-F5344CB8AC3E}">
        <p14:creationId xmlns:p14="http://schemas.microsoft.com/office/powerpoint/2010/main" val="4116670535"/>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14_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5B694A4-FEEE-4E76-B72B-740D4CA2874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B90ABF06-D9FD-40A2-8780-65E910E7467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DEDD2298-A40E-4BBE-8C88-DCD683D9DD53}"/>
              </a:ext>
            </a:extLst>
          </p:cNvPr>
          <p:cNvSpPr>
            <a:spLocks noGrp="1"/>
          </p:cNvSpPr>
          <p:nvPr>
            <p:ph type="dt" sz="half" idx="10"/>
          </p:nvPr>
        </p:nvSpPr>
        <p:spPr/>
        <p:txBody>
          <a:bodyPr/>
          <a:lstStyle/>
          <a:p>
            <a:fld id="{AE99BF91-CBAF-4138-BA50-0ECA45BADFAC}" type="datetimeFigureOut">
              <a:rPr lang="en-US" smtClean="0"/>
              <a:t>21-Mar-22</a:t>
            </a:fld>
            <a:endParaRPr lang="en-US"/>
          </a:p>
        </p:txBody>
      </p:sp>
      <p:sp>
        <p:nvSpPr>
          <p:cNvPr id="5" name="Footer Placeholder 4">
            <a:extLst>
              <a:ext uri="{FF2B5EF4-FFF2-40B4-BE49-F238E27FC236}">
                <a16:creationId xmlns="" xmlns:a16="http://schemas.microsoft.com/office/drawing/2014/main" id="{A424A96F-0C09-4F5D-991E-1FA0C6993B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777AA56B-93A9-4F5C-AEBF-7551D1F2C99C}"/>
              </a:ext>
            </a:extLst>
          </p:cNvPr>
          <p:cNvSpPr>
            <a:spLocks noGrp="1"/>
          </p:cNvSpPr>
          <p:nvPr>
            <p:ph type="sldNum" sz="quarter" idx="12"/>
          </p:nvPr>
        </p:nvSpPr>
        <p:spPr/>
        <p:txBody>
          <a:bodyPr/>
          <a:lstStyle/>
          <a:p>
            <a:fld id="{6C46D1DE-7B50-410B-A29F-8022C275BD12}" type="slidenum">
              <a:rPr lang="en-US" smtClean="0"/>
              <a:t>‹#›</a:t>
            </a:fld>
            <a:endParaRPr lang="en-US"/>
          </a:p>
        </p:txBody>
      </p:sp>
    </p:spTree>
    <p:extLst>
      <p:ext uri="{BB962C8B-B14F-4D97-AF65-F5344CB8AC3E}">
        <p14:creationId xmlns:p14="http://schemas.microsoft.com/office/powerpoint/2010/main" val="50420644"/>
      </p:ext>
    </p:extLst>
  </p:cSld>
  <p:clrMapOvr>
    <a:masterClrMapping/>
  </p:clrMapOvr>
  <p:timing>
    <p:tnLst>
      <p:par>
        <p:cTn id="1" dur="indefinite" restart="never" nodeType="tmRoot"/>
      </p:par>
    </p:tnLst>
  </p:timing>
</p:sldLayout>
</file>

<file path=ppt/slideLayouts/slideLayout160.xml><?xml version="1.0" encoding="utf-8"?>
<p:sldLayout xmlns:a="http://schemas.openxmlformats.org/drawingml/2006/main" xmlns:r="http://schemas.openxmlformats.org/officeDocument/2006/relationships" xmlns:p="http://schemas.openxmlformats.org/presentationml/2006/main" userDrawn="1">
  <p:cSld name="7_Content with Caption">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13" name="Freeform 17">
            <a:extLst>
              <a:ext uri="{FF2B5EF4-FFF2-40B4-BE49-F238E27FC236}">
                <a16:creationId xmlns="" xmlns:a16="http://schemas.microsoft.com/office/drawing/2014/main" id="{F00510D4-679A-4B44-AFFD-FD1FF3551A62}"/>
              </a:ext>
            </a:extLst>
          </p:cNvPr>
          <p:cNvSpPr/>
          <p:nvPr userDrawn="1"/>
        </p:nvSpPr>
        <p:spPr>
          <a:xfrm>
            <a:off x="280793" y="1122218"/>
            <a:ext cx="11720707" cy="5564332"/>
          </a:xfrm>
          <a:prstGeom prst="rect">
            <a:avLst/>
          </a:prstGeom>
          <a:solidFill>
            <a:srgbClr val="FFFFFF"/>
          </a:solidFill>
          <a:ln w="25400" cap="flat" cmpd="sng" algn="ctr">
            <a:solidFill>
              <a:srgbClr val="00B050"/>
            </a:solidFill>
            <a:prstDash val="solid"/>
          </a:ln>
          <a:effectLst/>
        </p:spPr>
        <p:txBody>
          <a:bodyPr rtlCol="0" anchor="ctr"/>
          <a:lstStyle/>
          <a:p>
            <a:pPr algn="ctr">
              <a:buClr>
                <a:srgbClr val="000000"/>
              </a:buClr>
              <a:buFont typeface="Arial"/>
              <a:buNone/>
              <a:defRPr/>
            </a:pPr>
            <a:endParaRPr lang="en-US" sz="1400" kern="0">
              <a:solidFill>
                <a:srgbClr val="BAE5E4"/>
              </a:solidFill>
              <a:latin typeface="Arial-Rounded"/>
              <a:ea typeface="Arial-Rounded"/>
              <a:sym typeface="Arial"/>
            </a:endParaRPr>
          </a:p>
        </p:txBody>
      </p:sp>
      <p:grpSp>
        <p:nvGrpSpPr>
          <p:cNvPr id="14" name="Group 13">
            <a:extLst>
              <a:ext uri="{FF2B5EF4-FFF2-40B4-BE49-F238E27FC236}">
                <a16:creationId xmlns="" xmlns:a16="http://schemas.microsoft.com/office/drawing/2014/main" id="{72B9509B-2605-49B8-82AA-4026BF3B536B}"/>
              </a:ext>
            </a:extLst>
          </p:cNvPr>
          <p:cNvGrpSpPr/>
          <p:nvPr userDrawn="1"/>
        </p:nvGrpSpPr>
        <p:grpSpPr>
          <a:xfrm>
            <a:off x="377049" y="255820"/>
            <a:ext cx="2637181" cy="2062663"/>
            <a:chOff x="237072" y="234585"/>
            <a:chExt cx="1448294" cy="1448294"/>
          </a:xfrm>
        </p:grpSpPr>
        <p:sp>
          <p:nvSpPr>
            <p:cNvPr id="15" name="Oval 14">
              <a:extLst>
                <a:ext uri="{FF2B5EF4-FFF2-40B4-BE49-F238E27FC236}">
                  <a16:creationId xmlns="" xmlns:a16="http://schemas.microsoft.com/office/drawing/2014/main" id="{7E9B5808-68F7-4A14-A759-6246698FF09F}"/>
                </a:ext>
              </a:extLst>
            </p:cNvPr>
            <p:cNvSpPr/>
            <p:nvPr/>
          </p:nvSpPr>
          <p:spPr>
            <a:xfrm>
              <a:off x="237072" y="234585"/>
              <a:ext cx="1448294" cy="1448294"/>
            </a:xfrm>
            <a:prstGeom prst="ellipse">
              <a:avLst/>
            </a:prstGeom>
            <a:solidFill>
              <a:srgbClr val="B7D574"/>
            </a:solidFill>
            <a:ln w="25400" cap="flat" cmpd="sng" algn="ctr">
              <a:noFill/>
              <a:prstDash val="solid"/>
            </a:ln>
            <a:effectLst/>
          </p:spPr>
          <p:txBody>
            <a:bodyPr rtlCol="0" anchor="ctr"/>
            <a:lstStyle/>
            <a:p>
              <a:pPr algn="ctr">
                <a:buClr>
                  <a:srgbClr val="000000"/>
                </a:buClr>
                <a:buFont typeface="Arial"/>
                <a:buNone/>
                <a:defRPr/>
              </a:pPr>
              <a:endParaRPr lang="en-US" sz="1400" kern="0">
                <a:solidFill>
                  <a:srgbClr val="BAE5E4"/>
                </a:solidFill>
                <a:latin typeface="Arial-Rounded"/>
                <a:ea typeface="Arial-Rounded"/>
                <a:sym typeface="Arial"/>
              </a:endParaRPr>
            </a:p>
          </p:txBody>
        </p:sp>
        <p:sp>
          <p:nvSpPr>
            <p:cNvPr id="16" name="Oval 15">
              <a:extLst>
                <a:ext uri="{FF2B5EF4-FFF2-40B4-BE49-F238E27FC236}">
                  <a16:creationId xmlns="" xmlns:a16="http://schemas.microsoft.com/office/drawing/2014/main" id="{DD9337EE-9449-4FAF-8ADB-03892A796D0C}"/>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algn="ctr">
                <a:buClr>
                  <a:srgbClr val="000000"/>
                </a:buClr>
                <a:buFont typeface="Arial"/>
                <a:buNone/>
                <a:defRPr/>
              </a:pPr>
              <a:endParaRPr lang="en-US" sz="1400" kern="0">
                <a:solidFill>
                  <a:srgbClr val="BAE5E4"/>
                </a:solidFill>
                <a:latin typeface="Arial-Rounded"/>
                <a:ea typeface="Arial-Rounded"/>
                <a:sym typeface="Arial"/>
              </a:endParaRPr>
            </a:p>
          </p:txBody>
        </p:sp>
        <p:sp>
          <p:nvSpPr>
            <p:cNvPr id="17" name="Oval 16">
              <a:extLst>
                <a:ext uri="{FF2B5EF4-FFF2-40B4-BE49-F238E27FC236}">
                  <a16:creationId xmlns="" xmlns:a16="http://schemas.microsoft.com/office/drawing/2014/main" id="{7229F8EB-2732-4CE9-8470-DB69792CAA1E}"/>
                </a:ext>
              </a:extLst>
            </p:cNvPr>
            <p:cNvSpPr/>
            <p:nvPr/>
          </p:nvSpPr>
          <p:spPr>
            <a:xfrm>
              <a:off x="244823" y="252246"/>
              <a:ext cx="1419087" cy="1419087"/>
            </a:xfrm>
            <a:prstGeom prst="ellipse">
              <a:avLst/>
            </a:prstGeom>
            <a:noFill/>
            <a:ln w="9525" cap="flat" cmpd="sng" algn="ctr">
              <a:solidFill>
                <a:srgbClr val="BAE5E4">
                  <a:lumMod val="25000"/>
                </a:srgbClr>
              </a:solidFill>
              <a:prstDash val="dash"/>
            </a:ln>
            <a:effectLst/>
          </p:spPr>
          <p:txBody>
            <a:bodyPr rtlCol="0" anchor="ctr"/>
            <a:lstStyle/>
            <a:p>
              <a:pPr algn="ctr">
                <a:buClr>
                  <a:srgbClr val="000000"/>
                </a:buClr>
                <a:buFont typeface="Arial"/>
                <a:buNone/>
                <a:defRPr/>
              </a:pPr>
              <a:endParaRPr lang="en-US" sz="1400" kern="0">
                <a:solidFill>
                  <a:srgbClr val="BAE5E4"/>
                </a:solidFill>
                <a:latin typeface="Arial-Rounded"/>
                <a:ea typeface="Arial-Rounded"/>
                <a:sym typeface="Arial"/>
              </a:endParaRPr>
            </a:p>
          </p:txBody>
        </p:sp>
      </p:grpSp>
    </p:spTree>
    <p:extLst>
      <p:ext uri="{BB962C8B-B14F-4D97-AF65-F5344CB8AC3E}">
        <p14:creationId xmlns:p14="http://schemas.microsoft.com/office/powerpoint/2010/main" val="2485620599"/>
      </p:ext>
    </p:extLst>
  </p:cSld>
  <p:clrMapOvr>
    <a:masterClrMapping/>
  </p:clrMapOvr>
  <p:timing>
    <p:tnLst>
      <p:par>
        <p:cTn id="1" dur="indefinite" restart="never" nodeType="tmRoot"/>
      </p:par>
    </p:tnLst>
  </p:timing>
</p:sldLayout>
</file>

<file path=ppt/slideLayouts/slideLayout161.xml><?xml version="1.0" encoding="utf-8"?>
<p:sldLayout xmlns:a="http://schemas.openxmlformats.org/drawingml/2006/main" xmlns:r="http://schemas.openxmlformats.org/officeDocument/2006/relationships" xmlns:p="http://schemas.openxmlformats.org/presentationml/2006/main" userDrawn="1">
  <p:cSld name="6_Content with Caption">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13" name="Freeform 17">
            <a:extLst>
              <a:ext uri="{FF2B5EF4-FFF2-40B4-BE49-F238E27FC236}">
                <a16:creationId xmlns="" xmlns:a16="http://schemas.microsoft.com/office/drawing/2014/main" id="{F00510D4-679A-4B44-AFFD-FD1FF3551A62}"/>
              </a:ext>
            </a:extLst>
          </p:cNvPr>
          <p:cNvSpPr/>
          <p:nvPr userDrawn="1"/>
        </p:nvSpPr>
        <p:spPr>
          <a:xfrm>
            <a:off x="280793" y="1122218"/>
            <a:ext cx="11720707" cy="5564332"/>
          </a:xfrm>
          <a:prstGeom prst="rect">
            <a:avLst/>
          </a:prstGeom>
          <a:solidFill>
            <a:srgbClr val="FFFFFF"/>
          </a:solidFill>
          <a:ln w="25400" cap="flat" cmpd="sng" algn="ctr">
            <a:solidFill>
              <a:srgbClr val="00B050"/>
            </a:solidFill>
            <a:prstDash val="solid"/>
          </a:ln>
          <a:effectLst/>
        </p:spPr>
        <p:txBody>
          <a:bodyPr rtlCol="0" anchor="ctr"/>
          <a:lstStyle/>
          <a:p>
            <a:pPr algn="ctr">
              <a:buClr>
                <a:srgbClr val="000000"/>
              </a:buClr>
              <a:buFont typeface="Arial"/>
              <a:buNone/>
              <a:defRPr/>
            </a:pPr>
            <a:endParaRPr lang="en-US" sz="1400" kern="0">
              <a:solidFill>
                <a:srgbClr val="BAE5E4"/>
              </a:solidFill>
              <a:latin typeface="Arial-Rounded"/>
              <a:ea typeface="Arial-Rounded"/>
              <a:sym typeface="Arial"/>
            </a:endParaRPr>
          </a:p>
        </p:txBody>
      </p:sp>
      <p:grpSp>
        <p:nvGrpSpPr>
          <p:cNvPr id="14" name="Group 13">
            <a:extLst>
              <a:ext uri="{FF2B5EF4-FFF2-40B4-BE49-F238E27FC236}">
                <a16:creationId xmlns="" xmlns:a16="http://schemas.microsoft.com/office/drawing/2014/main" id="{72B9509B-2605-49B8-82AA-4026BF3B536B}"/>
              </a:ext>
            </a:extLst>
          </p:cNvPr>
          <p:cNvGrpSpPr/>
          <p:nvPr userDrawn="1"/>
        </p:nvGrpSpPr>
        <p:grpSpPr>
          <a:xfrm>
            <a:off x="377049" y="255820"/>
            <a:ext cx="2637181" cy="2062663"/>
            <a:chOff x="237072" y="234585"/>
            <a:chExt cx="1448294" cy="1448294"/>
          </a:xfrm>
        </p:grpSpPr>
        <p:sp>
          <p:nvSpPr>
            <p:cNvPr id="15" name="Oval 14">
              <a:extLst>
                <a:ext uri="{FF2B5EF4-FFF2-40B4-BE49-F238E27FC236}">
                  <a16:creationId xmlns="" xmlns:a16="http://schemas.microsoft.com/office/drawing/2014/main" id="{7E9B5808-68F7-4A14-A759-6246698FF09F}"/>
                </a:ext>
              </a:extLst>
            </p:cNvPr>
            <p:cNvSpPr/>
            <p:nvPr/>
          </p:nvSpPr>
          <p:spPr>
            <a:xfrm>
              <a:off x="237072" y="234585"/>
              <a:ext cx="1448294" cy="1448294"/>
            </a:xfrm>
            <a:prstGeom prst="ellipse">
              <a:avLst/>
            </a:prstGeom>
            <a:solidFill>
              <a:srgbClr val="B7D574"/>
            </a:solidFill>
            <a:ln w="25400" cap="flat" cmpd="sng" algn="ctr">
              <a:noFill/>
              <a:prstDash val="solid"/>
            </a:ln>
            <a:effectLst/>
          </p:spPr>
          <p:txBody>
            <a:bodyPr rtlCol="0" anchor="ctr"/>
            <a:lstStyle/>
            <a:p>
              <a:pPr algn="ctr">
                <a:buClr>
                  <a:srgbClr val="000000"/>
                </a:buClr>
                <a:buFont typeface="Arial"/>
                <a:buNone/>
                <a:defRPr/>
              </a:pPr>
              <a:endParaRPr lang="en-US" sz="1400" kern="0">
                <a:solidFill>
                  <a:srgbClr val="BAE5E4"/>
                </a:solidFill>
                <a:latin typeface="Arial-Rounded"/>
                <a:ea typeface="Arial-Rounded"/>
                <a:sym typeface="Arial"/>
              </a:endParaRPr>
            </a:p>
          </p:txBody>
        </p:sp>
        <p:sp>
          <p:nvSpPr>
            <p:cNvPr id="16" name="Oval 15">
              <a:extLst>
                <a:ext uri="{FF2B5EF4-FFF2-40B4-BE49-F238E27FC236}">
                  <a16:creationId xmlns="" xmlns:a16="http://schemas.microsoft.com/office/drawing/2014/main" id="{DD9337EE-9449-4FAF-8ADB-03892A796D0C}"/>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algn="ctr">
                <a:buClr>
                  <a:srgbClr val="000000"/>
                </a:buClr>
                <a:buFont typeface="Arial"/>
                <a:buNone/>
                <a:defRPr/>
              </a:pPr>
              <a:endParaRPr lang="en-US" sz="1400" kern="0">
                <a:solidFill>
                  <a:srgbClr val="BAE5E4"/>
                </a:solidFill>
                <a:latin typeface="Arial-Rounded"/>
                <a:ea typeface="Arial-Rounded"/>
                <a:sym typeface="Arial"/>
              </a:endParaRPr>
            </a:p>
          </p:txBody>
        </p:sp>
        <p:sp>
          <p:nvSpPr>
            <p:cNvPr id="17" name="Oval 16">
              <a:extLst>
                <a:ext uri="{FF2B5EF4-FFF2-40B4-BE49-F238E27FC236}">
                  <a16:creationId xmlns="" xmlns:a16="http://schemas.microsoft.com/office/drawing/2014/main" id="{7229F8EB-2732-4CE9-8470-DB69792CAA1E}"/>
                </a:ext>
              </a:extLst>
            </p:cNvPr>
            <p:cNvSpPr/>
            <p:nvPr/>
          </p:nvSpPr>
          <p:spPr>
            <a:xfrm>
              <a:off x="244823" y="252246"/>
              <a:ext cx="1419087" cy="1419087"/>
            </a:xfrm>
            <a:prstGeom prst="ellipse">
              <a:avLst/>
            </a:prstGeom>
            <a:noFill/>
            <a:ln w="9525" cap="flat" cmpd="sng" algn="ctr">
              <a:solidFill>
                <a:srgbClr val="BAE5E4">
                  <a:lumMod val="25000"/>
                </a:srgbClr>
              </a:solidFill>
              <a:prstDash val="dash"/>
            </a:ln>
            <a:effectLst/>
          </p:spPr>
          <p:txBody>
            <a:bodyPr rtlCol="0" anchor="ctr"/>
            <a:lstStyle/>
            <a:p>
              <a:pPr algn="ctr">
                <a:buClr>
                  <a:srgbClr val="000000"/>
                </a:buClr>
                <a:buFont typeface="Arial"/>
                <a:buNone/>
                <a:defRPr/>
              </a:pPr>
              <a:endParaRPr lang="en-US" sz="1400" kern="0">
                <a:solidFill>
                  <a:srgbClr val="BAE5E4"/>
                </a:solidFill>
                <a:latin typeface="Arial-Rounded"/>
                <a:ea typeface="Arial-Rounded"/>
                <a:sym typeface="Arial"/>
              </a:endParaRPr>
            </a:p>
          </p:txBody>
        </p:sp>
      </p:grpSp>
    </p:spTree>
    <p:extLst>
      <p:ext uri="{BB962C8B-B14F-4D97-AF65-F5344CB8AC3E}">
        <p14:creationId xmlns:p14="http://schemas.microsoft.com/office/powerpoint/2010/main" val="1117782742"/>
      </p:ext>
    </p:extLst>
  </p:cSld>
  <p:clrMapOvr>
    <a:masterClrMapping/>
  </p:clrMapOvr>
  <p:timing>
    <p:tnLst>
      <p:par>
        <p:cTn id="1" dur="indefinite" restart="never" nodeType="tmRoot"/>
      </p:par>
    </p:tnLst>
  </p:timing>
</p:sldLayout>
</file>

<file path=ppt/slideLayouts/slideLayout162.xml><?xml version="1.0" encoding="utf-8"?>
<p:sldLayout xmlns:a="http://schemas.openxmlformats.org/drawingml/2006/main" xmlns:r="http://schemas.openxmlformats.org/officeDocument/2006/relationships" xmlns:p="http://schemas.openxmlformats.org/presentationml/2006/main" userDrawn="1">
  <p:cSld name="5_Content with Caption">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13" name="Freeform 17">
            <a:extLst>
              <a:ext uri="{FF2B5EF4-FFF2-40B4-BE49-F238E27FC236}">
                <a16:creationId xmlns="" xmlns:a16="http://schemas.microsoft.com/office/drawing/2014/main" id="{F00510D4-679A-4B44-AFFD-FD1FF3551A62}"/>
              </a:ext>
            </a:extLst>
          </p:cNvPr>
          <p:cNvSpPr/>
          <p:nvPr userDrawn="1"/>
        </p:nvSpPr>
        <p:spPr>
          <a:xfrm>
            <a:off x="280793" y="1122218"/>
            <a:ext cx="11720707" cy="5564332"/>
          </a:xfrm>
          <a:prstGeom prst="rect">
            <a:avLst/>
          </a:prstGeom>
          <a:solidFill>
            <a:srgbClr val="FFFFFF"/>
          </a:solidFill>
          <a:ln w="25400" cap="flat" cmpd="sng" algn="ctr">
            <a:solidFill>
              <a:srgbClr val="00B050"/>
            </a:solidFill>
            <a:prstDash val="solid"/>
          </a:ln>
          <a:effectLst/>
        </p:spPr>
        <p:txBody>
          <a:bodyPr rtlCol="0" anchor="ctr"/>
          <a:lstStyle/>
          <a:p>
            <a:pPr algn="ctr">
              <a:buClr>
                <a:srgbClr val="000000"/>
              </a:buClr>
              <a:buFont typeface="Arial"/>
              <a:buNone/>
              <a:defRPr/>
            </a:pPr>
            <a:endParaRPr lang="en-US" sz="1400" kern="0">
              <a:solidFill>
                <a:srgbClr val="BAE5E4"/>
              </a:solidFill>
              <a:latin typeface="Arial-Rounded"/>
              <a:ea typeface="Arial-Rounded"/>
              <a:sym typeface="Arial"/>
            </a:endParaRPr>
          </a:p>
        </p:txBody>
      </p:sp>
      <p:grpSp>
        <p:nvGrpSpPr>
          <p:cNvPr id="14" name="Group 13">
            <a:extLst>
              <a:ext uri="{FF2B5EF4-FFF2-40B4-BE49-F238E27FC236}">
                <a16:creationId xmlns="" xmlns:a16="http://schemas.microsoft.com/office/drawing/2014/main" id="{72B9509B-2605-49B8-82AA-4026BF3B536B}"/>
              </a:ext>
            </a:extLst>
          </p:cNvPr>
          <p:cNvGrpSpPr/>
          <p:nvPr userDrawn="1"/>
        </p:nvGrpSpPr>
        <p:grpSpPr>
          <a:xfrm>
            <a:off x="377049" y="255820"/>
            <a:ext cx="2637181" cy="2062663"/>
            <a:chOff x="237072" y="234585"/>
            <a:chExt cx="1448294" cy="1448294"/>
          </a:xfrm>
        </p:grpSpPr>
        <p:sp>
          <p:nvSpPr>
            <p:cNvPr id="15" name="Oval 14">
              <a:extLst>
                <a:ext uri="{FF2B5EF4-FFF2-40B4-BE49-F238E27FC236}">
                  <a16:creationId xmlns="" xmlns:a16="http://schemas.microsoft.com/office/drawing/2014/main" id="{7E9B5808-68F7-4A14-A759-6246698FF09F}"/>
                </a:ext>
              </a:extLst>
            </p:cNvPr>
            <p:cNvSpPr/>
            <p:nvPr/>
          </p:nvSpPr>
          <p:spPr>
            <a:xfrm>
              <a:off x="237072" y="234585"/>
              <a:ext cx="1448294" cy="1448294"/>
            </a:xfrm>
            <a:prstGeom prst="ellipse">
              <a:avLst/>
            </a:prstGeom>
            <a:solidFill>
              <a:srgbClr val="B7D574"/>
            </a:solidFill>
            <a:ln w="25400" cap="flat" cmpd="sng" algn="ctr">
              <a:noFill/>
              <a:prstDash val="solid"/>
            </a:ln>
            <a:effectLst/>
          </p:spPr>
          <p:txBody>
            <a:bodyPr rtlCol="0" anchor="ctr"/>
            <a:lstStyle/>
            <a:p>
              <a:pPr algn="ctr">
                <a:buClr>
                  <a:srgbClr val="000000"/>
                </a:buClr>
                <a:buFont typeface="Arial"/>
                <a:buNone/>
                <a:defRPr/>
              </a:pPr>
              <a:endParaRPr lang="en-US" sz="1400" kern="0">
                <a:solidFill>
                  <a:srgbClr val="BAE5E4"/>
                </a:solidFill>
                <a:latin typeface="Arial-Rounded"/>
                <a:ea typeface="Arial-Rounded"/>
                <a:sym typeface="Arial"/>
              </a:endParaRPr>
            </a:p>
          </p:txBody>
        </p:sp>
        <p:sp>
          <p:nvSpPr>
            <p:cNvPr id="16" name="Oval 15">
              <a:extLst>
                <a:ext uri="{FF2B5EF4-FFF2-40B4-BE49-F238E27FC236}">
                  <a16:creationId xmlns="" xmlns:a16="http://schemas.microsoft.com/office/drawing/2014/main" id="{DD9337EE-9449-4FAF-8ADB-03892A796D0C}"/>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algn="ctr">
                <a:buClr>
                  <a:srgbClr val="000000"/>
                </a:buClr>
                <a:buFont typeface="Arial"/>
                <a:buNone/>
                <a:defRPr/>
              </a:pPr>
              <a:endParaRPr lang="en-US" sz="1400" kern="0">
                <a:solidFill>
                  <a:srgbClr val="BAE5E4"/>
                </a:solidFill>
                <a:latin typeface="Arial-Rounded"/>
                <a:ea typeface="Arial-Rounded"/>
                <a:sym typeface="Arial"/>
              </a:endParaRPr>
            </a:p>
          </p:txBody>
        </p:sp>
        <p:sp>
          <p:nvSpPr>
            <p:cNvPr id="17" name="Oval 16">
              <a:extLst>
                <a:ext uri="{FF2B5EF4-FFF2-40B4-BE49-F238E27FC236}">
                  <a16:creationId xmlns="" xmlns:a16="http://schemas.microsoft.com/office/drawing/2014/main" id="{7229F8EB-2732-4CE9-8470-DB69792CAA1E}"/>
                </a:ext>
              </a:extLst>
            </p:cNvPr>
            <p:cNvSpPr/>
            <p:nvPr/>
          </p:nvSpPr>
          <p:spPr>
            <a:xfrm>
              <a:off x="244823" y="252246"/>
              <a:ext cx="1419087" cy="1419087"/>
            </a:xfrm>
            <a:prstGeom prst="ellipse">
              <a:avLst/>
            </a:prstGeom>
            <a:noFill/>
            <a:ln w="9525" cap="flat" cmpd="sng" algn="ctr">
              <a:solidFill>
                <a:srgbClr val="BAE5E4">
                  <a:lumMod val="25000"/>
                </a:srgbClr>
              </a:solidFill>
              <a:prstDash val="dash"/>
            </a:ln>
            <a:effectLst/>
          </p:spPr>
          <p:txBody>
            <a:bodyPr rtlCol="0" anchor="ctr"/>
            <a:lstStyle/>
            <a:p>
              <a:pPr algn="ctr">
                <a:buClr>
                  <a:srgbClr val="000000"/>
                </a:buClr>
                <a:buFont typeface="Arial"/>
                <a:buNone/>
                <a:defRPr/>
              </a:pPr>
              <a:endParaRPr lang="en-US" sz="1400" kern="0">
                <a:solidFill>
                  <a:srgbClr val="BAE5E4"/>
                </a:solidFill>
                <a:latin typeface="Arial-Rounded"/>
                <a:ea typeface="Arial-Rounded"/>
                <a:sym typeface="Arial"/>
              </a:endParaRPr>
            </a:p>
          </p:txBody>
        </p:sp>
      </p:grpSp>
    </p:spTree>
    <p:extLst>
      <p:ext uri="{BB962C8B-B14F-4D97-AF65-F5344CB8AC3E}">
        <p14:creationId xmlns:p14="http://schemas.microsoft.com/office/powerpoint/2010/main" val="3458165301"/>
      </p:ext>
    </p:extLst>
  </p:cSld>
  <p:clrMapOvr>
    <a:masterClrMapping/>
  </p:clrMapOvr>
  <p:timing>
    <p:tnLst>
      <p:par>
        <p:cTn id="1" dur="indefinite" restart="never" nodeType="tmRoot"/>
      </p:par>
    </p:tnLst>
  </p:timing>
</p:sldLayout>
</file>

<file path=ppt/slideLayouts/slideLayout163.xml><?xml version="1.0" encoding="utf-8"?>
<p:sldLayout xmlns:a="http://schemas.openxmlformats.org/drawingml/2006/main" xmlns:r="http://schemas.openxmlformats.org/officeDocument/2006/relationships" xmlns:p="http://schemas.openxmlformats.org/presentationml/2006/main" userDrawn="1">
  <p:cSld name="4_Content with Caption">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13" name="Freeform 17">
            <a:extLst>
              <a:ext uri="{FF2B5EF4-FFF2-40B4-BE49-F238E27FC236}">
                <a16:creationId xmlns="" xmlns:a16="http://schemas.microsoft.com/office/drawing/2014/main" id="{F00510D4-679A-4B44-AFFD-FD1FF3551A62}"/>
              </a:ext>
            </a:extLst>
          </p:cNvPr>
          <p:cNvSpPr/>
          <p:nvPr userDrawn="1"/>
        </p:nvSpPr>
        <p:spPr>
          <a:xfrm>
            <a:off x="280793" y="1122218"/>
            <a:ext cx="11720707" cy="5564332"/>
          </a:xfrm>
          <a:prstGeom prst="rect">
            <a:avLst/>
          </a:prstGeom>
          <a:solidFill>
            <a:srgbClr val="FFFFFF"/>
          </a:solidFill>
          <a:ln w="25400" cap="flat" cmpd="sng" algn="ctr">
            <a:solidFill>
              <a:srgbClr val="00B050"/>
            </a:solidFill>
            <a:prstDash val="solid"/>
          </a:ln>
          <a:effectLst/>
        </p:spPr>
        <p:txBody>
          <a:bodyPr rtlCol="0" anchor="ctr"/>
          <a:lstStyle/>
          <a:p>
            <a:pPr algn="ctr">
              <a:buClr>
                <a:srgbClr val="000000"/>
              </a:buClr>
              <a:buFont typeface="Arial"/>
              <a:buNone/>
              <a:defRPr/>
            </a:pPr>
            <a:endParaRPr lang="en-US" sz="1400" kern="0">
              <a:solidFill>
                <a:srgbClr val="BAE5E4"/>
              </a:solidFill>
              <a:latin typeface="Arial-Rounded"/>
              <a:ea typeface="Arial-Rounded"/>
              <a:sym typeface="Arial"/>
            </a:endParaRPr>
          </a:p>
        </p:txBody>
      </p:sp>
      <p:grpSp>
        <p:nvGrpSpPr>
          <p:cNvPr id="14" name="Group 13">
            <a:extLst>
              <a:ext uri="{FF2B5EF4-FFF2-40B4-BE49-F238E27FC236}">
                <a16:creationId xmlns="" xmlns:a16="http://schemas.microsoft.com/office/drawing/2014/main" id="{72B9509B-2605-49B8-82AA-4026BF3B536B}"/>
              </a:ext>
            </a:extLst>
          </p:cNvPr>
          <p:cNvGrpSpPr/>
          <p:nvPr userDrawn="1"/>
        </p:nvGrpSpPr>
        <p:grpSpPr>
          <a:xfrm>
            <a:off x="377049" y="255820"/>
            <a:ext cx="2637181" cy="2062663"/>
            <a:chOff x="237072" y="234585"/>
            <a:chExt cx="1448294" cy="1448294"/>
          </a:xfrm>
        </p:grpSpPr>
        <p:sp>
          <p:nvSpPr>
            <p:cNvPr id="15" name="Oval 14">
              <a:extLst>
                <a:ext uri="{FF2B5EF4-FFF2-40B4-BE49-F238E27FC236}">
                  <a16:creationId xmlns="" xmlns:a16="http://schemas.microsoft.com/office/drawing/2014/main" id="{7E9B5808-68F7-4A14-A759-6246698FF09F}"/>
                </a:ext>
              </a:extLst>
            </p:cNvPr>
            <p:cNvSpPr/>
            <p:nvPr/>
          </p:nvSpPr>
          <p:spPr>
            <a:xfrm>
              <a:off x="237072" y="234585"/>
              <a:ext cx="1448294" cy="1448294"/>
            </a:xfrm>
            <a:prstGeom prst="ellipse">
              <a:avLst/>
            </a:prstGeom>
            <a:solidFill>
              <a:srgbClr val="B7D574"/>
            </a:solidFill>
            <a:ln w="25400" cap="flat" cmpd="sng" algn="ctr">
              <a:noFill/>
              <a:prstDash val="solid"/>
            </a:ln>
            <a:effectLst/>
          </p:spPr>
          <p:txBody>
            <a:bodyPr rtlCol="0" anchor="ctr"/>
            <a:lstStyle/>
            <a:p>
              <a:pPr algn="ctr">
                <a:buClr>
                  <a:srgbClr val="000000"/>
                </a:buClr>
                <a:buFont typeface="Arial"/>
                <a:buNone/>
                <a:defRPr/>
              </a:pPr>
              <a:endParaRPr lang="en-US" sz="1400" kern="0">
                <a:solidFill>
                  <a:srgbClr val="BAE5E4"/>
                </a:solidFill>
                <a:latin typeface="Arial-Rounded"/>
                <a:ea typeface="Arial-Rounded"/>
                <a:sym typeface="Arial"/>
              </a:endParaRPr>
            </a:p>
          </p:txBody>
        </p:sp>
        <p:sp>
          <p:nvSpPr>
            <p:cNvPr id="16" name="Oval 15">
              <a:extLst>
                <a:ext uri="{FF2B5EF4-FFF2-40B4-BE49-F238E27FC236}">
                  <a16:creationId xmlns="" xmlns:a16="http://schemas.microsoft.com/office/drawing/2014/main" id="{DD9337EE-9449-4FAF-8ADB-03892A796D0C}"/>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algn="ctr">
                <a:buClr>
                  <a:srgbClr val="000000"/>
                </a:buClr>
                <a:buFont typeface="Arial"/>
                <a:buNone/>
                <a:defRPr/>
              </a:pPr>
              <a:endParaRPr lang="en-US" sz="1400" kern="0">
                <a:solidFill>
                  <a:srgbClr val="BAE5E4"/>
                </a:solidFill>
                <a:latin typeface="Arial-Rounded"/>
                <a:ea typeface="Arial-Rounded"/>
                <a:sym typeface="Arial"/>
              </a:endParaRPr>
            </a:p>
          </p:txBody>
        </p:sp>
        <p:sp>
          <p:nvSpPr>
            <p:cNvPr id="17" name="Oval 16">
              <a:extLst>
                <a:ext uri="{FF2B5EF4-FFF2-40B4-BE49-F238E27FC236}">
                  <a16:creationId xmlns="" xmlns:a16="http://schemas.microsoft.com/office/drawing/2014/main" id="{7229F8EB-2732-4CE9-8470-DB69792CAA1E}"/>
                </a:ext>
              </a:extLst>
            </p:cNvPr>
            <p:cNvSpPr/>
            <p:nvPr/>
          </p:nvSpPr>
          <p:spPr>
            <a:xfrm>
              <a:off x="244823" y="252246"/>
              <a:ext cx="1419087" cy="1419087"/>
            </a:xfrm>
            <a:prstGeom prst="ellipse">
              <a:avLst/>
            </a:prstGeom>
            <a:noFill/>
            <a:ln w="9525" cap="flat" cmpd="sng" algn="ctr">
              <a:solidFill>
                <a:srgbClr val="BAE5E4">
                  <a:lumMod val="25000"/>
                </a:srgbClr>
              </a:solidFill>
              <a:prstDash val="dash"/>
            </a:ln>
            <a:effectLst/>
          </p:spPr>
          <p:txBody>
            <a:bodyPr rtlCol="0" anchor="ctr"/>
            <a:lstStyle/>
            <a:p>
              <a:pPr algn="ctr">
                <a:buClr>
                  <a:srgbClr val="000000"/>
                </a:buClr>
                <a:buFont typeface="Arial"/>
                <a:buNone/>
                <a:defRPr/>
              </a:pPr>
              <a:endParaRPr lang="en-US" sz="1400" kern="0">
                <a:solidFill>
                  <a:srgbClr val="BAE5E4"/>
                </a:solidFill>
                <a:latin typeface="Arial-Rounded"/>
                <a:ea typeface="Arial-Rounded"/>
                <a:sym typeface="Arial"/>
              </a:endParaRPr>
            </a:p>
          </p:txBody>
        </p:sp>
      </p:grpSp>
    </p:spTree>
    <p:extLst>
      <p:ext uri="{BB962C8B-B14F-4D97-AF65-F5344CB8AC3E}">
        <p14:creationId xmlns:p14="http://schemas.microsoft.com/office/powerpoint/2010/main" val="4197309748"/>
      </p:ext>
    </p:extLst>
  </p:cSld>
  <p:clrMapOvr>
    <a:masterClrMapping/>
  </p:clrMapOvr>
  <p:timing>
    <p:tnLst>
      <p:par>
        <p:cTn id="1" dur="indefinite" restart="never" nodeType="tmRoot"/>
      </p:par>
    </p:tnLst>
  </p:timing>
</p:sldLayout>
</file>

<file path=ppt/slideLayouts/slideLayout164.xml><?xml version="1.0" encoding="utf-8"?>
<p:sldLayout xmlns:a="http://schemas.openxmlformats.org/drawingml/2006/main" xmlns:r="http://schemas.openxmlformats.org/officeDocument/2006/relationships" xmlns:p="http://schemas.openxmlformats.org/presentationml/2006/main" userDrawn="1">
  <p:cSld name="3_Content with Caption">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13" name="Freeform 17">
            <a:extLst>
              <a:ext uri="{FF2B5EF4-FFF2-40B4-BE49-F238E27FC236}">
                <a16:creationId xmlns="" xmlns:a16="http://schemas.microsoft.com/office/drawing/2014/main" id="{F00510D4-679A-4B44-AFFD-FD1FF3551A62}"/>
              </a:ext>
            </a:extLst>
          </p:cNvPr>
          <p:cNvSpPr/>
          <p:nvPr userDrawn="1"/>
        </p:nvSpPr>
        <p:spPr>
          <a:xfrm>
            <a:off x="280793" y="1122218"/>
            <a:ext cx="11720707" cy="5564332"/>
          </a:xfrm>
          <a:prstGeom prst="rect">
            <a:avLst/>
          </a:prstGeom>
          <a:solidFill>
            <a:srgbClr val="FFFFFF"/>
          </a:solidFill>
          <a:ln w="25400" cap="flat" cmpd="sng" algn="ctr">
            <a:solidFill>
              <a:srgbClr val="00B050"/>
            </a:solidFill>
            <a:prstDash val="solid"/>
          </a:ln>
          <a:effectLst/>
        </p:spPr>
        <p:txBody>
          <a:bodyPr rtlCol="0" anchor="ctr"/>
          <a:lstStyle/>
          <a:p>
            <a:pPr algn="ctr">
              <a:buClr>
                <a:srgbClr val="000000"/>
              </a:buClr>
              <a:buFont typeface="Arial"/>
              <a:buNone/>
              <a:defRPr/>
            </a:pPr>
            <a:endParaRPr lang="en-US" sz="1400" kern="0">
              <a:solidFill>
                <a:srgbClr val="BAE5E4"/>
              </a:solidFill>
              <a:latin typeface="Arial-Rounded"/>
              <a:ea typeface="Arial-Rounded"/>
              <a:sym typeface="Arial"/>
            </a:endParaRPr>
          </a:p>
        </p:txBody>
      </p:sp>
      <p:grpSp>
        <p:nvGrpSpPr>
          <p:cNvPr id="14" name="Group 13">
            <a:extLst>
              <a:ext uri="{FF2B5EF4-FFF2-40B4-BE49-F238E27FC236}">
                <a16:creationId xmlns="" xmlns:a16="http://schemas.microsoft.com/office/drawing/2014/main" id="{72B9509B-2605-49B8-82AA-4026BF3B536B}"/>
              </a:ext>
            </a:extLst>
          </p:cNvPr>
          <p:cNvGrpSpPr/>
          <p:nvPr userDrawn="1"/>
        </p:nvGrpSpPr>
        <p:grpSpPr>
          <a:xfrm>
            <a:off x="377049" y="255820"/>
            <a:ext cx="2637181" cy="2062663"/>
            <a:chOff x="237072" y="234585"/>
            <a:chExt cx="1448294" cy="1448294"/>
          </a:xfrm>
        </p:grpSpPr>
        <p:sp>
          <p:nvSpPr>
            <p:cNvPr id="15" name="Oval 14">
              <a:extLst>
                <a:ext uri="{FF2B5EF4-FFF2-40B4-BE49-F238E27FC236}">
                  <a16:creationId xmlns="" xmlns:a16="http://schemas.microsoft.com/office/drawing/2014/main" id="{7E9B5808-68F7-4A14-A759-6246698FF09F}"/>
                </a:ext>
              </a:extLst>
            </p:cNvPr>
            <p:cNvSpPr/>
            <p:nvPr/>
          </p:nvSpPr>
          <p:spPr>
            <a:xfrm>
              <a:off x="237072" y="234585"/>
              <a:ext cx="1448294" cy="1448294"/>
            </a:xfrm>
            <a:prstGeom prst="ellipse">
              <a:avLst/>
            </a:prstGeom>
            <a:solidFill>
              <a:srgbClr val="B7D574"/>
            </a:solidFill>
            <a:ln w="25400" cap="flat" cmpd="sng" algn="ctr">
              <a:noFill/>
              <a:prstDash val="solid"/>
            </a:ln>
            <a:effectLst/>
          </p:spPr>
          <p:txBody>
            <a:bodyPr rtlCol="0" anchor="ctr"/>
            <a:lstStyle/>
            <a:p>
              <a:pPr algn="ctr">
                <a:buClr>
                  <a:srgbClr val="000000"/>
                </a:buClr>
                <a:buFont typeface="Arial"/>
                <a:buNone/>
                <a:defRPr/>
              </a:pPr>
              <a:endParaRPr lang="en-US" sz="1400" kern="0">
                <a:solidFill>
                  <a:srgbClr val="BAE5E4"/>
                </a:solidFill>
                <a:latin typeface="Arial-Rounded"/>
                <a:ea typeface="Arial-Rounded"/>
                <a:sym typeface="Arial"/>
              </a:endParaRPr>
            </a:p>
          </p:txBody>
        </p:sp>
        <p:sp>
          <p:nvSpPr>
            <p:cNvPr id="16" name="Oval 15">
              <a:extLst>
                <a:ext uri="{FF2B5EF4-FFF2-40B4-BE49-F238E27FC236}">
                  <a16:creationId xmlns="" xmlns:a16="http://schemas.microsoft.com/office/drawing/2014/main" id="{DD9337EE-9449-4FAF-8ADB-03892A796D0C}"/>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algn="ctr">
                <a:buClr>
                  <a:srgbClr val="000000"/>
                </a:buClr>
                <a:buFont typeface="Arial"/>
                <a:buNone/>
                <a:defRPr/>
              </a:pPr>
              <a:endParaRPr lang="en-US" sz="1400" kern="0">
                <a:solidFill>
                  <a:srgbClr val="BAE5E4"/>
                </a:solidFill>
                <a:latin typeface="Arial-Rounded"/>
                <a:ea typeface="Arial-Rounded"/>
                <a:sym typeface="Arial"/>
              </a:endParaRPr>
            </a:p>
          </p:txBody>
        </p:sp>
        <p:sp>
          <p:nvSpPr>
            <p:cNvPr id="17" name="Oval 16">
              <a:extLst>
                <a:ext uri="{FF2B5EF4-FFF2-40B4-BE49-F238E27FC236}">
                  <a16:creationId xmlns="" xmlns:a16="http://schemas.microsoft.com/office/drawing/2014/main" id="{7229F8EB-2732-4CE9-8470-DB69792CAA1E}"/>
                </a:ext>
              </a:extLst>
            </p:cNvPr>
            <p:cNvSpPr/>
            <p:nvPr/>
          </p:nvSpPr>
          <p:spPr>
            <a:xfrm>
              <a:off x="244823" y="252246"/>
              <a:ext cx="1419087" cy="1419087"/>
            </a:xfrm>
            <a:prstGeom prst="ellipse">
              <a:avLst/>
            </a:prstGeom>
            <a:noFill/>
            <a:ln w="9525" cap="flat" cmpd="sng" algn="ctr">
              <a:solidFill>
                <a:srgbClr val="BAE5E4">
                  <a:lumMod val="25000"/>
                </a:srgbClr>
              </a:solidFill>
              <a:prstDash val="dash"/>
            </a:ln>
            <a:effectLst/>
          </p:spPr>
          <p:txBody>
            <a:bodyPr rtlCol="0" anchor="ctr"/>
            <a:lstStyle/>
            <a:p>
              <a:pPr algn="ctr">
                <a:buClr>
                  <a:srgbClr val="000000"/>
                </a:buClr>
                <a:buFont typeface="Arial"/>
                <a:buNone/>
                <a:defRPr/>
              </a:pPr>
              <a:endParaRPr lang="en-US" sz="1400" kern="0">
                <a:solidFill>
                  <a:srgbClr val="BAE5E4"/>
                </a:solidFill>
                <a:latin typeface="Arial-Rounded"/>
                <a:ea typeface="Arial-Rounded"/>
                <a:sym typeface="Arial"/>
              </a:endParaRPr>
            </a:p>
          </p:txBody>
        </p:sp>
      </p:grpSp>
    </p:spTree>
    <p:extLst>
      <p:ext uri="{BB962C8B-B14F-4D97-AF65-F5344CB8AC3E}">
        <p14:creationId xmlns:p14="http://schemas.microsoft.com/office/powerpoint/2010/main" val="4183853392"/>
      </p:ext>
    </p:extLst>
  </p:cSld>
  <p:clrMapOvr>
    <a:masterClrMapping/>
  </p:clrMapOvr>
  <p:timing>
    <p:tnLst>
      <p:par>
        <p:cTn id="1" dur="indefinite" restart="never" nodeType="tmRoot"/>
      </p:par>
    </p:tnLst>
  </p:timing>
</p:sldLayout>
</file>

<file path=ppt/slideLayouts/slideLayout165.xml><?xml version="1.0" encoding="utf-8"?>
<p:sldLayout xmlns:a="http://schemas.openxmlformats.org/drawingml/2006/main" xmlns:r="http://schemas.openxmlformats.org/officeDocument/2006/relationships" xmlns:p="http://schemas.openxmlformats.org/presentationml/2006/main" userDrawn="1">
  <p:cSld name="2_Content with Caption">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13" name="Freeform 17">
            <a:extLst>
              <a:ext uri="{FF2B5EF4-FFF2-40B4-BE49-F238E27FC236}">
                <a16:creationId xmlns="" xmlns:a16="http://schemas.microsoft.com/office/drawing/2014/main" id="{F00510D4-679A-4B44-AFFD-FD1FF3551A62}"/>
              </a:ext>
            </a:extLst>
          </p:cNvPr>
          <p:cNvSpPr/>
          <p:nvPr userDrawn="1"/>
        </p:nvSpPr>
        <p:spPr>
          <a:xfrm>
            <a:off x="280793" y="1122218"/>
            <a:ext cx="11720707" cy="5564332"/>
          </a:xfrm>
          <a:prstGeom prst="rect">
            <a:avLst/>
          </a:prstGeom>
          <a:solidFill>
            <a:srgbClr val="FFFFFF"/>
          </a:solidFill>
          <a:ln w="25400" cap="flat" cmpd="sng" algn="ctr">
            <a:solidFill>
              <a:srgbClr val="00B050"/>
            </a:solidFill>
            <a:prstDash val="solid"/>
          </a:ln>
          <a:effectLst/>
        </p:spPr>
        <p:txBody>
          <a:bodyPr rtlCol="0" anchor="ctr"/>
          <a:lstStyle/>
          <a:p>
            <a:pPr algn="ctr">
              <a:buClr>
                <a:srgbClr val="000000"/>
              </a:buClr>
              <a:buFont typeface="Arial"/>
              <a:buNone/>
              <a:defRPr/>
            </a:pPr>
            <a:endParaRPr lang="en-US" sz="1400" kern="0">
              <a:solidFill>
                <a:srgbClr val="BAE5E4"/>
              </a:solidFill>
              <a:latin typeface="Arial-Rounded"/>
              <a:ea typeface="Arial-Rounded"/>
              <a:sym typeface="Arial"/>
            </a:endParaRPr>
          </a:p>
        </p:txBody>
      </p:sp>
      <p:grpSp>
        <p:nvGrpSpPr>
          <p:cNvPr id="14" name="Group 13">
            <a:extLst>
              <a:ext uri="{FF2B5EF4-FFF2-40B4-BE49-F238E27FC236}">
                <a16:creationId xmlns="" xmlns:a16="http://schemas.microsoft.com/office/drawing/2014/main" id="{72B9509B-2605-49B8-82AA-4026BF3B536B}"/>
              </a:ext>
            </a:extLst>
          </p:cNvPr>
          <p:cNvGrpSpPr/>
          <p:nvPr userDrawn="1"/>
        </p:nvGrpSpPr>
        <p:grpSpPr>
          <a:xfrm>
            <a:off x="377049" y="255820"/>
            <a:ext cx="2637181" cy="2062663"/>
            <a:chOff x="237072" y="234585"/>
            <a:chExt cx="1448294" cy="1448294"/>
          </a:xfrm>
        </p:grpSpPr>
        <p:sp>
          <p:nvSpPr>
            <p:cNvPr id="15" name="Oval 14">
              <a:extLst>
                <a:ext uri="{FF2B5EF4-FFF2-40B4-BE49-F238E27FC236}">
                  <a16:creationId xmlns="" xmlns:a16="http://schemas.microsoft.com/office/drawing/2014/main" id="{7E9B5808-68F7-4A14-A759-6246698FF09F}"/>
                </a:ext>
              </a:extLst>
            </p:cNvPr>
            <p:cNvSpPr/>
            <p:nvPr/>
          </p:nvSpPr>
          <p:spPr>
            <a:xfrm>
              <a:off x="237072" y="234585"/>
              <a:ext cx="1448294" cy="1448294"/>
            </a:xfrm>
            <a:prstGeom prst="ellipse">
              <a:avLst/>
            </a:prstGeom>
            <a:solidFill>
              <a:srgbClr val="B7D574"/>
            </a:solidFill>
            <a:ln w="25400" cap="flat" cmpd="sng" algn="ctr">
              <a:noFill/>
              <a:prstDash val="solid"/>
            </a:ln>
            <a:effectLst/>
          </p:spPr>
          <p:txBody>
            <a:bodyPr rtlCol="0" anchor="ctr"/>
            <a:lstStyle/>
            <a:p>
              <a:pPr algn="ctr">
                <a:buClr>
                  <a:srgbClr val="000000"/>
                </a:buClr>
                <a:buFont typeface="Arial"/>
                <a:buNone/>
                <a:defRPr/>
              </a:pPr>
              <a:endParaRPr lang="en-US" sz="1400" kern="0">
                <a:solidFill>
                  <a:srgbClr val="BAE5E4"/>
                </a:solidFill>
                <a:latin typeface="Arial-Rounded"/>
                <a:ea typeface="Arial-Rounded"/>
                <a:sym typeface="Arial"/>
              </a:endParaRPr>
            </a:p>
          </p:txBody>
        </p:sp>
        <p:sp>
          <p:nvSpPr>
            <p:cNvPr id="16" name="Oval 15">
              <a:extLst>
                <a:ext uri="{FF2B5EF4-FFF2-40B4-BE49-F238E27FC236}">
                  <a16:creationId xmlns="" xmlns:a16="http://schemas.microsoft.com/office/drawing/2014/main" id="{DD9337EE-9449-4FAF-8ADB-03892A796D0C}"/>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algn="ctr">
                <a:buClr>
                  <a:srgbClr val="000000"/>
                </a:buClr>
                <a:buFont typeface="Arial"/>
                <a:buNone/>
                <a:defRPr/>
              </a:pPr>
              <a:endParaRPr lang="en-US" sz="1400" kern="0">
                <a:solidFill>
                  <a:srgbClr val="BAE5E4"/>
                </a:solidFill>
                <a:latin typeface="Arial-Rounded"/>
                <a:ea typeface="Arial-Rounded"/>
                <a:sym typeface="Arial"/>
              </a:endParaRPr>
            </a:p>
          </p:txBody>
        </p:sp>
        <p:sp>
          <p:nvSpPr>
            <p:cNvPr id="17" name="Oval 16">
              <a:extLst>
                <a:ext uri="{FF2B5EF4-FFF2-40B4-BE49-F238E27FC236}">
                  <a16:creationId xmlns="" xmlns:a16="http://schemas.microsoft.com/office/drawing/2014/main" id="{7229F8EB-2732-4CE9-8470-DB69792CAA1E}"/>
                </a:ext>
              </a:extLst>
            </p:cNvPr>
            <p:cNvSpPr/>
            <p:nvPr/>
          </p:nvSpPr>
          <p:spPr>
            <a:xfrm>
              <a:off x="244823" y="252246"/>
              <a:ext cx="1419087" cy="1419087"/>
            </a:xfrm>
            <a:prstGeom prst="ellipse">
              <a:avLst/>
            </a:prstGeom>
            <a:noFill/>
            <a:ln w="9525" cap="flat" cmpd="sng" algn="ctr">
              <a:solidFill>
                <a:srgbClr val="BAE5E4">
                  <a:lumMod val="25000"/>
                </a:srgbClr>
              </a:solidFill>
              <a:prstDash val="dash"/>
            </a:ln>
            <a:effectLst/>
          </p:spPr>
          <p:txBody>
            <a:bodyPr rtlCol="0" anchor="ctr"/>
            <a:lstStyle/>
            <a:p>
              <a:pPr algn="ctr">
                <a:buClr>
                  <a:srgbClr val="000000"/>
                </a:buClr>
                <a:buFont typeface="Arial"/>
                <a:buNone/>
                <a:defRPr/>
              </a:pPr>
              <a:endParaRPr lang="en-US" sz="1400" kern="0">
                <a:solidFill>
                  <a:srgbClr val="BAE5E4"/>
                </a:solidFill>
                <a:latin typeface="Arial-Rounded"/>
                <a:ea typeface="Arial-Rounded"/>
                <a:sym typeface="Arial"/>
              </a:endParaRPr>
            </a:p>
          </p:txBody>
        </p:sp>
      </p:grpSp>
    </p:spTree>
    <p:extLst>
      <p:ext uri="{BB962C8B-B14F-4D97-AF65-F5344CB8AC3E}">
        <p14:creationId xmlns:p14="http://schemas.microsoft.com/office/powerpoint/2010/main" val="1285362756"/>
      </p:ext>
    </p:extLst>
  </p:cSld>
  <p:clrMapOvr>
    <a:masterClrMapping/>
  </p:clrMapOvr>
  <p:timing>
    <p:tnLst>
      <p:par>
        <p:cTn id="1" dur="indefinite" restart="never" nodeType="tmRoot"/>
      </p:par>
    </p:tnLst>
  </p:timing>
</p:sldLayout>
</file>

<file path=ppt/slideLayouts/slideLayout166.xml><?xml version="1.0" encoding="utf-8"?>
<p:sldLayout xmlns:a="http://schemas.openxmlformats.org/drawingml/2006/main" xmlns:r="http://schemas.openxmlformats.org/officeDocument/2006/relationships" xmlns:p="http://schemas.openxmlformats.org/presentationml/2006/main" userDrawn="1">
  <p:cSld name="1_Content with Caption">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13" name="Freeform 17">
            <a:extLst>
              <a:ext uri="{FF2B5EF4-FFF2-40B4-BE49-F238E27FC236}">
                <a16:creationId xmlns="" xmlns:a16="http://schemas.microsoft.com/office/drawing/2014/main" id="{F00510D4-679A-4B44-AFFD-FD1FF3551A62}"/>
              </a:ext>
            </a:extLst>
          </p:cNvPr>
          <p:cNvSpPr/>
          <p:nvPr userDrawn="1"/>
        </p:nvSpPr>
        <p:spPr>
          <a:xfrm>
            <a:off x="280793" y="1122218"/>
            <a:ext cx="11720707" cy="5564332"/>
          </a:xfrm>
          <a:prstGeom prst="rect">
            <a:avLst/>
          </a:prstGeom>
          <a:solidFill>
            <a:srgbClr val="FFFFFF"/>
          </a:solidFill>
          <a:ln w="25400" cap="flat" cmpd="sng" algn="ctr">
            <a:solidFill>
              <a:srgbClr val="00B050"/>
            </a:solidFill>
            <a:prstDash val="solid"/>
          </a:ln>
          <a:effectLst/>
        </p:spPr>
        <p:txBody>
          <a:bodyPr rtlCol="0" anchor="ctr"/>
          <a:lstStyle/>
          <a:p>
            <a:pPr algn="ctr">
              <a:buClr>
                <a:srgbClr val="000000"/>
              </a:buClr>
              <a:buFont typeface="Arial"/>
              <a:buNone/>
              <a:defRPr/>
            </a:pPr>
            <a:endParaRPr lang="en-US" sz="1400" kern="0">
              <a:solidFill>
                <a:srgbClr val="BAE5E4"/>
              </a:solidFill>
              <a:latin typeface="Arial-Rounded"/>
              <a:ea typeface="Arial-Rounded"/>
              <a:sym typeface="Arial"/>
            </a:endParaRPr>
          </a:p>
        </p:txBody>
      </p:sp>
      <p:grpSp>
        <p:nvGrpSpPr>
          <p:cNvPr id="14" name="Group 13">
            <a:extLst>
              <a:ext uri="{FF2B5EF4-FFF2-40B4-BE49-F238E27FC236}">
                <a16:creationId xmlns="" xmlns:a16="http://schemas.microsoft.com/office/drawing/2014/main" id="{72B9509B-2605-49B8-82AA-4026BF3B536B}"/>
              </a:ext>
            </a:extLst>
          </p:cNvPr>
          <p:cNvGrpSpPr/>
          <p:nvPr userDrawn="1"/>
        </p:nvGrpSpPr>
        <p:grpSpPr>
          <a:xfrm>
            <a:off x="377049" y="255820"/>
            <a:ext cx="2637181" cy="2062663"/>
            <a:chOff x="237072" y="234585"/>
            <a:chExt cx="1448294" cy="1448294"/>
          </a:xfrm>
        </p:grpSpPr>
        <p:sp>
          <p:nvSpPr>
            <p:cNvPr id="15" name="Oval 14">
              <a:extLst>
                <a:ext uri="{FF2B5EF4-FFF2-40B4-BE49-F238E27FC236}">
                  <a16:creationId xmlns="" xmlns:a16="http://schemas.microsoft.com/office/drawing/2014/main" id="{7E9B5808-68F7-4A14-A759-6246698FF09F}"/>
                </a:ext>
              </a:extLst>
            </p:cNvPr>
            <p:cNvSpPr/>
            <p:nvPr/>
          </p:nvSpPr>
          <p:spPr>
            <a:xfrm>
              <a:off x="237072" y="234585"/>
              <a:ext cx="1448294" cy="1448294"/>
            </a:xfrm>
            <a:prstGeom prst="ellipse">
              <a:avLst/>
            </a:prstGeom>
            <a:solidFill>
              <a:srgbClr val="B7D574"/>
            </a:solidFill>
            <a:ln w="25400" cap="flat" cmpd="sng" algn="ctr">
              <a:noFill/>
              <a:prstDash val="solid"/>
            </a:ln>
            <a:effectLst/>
          </p:spPr>
          <p:txBody>
            <a:bodyPr rtlCol="0" anchor="ctr"/>
            <a:lstStyle/>
            <a:p>
              <a:pPr algn="ctr">
                <a:buClr>
                  <a:srgbClr val="000000"/>
                </a:buClr>
                <a:buFont typeface="Arial"/>
                <a:buNone/>
                <a:defRPr/>
              </a:pPr>
              <a:endParaRPr lang="en-US" sz="1400" kern="0">
                <a:solidFill>
                  <a:srgbClr val="BAE5E4"/>
                </a:solidFill>
                <a:latin typeface="Arial-Rounded"/>
                <a:ea typeface="Arial-Rounded"/>
                <a:sym typeface="Arial"/>
              </a:endParaRPr>
            </a:p>
          </p:txBody>
        </p:sp>
        <p:sp>
          <p:nvSpPr>
            <p:cNvPr id="16" name="Oval 15">
              <a:extLst>
                <a:ext uri="{FF2B5EF4-FFF2-40B4-BE49-F238E27FC236}">
                  <a16:creationId xmlns="" xmlns:a16="http://schemas.microsoft.com/office/drawing/2014/main" id="{DD9337EE-9449-4FAF-8ADB-03892A796D0C}"/>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algn="ctr">
                <a:buClr>
                  <a:srgbClr val="000000"/>
                </a:buClr>
                <a:buFont typeface="Arial"/>
                <a:buNone/>
                <a:defRPr/>
              </a:pPr>
              <a:endParaRPr lang="en-US" sz="1400" kern="0">
                <a:solidFill>
                  <a:srgbClr val="BAE5E4"/>
                </a:solidFill>
                <a:latin typeface="Arial-Rounded"/>
                <a:ea typeface="Arial-Rounded"/>
                <a:sym typeface="Arial"/>
              </a:endParaRPr>
            </a:p>
          </p:txBody>
        </p:sp>
        <p:sp>
          <p:nvSpPr>
            <p:cNvPr id="17" name="Oval 16">
              <a:extLst>
                <a:ext uri="{FF2B5EF4-FFF2-40B4-BE49-F238E27FC236}">
                  <a16:creationId xmlns="" xmlns:a16="http://schemas.microsoft.com/office/drawing/2014/main" id="{7229F8EB-2732-4CE9-8470-DB69792CAA1E}"/>
                </a:ext>
              </a:extLst>
            </p:cNvPr>
            <p:cNvSpPr/>
            <p:nvPr/>
          </p:nvSpPr>
          <p:spPr>
            <a:xfrm>
              <a:off x="244823" y="252246"/>
              <a:ext cx="1419087" cy="1419087"/>
            </a:xfrm>
            <a:prstGeom prst="ellipse">
              <a:avLst/>
            </a:prstGeom>
            <a:noFill/>
            <a:ln w="9525" cap="flat" cmpd="sng" algn="ctr">
              <a:solidFill>
                <a:srgbClr val="BAE5E4">
                  <a:lumMod val="25000"/>
                </a:srgbClr>
              </a:solidFill>
              <a:prstDash val="dash"/>
            </a:ln>
            <a:effectLst/>
          </p:spPr>
          <p:txBody>
            <a:bodyPr rtlCol="0" anchor="ctr"/>
            <a:lstStyle/>
            <a:p>
              <a:pPr algn="ctr">
                <a:buClr>
                  <a:srgbClr val="000000"/>
                </a:buClr>
                <a:buFont typeface="Arial"/>
                <a:buNone/>
                <a:defRPr/>
              </a:pPr>
              <a:endParaRPr lang="en-US" sz="1400" kern="0">
                <a:solidFill>
                  <a:srgbClr val="BAE5E4"/>
                </a:solidFill>
                <a:latin typeface="Arial-Rounded"/>
                <a:ea typeface="Arial-Rounded"/>
                <a:sym typeface="Arial"/>
              </a:endParaRPr>
            </a:p>
          </p:txBody>
        </p:sp>
      </p:grpSp>
    </p:spTree>
    <p:extLst>
      <p:ext uri="{BB962C8B-B14F-4D97-AF65-F5344CB8AC3E}">
        <p14:creationId xmlns:p14="http://schemas.microsoft.com/office/powerpoint/2010/main" val="2271489655"/>
      </p:ext>
    </p:extLst>
  </p:cSld>
  <p:clrMapOvr>
    <a:masterClrMapping/>
  </p:clrMapOvr>
  <p:timing>
    <p:tnLst>
      <p:par>
        <p:cTn id="1" dur="indefinite" restart="never" nodeType="tmRoot"/>
      </p:par>
    </p:tnLst>
  </p:timing>
</p:sldLayout>
</file>

<file path=ppt/slideLayouts/slideLayout167.xml><?xml version="1.0" encoding="utf-8"?>
<p:sldLayout xmlns:a="http://schemas.openxmlformats.org/drawingml/2006/main" xmlns:r="http://schemas.openxmlformats.org/officeDocument/2006/relationships" xmlns:p="http://schemas.openxmlformats.org/presentationml/2006/main" userDrawn="1">
  <p:cSld name="Title Only">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11" name="Freeform 17">
            <a:extLst>
              <a:ext uri="{FF2B5EF4-FFF2-40B4-BE49-F238E27FC236}">
                <a16:creationId xmlns="" xmlns:a16="http://schemas.microsoft.com/office/drawing/2014/main" id="{11AD8B8B-499E-4064-9606-1DD7568A748C}"/>
              </a:ext>
            </a:extLst>
          </p:cNvPr>
          <p:cNvSpPr/>
          <p:nvPr userDrawn="1"/>
        </p:nvSpPr>
        <p:spPr>
          <a:xfrm>
            <a:off x="247076" y="287079"/>
            <a:ext cx="11697847" cy="6434396"/>
          </a:xfrm>
          <a:prstGeom prst="roundRect">
            <a:avLst>
              <a:gd name="adj" fmla="val 8405"/>
            </a:avLst>
          </a:prstGeom>
          <a:solidFill>
            <a:srgbClr val="FFFFFF"/>
          </a:solidFill>
          <a:ln w="25400" cap="flat" cmpd="sng" algn="ctr">
            <a:solidFill>
              <a:schemeClr val="bg1">
                <a:lumMod val="85000"/>
              </a:schemeClr>
            </a:solidFill>
            <a:prstDash val="lgDash"/>
          </a:ln>
          <a:effectLst/>
        </p:spPr>
        <p:txBody>
          <a:bodyPr rtlCol="0" anchor="ctr"/>
          <a:lstStyle/>
          <a:p>
            <a:pPr algn="ctr">
              <a:buClr>
                <a:srgbClr val="000000"/>
              </a:buClr>
              <a:buFont typeface="Arial"/>
              <a:buNone/>
              <a:defRPr/>
            </a:pPr>
            <a:endParaRPr lang="en-US" sz="1400" kern="0" dirty="0">
              <a:solidFill>
                <a:srgbClr val="BAE5E4"/>
              </a:solidFill>
              <a:latin typeface="Arial-Rounded"/>
              <a:ea typeface="Arial-Rounded"/>
              <a:sym typeface="Arial"/>
            </a:endParaRPr>
          </a:p>
        </p:txBody>
      </p:sp>
      <p:sp>
        <p:nvSpPr>
          <p:cNvPr id="3" name="Date Placeholder 2">
            <a:extLst>
              <a:ext uri="{FF2B5EF4-FFF2-40B4-BE49-F238E27FC236}">
                <a16:creationId xmlns="" xmlns:a16="http://schemas.microsoft.com/office/drawing/2014/main" id="{523D60F7-56F1-4181-BD85-F81551044A2A}"/>
              </a:ext>
            </a:extLst>
          </p:cNvPr>
          <p:cNvSpPr>
            <a:spLocks noGrp="1"/>
          </p:cNvSpPr>
          <p:nvPr>
            <p:ph type="dt" sz="half" idx="10"/>
          </p:nvPr>
        </p:nvSpPr>
        <p:spPr/>
        <p:txBody>
          <a:bodyPr/>
          <a:lstStyle/>
          <a:p>
            <a:fld id="{11EBD0CC-E3E2-4331-AA06-EBB8ADD6037D}" type="datetimeFigureOut">
              <a:rPr lang="en-US" smtClean="0">
                <a:solidFill>
                  <a:prstClr val="black"/>
                </a:solidFill>
              </a:rPr>
              <a:pPr/>
              <a:t>21-Mar-22</a:t>
            </a:fld>
            <a:endParaRPr lang="en-US">
              <a:solidFill>
                <a:prstClr val="black"/>
              </a:solidFill>
            </a:endParaRPr>
          </a:p>
        </p:txBody>
      </p:sp>
      <p:sp>
        <p:nvSpPr>
          <p:cNvPr id="4" name="Footer Placeholder 3">
            <a:extLst>
              <a:ext uri="{FF2B5EF4-FFF2-40B4-BE49-F238E27FC236}">
                <a16:creationId xmlns="" xmlns:a16="http://schemas.microsoft.com/office/drawing/2014/main" id="{8DF30DBA-58E9-471D-B31C-7704066C1090}"/>
              </a:ext>
            </a:extLst>
          </p:cNvPr>
          <p:cNvSpPr>
            <a:spLocks noGrp="1"/>
          </p:cNvSpPr>
          <p:nvPr>
            <p:ph type="ftr" sz="quarter" idx="11"/>
          </p:nvPr>
        </p:nvSpPr>
        <p:spPr/>
        <p:txBody>
          <a:bodyPr/>
          <a:lstStyle/>
          <a:p>
            <a:endParaRPr lang="en-US">
              <a:solidFill>
                <a:prstClr val="black"/>
              </a:solidFill>
            </a:endParaRPr>
          </a:p>
        </p:txBody>
      </p:sp>
      <p:sp>
        <p:nvSpPr>
          <p:cNvPr id="5" name="Slide Number Placeholder 4">
            <a:extLst>
              <a:ext uri="{FF2B5EF4-FFF2-40B4-BE49-F238E27FC236}">
                <a16:creationId xmlns="" xmlns:a16="http://schemas.microsoft.com/office/drawing/2014/main" id="{6A268F58-8D48-4EEB-8630-35022767B45A}"/>
              </a:ext>
            </a:extLst>
          </p:cNvPr>
          <p:cNvSpPr>
            <a:spLocks noGrp="1"/>
          </p:cNvSpPr>
          <p:nvPr>
            <p:ph type="sldNum" sz="quarter" idx="12"/>
          </p:nvPr>
        </p:nvSpPr>
        <p:spPr/>
        <p:txBody>
          <a:bodyPr/>
          <a:lstStyle/>
          <a:p>
            <a:fld id="{37634F2D-4F96-4A1A-A648-518B1AFE058E}"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23078284"/>
      </p:ext>
    </p:extLst>
  </p:cSld>
  <p:clrMapOvr>
    <a:masterClrMapping/>
  </p:clrMapOvr>
  <p:timing>
    <p:tnLst>
      <p:par>
        <p:cTn id="1" dur="indefinite" restart="never" nodeType="tmRoot"/>
      </p:par>
    </p:tnLst>
  </p:timing>
</p:sldLayout>
</file>

<file path=ppt/slideLayouts/slideLayout168.xml><?xml version="1.0" encoding="utf-8"?>
<p:sldLayout xmlns:a="http://schemas.openxmlformats.org/drawingml/2006/main" xmlns:r="http://schemas.openxmlformats.org/officeDocument/2006/relationships" xmlns:p="http://schemas.openxmlformats.org/presentationml/2006/main" userDrawn="1">
  <p:cSld name="5_Title Only">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11" name="Freeform 17">
            <a:extLst>
              <a:ext uri="{FF2B5EF4-FFF2-40B4-BE49-F238E27FC236}">
                <a16:creationId xmlns="" xmlns:a16="http://schemas.microsoft.com/office/drawing/2014/main" id="{11AD8B8B-499E-4064-9606-1DD7568A748C}"/>
              </a:ext>
            </a:extLst>
          </p:cNvPr>
          <p:cNvSpPr/>
          <p:nvPr userDrawn="1"/>
        </p:nvSpPr>
        <p:spPr>
          <a:xfrm>
            <a:off x="247076" y="287079"/>
            <a:ext cx="11697847" cy="6434396"/>
          </a:xfrm>
          <a:prstGeom prst="roundRect">
            <a:avLst>
              <a:gd name="adj" fmla="val 8405"/>
            </a:avLst>
          </a:prstGeom>
          <a:solidFill>
            <a:srgbClr val="FFFFFF"/>
          </a:solidFill>
          <a:ln w="25400" cap="flat" cmpd="sng" algn="ctr">
            <a:solidFill>
              <a:schemeClr val="bg1">
                <a:lumMod val="85000"/>
              </a:schemeClr>
            </a:solidFill>
            <a:prstDash val="lgDash"/>
          </a:ln>
          <a:effectLst/>
        </p:spPr>
        <p:txBody>
          <a:bodyPr rtlCol="0" anchor="ctr"/>
          <a:lstStyle/>
          <a:p>
            <a:pPr algn="ctr">
              <a:buClr>
                <a:srgbClr val="000000"/>
              </a:buClr>
              <a:buFont typeface="Arial"/>
              <a:buNone/>
              <a:defRPr/>
            </a:pPr>
            <a:endParaRPr lang="en-US" sz="1400" kern="0" dirty="0">
              <a:solidFill>
                <a:srgbClr val="BAE5E4"/>
              </a:solidFill>
              <a:latin typeface="Arial-Rounded"/>
              <a:ea typeface="Arial-Rounded"/>
              <a:sym typeface="Arial"/>
            </a:endParaRPr>
          </a:p>
        </p:txBody>
      </p:sp>
      <p:sp>
        <p:nvSpPr>
          <p:cNvPr id="3" name="Date Placeholder 2">
            <a:extLst>
              <a:ext uri="{FF2B5EF4-FFF2-40B4-BE49-F238E27FC236}">
                <a16:creationId xmlns="" xmlns:a16="http://schemas.microsoft.com/office/drawing/2014/main" id="{523D60F7-56F1-4181-BD85-F81551044A2A}"/>
              </a:ext>
            </a:extLst>
          </p:cNvPr>
          <p:cNvSpPr>
            <a:spLocks noGrp="1"/>
          </p:cNvSpPr>
          <p:nvPr>
            <p:ph type="dt" sz="half" idx="10"/>
          </p:nvPr>
        </p:nvSpPr>
        <p:spPr/>
        <p:txBody>
          <a:bodyPr/>
          <a:lstStyle/>
          <a:p>
            <a:fld id="{11EBD0CC-E3E2-4331-AA06-EBB8ADD6037D}" type="datetimeFigureOut">
              <a:rPr lang="en-US" smtClean="0">
                <a:solidFill>
                  <a:prstClr val="black"/>
                </a:solidFill>
              </a:rPr>
              <a:pPr/>
              <a:t>21-Mar-22</a:t>
            </a:fld>
            <a:endParaRPr lang="en-US">
              <a:solidFill>
                <a:prstClr val="black"/>
              </a:solidFill>
            </a:endParaRPr>
          </a:p>
        </p:txBody>
      </p:sp>
      <p:sp>
        <p:nvSpPr>
          <p:cNvPr id="4" name="Footer Placeholder 3">
            <a:extLst>
              <a:ext uri="{FF2B5EF4-FFF2-40B4-BE49-F238E27FC236}">
                <a16:creationId xmlns="" xmlns:a16="http://schemas.microsoft.com/office/drawing/2014/main" id="{8DF30DBA-58E9-471D-B31C-7704066C1090}"/>
              </a:ext>
            </a:extLst>
          </p:cNvPr>
          <p:cNvSpPr>
            <a:spLocks noGrp="1"/>
          </p:cNvSpPr>
          <p:nvPr>
            <p:ph type="ftr" sz="quarter" idx="11"/>
          </p:nvPr>
        </p:nvSpPr>
        <p:spPr/>
        <p:txBody>
          <a:bodyPr/>
          <a:lstStyle/>
          <a:p>
            <a:endParaRPr lang="en-US">
              <a:solidFill>
                <a:prstClr val="black"/>
              </a:solidFill>
            </a:endParaRPr>
          </a:p>
        </p:txBody>
      </p:sp>
      <p:sp>
        <p:nvSpPr>
          <p:cNvPr id="5" name="Slide Number Placeholder 4">
            <a:extLst>
              <a:ext uri="{FF2B5EF4-FFF2-40B4-BE49-F238E27FC236}">
                <a16:creationId xmlns="" xmlns:a16="http://schemas.microsoft.com/office/drawing/2014/main" id="{6A268F58-8D48-4EEB-8630-35022767B45A}"/>
              </a:ext>
            </a:extLst>
          </p:cNvPr>
          <p:cNvSpPr>
            <a:spLocks noGrp="1"/>
          </p:cNvSpPr>
          <p:nvPr>
            <p:ph type="sldNum" sz="quarter" idx="12"/>
          </p:nvPr>
        </p:nvSpPr>
        <p:spPr/>
        <p:txBody>
          <a:bodyPr/>
          <a:lstStyle/>
          <a:p>
            <a:fld id="{37634F2D-4F96-4A1A-A648-518B1AFE058E}"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679915316"/>
      </p:ext>
    </p:extLst>
  </p:cSld>
  <p:clrMapOvr>
    <a:masterClrMapping/>
  </p:clrMapOvr>
  <p:timing>
    <p:tnLst>
      <p:par>
        <p:cTn id="1" dur="indefinite" restart="never" nodeType="tmRoot"/>
      </p:par>
    </p:tnLst>
  </p:timing>
</p:sldLayout>
</file>

<file path=ppt/slideLayouts/slideLayout169.xml><?xml version="1.0" encoding="utf-8"?>
<p:sldLayout xmlns:a="http://schemas.openxmlformats.org/drawingml/2006/main" xmlns:r="http://schemas.openxmlformats.org/officeDocument/2006/relationships" xmlns:p="http://schemas.openxmlformats.org/presentationml/2006/main" userDrawn="1">
  <p:cSld name="4_Title Only">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11" name="Freeform 17">
            <a:extLst>
              <a:ext uri="{FF2B5EF4-FFF2-40B4-BE49-F238E27FC236}">
                <a16:creationId xmlns="" xmlns:a16="http://schemas.microsoft.com/office/drawing/2014/main" id="{11AD8B8B-499E-4064-9606-1DD7568A748C}"/>
              </a:ext>
            </a:extLst>
          </p:cNvPr>
          <p:cNvSpPr/>
          <p:nvPr userDrawn="1"/>
        </p:nvSpPr>
        <p:spPr>
          <a:xfrm>
            <a:off x="247076" y="287079"/>
            <a:ext cx="11697847" cy="6434396"/>
          </a:xfrm>
          <a:prstGeom prst="roundRect">
            <a:avLst>
              <a:gd name="adj" fmla="val 8405"/>
            </a:avLst>
          </a:prstGeom>
          <a:solidFill>
            <a:srgbClr val="FFFFFF"/>
          </a:solidFill>
          <a:ln w="25400" cap="flat" cmpd="sng" algn="ctr">
            <a:solidFill>
              <a:schemeClr val="bg1">
                <a:lumMod val="85000"/>
              </a:schemeClr>
            </a:solidFill>
            <a:prstDash val="lgDash"/>
          </a:ln>
          <a:effectLst/>
        </p:spPr>
        <p:txBody>
          <a:bodyPr rtlCol="0" anchor="ctr"/>
          <a:lstStyle/>
          <a:p>
            <a:pPr algn="ctr">
              <a:buClr>
                <a:srgbClr val="000000"/>
              </a:buClr>
              <a:buFont typeface="Arial"/>
              <a:buNone/>
              <a:defRPr/>
            </a:pPr>
            <a:endParaRPr lang="en-US" sz="1400" kern="0" dirty="0">
              <a:solidFill>
                <a:srgbClr val="BAE5E4"/>
              </a:solidFill>
              <a:latin typeface="Arial-Rounded"/>
              <a:ea typeface="Arial-Rounded"/>
              <a:sym typeface="Arial"/>
            </a:endParaRPr>
          </a:p>
        </p:txBody>
      </p:sp>
      <p:sp>
        <p:nvSpPr>
          <p:cNvPr id="3" name="Date Placeholder 2">
            <a:extLst>
              <a:ext uri="{FF2B5EF4-FFF2-40B4-BE49-F238E27FC236}">
                <a16:creationId xmlns="" xmlns:a16="http://schemas.microsoft.com/office/drawing/2014/main" id="{523D60F7-56F1-4181-BD85-F81551044A2A}"/>
              </a:ext>
            </a:extLst>
          </p:cNvPr>
          <p:cNvSpPr>
            <a:spLocks noGrp="1"/>
          </p:cNvSpPr>
          <p:nvPr>
            <p:ph type="dt" sz="half" idx="10"/>
          </p:nvPr>
        </p:nvSpPr>
        <p:spPr/>
        <p:txBody>
          <a:bodyPr/>
          <a:lstStyle/>
          <a:p>
            <a:fld id="{11EBD0CC-E3E2-4331-AA06-EBB8ADD6037D}" type="datetimeFigureOut">
              <a:rPr lang="en-US" smtClean="0">
                <a:solidFill>
                  <a:prstClr val="black"/>
                </a:solidFill>
              </a:rPr>
              <a:pPr/>
              <a:t>21-Mar-22</a:t>
            </a:fld>
            <a:endParaRPr lang="en-US">
              <a:solidFill>
                <a:prstClr val="black"/>
              </a:solidFill>
            </a:endParaRPr>
          </a:p>
        </p:txBody>
      </p:sp>
      <p:sp>
        <p:nvSpPr>
          <p:cNvPr id="4" name="Footer Placeholder 3">
            <a:extLst>
              <a:ext uri="{FF2B5EF4-FFF2-40B4-BE49-F238E27FC236}">
                <a16:creationId xmlns="" xmlns:a16="http://schemas.microsoft.com/office/drawing/2014/main" id="{8DF30DBA-58E9-471D-B31C-7704066C1090}"/>
              </a:ext>
            </a:extLst>
          </p:cNvPr>
          <p:cNvSpPr>
            <a:spLocks noGrp="1"/>
          </p:cNvSpPr>
          <p:nvPr>
            <p:ph type="ftr" sz="quarter" idx="11"/>
          </p:nvPr>
        </p:nvSpPr>
        <p:spPr/>
        <p:txBody>
          <a:bodyPr/>
          <a:lstStyle/>
          <a:p>
            <a:endParaRPr lang="en-US">
              <a:solidFill>
                <a:prstClr val="black"/>
              </a:solidFill>
            </a:endParaRPr>
          </a:p>
        </p:txBody>
      </p:sp>
      <p:sp>
        <p:nvSpPr>
          <p:cNvPr id="5" name="Slide Number Placeholder 4">
            <a:extLst>
              <a:ext uri="{FF2B5EF4-FFF2-40B4-BE49-F238E27FC236}">
                <a16:creationId xmlns="" xmlns:a16="http://schemas.microsoft.com/office/drawing/2014/main" id="{6A268F58-8D48-4EEB-8630-35022767B45A}"/>
              </a:ext>
            </a:extLst>
          </p:cNvPr>
          <p:cNvSpPr>
            <a:spLocks noGrp="1"/>
          </p:cNvSpPr>
          <p:nvPr>
            <p:ph type="sldNum" sz="quarter" idx="12"/>
          </p:nvPr>
        </p:nvSpPr>
        <p:spPr/>
        <p:txBody>
          <a:bodyPr/>
          <a:lstStyle/>
          <a:p>
            <a:fld id="{37634F2D-4F96-4A1A-A648-518B1AFE058E}"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765160219"/>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13_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5B694A4-FEEE-4E76-B72B-740D4CA2874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B90ABF06-D9FD-40A2-8780-65E910E7467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DEDD2298-A40E-4BBE-8C88-DCD683D9DD53}"/>
              </a:ext>
            </a:extLst>
          </p:cNvPr>
          <p:cNvSpPr>
            <a:spLocks noGrp="1"/>
          </p:cNvSpPr>
          <p:nvPr>
            <p:ph type="dt" sz="half" idx="10"/>
          </p:nvPr>
        </p:nvSpPr>
        <p:spPr/>
        <p:txBody>
          <a:bodyPr/>
          <a:lstStyle/>
          <a:p>
            <a:fld id="{AE99BF91-CBAF-4138-BA50-0ECA45BADFAC}" type="datetimeFigureOut">
              <a:rPr lang="en-US" smtClean="0"/>
              <a:t>21-Mar-22</a:t>
            </a:fld>
            <a:endParaRPr lang="en-US"/>
          </a:p>
        </p:txBody>
      </p:sp>
      <p:sp>
        <p:nvSpPr>
          <p:cNvPr id="5" name="Footer Placeholder 4">
            <a:extLst>
              <a:ext uri="{FF2B5EF4-FFF2-40B4-BE49-F238E27FC236}">
                <a16:creationId xmlns="" xmlns:a16="http://schemas.microsoft.com/office/drawing/2014/main" id="{A424A96F-0C09-4F5D-991E-1FA0C6993B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777AA56B-93A9-4F5C-AEBF-7551D1F2C99C}"/>
              </a:ext>
            </a:extLst>
          </p:cNvPr>
          <p:cNvSpPr>
            <a:spLocks noGrp="1"/>
          </p:cNvSpPr>
          <p:nvPr>
            <p:ph type="sldNum" sz="quarter" idx="12"/>
          </p:nvPr>
        </p:nvSpPr>
        <p:spPr/>
        <p:txBody>
          <a:bodyPr/>
          <a:lstStyle/>
          <a:p>
            <a:fld id="{6C46D1DE-7B50-410B-A29F-8022C275BD12}" type="slidenum">
              <a:rPr lang="en-US" smtClean="0"/>
              <a:t>‹#›</a:t>
            </a:fld>
            <a:endParaRPr lang="en-US"/>
          </a:p>
        </p:txBody>
      </p:sp>
    </p:spTree>
    <p:extLst>
      <p:ext uri="{BB962C8B-B14F-4D97-AF65-F5344CB8AC3E}">
        <p14:creationId xmlns:p14="http://schemas.microsoft.com/office/powerpoint/2010/main" val="1676524639"/>
      </p:ext>
    </p:extLst>
  </p:cSld>
  <p:clrMapOvr>
    <a:masterClrMapping/>
  </p:clrMapOvr>
  <p:timing>
    <p:tnLst>
      <p:par>
        <p:cTn id="1" dur="indefinite" restart="never" nodeType="tmRoot"/>
      </p:par>
    </p:tnLst>
  </p:timing>
</p:sldLayout>
</file>

<file path=ppt/slideLayouts/slideLayout170.xml><?xml version="1.0" encoding="utf-8"?>
<p:sldLayout xmlns:a="http://schemas.openxmlformats.org/drawingml/2006/main" xmlns:r="http://schemas.openxmlformats.org/officeDocument/2006/relationships" xmlns:p="http://schemas.openxmlformats.org/presentationml/2006/main" userDrawn="1">
  <p:cSld name="3_Title Only">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11" name="Freeform 17">
            <a:extLst>
              <a:ext uri="{FF2B5EF4-FFF2-40B4-BE49-F238E27FC236}">
                <a16:creationId xmlns="" xmlns:a16="http://schemas.microsoft.com/office/drawing/2014/main" id="{11AD8B8B-499E-4064-9606-1DD7568A748C}"/>
              </a:ext>
            </a:extLst>
          </p:cNvPr>
          <p:cNvSpPr/>
          <p:nvPr userDrawn="1"/>
        </p:nvSpPr>
        <p:spPr>
          <a:xfrm>
            <a:off x="247076" y="287079"/>
            <a:ext cx="11697847" cy="6434396"/>
          </a:xfrm>
          <a:prstGeom prst="roundRect">
            <a:avLst>
              <a:gd name="adj" fmla="val 8405"/>
            </a:avLst>
          </a:prstGeom>
          <a:solidFill>
            <a:srgbClr val="FFFFFF"/>
          </a:solidFill>
          <a:ln w="25400" cap="flat" cmpd="sng" algn="ctr">
            <a:solidFill>
              <a:schemeClr val="bg1">
                <a:lumMod val="85000"/>
              </a:schemeClr>
            </a:solidFill>
            <a:prstDash val="lgDash"/>
          </a:ln>
          <a:effectLst/>
        </p:spPr>
        <p:txBody>
          <a:bodyPr rtlCol="0" anchor="ctr"/>
          <a:lstStyle/>
          <a:p>
            <a:pPr algn="ctr">
              <a:buClr>
                <a:srgbClr val="000000"/>
              </a:buClr>
              <a:buFont typeface="Arial"/>
              <a:buNone/>
              <a:defRPr/>
            </a:pPr>
            <a:endParaRPr lang="en-US" sz="1400" kern="0" dirty="0">
              <a:solidFill>
                <a:srgbClr val="BAE5E4"/>
              </a:solidFill>
              <a:latin typeface="Arial-Rounded"/>
              <a:ea typeface="Arial-Rounded"/>
              <a:sym typeface="Arial"/>
            </a:endParaRPr>
          </a:p>
        </p:txBody>
      </p:sp>
      <p:sp>
        <p:nvSpPr>
          <p:cNvPr id="3" name="Date Placeholder 2">
            <a:extLst>
              <a:ext uri="{FF2B5EF4-FFF2-40B4-BE49-F238E27FC236}">
                <a16:creationId xmlns="" xmlns:a16="http://schemas.microsoft.com/office/drawing/2014/main" id="{523D60F7-56F1-4181-BD85-F81551044A2A}"/>
              </a:ext>
            </a:extLst>
          </p:cNvPr>
          <p:cNvSpPr>
            <a:spLocks noGrp="1"/>
          </p:cNvSpPr>
          <p:nvPr>
            <p:ph type="dt" sz="half" idx="10"/>
          </p:nvPr>
        </p:nvSpPr>
        <p:spPr/>
        <p:txBody>
          <a:bodyPr/>
          <a:lstStyle/>
          <a:p>
            <a:fld id="{11EBD0CC-E3E2-4331-AA06-EBB8ADD6037D}" type="datetimeFigureOut">
              <a:rPr lang="en-US" smtClean="0">
                <a:solidFill>
                  <a:prstClr val="black"/>
                </a:solidFill>
              </a:rPr>
              <a:pPr/>
              <a:t>21-Mar-22</a:t>
            </a:fld>
            <a:endParaRPr lang="en-US">
              <a:solidFill>
                <a:prstClr val="black"/>
              </a:solidFill>
            </a:endParaRPr>
          </a:p>
        </p:txBody>
      </p:sp>
      <p:sp>
        <p:nvSpPr>
          <p:cNvPr id="4" name="Footer Placeholder 3">
            <a:extLst>
              <a:ext uri="{FF2B5EF4-FFF2-40B4-BE49-F238E27FC236}">
                <a16:creationId xmlns="" xmlns:a16="http://schemas.microsoft.com/office/drawing/2014/main" id="{8DF30DBA-58E9-471D-B31C-7704066C1090}"/>
              </a:ext>
            </a:extLst>
          </p:cNvPr>
          <p:cNvSpPr>
            <a:spLocks noGrp="1"/>
          </p:cNvSpPr>
          <p:nvPr>
            <p:ph type="ftr" sz="quarter" idx="11"/>
          </p:nvPr>
        </p:nvSpPr>
        <p:spPr/>
        <p:txBody>
          <a:bodyPr/>
          <a:lstStyle/>
          <a:p>
            <a:endParaRPr lang="en-US">
              <a:solidFill>
                <a:prstClr val="black"/>
              </a:solidFill>
            </a:endParaRPr>
          </a:p>
        </p:txBody>
      </p:sp>
      <p:sp>
        <p:nvSpPr>
          <p:cNvPr id="5" name="Slide Number Placeholder 4">
            <a:extLst>
              <a:ext uri="{FF2B5EF4-FFF2-40B4-BE49-F238E27FC236}">
                <a16:creationId xmlns="" xmlns:a16="http://schemas.microsoft.com/office/drawing/2014/main" id="{6A268F58-8D48-4EEB-8630-35022767B45A}"/>
              </a:ext>
            </a:extLst>
          </p:cNvPr>
          <p:cNvSpPr>
            <a:spLocks noGrp="1"/>
          </p:cNvSpPr>
          <p:nvPr>
            <p:ph type="sldNum" sz="quarter" idx="12"/>
          </p:nvPr>
        </p:nvSpPr>
        <p:spPr/>
        <p:txBody>
          <a:bodyPr/>
          <a:lstStyle/>
          <a:p>
            <a:fld id="{37634F2D-4F96-4A1A-A648-518B1AFE058E}"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776560603"/>
      </p:ext>
    </p:extLst>
  </p:cSld>
  <p:clrMapOvr>
    <a:masterClrMapping/>
  </p:clrMapOvr>
  <p:timing>
    <p:tnLst>
      <p:par>
        <p:cTn id="1" dur="indefinite" restart="never" nodeType="tmRoot"/>
      </p:par>
    </p:tnLst>
  </p:timing>
</p:sldLayout>
</file>

<file path=ppt/slideLayouts/slideLayout171.xml><?xml version="1.0" encoding="utf-8"?>
<p:sldLayout xmlns:a="http://schemas.openxmlformats.org/drawingml/2006/main" xmlns:r="http://schemas.openxmlformats.org/officeDocument/2006/relationships" xmlns:p="http://schemas.openxmlformats.org/presentationml/2006/main" userDrawn="1">
  <p:cSld name="2_Title Only">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11" name="Freeform 17">
            <a:extLst>
              <a:ext uri="{FF2B5EF4-FFF2-40B4-BE49-F238E27FC236}">
                <a16:creationId xmlns="" xmlns:a16="http://schemas.microsoft.com/office/drawing/2014/main" id="{11AD8B8B-499E-4064-9606-1DD7568A748C}"/>
              </a:ext>
            </a:extLst>
          </p:cNvPr>
          <p:cNvSpPr/>
          <p:nvPr userDrawn="1"/>
        </p:nvSpPr>
        <p:spPr>
          <a:xfrm>
            <a:off x="247076" y="287079"/>
            <a:ext cx="11697847" cy="6434396"/>
          </a:xfrm>
          <a:prstGeom prst="roundRect">
            <a:avLst>
              <a:gd name="adj" fmla="val 8405"/>
            </a:avLst>
          </a:prstGeom>
          <a:solidFill>
            <a:srgbClr val="FFFFFF"/>
          </a:solidFill>
          <a:ln w="25400" cap="flat" cmpd="sng" algn="ctr">
            <a:solidFill>
              <a:schemeClr val="bg1">
                <a:lumMod val="85000"/>
              </a:schemeClr>
            </a:solidFill>
            <a:prstDash val="lgDash"/>
          </a:ln>
          <a:effectLst/>
        </p:spPr>
        <p:txBody>
          <a:bodyPr rtlCol="0" anchor="ctr"/>
          <a:lstStyle/>
          <a:p>
            <a:pPr algn="ctr">
              <a:buClr>
                <a:srgbClr val="000000"/>
              </a:buClr>
              <a:buFont typeface="Arial"/>
              <a:buNone/>
              <a:defRPr/>
            </a:pPr>
            <a:endParaRPr lang="en-US" sz="1400" kern="0" dirty="0">
              <a:solidFill>
                <a:srgbClr val="BAE5E4"/>
              </a:solidFill>
              <a:latin typeface="Arial-Rounded"/>
              <a:ea typeface="Arial-Rounded"/>
              <a:sym typeface="Arial"/>
            </a:endParaRPr>
          </a:p>
        </p:txBody>
      </p:sp>
      <p:sp>
        <p:nvSpPr>
          <p:cNvPr id="3" name="Date Placeholder 2">
            <a:extLst>
              <a:ext uri="{FF2B5EF4-FFF2-40B4-BE49-F238E27FC236}">
                <a16:creationId xmlns="" xmlns:a16="http://schemas.microsoft.com/office/drawing/2014/main" id="{523D60F7-56F1-4181-BD85-F81551044A2A}"/>
              </a:ext>
            </a:extLst>
          </p:cNvPr>
          <p:cNvSpPr>
            <a:spLocks noGrp="1"/>
          </p:cNvSpPr>
          <p:nvPr>
            <p:ph type="dt" sz="half" idx="10"/>
          </p:nvPr>
        </p:nvSpPr>
        <p:spPr/>
        <p:txBody>
          <a:bodyPr/>
          <a:lstStyle/>
          <a:p>
            <a:fld id="{11EBD0CC-E3E2-4331-AA06-EBB8ADD6037D}" type="datetimeFigureOut">
              <a:rPr lang="en-US" smtClean="0">
                <a:solidFill>
                  <a:prstClr val="black"/>
                </a:solidFill>
              </a:rPr>
              <a:pPr/>
              <a:t>21-Mar-22</a:t>
            </a:fld>
            <a:endParaRPr lang="en-US">
              <a:solidFill>
                <a:prstClr val="black"/>
              </a:solidFill>
            </a:endParaRPr>
          </a:p>
        </p:txBody>
      </p:sp>
      <p:sp>
        <p:nvSpPr>
          <p:cNvPr id="4" name="Footer Placeholder 3">
            <a:extLst>
              <a:ext uri="{FF2B5EF4-FFF2-40B4-BE49-F238E27FC236}">
                <a16:creationId xmlns="" xmlns:a16="http://schemas.microsoft.com/office/drawing/2014/main" id="{8DF30DBA-58E9-471D-B31C-7704066C1090}"/>
              </a:ext>
            </a:extLst>
          </p:cNvPr>
          <p:cNvSpPr>
            <a:spLocks noGrp="1"/>
          </p:cNvSpPr>
          <p:nvPr>
            <p:ph type="ftr" sz="quarter" idx="11"/>
          </p:nvPr>
        </p:nvSpPr>
        <p:spPr/>
        <p:txBody>
          <a:bodyPr/>
          <a:lstStyle/>
          <a:p>
            <a:endParaRPr lang="en-US">
              <a:solidFill>
                <a:prstClr val="black"/>
              </a:solidFill>
            </a:endParaRPr>
          </a:p>
        </p:txBody>
      </p:sp>
      <p:sp>
        <p:nvSpPr>
          <p:cNvPr id="5" name="Slide Number Placeholder 4">
            <a:extLst>
              <a:ext uri="{FF2B5EF4-FFF2-40B4-BE49-F238E27FC236}">
                <a16:creationId xmlns="" xmlns:a16="http://schemas.microsoft.com/office/drawing/2014/main" id="{6A268F58-8D48-4EEB-8630-35022767B45A}"/>
              </a:ext>
            </a:extLst>
          </p:cNvPr>
          <p:cNvSpPr>
            <a:spLocks noGrp="1"/>
          </p:cNvSpPr>
          <p:nvPr>
            <p:ph type="sldNum" sz="quarter" idx="12"/>
          </p:nvPr>
        </p:nvSpPr>
        <p:spPr/>
        <p:txBody>
          <a:bodyPr/>
          <a:lstStyle/>
          <a:p>
            <a:fld id="{37634F2D-4F96-4A1A-A648-518B1AFE058E}"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233244499"/>
      </p:ext>
    </p:extLst>
  </p:cSld>
  <p:clrMapOvr>
    <a:masterClrMapping/>
  </p:clrMapOvr>
  <p:timing>
    <p:tnLst>
      <p:par>
        <p:cTn id="1" dur="indefinite" restart="never" nodeType="tmRoot"/>
      </p:par>
    </p:tnLst>
  </p:timing>
</p:sldLayout>
</file>

<file path=ppt/slideLayouts/slideLayout172.xml><?xml version="1.0" encoding="utf-8"?>
<p:sldLayout xmlns:a="http://schemas.openxmlformats.org/drawingml/2006/main" xmlns:r="http://schemas.openxmlformats.org/officeDocument/2006/relationships" xmlns:p="http://schemas.openxmlformats.org/presentationml/2006/main" userDrawn="1">
  <p:cSld name="1_Title Only">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11" name="Freeform 17">
            <a:extLst>
              <a:ext uri="{FF2B5EF4-FFF2-40B4-BE49-F238E27FC236}">
                <a16:creationId xmlns="" xmlns:a16="http://schemas.microsoft.com/office/drawing/2014/main" id="{11AD8B8B-499E-4064-9606-1DD7568A748C}"/>
              </a:ext>
            </a:extLst>
          </p:cNvPr>
          <p:cNvSpPr/>
          <p:nvPr userDrawn="1"/>
        </p:nvSpPr>
        <p:spPr>
          <a:xfrm>
            <a:off x="247076" y="287079"/>
            <a:ext cx="11697847" cy="6434396"/>
          </a:xfrm>
          <a:prstGeom prst="roundRect">
            <a:avLst>
              <a:gd name="adj" fmla="val 8405"/>
            </a:avLst>
          </a:prstGeom>
          <a:solidFill>
            <a:srgbClr val="FFFFFF"/>
          </a:solidFill>
          <a:ln w="25400" cap="flat" cmpd="sng" algn="ctr">
            <a:solidFill>
              <a:schemeClr val="bg1">
                <a:lumMod val="85000"/>
              </a:schemeClr>
            </a:solidFill>
            <a:prstDash val="lgDash"/>
          </a:ln>
          <a:effectLst/>
        </p:spPr>
        <p:txBody>
          <a:bodyPr rtlCol="0" anchor="ctr"/>
          <a:lstStyle/>
          <a:p>
            <a:pPr algn="ctr">
              <a:buClr>
                <a:srgbClr val="000000"/>
              </a:buClr>
              <a:buFont typeface="Arial"/>
              <a:buNone/>
              <a:defRPr/>
            </a:pPr>
            <a:endParaRPr lang="en-US" sz="1400" kern="0" dirty="0">
              <a:solidFill>
                <a:srgbClr val="BAE5E4"/>
              </a:solidFill>
              <a:latin typeface="Arial-Rounded"/>
              <a:ea typeface="Arial-Rounded"/>
              <a:sym typeface="Arial"/>
            </a:endParaRPr>
          </a:p>
        </p:txBody>
      </p:sp>
      <p:sp>
        <p:nvSpPr>
          <p:cNvPr id="3" name="Date Placeholder 2">
            <a:extLst>
              <a:ext uri="{FF2B5EF4-FFF2-40B4-BE49-F238E27FC236}">
                <a16:creationId xmlns="" xmlns:a16="http://schemas.microsoft.com/office/drawing/2014/main" id="{523D60F7-56F1-4181-BD85-F81551044A2A}"/>
              </a:ext>
            </a:extLst>
          </p:cNvPr>
          <p:cNvSpPr>
            <a:spLocks noGrp="1"/>
          </p:cNvSpPr>
          <p:nvPr>
            <p:ph type="dt" sz="half" idx="10"/>
          </p:nvPr>
        </p:nvSpPr>
        <p:spPr/>
        <p:txBody>
          <a:bodyPr/>
          <a:lstStyle/>
          <a:p>
            <a:fld id="{11EBD0CC-E3E2-4331-AA06-EBB8ADD6037D}" type="datetimeFigureOut">
              <a:rPr lang="en-US" smtClean="0">
                <a:solidFill>
                  <a:prstClr val="black"/>
                </a:solidFill>
              </a:rPr>
              <a:pPr/>
              <a:t>21-Mar-22</a:t>
            </a:fld>
            <a:endParaRPr lang="en-US">
              <a:solidFill>
                <a:prstClr val="black"/>
              </a:solidFill>
            </a:endParaRPr>
          </a:p>
        </p:txBody>
      </p:sp>
      <p:sp>
        <p:nvSpPr>
          <p:cNvPr id="4" name="Footer Placeholder 3">
            <a:extLst>
              <a:ext uri="{FF2B5EF4-FFF2-40B4-BE49-F238E27FC236}">
                <a16:creationId xmlns="" xmlns:a16="http://schemas.microsoft.com/office/drawing/2014/main" id="{8DF30DBA-58E9-471D-B31C-7704066C1090}"/>
              </a:ext>
            </a:extLst>
          </p:cNvPr>
          <p:cNvSpPr>
            <a:spLocks noGrp="1"/>
          </p:cNvSpPr>
          <p:nvPr>
            <p:ph type="ftr" sz="quarter" idx="11"/>
          </p:nvPr>
        </p:nvSpPr>
        <p:spPr/>
        <p:txBody>
          <a:bodyPr/>
          <a:lstStyle/>
          <a:p>
            <a:endParaRPr lang="en-US">
              <a:solidFill>
                <a:prstClr val="black"/>
              </a:solidFill>
            </a:endParaRPr>
          </a:p>
        </p:txBody>
      </p:sp>
      <p:sp>
        <p:nvSpPr>
          <p:cNvPr id="5" name="Slide Number Placeholder 4">
            <a:extLst>
              <a:ext uri="{FF2B5EF4-FFF2-40B4-BE49-F238E27FC236}">
                <a16:creationId xmlns="" xmlns:a16="http://schemas.microsoft.com/office/drawing/2014/main" id="{6A268F58-8D48-4EEB-8630-35022767B45A}"/>
              </a:ext>
            </a:extLst>
          </p:cNvPr>
          <p:cNvSpPr>
            <a:spLocks noGrp="1"/>
          </p:cNvSpPr>
          <p:nvPr>
            <p:ph type="sldNum" sz="quarter" idx="12"/>
          </p:nvPr>
        </p:nvSpPr>
        <p:spPr/>
        <p:txBody>
          <a:bodyPr/>
          <a:lstStyle/>
          <a:p>
            <a:fld id="{37634F2D-4F96-4A1A-A648-518B1AFE058E}"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087614374"/>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12_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5B694A4-FEEE-4E76-B72B-740D4CA2874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B90ABF06-D9FD-40A2-8780-65E910E7467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DEDD2298-A40E-4BBE-8C88-DCD683D9DD53}"/>
              </a:ext>
            </a:extLst>
          </p:cNvPr>
          <p:cNvSpPr>
            <a:spLocks noGrp="1"/>
          </p:cNvSpPr>
          <p:nvPr>
            <p:ph type="dt" sz="half" idx="10"/>
          </p:nvPr>
        </p:nvSpPr>
        <p:spPr/>
        <p:txBody>
          <a:bodyPr/>
          <a:lstStyle/>
          <a:p>
            <a:fld id="{AE99BF91-CBAF-4138-BA50-0ECA45BADFAC}" type="datetimeFigureOut">
              <a:rPr lang="en-US" smtClean="0"/>
              <a:t>21-Mar-22</a:t>
            </a:fld>
            <a:endParaRPr lang="en-US"/>
          </a:p>
        </p:txBody>
      </p:sp>
      <p:sp>
        <p:nvSpPr>
          <p:cNvPr id="5" name="Footer Placeholder 4">
            <a:extLst>
              <a:ext uri="{FF2B5EF4-FFF2-40B4-BE49-F238E27FC236}">
                <a16:creationId xmlns="" xmlns:a16="http://schemas.microsoft.com/office/drawing/2014/main" id="{A424A96F-0C09-4F5D-991E-1FA0C6993B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777AA56B-93A9-4F5C-AEBF-7551D1F2C99C}"/>
              </a:ext>
            </a:extLst>
          </p:cNvPr>
          <p:cNvSpPr>
            <a:spLocks noGrp="1"/>
          </p:cNvSpPr>
          <p:nvPr>
            <p:ph type="sldNum" sz="quarter" idx="12"/>
          </p:nvPr>
        </p:nvSpPr>
        <p:spPr/>
        <p:txBody>
          <a:bodyPr/>
          <a:lstStyle/>
          <a:p>
            <a:fld id="{6C46D1DE-7B50-410B-A29F-8022C275BD12}" type="slidenum">
              <a:rPr lang="en-US" smtClean="0"/>
              <a:t>‹#›</a:t>
            </a:fld>
            <a:endParaRPr lang="en-US"/>
          </a:p>
        </p:txBody>
      </p:sp>
    </p:spTree>
    <p:extLst>
      <p:ext uri="{BB962C8B-B14F-4D97-AF65-F5344CB8AC3E}">
        <p14:creationId xmlns:p14="http://schemas.microsoft.com/office/powerpoint/2010/main" val="2867911747"/>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11_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5B694A4-FEEE-4E76-B72B-740D4CA2874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B90ABF06-D9FD-40A2-8780-65E910E7467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DEDD2298-A40E-4BBE-8C88-DCD683D9DD53}"/>
              </a:ext>
            </a:extLst>
          </p:cNvPr>
          <p:cNvSpPr>
            <a:spLocks noGrp="1"/>
          </p:cNvSpPr>
          <p:nvPr>
            <p:ph type="dt" sz="half" idx="10"/>
          </p:nvPr>
        </p:nvSpPr>
        <p:spPr/>
        <p:txBody>
          <a:bodyPr/>
          <a:lstStyle/>
          <a:p>
            <a:fld id="{AE99BF91-CBAF-4138-BA50-0ECA45BADFAC}" type="datetimeFigureOut">
              <a:rPr lang="en-US" smtClean="0"/>
              <a:t>21-Mar-22</a:t>
            </a:fld>
            <a:endParaRPr lang="en-US"/>
          </a:p>
        </p:txBody>
      </p:sp>
      <p:sp>
        <p:nvSpPr>
          <p:cNvPr id="5" name="Footer Placeholder 4">
            <a:extLst>
              <a:ext uri="{FF2B5EF4-FFF2-40B4-BE49-F238E27FC236}">
                <a16:creationId xmlns="" xmlns:a16="http://schemas.microsoft.com/office/drawing/2014/main" id="{A424A96F-0C09-4F5D-991E-1FA0C6993B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777AA56B-93A9-4F5C-AEBF-7551D1F2C99C}"/>
              </a:ext>
            </a:extLst>
          </p:cNvPr>
          <p:cNvSpPr>
            <a:spLocks noGrp="1"/>
          </p:cNvSpPr>
          <p:nvPr>
            <p:ph type="sldNum" sz="quarter" idx="12"/>
          </p:nvPr>
        </p:nvSpPr>
        <p:spPr/>
        <p:txBody>
          <a:bodyPr/>
          <a:lstStyle/>
          <a:p>
            <a:fld id="{6C46D1DE-7B50-410B-A29F-8022C275BD12}" type="slidenum">
              <a:rPr lang="en-US" smtClean="0"/>
              <a:t>‹#›</a:t>
            </a:fld>
            <a:endParaRPr lang="en-US"/>
          </a:p>
        </p:txBody>
      </p:sp>
    </p:spTree>
    <p:extLst>
      <p:ext uri="{BB962C8B-B14F-4D97-AF65-F5344CB8AC3E}">
        <p14:creationId xmlns:p14="http://schemas.microsoft.com/office/powerpoint/2010/main" val="2044972943"/>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5B694A4-FEEE-4E76-B72B-740D4CA2874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B90ABF06-D9FD-40A2-8780-65E910E7467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DEDD2298-A40E-4BBE-8C88-DCD683D9DD53}"/>
              </a:ext>
            </a:extLst>
          </p:cNvPr>
          <p:cNvSpPr>
            <a:spLocks noGrp="1"/>
          </p:cNvSpPr>
          <p:nvPr>
            <p:ph type="dt" sz="half" idx="10"/>
          </p:nvPr>
        </p:nvSpPr>
        <p:spPr/>
        <p:txBody>
          <a:bodyPr/>
          <a:lstStyle/>
          <a:p>
            <a:fld id="{AE99BF91-CBAF-4138-BA50-0ECA45BADFAC}" type="datetimeFigureOut">
              <a:rPr lang="en-US" smtClean="0"/>
              <a:t>21-Mar-22</a:t>
            </a:fld>
            <a:endParaRPr lang="en-US"/>
          </a:p>
        </p:txBody>
      </p:sp>
      <p:sp>
        <p:nvSpPr>
          <p:cNvPr id="5" name="Footer Placeholder 4">
            <a:extLst>
              <a:ext uri="{FF2B5EF4-FFF2-40B4-BE49-F238E27FC236}">
                <a16:creationId xmlns="" xmlns:a16="http://schemas.microsoft.com/office/drawing/2014/main" id="{A424A96F-0C09-4F5D-991E-1FA0C6993B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777AA56B-93A9-4F5C-AEBF-7551D1F2C99C}"/>
              </a:ext>
            </a:extLst>
          </p:cNvPr>
          <p:cNvSpPr>
            <a:spLocks noGrp="1"/>
          </p:cNvSpPr>
          <p:nvPr>
            <p:ph type="sldNum" sz="quarter" idx="12"/>
          </p:nvPr>
        </p:nvSpPr>
        <p:spPr/>
        <p:txBody>
          <a:bodyPr/>
          <a:lstStyle/>
          <a:p>
            <a:fld id="{6C46D1DE-7B50-410B-A29F-8022C275BD12}" type="slidenum">
              <a:rPr lang="en-US" smtClean="0"/>
              <a:t>‹#›</a:t>
            </a:fld>
            <a:endParaRPr lang="en-US"/>
          </a:p>
        </p:txBody>
      </p:sp>
    </p:spTree>
    <p:extLst>
      <p:ext uri="{BB962C8B-B14F-4D97-AF65-F5344CB8AC3E}">
        <p14:creationId xmlns:p14="http://schemas.microsoft.com/office/powerpoint/2010/main" val="2952750610"/>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10_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5B694A4-FEEE-4E76-B72B-740D4CA2874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B90ABF06-D9FD-40A2-8780-65E910E7467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DEDD2298-A40E-4BBE-8C88-DCD683D9DD53}"/>
              </a:ext>
            </a:extLst>
          </p:cNvPr>
          <p:cNvSpPr>
            <a:spLocks noGrp="1"/>
          </p:cNvSpPr>
          <p:nvPr>
            <p:ph type="dt" sz="half" idx="10"/>
          </p:nvPr>
        </p:nvSpPr>
        <p:spPr/>
        <p:txBody>
          <a:bodyPr/>
          <a:lstStyle/>
          <a:p>
            <a:fld id="{AE99BF91-CBAF-4138-BA50-0ECA45BADFAC}" type="datetimeFigureOut">
              <a:rPr lang="en-US" smtClean="0"/>
              <a:t>21-Mar-22</a:t>
            </a:fld>
            <a:endParaRPr lang="en-US"/>
          </a:p>
        </p:txBody>
      </p:sp>
      <p:sp>
        <p:nvSpPr>
          <p:cNvPr id="5" name="Footer Placeholder 4">
            <a:extLst>
              <a:ext uri="{FF2B5EF4-FFF2-40B4-BE49-F238E27FC236}">
                <a16:creationId xmlns="" xmlns:a16="http://schemas.microsoft.com/office/drawing/2014/main" id="{A424A96F-0C09-4F5D-991E-1FA0C6993B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777AA56B-93A9-4F5C-AEBF-7551D1F2C99C}"/>
              </a:ext>
            </a:extLst>
          </p:cNvPr>
          <p:cNvSpPr>
            <a:spLocks noGrp="1"/>
          </p:cNvSpPr>
          <p:nvPr>
            <p:ph type="sldNum" sz="quarter" idx="12"/>
          </p:nvPr>
        </p:nvSpPr>
        <p:spPr/>
        <p:txBody>
          <a:bodyPr/>
          <a:lstStyle/>
          <a:p>
            <a:fld id="{6C46D1DE-7B50-410B-A29F-8022C275BD12}" type="slidenum">
              <a:rPr lang="en-US" smtClean="0"/>
              <a:t>‹#›</a:t>
            </a:fld>
            <a:endParaRPr lang="en-US"/>
          </a:p>
        </p:txBody>
      </p:sp>
    </p:spTree>
    <p:extLst>
      <p:ext uri="{BB962C8B-B14F-4D97-AF65-F5344CB8AC3E}">
        <p14:creationId xmlns:p14="http://schemas.microsoft.com/office/powerpoint/2010/main" val="475691898"/>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9_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5B694A4-FEEE-4E76-B72B-740D4CA2874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B90ABF06-D9FD-40A2-8780-65E910E7467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DEDD2298-A40E-4BBE-8C88-DCD683D9DD53}"/>
              </a:ext>
            </a:extLst>
          </p:cNvPr>
          <p:cNvSpPr>
            <a:spLocks noGrp="1"/>
          </p:cNvSpPr>
          <p:nvPr>
            <p:ph type="dt" sz="half" idx="10"/>
          </p:nvPr>
        </p:nvSpPr>
        <p:spPr/>
        <p:txBody>
          <a:bodyPr/>
          <a:lstStyle/>
          <a:p>
            <a:fld id="{AE99BF91-CBAF-4138-BA50-0ECA45BADFAC}" type="datetimeFigureOut">
              <a:rPr lang="en-US" smtClean="0"/>
              <a:t>21-Mar-22</a:t>
            </a:fld>
            <a:endParaRPr lang="en-US"/>
          </a:p>
        </p:txBody>
      </p:sp>
      <p:sp>
        <p:nvSpPr>
          <p:cNvPr id="5" name="Footer Placeholder 4">
            <a:extLst>
              <a:ext uri="{FF2B5EF4-FFF2-40B4-BE49-F238E27FC236}">
                <a16:creationId xmlns="" xmlns:a16="http://schemas.microsoft.com/office/drawing/2014/main" id="{A424A96F-0C09-4F5D-991E-1FA0C6993B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777AA56B-93A9-4F5C-AEBF-7551D1F2C99C}"/>
              </a:ext>
            </a:extLst>
          </p:cNvPr>
          <p:cNvSpPr>
            <a:spLocks noGrp="1"/>
          </p:cNvSpPr>
          <p:nvPr>
            <p:ph type="sldNum" sz="quarter" idx="12"/>
          </p:nvPr>
        </p:nvSpPr>
        <p:spPr/>
        <p:txBody>
          <a:bodyPr/>
          <a:lstStyle/>
          <a:p>
            <a:fld id="{6C46D1DE-7B50-410B-A29F-8022C275BD12}" type="slidenum">
              <a:rPr lang="en-US" smtClean="0"/>
              <a:t>‹#›</a:t>
            </a:fld>
            <a:endParaRPr lang="en-US"/>
          </a:p>
        </p:txBody>
      </p:sp>
    </p:spTree>
    <p:extLst>
      <p:ext uri="{BB962C8B-B14F-4D97-AF65-F5344CB8AC3E}">
        <p14:creationId xmlns:p14="http://schemas.microsoft.com/office/powerpoint/2010/main" val="74156205"/>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5B694A4-FEEE-4E76-B72B-740D4CA2874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B90ABF06-D9FD-40A2-8780-65E910E7467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DEDD2298-A40E-4BBE-8C88-DCD683D9DD53}"/>
              </a:ext>
            </a:extLst>
          </p:cNvPr>
          <p:cNvSpPr>
            <a:spLocks noGrp="1"/>
          </p:cNvSpPr>
          <p:nvPr>
            <p:ph type="dt" sz="half" idx="10"/>
          </p:nvPr>
        </p:nvSpPr>
        <p:spPr/>
        <p:txBody>
          <a:bodyPr/>
          <a:lstStyle/>
          <a:p>
            <a:fld id="{AE99BF91-CBAF-4138-BA50-0ECA45BADFAC}" type="datetimeFigureOut">
              <a:rPr lang="en-US" smtClean="0"/>
              <a:t>21-Mar-22</a:t>
            </a:fld>
            <a:endParaRPr lang="en-US"/>
          </a:p>
        </p:txBody>
      </p:sp>
      <p:sp>
        <p:nvSpPr>
          <p:cNvPr id="5" name="Footer Placeholder 4">
            <a:extLst>
              <a:ext uri="{FF2B5EF4-FFF2-40B4-BE49-F238E27FC236}">
                <a16:creationId xmlns="" xmlns:a16="http://schemas.microsoft.com/office/drawing/2014/main" id="{A424A96F-0C09-4F5D-991E-1FA0C6993B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777AA56B-93A9-4F5C-AEBF-7551D1F2C99C}"/>
              </a:ext>
            </a:extLst>
          </p:cNvPr>
          <p:cNvSpPr>
            <a:spLocks noGrp="1"/>
          </p:cNvSpPr>
          <p:nvPr>
            <p:ph type="sldNum" sz="quarter" idx="12"/>
          </p:nvPr>
        </p:nvSpPr>
        <p:spPr/>
        <p:txBody>
          <a:bodyPr/>
          <a:lstStyle/>
          <a:p>
            <a:fld id="{6C46D1DE-7B50-410B-A29F-8022C275BD12}" type="slidenum">
              <a:rPr lang="en-US" smtClean="0"/>
              <a:t>‹#›</a:t>
            </a:fld>
            <a:endParaRPr lang="en-US"/>
          </a:p>
        </p:txBody>
      </p:sp>
    </p:spTree>
    <p:extLst>
      <p:ext uri="{BB962C8B-B14F-4D97-AF65-F5344CB8AC3E}">
        <p14:creationId xmlns:p14="http://schemas.microsoft.com/office/powerpoint/2010/main" val="4230304348"/>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7_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5B694A4-FEEE-4E76-B72B-740D4CA2874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B90ABF06-D9FD-40A2-8780-65E910E7467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DEDD2298-A40E-4BBE-8C88-DCD683D9DD53}"/>
              </a:ext>
            </a:extLst>
          </p:cNvPr>
          <p:cNvSpPr>
            <a:spLocks noGrp="1"/>
          </p:cNvSpPr>
          <p:nvPr>
            <p:ph type="dt" sz="half" idx="10"/>
          </p:nvPr>
        </p:nvSpPr>
        <p:spPr/>
        <p:txBody>
          <a:bodyPr/>
          <a:lstStyle/>
          <a:p>
            <a:fld id="{AE99BF91-CBAF-4138-BA50-0ECA45BADFAC}" type="datetimeFigureOut">
              <a:rPr lang="en-US" smtClean="0"/>
              <a:t>21-Mar-22</a:t>
            </a:fld>
            <a:endParaRPr lang="en-US"/>
          </a:p>
        </p:txBody>
      </p:sp>
      <p:sp>
        <p:nvSpPr>
          <p:cNvPr id="5" name="Footer Placeholder 4">
            <a:extLst>
              <a:ext uri="{FF2B5EF4-FFF2-40B4-BE49-F238E27FC236}">
                <a16:creationId xmlns="" xmlns:a16="http://schemas.microsoft.com/office/drawing/2014/main" id="{A424A96F-0C09-4F5D-991E-1FA0C6993B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777AA56B-93A9-4F5C-AEBF-7551D1F2C99C}"/>
              </a:ext>
            </a:extLst>
          </p:cNvPr>
          <p:cNvSpPr>
            <a:spLocks noGrp="1"/>
          </p:cNvSpPr>
          <p:nvPr>
            <p:ph type="sldNum" sz="quarter" idx="12"/>
          </p:nvPr>
        </p:nvSpPr>
        <p:spPr/>
        <p:txBody>
          <a:bodyPr/>
          <a:lstStyle/>
          <a:p>
            <a:fld id="{6C46D1DE-7B50-410B-A29F-8022C275BD12}" type="slidenum">
              <a:rPr lang="en-US" smtClean="0"/>
              <a:t>‹#›</a:t>
            </a:fld>
            <a:endParaRPr lang="en-US"/>
          </a:p>
        </p:txBody>
      </p:sp>
    </p:spTree>
    <p:extLst>
      <p:ext uri="{BB962C8B-B14F-4D97-AF65-F5344CB8AC3E}">
        <p14:creationId xmlns:p14="http://schemas.microsoft.com/office/powerpoint/2010/main" val="3539321180"/>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5B694A4-FEEE-4E76-B72B-740D4CA2874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B90ABF06-D9FD-40A2-8780-65E910E7467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DEDD2298-A40E-4BBE-8C88-DCD683D9DD53}"/>
              </a:ext>
            </a:extLst>
          </p:cNvPr>
          <p:cNvSpPr>
            <a:spLocks noGrp="1"/>
          </p:cNvSpPr>
          <p:nvPr>
            <p:ph type="dt" sz="half" idx="10"/>
          </p:nvPr>
        </p:nvSpPr>
        <p:spPr/>
        <p:txBody>
          <a:bodyPr/>
          <a:lstStyle/>
          <a:p>
            <a:fld id="{AE99BF91-CBAF-4138-BA50-0ECA45BADFAC}" type="datetimeFigureOut">
              <a:rPr lang="en-US" smtClean="0"/>
              <a:t>21-Mar-22</a:t>
            </a:fld>
            <a:endParaRPr lang="en-US"/>
          </a:p>
        </p:txBody>
      </p:sp>
      <p:sp>
        <p:nvSpPr>
          <p:cNvPr id="5" name="Footer Placeholder 4">
            <a:extLst>
              <a:ext uri="{FF2B5EF4-FFF2-40B4-BE49-F238E27FC236}">
                <a16:creationId xmlns="" xmlns:a16="http://schemas.microsoft.com/office/drawing/2014/main" id="{A424A96F-0C09-4F5D-991E-1FA0C6993B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777AA56B-93A9-4F5C-AEBF-7551D1F2C99C}"/>
              </a:ext>
            </a:extLst>
          </p:cNvPr>
          <p:cNvSpPr>
            <a:spLocks noGrp="1"/>
          </p:cNvSpPr>
          <p:nvPr>
            <p:ph type="sldNum" sz="quarter" idx="12"/>
          </p:nvPr>
        </p:nvSpPr>
        <p:spPr/>
        <p:txBody>
          <a:bodyPr/>
          <a:lstStyle/>
          <a:p>
            <a:fld id="{6C46D1DE-7B50-410B-A29F-8022C275BD12}" type="slidenum">
              <a:rPr lang="en-US" smtClean="0"/>
              <a:t>‹#›</a:t>
            </a:fld>
            <a:endParaRPr lang="en-US"/>
          </a:p>
        </p:txBody>
      </p:sp>
    </p:spTree>
    <p:extLst>
      <p:ext uri="{BB962C8B-B14F-4D97-AF65-F5344CB8AC3E}">
        <p14:creationId xmlns:p14="http://schemas.microsoft.com/office/powerpoint/2010/main" val="2770756995"/>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5B694A4-FEEE-4E76-B72B-740D4CA2874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B90ABF06-D9FD-40A2-8780-65E910E7467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DEDD2298-A40E-4BBE-8C88-DCD683D9DD53}"/>
              </a:ext>
            </a:extLst>
          </p:cNvPr>
          <p:cNvSpPr>
            <a:spLocks noGrp="1"/>
          </p:cNvSpPr>
          <p:nvPr>
            <p:ph type="dt" sz="half" idx="10"/>
          </p:nvPr>
        </p:nvSpPr>
        <p:spPr/>
        <p:txBody>
          <a:bodyPr/>
          <a:lstStyle/>
          <a:p>
            <a:fld id="{AE99BF91-CBAF-4138-BA50-0ECA45BADFAC}" type="datetimeFigureOut">
              <a:rPr lang="en-US" smtClean="0"/>
              <a:t>21-Mar-22</a:t>
            </a:fld>
            <a:endParaRPr lang="en-US"/>
          </a:p>
        </p:txBody>
      </p:sp>
      <p:sp>
        <p:nvSpPr>
          <p:cNvPr id="5" name="Footer Placeholder 4">
            <a:extLst>
              <a:ext uri="{FF2B5EF4-FFF2-40B4-BE49-F238E27FC236}">
                <a16:creationId xmlns="" xmlns:a16="http://schemas.microsoft.com/office/drawing/2014/main" id="{A424A96F-0C09-4F5D-991E-1FA0C6993B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777AA56B-93A9-4F5C-AEBF-7551D1F2C99C}"/>
              </a:ext>
            </a:extLst>
          </p:cNvPr>
          <p:cNvSpPr>
            <a:spLocks noGrp="1"/>
          </p:cNvSpPr>
          <p:nvPr>
            <p:ph type="sldNum" sz="quarter" idx="12"/>
          </p:nvPr>
        </p:nvSpPr>
        <p:spPr/>
        <p:txBody>
          <a:bodyPr/>
          <a:lstStyle/>
          <a:p>
            <a:fld id="{6C46D1DE-7B50-410B-A29F-8022C275BD12}" type="slidenum">
              <a:rPr lang="en-US" smtClean="0"/>
              <a:t>‹#›</a:t>
            </a:fld>
            <a:endParaRPr lang="en-US"/>
          </a:p>
        </p:txBody>
      </p:sp>
    </p:spTree>
    <p:extLst>
      <p:ext uri="{BB962C8B-B14F-4D97-AF65-F5344CB8AC3E}">
        <p14:creationId xmlns:p14="http://schemas.microsoft.com/office/powerpoint/2010/main" val="1218409138"/>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5B694A4-FEEE-4E76-B72B-740D4CA2874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B90ABF06-D9FD-40A2-8780-65E910E7467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DEDD2298-A40E-4BBE-8C88-DCD683D9DD53}"/>
              </a:ext>
            </a:extLst>
          </p:cNvPr>
          <p:cNvSpPr>
            <a:spLocks noGrp="1"/>
          </p:cNvSpPr>
          <p:nvPr>
            <p:ph type="dt" sz="half" idx="10"/>
          </p:nvPr>
        </p:nvSpPr>
        <p:spPr/>
        <p:txBody>
          <a:bodyPr/>
          <a:lstStyle/>
          <a:p>
            <a:fld id="{AE99BF91-CBAF-4138-BA50-0ECA45BADFAC}" type="datetimeFigureOut">
              <a:rPr lang="en-US" smtClean="0"/>
              <a:t>21-Mar-22</a:t>
            </a:fld>
            <a:endParaRPr lang="en-US"/>
          </a:p>
        </p:txBody>
      </p:sp>
      <p:sp>
        <p:nvSpPr>
          <p:cNvPr id="5" name="Footer Placeholder 4">
            <a:extLst>
              <a:ext uri="{FF2B5EF4-FFF2-40B4-BE49-F238E27FC236}">
                <a16:creationId xmlns="" xmlns:a16="http://schemas.microsoft.com/office/drawing/2014/main" id="{A424A96F-0C09-4F5D-991E-1FA0C6993B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777AA56B-93A9-4F5C-AEBF-7551D1F2C99C}"/>
              </a:ext>
            </a:extLst>
          </p:cNvPr>
          <p:cNvSpPr>
            <a:spLocks noGrp="1"/>
          </p:cNvSpPr>
          <p:nvPr>
            <p:ph type="sldNum" sz="quarter" idx="12"/>
          </p:nvPr>
        </p:nvSpPr>
        <p:spPr/>
        <p:txBody>
          <a:bodyPr/>
          <a:lstStyle/>
          <a:p>
            <a:fld id="{6C46D1DE-7B50-410B-A29F-8022C275BD12}" type="slidenum">
              <a:rPr lang="en-US" smtClean="0"/>
              <a:t>‹#›</a:t>
            </a:fld>
            <a:endParaRPr lang="en-US"/>
          </a:p>
        </p:txBody>
      </p:sp>
    </p:spTree>
    <p:extLst>
      <p:ext uri="{BB962C8B-B14F-4D97-AF65-F5344CB8AC3E}">
        <p14:creationId xmlns:p14="http://schemas.microsoft.com/office/powerpoint/2010/main" val="229302241"/>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5B694A4-FEEE-4E76-B72B-740D4CA2874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B90ABF06-D9FD-40A2-8780-65E910E7467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DEDD2298-A40E-4BBE-8C88-DCD683D9DD53}"/>
              </a:ext>
            </a:extLst>
          </p:cNvPr>
          <p:cNvSpPr>
            <a:spLocks noGrp="1"/>
          </p:cNvSpPr>
          <p:nvPr>
            <p:ph type="dt" sz="half" idx="10"/>
          </p:nvPr>
        </p:nvSpPr>
        <p:spPr/>
        <p:txBody>
          <a:bodyPr/>
          <a:lstStyle/>
          <a:p>
            <a:fld id="{AE99BF91-CBAF-4138-BA50-0ECA45BADFAC}" type="datetimeFigureOut">
              <a:rPr lang="en-US" smtClean="0"/>
              <a:t>21-Mar-22</a:t>
            </a:fld>
            <a:endParaRPr lang="en-US"/>
          </a:p>
        </p:txBody>
      </p:sp>
      <p:sp>
        <p:nvSpPr>
          <p:cNvPr id="5" name="Footer Placeholder 4">
            <a:extLst>
              <a:ext uri="{FF2B5EF4-FFF2-40B4-BE49-F238E27FC236}">
                <a16:creationId xmlns="" xmlns:a16="http://schemas.microsoft.com/office/drawing/2014/main" id="{A424A96F-0C09-4F5D-991E-1FA0C6993B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777AA56B-93A9-4F5C-AEBF-7551D1F2C99C}"/>
              </a:ext>
            </a:extLst>
          </p:cNvPr>
          <p:cNvSpPr>
            <a:spLocks noGrp="1"/>
          </p:cNvSpPr>
          <p:nvPr>
            <p:ph type="sldNum" sz="quarter" idx="12"/>
          </p:nvPr>
        </p:nvSpPr>
        <p:spPr/>
        <p:txBody>
          <a:bodyPr/>
          <a:lstStyle/>
          <a:p>
            <a:fld id="{6C46D1DE-7B50-410B-A29F-8022C275BD12}" type="slidenum">
              <a:rPr lang="en-US" smtClean="0"/>
              <a:t>‹#›</a:t>
            </a:fld>
            <a:endParaRPr lang="en-US"/>
          </a:p>
        </p:txBody>
      </p:sp>
    </p:spTree>
    <p:extLst>
      <p:ext uri="{BB962C8B-B14F-4D97-AF65-F5344CB8AC3E}">
        <p14:creationId xmlns:p14="http://schemas.microsoft.com/office/powerpoint/2010/main" val="1102491232"/>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5B694A4-FEEE-4E76-B72B-740D4CA2874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B90ABF06-D9FD-40A2-8780-65E910E7467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DEDD2298-A40E-4BBE-8C88-DCD683D9DD53}"/>
              </a:ext>
            </a:extLst>
          </p:cNvPr>
          <p:cNvSpPr>
            <a:spLocks noGrp="1"/>
          </p:cNvSpPr>
          <p:nvPr>
            <p:ph type="dt" sz="half" idx="10"/>
          </p:nvPr>
        </p:nvSpPr>
        <p:spPr/>
        <p:txBody>
          <a:bodyPr/>
          <a:lstStyle/>
          <a:p>
            <a:fld id="{AE99BF91-CBAF-4138-BA50-0ECA45BADFAC}" type="datetimeFigureOut">
              <a:rPr lang="en-US" smtClean="0"/>
              <a:t>21-Mar-22</a:t>
            </a:fld>
            <a:endParaRPr lang="en-US"/>
          </a:p>
        </p:txBody>
      </p:sp>
      <p:sp>
        <p:nvSpPr>
          <p:cNvPr id="5" name="Footer Placeholder 4">
            <a:extLst>
              <a:ext uri="{FF2B5EF4-FFF2-40B4-BE49-F238E27FC236}">
                <a16:creationId xmlns="" xmlns:a16="http://schemas.microsoft.com/office/drawing/2014/main" id="{A424A96F-0C09-4F5D-991E-1FA0C6993B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777AA56B-93A9-4F5C-AEBF-7551D1F2C99C}"/>
              </a:ext>
            </a:extLst>
          </p:cNvPr>
          <p:cNvSpPr>
            <a:spLocks noGrp="1"/>
          </p:cNvSpPr>
          <p:nvPr>
            <p:ph type="sldNum" sz="quarter" idx="12"/>
          </p:nvPr>
        </p:nvSpPr>
        <p:spPr/>
        <p:txBody>
          <a:bodyPr/>
          <a:lstStyle/>
          <a:p>
            <a:fld id="{6C46D1DE-7B50-410B-A29F-8022C275BD12}" type="slidenum">
              <a:rPr lang="en-US" smtClean="0"/>
              <a:t>‹#›</a:t>
            </a:fld>
            <a:endParaRPr lang="en-US"/>
          </a:p>
        </p:txBody>
      </p:sp>
    </p:spTree>
    <p:extLst>
      <p:ext uri="{BB962C8B-B14F-4D97-AF65-F5344CB8AC3E}">
        <p14:creationId xmlns:p14="http://schemas.microsoft.com/office/powerpoint/2010/main" val="1435210170"/>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5B694A4-FEEE-4E76-B72B-740D4CA2874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B90ABF06-D9FD-40A2-8780-65E910E7467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DEDD2298-A40E-4BBE-8C88-DCD683D9DD53}"/>
              </a:ext>
            </a:extLst>
          </p:cNvPr>
          <p:cNvSpPr>
            <a:spLocks noGrp="1"/>
          </p:cNvSpPr>
          <p:nvPr>
            <p:ph type="dt" sz="half" idx="10"/>
          </p:nvPr>
        </p:nvSpPr>
        <p:spPr/>
        <p:txBody>
          <a:bodyPr/>
          <a:lstStyle/>
          <a:p>
            <a:fld id="{AE99BF91-CBAF-4138-BA50-0ECA45BADFAC}" type="datetimeFigureOut">
              <a:rPr lang="en-US" smtClean="0"/>
              <a:t>21-Mar-22</a:t>
            </a:fld>
            <a:endParaRPr lang="en-US"/>
          </a:p>
        </p:txBody>
      </p:sp>
      <p:sp>
        <p:nvSpPr>
          <p:cNvPr id="5" name="Footer Placeholder 4">
            <a:extLst>
              <a:ext uri="{FF2B5EF4-FFF2-40B4-BE49-F238E27FC236}">
                <a16:creationId xmlns="" xmlns:a16="http://schemas.microsoft.com/office/drawing/2014/main" id="{A424A96F-0C09-4F5D-991E-1FA0C6993B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777AA56B-93A9-4F5C-AEBF-7551D1F2C99C}"/>
              </a:ext>
            </a:extLst>
          </p:cNvPr>
          <p:cNvSpPr>
            <a:spLocks noGrp="1"/>
          </p:cNvSpPr>
          <p:nvPr>
            <p:ph type="sldNum" sz="quarter" idx="12"/>
          </p:nvPr>
        </p:nvSpPr>
        <p:spPr/>
        <p:txBody>
          <a:bodyPr/>
          <a:lstStyle/>
          <a:p>
            <a:fld id="{6C46D1DE-7B50-410B-A29F-8022C275BD12}" type="slidenum">
              <a:rPr lang="en-US" smtClean="0"/>
              <a:t>‹#›</a:t>
            </a:fld>
            <a:endParaRPr lang="en-US"/>
          </a:p>
        </p:txBody>
      </p:sp>
    </p:spTree>
    <p:extLst>
      <p:ext uri="{BB962C8B-B14F-4D97-AF65-F5344CB8AC3E}">
        <p14:creationId xmlns:p14="http://schemas.microsoft.com/office/powerpoint/2010/main" val="2393976949"/>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27_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5B694A4-FEEE-4E76-B72B-740D4CA2874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B90ABF06-D9FD-40A2-8780-65E910E7467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DEDD2298-A40E-4BBE-8C88-DCD683D9DD53}"/>
              </a:ext>
            </a:extLst>
          </p:cNvPr>
          <p:cNvSpPr>
            <a:spLocks noGrp="1"/>
          </p:cNvSpPr>
          <p:nvPr>
            <p:ph type="dt" sz="half" idx="10"/>
          </p:nvPr>
        </p:nvSpPr>
        <p:spPr/>
        <p:txBody>
          <a:bodyPr/>
          <a:lstStyle/>
          <a:p>
            <a:fld id="{AE99BF91-CBAF-4138-BA50-0ECA45BADFAC}" type="datetimeFigureOut">
              <a:rPr lang="en-US" smtClean="0"/>
              <a:t>21-Mar-22</a:t>
            </a:fld>
            <a:endParaRPr lang="en-US"/>
          </a:p>
        </p:txBody>
      </p:sp>
      <p:sp>
        <p:nvSpPr>
          <p:cNvPr id="5" name="Footer Placeholder 4">
            <a:extLst>
              <a:ext uri="{FF2B5EF4-FFF2-40B4-BE49-F238E27FC236}">
                <a16:creationId xmlns="" xmlns:a16="http://schemas.microsoft.com/office/drawing/2014/main" id="{A424A96F-0C09-4F5D-991E-1FA0C6993B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777AA56B-93A9-4F5C-AEBF-7551D1F2C99C}"/>
              </a:ext>
            </a:extLst>
          </p:cNvPr>
          <p:cNvSpPr>
            <a:spLocks noGrp="1"/>
          </p:cNvSpPr>
          <p:nvPr>
            <p:ph type="sldNum" sz="quarter" idx="12"/>
          </p:nvPr>
        </p:nvSpPr>
        <p:spPr/>
        <p:txBody>
          <a:bodyPr/>
          <a:lstStyle/>
          <a:p>
            <a:fld id="{6C46D1DE-7B50-410B-A29F-8022C275BD12}" type="slidenum">
              <a:rPr lang="en-US" smtClean="0"/>
              <a:t>‹#›</a:t>
            </a:fld>
            <a:endParaRPr lang="en-US"/>
          </a:p>
        </p:txBody>
      </p:sp>
    </p:spTree>
    <p:extLst>
      <p:ext uri="{BB962C8B-B14F-4D97-AF65-F5344CB8AC3E}">
        <p14:creationId xmlns:p14="http://schemas.microsoft.com/office/powerpoint/2010/main" val="1755951795"/>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7B1556D-11DB-4019-9411-41B25D5B505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A2A97F9F-1D8B-49AC-A3AD-A6F61F8B222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15AAD775-9B4F-45A7-8D7A-75C26A4829EB}"/>
              </a:ext>
            </a:extLst>
          </p:cNvPr>
          <p:cNvSpPr>
            <a:spLocks noGrp="1"/>
          </p:cNvSpPr>
          <p:nvPr>
            <p:ph type="dt" sz="half" idx="10"/>
          </p:nvPr>
        </p:nvSpPr>
        <p:spPr/>
        <p:txBody>
          <a:bodyPr/>
          <a:lstStyle/>
          <a:p>
            <a:fld id="{AE99BF91-CBAF-4138-BA50-0ECA45BADFAC}" type="datetimeFigureOut">
              <a:rPr lang="en-US" smtClean="0"/>
              <a:t>21-Mar-22</a:t>
            </a:fld>
            <a:endParaRPr lang="en-US"/>
          </a:p>
        </p:txBody>
      </p:sp>
      <p:sp>
        <p:nvSpPr>
          <p:cNvPr id="5" name="Footer Placeholder 4">
            <a:extLst>
              <a:ext uri="{FF2B5EF4-FFF2-40B4-BE49-F238E27FC236}">
                <a16:creationId xmlns="" xmlns:a16="http://schemas.microsoft.com/office/drawing/2014/main" id="{C42B91D5-2D4D-486D-B48C-03A7EBC732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A6A6124F-AE15-4422-8BFE-A9CE30B0F335}"/>
              </a:ext>
            </a:extLst>
          </p:cNvPr>
          <p:cNvSpPr>
            <a:spLocks noGrp="1"/>
          </p:cNvSpPr>
          <p:nvPr>
            <p:ph type="sldNum" sz="quarter" idx="12"/>
          </p:nvPr>
        </p:nvSpPr>
        <p:spPr/>
        <p:txBody>
          <a:bodyPr/>
          <a:lstStyle/>
          <a:p>
            <a:fld id="{6C46D1DE-7B50-410B-A29F-8022C275BD12}" type="slidenum">
              <a:rPr lang="en-US" smtClean="0"/>
              <a:t>‹#›</a:t>
            </a:fld>
            <a:endParaRPr lang="en-US"/>
          </a:p>
        </p:txBody>
      </p:sp>
    </p:spTree>
    <p:extLst>
      <p:ext uri="{BB962C8B-B14F-4D97-AF65-F5344CB8AC3E}">
        <p14:creationId xmlns:p14="http://schemas.microsoft.com/office/powerpoint/2010/main" val="94916272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1DD8494-D402-4023-8F78-EE96ABDC46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83FC7A67-3552-47F0-889A-9E378F1358F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20F6BE0E-84D4-408D-84E9-72319726D37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80D1427C-533F-473C-8A3F-E235550B1B1D}"/>
              </a:ext>
            </a:extLst>
          </p:cNvPr>
          <p:cNvSpPr>
            <a:spLocks noGrp="1"/>
          </p:cNvSpPr>
          <p:nvPr>
            <p:ph type="dt" sz="half" idx="10"/>
          </p:nvPr>
        </p:nvSpPr>
        <p:spPr/>
        <p:txBody>
          <a:bodyPr/>
          <a:lstStyle/>
          <a:p>
            <a:fld id="{AE99BF91-CBAF-4138-BA50-0ECA45BADFAC}" type="datetimeFigureOut">
              <a:rPr lang="en-US" smtClean="0"/>
              <a:t>21-Mar-22</a:t>
            </a:fld>
            <a:endParaRPr lang="en-US"/>
          </a:p>
        </p:txBody>
      </p:sp>
      <p:sp>
        <p:nvSpPr>
          <p:cNvPr id="6" name="Footer Placeholder 5">
            <a:extLst>
              <a:ext uri="{FF2B5EF4-FFF2-40B4-BE49-F238E27FC236}">
                <a16:creationId xmlns="" xmlns:a16="http://schemas.microsoft.com/office/drawing/2014/main" id="{CCEC81D9-7EC8-4D08-A8DF-E4E19113C69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D42A0120-1193-4B63-ABFC-8D1C92607ED0}"/>
              </a:ext>
            </a:extLst>
          </p:cNvPr>
          <p:cNvSpPr>
            <a:spLocks noGrp="1"/>
          </p:cNvSpPr>
          <p:nvPr>
            <p:ph type="sldNum" sz="quarter" idx="12"/>
          </p:nvPr>
        </p:nvSpPr>
        <p:spPr/>
        <p:txBody>
          <a:bodyPr/>
          <a:lstStyle/>
          <a:p>
            <a:fld id="{6C46D1DE-7B50-410B-A29F-8022C275BD12}" type="slidenum">
              <a:rPr lang="en-US" smtClean="0"/>
              <a:t>‹#›</a:t>
            </a:fld>
            <a:endParaRPr lang="en-US"/>
          </a:p>
        </p:txBody>
      </p:sp>
    </p:spTree>
    <p:extLst>
      <p:ext uri="{BB962C8B-B14F-4D97-AF65-F5344CB8AC3E}">
        <p14:creationId xmlns:p14="http://schemas.microsoft.com/office/powerpoint/2010/main" val="245334219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3182BE4-F1F1-4D14-B69D-FE73DE20BB1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FEB824FB-7F13-4ABF-9BB6-3711B285FD2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33813485-4A05-4763-B199-24C22CD4174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E626B97D-7B04-4B37-A755-DE4826DADD0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0CB3F025-F791-4F91-95C6-B7AAE8E7321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0FE77A62-C091-429B-AA74-3FD08F54BE77}"/>
              </a:ext>
            </a:extLst>
          </p:cNvPr>
          <p:cNvSpPr>
            <a:spLocks noGrp="1"/>
          </p:cNvSpPr>
          <p:nvPr>
            <p:ph type="dt" sz="half" idx="10"/>
          </p:nvPr>
        </p:nvSpPr>
        <p:spPr/>
        <p:txBody>
          <a:bodyPr/>
          <a:lstStyle/>
          <a:p>
            <a:fld id="{AE99BF91-CBAF-4138-BA50-0ECA45BADFAC}" type="datetimeFigureOut">
              <a:rPr lang="en-US" smtClean="0"/>
              <a:t>21-Mar-22</a:t>
            </a:fld>
            <a:endParaRPr lang="en-US"/>
          </a:p>
        </p:txBody>
      </p:sp>
      <p:sp>
        <p:nvSpPr>
          <p:cNvPr id="8" name="Footer Placeholder 7">
            <a:extLst>
              <a:ext uri="{FF2B5EF4-FFF2-40B4-BE49-F238E27FC236}">
                <a16:creationId xmlns="" xmlns:a16="http://schemas.microsoft.com/office/drawing/2014/main" id="{979E4B4E-B890-4AE3-BC2E-0B55C792FC0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 xmlns:a16="http://schemas.microsoft.com/office/drawing/2014/main" id="{AA7B45A8-78F2-49BF-9CAA-C734761897BB}"/>
              </a:ext>
            </a:extLst>
          </p:cNvPr>
          <p:cNvSpPr>
            <a:spLocks noGrp="1"/>
          </p:cNvSpPr>
          <p:nvPr>
            <p:ph type="sldNum" sz="quarter" idx="12"/>
          </p:nvPr>
        </p:nvSpPr>
        <p:spPr/>
        <p:txBody>
          <a:bodyPr/>
          <a:lstStyle/>
          <a:p>
            <a:fld id="{6C46D1DE-7B50-410B-A29F-8022C275BD12}" type="slidenum">
              <a:rPr lang="en-US" smtClean="0"/>
              <a:t>‹#›</a:t>
            </a:fld>
            <a:endParaRPr lang="en-US"/>
          </a:p>
        </p:txBody>
      </p:sp>
    </p:spTree>
    <p:extLst>
      <p:ext uri="{BB962C8B-B14F-4D97-AF65-F5344CB8AC3E}">
        <p14:creationId xmlns:p14="http://schemas.microsoft.com/office/powerpoint/2010/main" val="61380847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C3E8956-0339-4A8D-8E25-78616B782A7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B8743B02-1832-4BD2-B799-AB52875F2348}"/>
              </a:ext>
            </a:extLst>
          </p:cNvPr>
          <p:cNvSpPr>
            <a:spLocks noGrp="1"/>
          </p:cNvSpPr>
          <p:nvPr>
            <p:ph type="dt" sz="half" idx="10"/>
          </p:nvPr>
        </p:nvSpPr>
        <p:spPr/>
        <p:txBody>
          <a:bodyPr/>
          <a:lstStyle/>
          <a:p>
            <a:fld id="{AE99BF91-CBAF-4138-BA50-0ECA45BADFAC}" type="datetimeFigureOut">
              <a:rPr lang="en-US" smtClean="0"/>
              <a:t>21-Mar-22</a:t>
            </a:fld>
            <a:endParaRPr lang="en-US"/>
          </a:p>
        </p:txBody>
      </p:sp>
      <p:sp>
        <p:nvSpPr>
          <p:cNvPr id="4" name="Footer Placeholder 3">
            <a:extLst>
              <a:ext uri="{FF2B5EF4-FFF2-40B4-BE49-F238E27FC236}">
                <a16:creationId xmlns="" xmlns:a16="http://schemas.microsoft.com/office/drawing/2014/main" id="{D50FC0B5-B7CB-4852-B5A9-AC3BD768CED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 xmlns:a16="http://schemas.microsoft.com/office/drawing/2014/main" id="{E8216CF4-8376-4995-A5A1-BEF626DAD951}"/>
              </a:ext>
            </a:extLst>
          </p:cNvPr>
          <p:cNvSpPr>
            <a:spLocks noGrp="1"/>
          </p:cNvSpPr>
          <p:nvPr>
            <p:ph type="sldNum" sz="quarter" idx="12"/>
          </p:nvPr>
        </p:nvSpPr>
        <p:spPr/>
        <p:txBody>
          <a:bodyPr/>
          <a:lstStyle/>
          <a:p>
            <a:fld id="{6C46D1DE-7B50-410B-A29F-8022C275BD12}" type="slidenum">
              <a:rPr lang="en-US" smtClean="0"/>
              <a:t>‹#›</a:t>
            </a:fld>
            <a:endParaRPr lang="en-US"/>
          </a:p>
        </p:txBody>
      </p:sp>
    </p:spTree>
    <p:extLst>
      <p:ext uri="{BB962C8B-B14F-4D97-AF65-F5344CB8AC3E}">
        <p14:creationId xmlns:p14="http://schemas.microsoft.com/office/powerpoint/2010/main" val="141117850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EA3B4B77-E3D5-43C0-9D64-F6FFF0BE5CE5}"/>
              </a:ext>
            </a:extLst>
          </p:cNvPr>
          <p:cNvSpPr>
            <a:spLocks noGrp="1"/>
          </p:cNvSpPr>
          <p:nvPr>
            <p:ph type="dt" sz="half" idx="10"/>
          </p:nvPr>
        </p:nvSpPr>
        <p:spPr/>
        <p:txBody>
          <a:bodyPr/>
          <a:lstStyle/>
          <a:p>
            <a:fld id="{AE99BF91-CBAF-4138-BA50-0ECA45BADFAC}" type="datetimeFigureOut">
              <a:rPr lang="en-US" smtClean="0"/>
              <a:t>21-Mar-22</a:t>
            </a:fld>
            <a:endParaRPr lang="en-US"/>
          </a:p>
        </p:txBody>
      </p:sp>
      <p:sp>
        <p:nvSpPr>
          <p:cNvPr id="3" name="Footer Placeholder 2">
            <a:extLst>
              <a:ext uri="{FF2B5EF4-FFF2-40B4-BE49-F238E27FC236}">
                <a16:creationId xmlns="" xmlns:a16="http://schemas.microsoft.com/office/drawing/2014/main" id="{3BB58394-D7C3-47F2-9499-812E7481400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EE62CFC4-601A-4F47-B5FB-61951E8276A8}"/>
              </a:ext>
            </a:extLst>
          </p:cNvPr>
          <p:cNvSpPr>
            <a:spLocks noGrp="1"/>
          </p:cNvSpPr>
          <p:nvPr>
            <p:ph type="sldNum" sz="quarter" idx="12"/>
          </p:nvPr>
        </p:nvSpPr>
        <p:spPr/>
        <p:txBody>
          <a:bodyPr/>
          <a:lstStyle/>
          <a:p>
            <a:fld id="{6C46D1DE-7B50-410B-A29F-8022C275BD12}" type="slidenum">
              <a:rPr lang="en-US" smtClean="0"/>
              <a:t>‹#›</a:t>
            </a:fld>
            <a:endParaRPr lang="en-US"/>
          </a:p>
        </p:txBody>
      </p:sp>
    </p:spTree>
    <p:extLst>
      <p:ext uri="{BB962C8B-B14F-4D97-AF65-F5344CB8AC3E}">
        <p14:creationId xmlns:p14="http://schemas.microsoft.com/office/powerpoint/2010/main" val="2725967152"/>
      </p:ext>
    </p:extLst>
  </p:cSld>
  <p:clrMapOvr>
    <a:masterClrMapping/>
  </p:clrMapOvr>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25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EA3B4B77-E3D5-43C0-9D64-F6FFF0BE5CE5}"/>
              </a:ext>
            </a:extLst>
          </p:cNvPr>
          <p:cNvSpPr>
            <a:spLocks noGrp="1"/>
          </p:cNvSpPr>
          <p:nvPr>
            <p:ph type="dt" sz="half" idx="10"/>
          </p:nvPr>
        </p:nvSpPr>
        <p:spPr/>
        <p:txBody>
          <a:bodyPr/>
          <a:lstStyle/>
          <a:p>
            <a:fld id="{AE99BF91-CBAF-4138-BA50-0ECA45BADFAC}" type="datetimeFigureOut">
              <a:rPr lang="en-US" smtClean="0"/>
              <a:t>21-Mar-22</a:t>
            </a:fld>
            <a:endParaRPr lang="en-US"/>
          </a:p>
        </p:txBody>
      </p:sp>
      <p:sp>
        <p:nvSpPr>
          <p:cNvPr id="3" name="Footer Placeholder 2">
            <a:extLst>
              <a:ext uri="{FF2B5EF4-FFF2-40B4-BE49-F238E27FC236}">
                <a16:creationId xmlns="" xmlns:a16="http://schemas.microsoft.com/office/drawing/2014/main" id="{3BB58394-D7C3-47F2-9499-812E7481400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EE62CFC4-601A-4F47-B5FB-61951E8276A8}"/>
              </a:ext>
            </a:extLst>
          </p:cNvPr>
          <p:cNvSpPr>
            <a:spLocks noGrp="1"/>
          </p:cNvSpPr>
          <p:nvPr>
            <p:ph type="sldNum" sz="quarter" idx="12"/>
          </p:nvPr>
        </p:nvSpPr>
        <p:spPr/>
        <p:txBody>
          <a:bodyPr/>
          <a:lstStyle/>
          <a:p>
            <a:fld id="{6C46D1DE-7B50-410B-A29F-8022C275BD12}" type="slidenum">
              <a:rPr lang="en-US" smtClean="0"/>
              <a:t>‹#›</a:t>
            </a:fld>
            <a:endParaRPr lang="en-US"/>
          </a:p>
        </p:txBody>
      </p:sp>
    </p:spTree>
    <p:extLst>
      <p:ext uri="{BB962C8B-B14F-4D97-AF65-F5344CB8AC3E}">
        <p14:creationId xmlns:p14="http://schemas.microsoft.com/office/powerpoint/2010/main" val="2273605075"/>
      </p:ext>
    </p:extLst>
  </p:cSld>
  <p:clrMapOvr>
    <a:masterClrMapping/>
  </p:clrMapOvr>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24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EA3B4B77-E3D5-43C0-9D64-F6FFF0BE5CE5}"/>
              </a:ext>
            </a:extLst>
          </p:cNvPr>
          <p:cNvSpPr>
            <a:spLocks noGrp="1"/>
          </p:cNvSpPr>
          <p:nvPr>
            <p:ph type="dt" sz="half" idx="10"/>
          </p:nvPr>
        </p:nvSpPr>
        <p:spPr/>
        <p:txBody>
          <a:bodyPr/>
          <a:lstStyle/>
          <a:p>
            <a:fld id="{AE99BF91-CBAF-4138-BA50-0ECA45BADFAC}" type="datetimeFigureOut">
              <a:rPr lang="en-US" smtClean="0"/>
              <a:t>21-Mar-22</a:t>
            </a:fld>
            <a:endParaRPr lang="en-US"/>
          </a:p>
        </p:txBody>
      </p:sp>
      <p:sp>
        <p:nvSpPr>
          <p:cNvPr id="3" name="Footer Placeholder 2">
            <a:extLst>
              <a:ext uri="{FF2B5EF4-FFF2-40B4-BE49-F238E27FC236}">
                <a16:creationId xmlns="" xmlns:a16="http://schemas.microsoft.com/office/drawing/2014/main" id="{3BB58394-D7C3-47F2-9499-812E7481400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EE62CFC4-601A-4F47-B5FB-61951E8276A8}"/>
              </a:ext>
            </a:extLst>
          </p:cNvPr>
          <p:cNvSpPr>
            <a:spLocks noGrp="1"/>
          </p:cNvSpPr>
          <p:nvPr>
            <p:ph type="sldNum" sz="quarter" idx="12"/>
          </p:nvPr>
        </p:nvSpPr>
        <p:spPr/>
        <p:txBody>
          <a:bodyPr/>
          <a:lstStyle/>
          <a:p>
            <a:fld id="{6C46D1DE-7B50-410B-A29F-8022C275BD12}" type="slidenum">
              <a:rPr lang="en-US" smtClean="0"/>
              <a:t>‹#›</a:t>
            </a:fld>
            <a:endParaRPr lang="en-US"/>
          </a:p>
        </p:txBody>
      </p:sp>
    </p:spTree>
    <p:extLst>
      <p:ext uri="{BB962C8B-B14F-4D97-AF65-F5344CB8AC3E}">
        <p14:creationId xmlns:p14="http://schemas.microsoft.com/office/powerpoint/2010/main" val="2946275037"/>
      </p:ext>
    </p:extLst>
  </p:cSld>
  <p:clrMapOvr>
    <a:masterClrMapping/>
  </p:clrMapOvr>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23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EA3B4B77-E3D5-43C0-9D64-F6FFF0BE5CE5}"/>
              </a:ext>
            </a:extLst>
          </p:cNvPr>
          <p:cNvSpPr>
            <a:spLocks noGrp="1"/>
          </p:cNvSpPr>
          <p:nvPr>
            <p:ph type="dt" sz="half" idx="10"/>
          </p:nvPr>
        </p:nvSpPr>
        <p:spPr/>
        <p:txBody>
          <a:bodyPr/>
          <a:lstStyle/>
          <a:p>
            <a:fld id="{AE99BF91-CBAF-4138-BA50-0ECA45BADFAC}" type="datetimeFigureOut">
              <a:rPr lang="en-US" smtClean="0"/>
              <a:t>21-Mar-22</a:t>
            </a:fld>
            <a:endParaRPr lang="en-US"/>
          </a:p>
        </p:txBody>
      </p:sp>
      <p:sp>
        <p:nvSpPr>
          <p:cNvPr id="3" name="Footer Placeholder 2">
            <a:extLst>
              <a:ext uri="{FF2B5EF4-FFF2-40B4-BE49-F238E27FC236}">
                <a16:creationId xmlns="" xmlns:a16="http://schemas.microsoft.com/office/drawing/2014/main" id="{3BB58394-D7C3-47F2-9499-812E7481400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EE62CFC4-601A-4F47-B5FB-61951E8276A8}"/>
              </a:ext>
            </a:extLst>
          </p:cNvPr>
          <p:cNvSpPr>
            <a:spLocks noGrp="1"/>
          </p:cNvSpPr>
          <p:nvPr>
            <p:ph type="sldNum" sz="quarter" idx="12"/>
          </p:nvPr>
        </p:nvSpPr>
        <p:spPr/>
        <p:txBody>
          <a:bodyPr/>
          <a:lstStyle/>
          <a:p>
            <a:fld id="{6C46D1DE-7B50-410B-A29F-8022C275BD12}" type="slidenum">
              <a:rPr lang="en-US" smtClean="0"/>
              <a:t>‹#›</a:t>
            </a:fld>
            <a:endParaRPr lang="en-US"/>
          </a:p>
        </p:txBody>
      </p:sp>
    </p:spTree>
    <p:extLst>
      <p:ext uri="{BB962C8B-B14F-4D97-AF65-F5344CB8AC3E}">
        <p14:creationId xmlns:p14="http://schemas.microsoft.com/office/powerpoint/2010/main" val="2650269400"/>
      </p:ext>
    </p:extLst>
  </p:cSld>
  <p:clrMapOvr>
    <a:masterClrMapping/>
  </p:clrMapOvr>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22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EA3B4B77-E3D5-43C0-9D64-F6FFF0BE5CE5}"/>
              </a:ext>
            </a:extLst>
          </p:cNvPr>
          <p:cNvSpPr>
            <a:spLocks noGrp="1"/>
          </p:cNvSpPr>
          <p:nvPr>
            <p:ph type="dt" sz="half" idx="10"/>
          </p:nvPr>
        </p:nvSpPr>
        <p:spPr/>
        <p:txBody>
          <a:bodyPr/>
          <a:lstStyle/>
          <a:p>
            <a:fld id="{AE99BF91-CBAF-4138-BA50-0ECA45BADFAC}" type="datetimeFigureOut">
              <a:rPr lang="en-US" smtClean="0"/>
              <a:t>21-Mar-22</a:t>
            </a:fld>
            <a:endParaRPr lang="en-US"/>
          </a:p>
        </p:txBody>
      </p:sp>
      <p:sp>
        <p:nvSpPr>
          <p:cNvPr id="3" name="Footer Placeholder 2">
            <a:extLst>
              <a:ext uri="{FF2B5EF4-FFF2-40B4-BE49-F238E27FC236}">
                <a16:creationId xmlns="" xmlns:a16="http://schemas.microsoft.com/office/drawing/2014/main" id="{3BB58394-D7C3-47F2-9499-812E7481400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EE62CFC4-601A-4F47-B5FB-61951E8276A8}"/>
              </a:ext>
            </a:extLst>
          </p:cNvPr>
          <p:cNvSpPr>
            <a:spLocks noGrp="1"/>
          </p:cNvSpPr>
          <p:nvPr>
            <p:ph type="sldNum" sz="quarter" idx="12"/>
          </p:nvPr>
        </p:nvSpPr>
        <p:spPr/>
        <p:txBody>
          <a:bodyPr/>
          <a:lstStyle/>
          <a:p>
            <a:fld id="{6C46D1DE-7B50-410B-A29F-8022C275BD12}" type="slidenum">
              <a:rPr lang="en-US" smtClean="0"/>
              <a:t>‹#›</a:t>
            </a:fld>
            <a:endParaRPr lang="en-US"/>
          </a:p>
        </p:txBody>
      </p:sp>
    </p:spTree>
    <p:extLst>
      <p:ext uri="{BB962C8B-B14F-4D97-AF65-F5344CB8AC3E}">
        <p14:creationId xmlns:p14="http://schemas.microsoft.com/office/powerpoint/2010/main" val="216677982"/>
      </p:ext>
    </p:extLst>
  </p:cSld>
  <p:clrMapOvr>
    <a:masterClrMapping/>
  </p:clrMapOvr>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21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EA3B4B77-E3D5-43C0-9D64-F6FFF0BE5CE5}"/>
              </a:ext>
            </a:extLst>
          </p:cNvPr>
          <p:cNvSpPr>
            <a:spLocks noGrp="1"/>
          </p:cNvSpPr>
          <p:nvPr>
            <p:ph type="dt" sz="half" idx="10"/>
          </p:nvPr>
        </p:nvSpPr>
        <p:spPr/>
        <p:txBody>
          <a:bodyPr/>
          <a:lstStyle/>
          <a:p>
            <a:fld id="{AE99BF91-CBAF-4138-BA50-0ECA45BADFAC}" type="datetimeFigureOut">
              <a:rPr lang="en-US" smtClean="0"/>
              <a:t>21-Mar-22</a:t>
            </a:fld>
            <a:endParaRPr lang="en-US"/>
          </a:p>
        </p:txBody>
      </p:sp>
      <p:sp>
        <p:nvSpPr>
          <p:cNvPr id="3" name="Footer Placeholder 2">
            <a:extLst>
              <a:ext uri="{FF2B5EF4-FFF2-40B4-BE49-F238E27FC236}">
                <a16:creationId xmlns="" xmlns:a16="http://schemas.microsoft.com/office/drawing/2014/main" id="{3BB58394-D7C3-47F2-9499-812E7481400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EE62CFC4-601A-4F47-B5FB-61951E8276A8}"/>
              </a:ext>
            </a:extLst>
          </p:cNvPr>
          <p:cNvSpPr>
            <a:spLocks noGrp="1"/>
          </p:cNvSpPr>
          <p:nvPr>
            <p:ph type="sldNum" sz="quarter" idx="12"/>
          </p:nvPr>
        </p:nvSpPr>
        <p:spPr/>
        <p:txBody>
          <a:bodyPr/>
          <a:lstStyle/>
          <a:p>
            <a:fld id="{6C46D1DE-7B50-410B-A29F-8022C275BD12}" type="slidenum">
              <a:rPr lang="en-US" smtClean="0"/>
              <a:t>‹#›</a:t>
            </a:fld>
            <a:endParaRPr lang="en-US"/>
          </a:p>
        </p:txBody>
      </p:sp>
    </p:spTree>
    <p:extLst>
      <p:ext uri="{BB962C8B-B14F-4D97-AF65-F5344CB8AC3E}">
        <p14:creationId xmlns:p14="http://schemas.microsoft.com/office/powerpoint/2010/main" val="2463973570"/>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26_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5B694A4-FEEE-4E76-B72B-740D4CA2874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B90ABF06-D9FD-40A2-8780-65E910E7467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DEDD2298-A40E-4BBE-8C88-DCD683D9DD53}"/>
              </a:ext>
            </a:extLst>
          </p:cNvPr>
          <p:cNvSpPr>
            <a:spLocks noGrp="1"/>
          </p:cNvSpPr>
          <p:nvPr>
            <p:ph type="dt" sz="half" idx="10"/>
          </p:nvPr>
        </p:nvSpPr>
        <p:spPr/>
        <p:txBody>
          <a:bodyPr/>
          <a:lstStyle/>
          <a:p>
            <a:fld id="{AE99BF91-CBAF-4138-BA50-0ECA45BADFAC}" type="datetimeFigureOut">
              <a:rPr lang="en-US" smtClean="0"/>
              <a:t>21-Mar-22</a:t>
            </a:fld>
            <a:endParaRPr lang="en-US"/>
          </a:p>
        </p:txBody>
      </p:sp>
      <p:sp>
        <p:nvSpPr>
          <p:cNvPr id="5" name="Footer Placeholder 4">
            <a:extLst>
              <a:ext uri="{FF2B5EF4-FFF2-40B4-BE49-F238E27FC236}">
                <a16:creationId xmlns="" xmlns:a16="http://schemas.microsoft.com/office/drawing/2014/main" id="{A424A96F-0C09-4F5D-991E-1FA0C6993B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777AA56B-93A9-4F5C-AEBF-7551D1F2C99C}"/>
              </a:ext>
            </a:extLst>
          </p:cNvPr>
          <p:cNvSpPr>
            <a:spLocks noGrp="1"/>
          </p:cNvSpPr>
          <p:nvPr>
            <p:ph type="sldNum" sz="quarter" idx="12"/>
          </p:nvPr>
        </p:nvSpPr>
        <p:spPr/>
        <p:txBody>
          <a:bodyPr/>
          <a:lstStyle/>
          <a:p>
            <a:fld id="{6C46D1DE-7B50-410B-A29F-8022C275BD12}" type="slidenum">
              <a:rPr lang="en-US" smtClean="0"/>
              <a:t>‹#›</a:t>
            </a:fld>
            <a:endParaRPr lang="en-US"/>
          </a:p>
        </p:txBody>
      </p:sp>
    </p:spTree>
    <p:extLst>
      <p:ext uri="{BB962C8B-B14F-4D97-AF65-F5344CB8AC3E}">
        <p14:creationId xmlns:p14="http://schemas.microsoft.com/office/powerpoint/2010/main" val="494749832"/>
      </p:ext>
    </p:extLst>
  </p:cSld>
  <p:clrMapOvr>
    <a:masterClrMapping/>
  </p:clrMapOvr>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20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EA3B4B77-E3D5-43C0-9D64-F6FFF0BE5CE5}"/>
              </a:ext>
            </a:extLst>
          </p:cNvPr>
          <p:cNvSpPr>
            <a:spLocks noGrp="1"/>
          </p:cNvSpPr>
          <p:nvPr>
            <p:ph type="dt" sz="half" idx="10"/>
          </p:nvPr>
        </p:nvSpPr>
        <p:spPr/>
        <p:txBody>
          <a:bodyPr/>
          <a:lstStyle/>
          <a:p>
            <a:fld id="{AE99BF91-CBAF-4138-BA50-0ECA45BADFAC}" type="datetimeFigureOut">
              <a:rPr lang="en-US" smtClean="0"/>
              <a:t>21-Mar-22</a:t>
            </a:fld>
            <a:endParaRPr lang="en-US"/>
          </a:p>
        </p:txBody>
      </p:sp>
      <p:sp>
        <p:nvSpPr>
          <p:cNvPr id="3" name="Footer Placeholder 2">
            <a:extLst>
              <a:ext uri="{FF2B5EF4-FFF2-40B4-BE49-F238E27FC236}">
                <a16:creationId xmlns="" xmlns:a16="http://schemas.microsoft.com/office/drawing/2014/main" id="{3BB58394-D7C3-47F2-9499-812E7481400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EE62CFC4-601A-4F47-B5FB-61951E8276A8}"/>
              </a:ext>
            </a:extLst>
          </p:cNvPr>
          <p:cNvSpPr>
            <a:spLocks noGrp="1"/>
          </p:cNvSpPr>
          <p:nvPr>
            <p:ph type="sldNum" sz="quarter" idx="12"/>
          </p:nvPr>
        </p:nvSpPr>
        <p:spPr/>
        <p:txBody>
          <a:bodyPr/>
          <a:lstStyle/>
          <a:p>
            <a:fld id="{6C46D1DE-7B50-410B-A29F-8022C275BD12}" type="slidenum">
              <a:rPr lang="en-US" smtClean="0"/>
              <a:t>‹#›</a:t>
            </a:fld>
            <a:endParaRPr lang="en-US"/>
          </a:p>
        </p:txBody>
      </p:sp>
    </p:spTree>
    <p:extLst>
      <p:ext uri="{BB962C8B-B14F-4D97-AF65-F5344CB8AC3E}">
        <p14:creationId xmlns:p14="http://schemas.microsoft.com/office/powerpoint/2010/main" val="1586968886"/>
      </p:ext>
    </p:extLst>
  </p:cSld>
  <p:clrMapOvr>
    <a:masterClrMapping/>
  </p:clrMapOvr>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19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EA3B4B77-E3D5-43C0-9D64-F6FFF0BE5CE5}"/>
              </a:ext>
            </a:extLst>
          </p:cNvPr>
          <p:cNvSpPr>
            <a:spLocks noGrp="1"/>
          </p:cNvSpPr>
          <p:nvPr>
            <p:ph type="dt" sz="half" idx="10"/>
          </p:nvPr>
        </p:nvSpPr>
        <p:spPr/>
        <p:txBody>
          <a:bodyPr/>
          <a:lstStyle/>
          <a:p>
            <a:fld id="{AE99BF91-CBAF-4138-BA50-0ECA45BADFAC}" type="datetimeFigureOut">
              <a:rPr lang="en-US" smtClean="0"/>
              <a:t>21-Mar-22</a:t>
            </a:fld>
            <a:endParaRPr lang="en-US"/>
          </a:p>
        </p:txBody>
      </p:sp>
      <p:sp>
        <p:nvSpPr>
          <p:cNvPr id="3" name="Footer Placeholder 2">
            <a:extLst>
              <a:ext uri="{FF2B5EF4-FFF2-40B4-BE49-F238E27FC236}">
                <a16:creationId xmlns="" xmlns:a16="http://schemas.microsoft.com/office/drawing/2014/main" id="{3BB58394-D7C3-47F2-9499-812E7481400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EE62CFC4-601A-4F47-B5FB-61951E8276A8}"/>
              </a:ext>
            </a:extLst>
          </p:cNvPr>
          <p:cNvSpPr>
            <a:spLocks noGrp="1"/>
          </p:cNvSpPr>
          <p:nvPr>
            <p:ph type="sldNum" sz="quarter" idx="12"/>
          </p:nvPr>
        </p:nvSpPr>
        <p:spPr/>
        <p:txBody>
          <a:bodyPr/>
          <a:lstStyle/>
          <a:p>
            <a:fld id="{6C46D1DE-7B50-410B-A29F-8022C275BD12}" type="slidenum">
              <a:rPr lang="en-US" smtClean="0"/>
              <a:t>‹#›</a:t>
            </a:fld>
            <a:endParaRPr lang="en-US"/>
          </a:p>
        </p:txBody>
      </p:sp>
    </p:spTree>
    <p:extLst>
      <p:ext uri="{BB962C8B-B14F-4D97-AF65-F5344CB8AC3E}">
        <p14:creationId xmlns:p14="http://schemas.microsoft.com/office/powerpoint/2010/main" val="282645343"/>
      </p:ext>
    </p:extLst>
  </p:cSld>
  <p:clrMapOvr>
    <a:masterClrMapping/>
  </p:clrMapOvr>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18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EA3B4B77-E3D5-43C0-9D64-F6FFF0BE5CE5}"/>
              </a:ext>
            </a:extLst>
          </p:cNvPr>
          <p:cNvSpPr>
            <a:spLocks noGrp="1"/>
          </p:cNvSpPr>
          <p:nvPr>
            <p:ph type="dt" sz="half" idx="10"/>
          </p:nvPr>
        </p:nvSpPr>
        <p:spPr/>
        <p:txBody>
          <a:bodyPr/>
          <a:lstStyle/>
          <a:p>
            <a:fld id="{AE99BF91-CBAF-4138-BA50-0ECA45BADFAC}" type="datetimeFigureOut">
              <a:rPr lang="en-US" smtClean="0"/>
              <a:t>21-Mar-22</a:t>
            </a:fld>
            <a:endParaRPr lang="en-US"/>
          </a:p>
        </p:txBody>
      </p:sp>
      <p:sp>
        <p:nvSpPr>
          <p:cNvPr id="3" name="Footer Placeholder 2">
            <a:extLst>
              <a:ext uri="{FF2B5EF4-FFF2-40B4-BE49-F238E27FC236}">
                <a16:creationId xmlns="" xmlns:a16="http://schemas.microsoft.com/office/drawing/2014/main" id="{3BB58394-D7C3-47F2-9499-812E7481400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EE62CFC4-601A-4F47-B5FB-61951E8276A8}"/>
              </a:ext>
            </a:extLst>
          </p:cNvPr>
          <p:cNvSpPr>
            <a:spLocks noGrp="1"/>
          </p:cNvSpPr>
          <p:nvPr>
            <p:ph type="sldNum" sz="quarter" idx="12"/>
          </p:nvPr>
        </p:nvSpPr>
        <p:spPr/>
        <p:txBody>
          <a:bodyPr/>
          <a:lstStyle/>
          <a:p>
            <a:fld id="{6C46D1DE-7B50-410B-A29F-8022C275BD12}" type="slidenum">
              <a:rPr lang="en-US" smtClean="0"/>
              <a:t>‹#›</a:t>
            </a:fld>
            <a:endParaRPr lang="en-US"/>
          </a:p>
        </p:txBody>
      </p:sp>
    </p:spTree>
    <p:extLst>
      <p:ext uri="{BB962C8B-B14F-4D97-AF65-F5344CB8AC3E}">
        <p14:creationId xmlns:p14="http://schemas.microsoft.com/office/powerpoint/2010/main" val="3640742542"/>
      </p:ext>
    </p:extLst>
  </p:cSld>
  <p:clrMapOvr>
    <a:masterClrMapping/>
  </p:clrMapOvr>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17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EA3B4B77-E3D5-43C0-9D64-F6FFF0BE5CE5}"/>
              </a:ext>
            </a:extLst>
          </p:cNvPr>
          <p:cNvSpPr>
            <a:spLocks noGrp="1"/>
          </p:cNvSpPr>
          <p:nvPr>
            <p:ph type="dt" sz="half" idx="10"/>
          </p:nvPr>
        </p:nvSpPr>
        <p:spPr/>
        <p:txBody>
          <a:bodyPr/>
          <a:lstStyle/>
          <a:p>
            <a:fld id="{AE99BF91-CBAF-4138-BA50-0ECA45BADFAC}" type="datetimeFigureOut">
              <a:rPr lang="en-US" smtClean="0"/>
              <a:t>21-Mar-22</a:t>
            </a:fld>
            <a:endParaRPr lang="en-US"/>
          </a:p>
        </p:txBody>
      </p:sp>
      <p:sp>
        <p:nvSpPr>
          <p:cNvPr id="3" name="Footer Placeholder 2">
            <a:extLst>
              <a:ext uri="{FF2B5EF4-FFF2-40B4-BE49-F238E27FC236}">
                <a16:creationId xmlns="" xmlns:a16="http://schemas.microsoft.com/office/drawing/2014/main" id="{3BB58394-D7C3-47F2-9499-812E7481400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EE62CFC4-601A-4F47-B5FB-61951E8276A8}"/>
              </a:ext>
            </a:extLst>
          </p:cNvPr>
          <p:cNvSpPr>
            <a:spLocks noGrp="1"/>
          </p:cNvSpPr>
          <p:nvPr>
            <p:ph type="sldNum" sz="quarter" idx="12"/>
          </p:nvPr>
        </p:nvSpPr>
        <p:spPr/>
        <p:txBody>
          <a:bodyPr/>
          <a:lstStyle/>
          <a:p>
            <a:fld id="{6C46D1DE-7B50-410B-A29F-8022C275BD12}" type="slidenum">
              <a:rPr lang="en-US" smtClean="0"/>
              <a:t>‹#›</a:t>
            </a:fld>
            <a:endParaRPr lang="en-US"/>
          </a:p>
        </p:txBody>
      </p:sp>
    </p:spTree>
    <p:extLst>
      <p:ext uri="{BB962C8B-B14F-4D97-AF65-F5344CB8AC3E}">
        <p14:creationId xmlns:p14="http://schemas.microsoft.com/office/powerpoint/2010/main" val="4130571091"/>
      </p:ext>
    </p:extLst>
  </p:cSld>
  <p:clrMapOvr>
    <a:masterClrMapping/>
  </p:clrMapOvr>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16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EA3B4B77-E3D5-43C0-9D64-F6FFF0BE5CE5}"/>
              </a:ext>
            </a:extLst>
          </p:cNvPr>
          <p:cNvSpPr>
            <a:spLocks noGrp="1"/>
          </p:cNvSpPr>
          <p:nvPr>
            <p:ph type="dt" sz="half" idx="10"/>
          </p:nvPr>
        </p:nvSpPr>
        <p:spPr/>
        <p:txBody>
          <a:bodyPr/>
          <a:lstStyle/>
          <a:p>
            <a:fld id="{AE99BF91-CBAF-4138-BA50-0ECA45BADFAC}" type="datetimeFigureOut">
              <a:rPr lang="en-US" smtClean="0"/>
              <a:t>21-Mar-22</a:t>
            </a:fld>
            <a:endParaRPr lang="en-US"/>
          </a:p>
        </p:txBody>
      </p:sp>
      <p:sp>
        <p:nvSpPr>
          <p:cNvPr id="3" name="Footer Placeholder 2">
            <a:extLst>
              <a:ext uri="{FF2B5EF4-FFF2-40B4-BE49-F238E27FC236}">
                <a16:creationId xmlns="" xmlns:a16="http://schemas.microsoft.com/office/drawing/2014/main" id="{3BB58394-D7C3-47F2-9499-812E7481400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EE62CFC4-601A-4F47-B5FB-61951E8276A8}"/>
              </a:ext>
            </a:extLst>
          </p:cNvPr>
          <p:cNvSpPr>
            <a:spLocks noGrp="1"/>
          </p:cNvSpPr>
          <p:nvPr>
            <p:ph type="sldNum" sz="quarter" idx="12"/>
          </p:nvPr>
        </p:nvSpPr>
        <p:spPr/>
        <p:txBody>
          <a:bodyPr/>
          <a:lstStyle/>
          <a:p>
            <a:fld id="{6C46D1DE-7B50-410B-A29F-8022C275BD12}" type="slidenum">
              <a:rPr lang="en-US" smtClean="0"/>
              <a:t>‹#›</a:t>
            </a:fld>
            <a:endParaRPr lang="en-US"/>
          </a:p>
        </p:txBody>
      </p:sp>
    </p:spTree>
    <p:extLst>
      <p:ext uri="{BB962C8B-B14F-4D97-AF65-F5344CB8AC3E}">
        <p14:creationId xmlns:p14="http://schemas.microsoft.com/office/powerpoint/2010/main" val="4110915108"/>
      </p:ext>
    </p:extLst>
  </p:cSld>
  <p:clrMapOvr>
    <a:masterClrMapping/>
  </p:clrMapOvr>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15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EA3B4B77-E3D5-43C0-9D64-F6FFF0BE5CE5}"/>
              </a:ext>
            </a:extLst>
          </p:cNvPr>
          <p:cNvSpPr>
            <a:spLocks noGrp="1"/>
          </p:cNvSpPr>
          <p:nvPr>
            <p:ph type="dt" sz="half" idx="10"/>
          </p:nvPr>
        </p:nvSpPr>
        <p:spPr/>
        <p:txBody>
          <a:bodyPr/>
          <a:lstStyle/>
          <a:p>
            <a:fld id="{AE99BF91-CBAF-4138-BA50-0ECA45BADFAC}" type="datetimeFigureOut">
              <a:rPr lang="en-US" smtClean="0"/>
              <a:t>21-Mar-22</a:t>
            </a:fld>
            <a:endParaRPr lang="en-US"/>
          </a:p>
        </p:txBody>
      </p:sp>
      <p:sp>
        <p:nvSpPr>
          <p:cNvPr id="3" name="Footer Placeholder 2">
            <a:extLst>
              <a:ext uri="{FF2B5EF4-FFF2-40B4-BE49-F238E27FC236}">
                <a16:creationId xmlns="" xmlns:a16="http://schemas.microsoft.com/office/drawing/2014/main" id="{3BB58394-D7C3-47F2-9499-812E7481400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EE62CFC4-601A-4F47-B5FB-61951E8276A8}"/>
              </a:ext>
            </a:extLst>
          </p:cNvPr>
          <p:cNvSpPr>
            <a:spLocks noGrp="1"/>
          </p:cNvSpPr>
          <p:nvPr>
            <p:ph type="sldNum" sz="quarter" idx="12"/>
          </p:nvPr>
        </p:nvSpPr>
        <p:spPr/>
        <p:txBody>
          <a:bodyPr/>
          <a:lstStyle/>
          <a:p>
            <a:fld id="{6C46D1DE-7B50-410B-A29F-8022C275BD12}" type="slidenum">
              <a:rPr lang="en-US" smtClean="0"/>
              <a:t>‹#›</a:t>
            </a:fld>
            <a:endParaRPr lang="en-US"/>
          </a:p>
        </p:txBody>
      </p:sp>
    </p:spTree>
    <p:extLst>
      <p:ext uri="{BB962C8B-B14F-4D97-AF65-F5344CB8AC3E}">
        <p14:creationId xmlns:p14="http://schemas.microsoft.com/office/powerpoint/2010/main" val="4026799065"/>
      </p:ext>
    </p:extLst>
  </p:cSld>
  <p:clrMapOvr>
    <a:masterClrMapping/>
  </p:clrMapOvr>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14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EA3B4B77-E3D5-43C0-9D64-F6FFF0BE5CE5}"/>
              </a:ext>
            </a:extLst>
          </p:cNvPr>
          <p:cNvSpPr>
            <a:spLocks noGrp="1"/>
          </p:cNvSpPr>
          <p:nvPr>
            <p:ph type="dt" sz="half" idx="10"/>
          </p:nvPr>
        </p:nvSpPr>
        <p:spPr/>
        <p:txBody>
          <a:bodyPr/>
          <a:lstStyle/>
          <a:p>
            <a:fld id="{AE99BF91-CBAF-4138-BA50-0ECA45BADFAC}" type="datetimeFigureOut">
              <a:rPr lang="en-US" smtClean="0"/>
              <a:t>21-Mar-22</a:t>
            </a:fld>
            <a:endParaRPr lang="en-US"/>
          </a:p>
        </p:txBody>
      </p:sp>
      <p:sp>
        <p:nvSpPr>
          <p:cNvPr id="3" name="Footer Placeholder 2">
            <a:extLst>
              <a:ext uri="{FF2B5EF4-FFF2-40B4-BE49-F238E27FC236}">
                <a16:creationId xmlns="" xmlns:a16="http://schemas.microsoft.com/office/drawing/2014/main" id="{3BB58394-D7C3-47F2-9499-812E7481400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EE62CFC4-601A-4F47-B5FB-61951E8276A8}"/>
              </a:ext>
            </a:extLst>
          </p:cNvPr>
          <p:cNvSpPr>
            <a:spLocks noGrp="1"/>
          </p:cNvSpPr>
          <p:nvPr>
            <p:ph type="sldNum" sz="quarter" idx="12"/>
          </p:nvPr>
        </p:nvSpPr>
        <p:spPr/>
        <p:txBody>
          <a:bodyPr/>
          <a:lstStyle/>
          <a:p>
            <a:fld id="{6C46D1DE-7B50-410B-A29F-8022C275BD12}" type="slidenum">
              <a:rPr lang="en-US" smtClean="0"/>
              <a:t>‹#›</a:t>
            </a:fld>
            <a:endParaRPr lang="en-US"/>
          </a:p>
        </p:txBody>
      </p:sp>
    </p:spTree>
    <p:extLst>
      <p:ext uri="{BB962C8B-B14F-4D97-AF65-F5344CB8AC3E}">
        <p14:creationId xmlns:p14="http://schemas.microsoft.com/office/powerpoint/2010/main" val="4185912330"/>
      </p:ext>
    </p:extLst>
  </p:cSld>
  <p:clrMapOvr>
    <a:masterClrMapping/>
  </p:clrMapOvr>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13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EA3B4B77-E3D5-43C0-9D64-F6FFF0BE5CE5}"/>
              </a:ext>
            </a:extLst>
          </p:cNvPr>
          <p:cNvSpPr>
            <a:spLocks noGrp="1"/>
          </p:cNvSpPr>
          <p:nvPr>
            <p:ph type="dt" sz="half" idx="10"/>
          </p:nvPr>
        </p:nvSpPr>
        <p:spPr/>
        <p:txBody>
          <a:bodyPr/>
          <a:lstStyle/>
          <a:p>
            <a:fld id="{AE99BF91-CBAF-4138-BA50-0ECA45BADFAC}" type="datetimeFigureOut">
              <a:rPr lang="en-US" smtClean="0"/>
              <a:t>21-Mar-22</a:t>
            </a:fld>
            <a:endParaRPr lang="en-US"/>
          </a:p>
        </p:txBody>
      </p:sp>
      <p:sp>
        <p:nvSpPr>
          <p:cNvPr id="3" name="Footer Placeholder 2">
            <a:extLst>
              <a:ext uri="{FF2B5EF4-FFF2-40B4-BE49-F238E27FC236}">
                <a16:creationId xmlns="" xmlns:a16="http://schemas.microsoft.com/office/drawing/2014/main" id="{3BB58394-D7C3-47F2-9499-812E7481400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EE62CFC4-601A-4F47-B5FB-61951E8276A8}"/>
              </a:ext>
            </a:extLst>
          </p:cNvPr>
          <p:cNvSpPr>
            <a:spLocks noGrp="1"/>
          </p:cNvSpPr>
          <p:nvPr>
            <p:ph type="sldNum" sz="quarter" idx="12"/>
          </p:nvPr>
        </p:nvSpPr>
        <p:spPr/>
        <p:txBody>
          <a:bodyPr/>
          <a:lstStyle/>
          <a:p>
            <a:fld id="{6C46D1DE-7B50-410B-A29F-8022C275BD12}" type="slidenum">
              <a:rPr lang="en-US" smtClean="0"/>
              <a:t>‹#›</a:t>
            </a:fld>
            <a:endParaRPr lang="en-US"/>
          </a:p>
        </p:txBody>
      </p:sp>
    </p:spTree>
    <p:extLst>
      <p:ext uri="{BB962C8B-B14F-4D97-AF65-F5344CB8AC3E}">
        <p14:creationId xmlns:p14="http://schemas.microsoft.com/office/powerpoint/2010/main" val="4138390666"/>
      </p:ext>
    </p:extLst>
  </p:cSld>
  <p:clrMapOvr>
    <a:masterClrMapping/>
  </p:clrMapOvr>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12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EA3B4B77-E3D5-43C0-9D64-F6FFF0BE5CE5}"/>
              </a:ext>
            </a:extLst>
          </p:cNvPr>
          <p:cNvSpPr>
            <a:spLocks noGrp="1"/>
          </p:cNvSpPr>
          <p:nvPr>
            <p:ph type="dt" sz="half" idx="10"/>
          </p:nvPr>
        </p:nvSpPr>
        <p:spPr/>
        <p:txBody>
          <a:bodyPr/>
          <a:lstStyle/>
          <a:p>
            <a:fld id="{AE99BF91-CBAF-4138-BA50-0ECA45BADFAC}" type="datetimeFigureOut">
              <a:rPr lang="en-US" smtClean="0"/>
              <a:t>21-Mar-22</a:t>
            </a:fld>
            <a:endParaRPr lang="en-US"/>
          </a:p>
        </p:txBody>
      </p:sp>
      <p:sp>
        <p:nvSpPr>
          <p:cNvPr id="3" name="Footer Placeholder 2">
            <a:extLst>
              <a:ext uri="{FF2B5EF4-FFF2-40B4-BE49-F238E27FC236}">
                <a16:creationId xmlns="" xmlns:a16="http://schemas.microsoft.com/office/drawing/2014/main" id="{3BB58394-D7C3-47F2-9499-812E7481400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EE62CFC4-601A-4F47-B5FB-61951E8276A8}"/>
              </a:ext>
            </a:extLst>
          </p:cNvPr>
          <p:cNvSpPr>
            <a:spLocks noGrp="1"/>
          </p:cNvSpPr>
          <p:nvPr>
            <p:ph type="sldNum" sz="quarter" idx="12"/>
          </p:nvPr>
        </p:nvSpPr>
        <p:spPr/>
        <p:txBody>
          <a:bodyPr/>
          <a:lstStyle/>
          <a:p>
            <a:fld id="{6C46D1DE-7B50-410B-A29F-8022C275BD12}" type="slidenum">
              <a:rPr lang="en-US" smtClean="0"/>
              <a:t>‹#›</a:t>
            </a:fld>
            <a:endParaRPr lang="en-US"/>
          </a:p>
        </p:txBody>
      </p:sp>
    </p:spTree>
    <p:extLst>
      <p:ext uri="{BB962C8B-B14F-4D97-AF65-F5344CB8AC3E}">
        <p14:creationId xmlns:p14="http://schemas.microsoft.com/office/powerpoint/2010/main" val="537608827"/>
      </p:ext>
    </p:extLst>
  </p:cSld>
  <p:clrMapOvr>
    <a:masterClrMapping/>
  </p:clrMapOvr>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11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EA3B4B77-E3D5-43C0-9D64-F6FFF0BE5CE5}"/>
              </a:ext>
            </a:extLst>
          </p:cNvPr>
          <p:cNvSpPr>
            <a:spLocks noGrp="1"/>
          </p:cNvSpPr>
          <p:nvPr>
            <p:ph type="dt" sz="half" idx="10"/>
          </p:nvPr>
        </p:nvSpPr>
        <p:spPr/>
        <p:txBody>
          <a:bodyPr/>
          <a:lstStyle/>
          <a:p>
            <a:fld id="{AE99BF91-CBAF-4138-BA50-0ECA45BADFAC}" type="datetimeFigureOut">
              <a:rPr lang="en-US" smtClean="0"/>
              <a:t>21-Mar-22</a:t>
            </a:fld>
            <a:endParaRPr lang="en-US"/>
          </a:p>
        </p:txBody>
      </p:sp>
      <p:sp>
        <p:nvSpPr>
          <p:cNvPr id="3" name="Footer Placeholder 2">
            <a:extLst>
              <a:ext uri="{FF2B5EF4-FFF2-40B4-BE49-F238E27FC236}">
                <a16:creationId xmlns="" xmlns:a16="http://schemas.microsoft.com/office/drawing/2014/main" id="{3BB58394-D7C3-47F2-9499-812E7481400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EE62CFC4-601A-4F47-B5FB-61951E8276A8}"/>
              </a:ext>
            </a:extLst>
          </p:cNvPr>
          <p:cNvSpPr>
            <a:spLocks noGrp="1"/>
          </p:cNvSpPr>
          <p:nvPr>
            <p:ph type="sldNum" sz="quarter" idx="12"/>
          </p:nvPr>
        </p:nvSpPr>
        <p:spPr/>
        <p:txBody>
          <a:bodyPr/>
          <a:lstStyle/>
          <a:p>
            <a:fld id="{6C46D1DE-7B50-410B-A29F-8022C275BD12}" type="slidenum">
              <a:rPr lang="en-US" smtClean="0"/>
              <a:t>‹#›</a:t>
            </a:fld>
            <a:endParaRPr lang="en-US"/>
          </a:p>
        </p:txBody>
      </p:sp>
    </p:spTree>
    <p:extLst>
      <p:ext uri="{BB962C8B-B14F-4D97-AF65-F5344CB8AC3E}">
        <p14:creationId xmlns:p14="http://schemas.microsoft.com/office/powerpoint/2010/main" val="3556773443"/>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25_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5B694A4-FEEE-4E76-B72B-740D4CA2874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B90ABF06-D9FD-40A2-8780-65E910E7467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DEDD2298-A40E-4BBE-8C88-DCD683D9DD53}"/>
              </a:ext>
            </a:extLst>
          </p:cNvPr>
          <p:cNvSpPr>
            <a:spLocks noGrp="1"/>
          </p:cNvSpPr>
          <p:nvPr>
            <p:ph type="dt" sz="half" idx="10"/>
          </p:nvPr>
        </p:nvSpPr>
        <p:spPr/>
        <p:txBody>
          <a:bodyPr/>
          <a:lstStyle/>
          <a:p>
            <a:fld id="{AE99BF91-CBAF-4138-BA50-0ECA45BADFAC}" type="datetimeFigureOut">
              <a:rPr lang="en-US" smtClean="0"/>
              <a:t>21-Mar-22</a:t>
            </a:fld>
            <a:endParaRPr lang="en-US"/>
          </a:p>
        </p:txBody>
      </p:sp>
      <p:sp>
        <p:nvSpPr>
          <p:cNvPr id="5" name="Footer Placeholder 4">
            <a:extLst>
              <a:ext uri="{FF2B5EF4-FFF2-40B4-BE49-F238E27FC236}">
                <a16:creationId xmlns="" xmlns:a16="http://schemas.microsoft.com/office/drawing/2014/main" id="{A424A96F-0C09-4F5D-991E-1FA0C6993B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777AA56B-93A9-4F5C-AEBF-7551D1F2C99C}"/>
              </a:ext>
            </a:extLst>
          </p:cNvPr>
          <p:cNvSpPr>
            <a:spLocks noGrp="1"/>
          </p:cNvSpPr>
          <p:nvPr>
            <p:ph type="sldNum" sz="quarter" idx="12"/>
          </p:nvPr>
        </p:nvSpPr>
        <p:spPr/>
        <p:txBody>
          <a:bodyPr/>
          <a:lstStyle/>
          <a:p>
            <a:fld id="{6C46D1DE-7B50-410B-A29F-8022C275BD12}" type="slidenum">
              <a:rPr lang="en-US" smtClean="0"/>
              <a:t>‹#›</a:t>
            </a:fld>
            <a:endParaRPr lang="en-US"/>
          </a:p>
        </p:txBody>
      </p:sp>
    </p:spTree>
    <p:extLst>
      <p:ext uri="{BB962C8B-B14F-4D97-AF65-F5344CB8AC3E}">
        <p14:creationId xmlns:p14="http://schemas.microsoft.com/office/powerpoint/2010/main" val="3080511899"/>
      </p:ext>
    </p:extLst>
  </p:cSld>
  <p:clrMapOvr>
    <a:masterClrMapping/>
  </p:clrMapOvr>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10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EA3B4B77-E3D5-43C0-9D64-F6FFF0BE5CE5}"/>
              </a:ext>
            </a:extLst>
          </p:cNvPr>
          <p:cNvSpPr>
            <a:spLocks noGrp="1"/>
          </p:cNvSpPr>
          <p:nvPr>
            <p:ph type="dt" sz="half" idx="10"/>
          </p:nvPr>
        </p:nvSpPr>
        <p:spPr/>
        <p:txBody>
          <a:bodyPr/>
          <a:lstStyle/>
          <a:p>
            <a:fld id="{AE99BF91-CBAF-4138-BA50-0ECA45BADFAC}" type="datetimeFigureOut">
              <a:rPr lang="en-US" smtClean="0"/>
              <a:t>21-Mar-22</a:t>
            </a:fld>
            <a:endParaRPr lang="en-US"/>
          </a:p>
        </p:txBody>
      </p:sp>
      <p:sp>
        <p:nvSpPr>
          <p:cNvPr id="3" name="Footer Placeholder 2">
            <a:extLst>
              <a:ext uri="{FF2B5EF4-FFF2-40B4-BE49-F238E27FC236}">
                <a16:creationId xmlns="" xmlns:a16="http://schemas.microsoft.com/office/drawing/2014/main" id="{3BB58394-D7C3-47F2-9499-812E7481400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EE62CFC4-601A-4F47-B5FB-61951E8276A8}"/>
              </a:ext>
            </a:extLst>
          </p:cNvPr>
          <p:cNvSpPr>
            <a:spLocks noGrp="1"/>
          </p:cNvSpPr>
          <p:nvPr>
            <p:ph type="sldNum" sz="quarter" idx="12"/>
          </p:nvPr>
        </p:nvSpPr>
        <p:spPr/>
        <p:txBody>
          <a:bodyPr/>
          <a:lstStyle/>
          <a:p>
            <a:fld id="{6C46D1DE-7B50-410B-A29F-8022C275BD12}" type="slidenum">
              <a:rPr lang="en-US" smtClean="0"/>
              <a:t>‹#›</a:t>
            </a:fld>
            <a:endParaRPr lang="en-US"/>
          </a:p>
        </p:txBody>
      </p:sp>
    </p:spTree>
    <p:extLst>
      <p:ext uri="{BB962C8B-B14F-4D97-AF65-F5344CB8AC3E}">
        <p14:creationId xmlns:p14="http://schemas.microsoft.com/office/powerpoint/2010/main" val="1840364195"/>
      </p:ext>
    </p:extLst>
  </p:cSld>
  <p:clrMapOvr>
    <a:masterClrMapping/>
  </p:clrMapOvr>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9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EA3B4B77-E3D5-43C0-9D64-F6FFF0BE5CE5}"/>
              </a:ext>
            </a:extLst>
          </p:cNvPr>
          <p:cNvSpPr>
            <a:spLocks noGrp="1"/>
          </p:cNvSpPr>
          <p:nvPr>
            <p:ph type="dt" sz="half" idx="10"/>
          </p:nvPr>
        </p:nvSpPr>
        <p:spPr/>
        <p:txBody>
          <a:bodyPr/>
          <a:lstStyle/>
          <a:p>
            <a:fld id="{AE99BF91-CBAF-4138-BA50-0ECA45BADFAC}" type="datetimeFigureOut">
              <a:rPr lang="en-US" smtClean="0"/>
              <a:t>21-Mar-22</a:t>
            </a:fld>
            <a:endParaRPr lang="en-US"/>
          </a:p>
        </p:txBody>
      </p:sp>
      <p:sp>
        <p:nvSpPr>
          <p:cNvPr id="3" name="Footer Placeholder 2">
            <a:extLst>
              <a:ext uri="{FF2B5EF4-FFF2-40B4-BE49-F238E27FC236}">
                <a16:creationId xmlns="" xmlns:a16="http://schemas.microsoft.com/office/drawing/2014/main" id="{3BB58394-D7C3-47F2-9499-812E7481400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EE62CFC4-601A-4F47-B5FB-61951E8276A8}"/>
              </a:ext>
            </a:extLst>
          </p:cNvPr>
          <p:cNvSpPr>
            <a:spLocks noGrp="1"/>
          </p:cNvSpPr>
          <p:nvPr>
            <p:ph type="sldNum" sz="quarter" idx="12"/>
          </p:nvPr>
        </p:nvSpPr>
        <p:spPr/>
        <p:txBody>
          <a:bodyPr/>
          <a:lstStyle/>
          <a:p>
            <a:fld id="{6C46D1DE-7B50-410B-A29F-8022C275BD12}" type="slidenum">
              <a:rPr lang="en-US" smtClean="0"/>
              <a:t>‹#›</a:t>
            </a:fld>
            <a:endParaRPr lang="en-US"/>
          </a:p>
        </p:txBody>
      </p:sp>
    </p:spTree>
    <p:extLst>
      <p:ext uri="{BB962C8B-B14F-4D97-AF65-F5344CB8AC3E}">
        <p14:creationId xmlns:p14="http://schemas.microsoft.com/office/powerpoint/2010/main" val="542029178"/>
      </p:ext>
    </p:extLst>
  </p:cSld>
  <p:clrMapOvr>
    <a:masterClrMapping/>
  </p:clrMapOvr>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8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EA3B4B77-E3D5-43C0-9D64-F6FFF0BE5CE5}"/>
              </a:ext>
            </a:extLst>
          </p:cNvPr>
          <p:cNvSpPr>
            <a:spLocks noGrp="1"/>
          </p:cNvSpPr>
          <p:nvPr>
            <p:ph type="dt" sz="half" idx="10"/>
          </p:nvPr>
        </p:nvSpPr>
        <p:spPr/>
        <p:txBody>
          <a:bodyPr/>
          <a:lstStyle/>
          <a:p>
            <a:fld id="{AE99BF91-CBAF-4138-BA50-0ECA45BADFAC}" type="datetimeFigureOut">
              <a:rPr lang="en-US" smtClean="0"/>
              <a:t>21-Mar-22</a:t>
            </a:fld>
            <a:endParaRPr lang="en-US"/>
          </a:p>
        </p:txBody>
      </p:sp>
      <p:sp>
        <p:nvSpPr>
          <p:cNvPr id="3" name="Footer Placeholder 2">
            <a:extLst>
              <a:ext uri="{FF2B5EF4-FFF2-40B4-BE49-F238E27FC236}">
                <a16:creationId xmlns="" xmlns:a16="http://schemas.microsoft.com/office/drawing/2014/main" id="{3BB58394-D7C3-47F2-9499-812E7481400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EE62CFC4-601A-4F47-B5FB-61951E8276A8}"/>
              </a:ext>
            </a:extLst>
          </p:cNvPr>
          <p:cNvSpPr>
            <a:spLocks noGrp="1"/>
          </p:cNvSpPr>
          <p:nvPr>
            <p:ph type="sldNum" sz="quarter" idx="12"/>
          </p:nvPr>
        </p:nvSpPr>
        <p:spPr/>
        <p:txBody>
          <a:bodyPr/>
          <a:lstStyle/>
          <a:p>
            <a:fld id="{6C46D1DE-7B50-410B-A29F-8022C275BD12}" type="slidenum">
              <a:rPr lang="en-US" smtClean="0"/>
              <a:t>‹#›</a:t>
            </a:fld>
            <a:endParaRPr lang="en-US"/>
          </a:p>
        </p:txBody>
      </p:sp>
    </p:spTree>
    <p:extLst>
      <p:ext uri="{BB962C8B-B14F-4D97-AF65-F5344CB8AC3E}">
        <p14:creationId xmlns:p14="http://schemas.microsoft.com/office/powerpoint/2010/main" val="269613899"/>
      </p:ext>
    </p:extLst>
  </p:cSld>
  <p:clrMapOvr>
    <a:masterClrMapping/>
  </p:clrMapOvr>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7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EA3B4B77-E3D5-43C0-9D64-F6FFF0BE5CE5}"/>
              </a:ext>
            </a:extLst>
          </p:cNvPr>
          <p:cNvSpPr>
            <a:spLocks noGrp="1"/>
          </p:cNvSpPr>
          <p:nvPr>
            <p:ph type="dt" sz="half" idx="10"/>
          </p:nvPr>
        </p:nvSpPr>
        <p:spPr/>
        <p:txBody>
          <a:bodyPr/>
          <a:lstStyle/>
          <a:p>
            <a:fld id="{AE99BF91-CBAF-4138-BA50-0ECA45BADFAC}" type="datetimeFigureOut">
              <a:rPr lang="en-US" smtClean="0"/>
              <a:t>21-Mar-22</a:t>
            </a:fld>
            <a:endParaRPr lang="en-US"/>
          </a:p>
        </p:txBody>
      </p:sp>
      <p:sp>
        <p:nvSpPr>
          <p:cNvPr id="3" name="Footer Placeholder 2">
            <a:extLst>
              <a:ext uri="{FF2B5EF4-FFF2-40B4-BE49-F238E27FC236}">
                <a16:creationId xmlns="" xmlns:a16="http://schemas.microsoft.com/office/drawing/2014/main" id="{3BB58394-D7C3-47F2-9499-812E7481400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EE62CFC4-601A-4F47-B5FB-61951E8276A8}"/>
              </a:ext>
            </a:extLst>
          </p:cNvPr>
          <p:cNvSpPr>
            <a:spLocks noGrp="1"/>
          </p:cNvSpPr>
          <p:nvPr>
            <p:ph type="sldNum" sz="quarter" idx="12"/>
          </p:nvPr>
        </p:nvSpPr>
        <p:spPr/>
        <p:txBody>
          <a:bodyPr/>
          <a:lstStyle/>
          <a:p>
            <a:fld id="{6C46D1DE-7B50-410B-A29F-8022C275BD12}" type="slidenum">
              <a:rPr lang="en-US" smtClean="0"/>
              <a:t>‹#›</a:t>
            </a:fld>
            <a:endParaRPr lang="en-US"/>
          </a:p>
        </p:txBody>
      </p:sp>
    </p:spTree>
    <p:extLst>
      <p:ext uri="{BB962C8B-B14F-4D97-AF65-F5344CB8AC3E}">
        <p14:creationId xmlns:p14="http://schemas.microsoft.com/office/powerpoint/2010/main" val="3674835455"/>
      </p:ext>
    </p:extLst>
  </p:cSld>
  <p:clrMapOvr>
    <a:masterClrMapping/>
  </p:clrMapOvr>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6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EA3B4B77-E3D5-43C0-9D64-F6FFF0BE5CE5}"/>
              </a:ext>
            </a:extLst>
          </p:cNvPr>
          <p:cNvSpPr>
            <a:spLocks noGrp="1"/>
          </p:cNvSpPr>
          <p:nvPr>
            <p:ph type="dt" sz="half" idx="10"/>
          </p:nvPr>
        </p:nvSpPr>
        <p:spPr/>
        <p:txBody>
          <a:bodyPr/>
          <a:lstStyle/>
          <a:p>
            <a:fld id="{AE99BF91-CBAF-4138-BA50-0ECA45BADFAC}" type="datetimeFigureOut">
              <a:rPr lang="en-US" smtClean="0"/>
              <a:t>21-Mar-22</a:t>
            </a:fld>
            <a:endParaRPr lang="en-US"/>
          </a:p>
        </p:txBody>
      </p:sp>
      <p:sp>
        <p:nvSpPr>
          <p:cNvPr id="3" name="Footer Placeholder 2">
            <a:extLst>
              <a:ext uri="{FF2B5EF4-FFF2-40B4-BE49-F238E27FC236}">
                <a16:creationId xmlns="" xmlns:a16="http://schemas.microsoft.com/office/drawing/2014/main" id="{3BB58394-D7C3-47F2-9499-812E7481400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EE62CFC4-601A-4F47-B5FB-61951E8276A8}"/>
              </a:ext>
            </a:extLst>
          </p:cNvPr>
          <p:cNvSpPr>
            <a:spLocks noGrp="1"/>
          </p:cNvSpPr>
          <p:nvPr>
            <p:ph type="sldNum" sz="quarter" idx="12"/>
          </p:nvPr>
        </p:nvSpPr>
        <p:spPr/>
        <p:txBody>
          <a:bodyPr/>
          <a:lstStyle/>
          <a:p>
            <a:fld id="{6C46D1DE-7B50-410B-A29F-8022C275BD12}" type="slidenum">
              <a:rPr lang="en-US" smtClean="0"/>
              <a:t>‹#›</a:t>
            </a:fld>
            <a:endParaRPr lang="en-US"/>
          </a:p>
        </p:txBody>
      </p:sp>
    </p:spTree>
    <p:extLst>
      <p:ext uri="{BB962C8B-B14F-4D97-AF65-F5344CB8AC3E}">
        <p14:creationId xmlns:p14="http://schemas.microsoft.com/office/powerpoint/2010/main" val="4232130259"/>
      </p:ext>
    </p:extLst>
  </p:cSld>
  <p:clrMapOvr>
    <a:masterClrMapping/>
  </p:clrMapOvr>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5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EA3B4B77-E3D5-43C0-9D64-F6FFF0BE5CE5}"/>
              </a:ext>
            </a:extLst>
          </p:cNvPr>
          <p:cNvSpPr>
            <a:spLocks noGrp="1"/>
          </p:cNvSpPr>
          <p:nvPr>
            <p:ph type="dt" sz="half" idx="10"/>
          </p:nvPr>
        </p:nvSpPr>
        <p:spPr/>
        <p:txBody>
          <a:bodyPr/>
          <a:lstStyle/>
          <a:p>
            <a:fld id="{AE99BF91-CBAF-4138-BA50-0ECA45BADFAC}" type="datetimeFigureOut">
              <a:rPr lang="en-US" smtClean="0"/>
              <a:t>21-Mar-22</a:t>
            </a:fld>
            <a:endParaRPr lang="en-US"/>
          </a:p>
        </p:txBody>
      </p:sp>
      <p:sp>
        <p:nvSpPr>
          <p:cNvPr id="3" name="Footer Placeholder 2">
            <a:extLst>
              <a:ext uri="{FF2B5EF4-FFF2-40B4-BE49-F238E27FC236}">
                <a16:creationId xmlns="" xmlns:a16="http://schemas.microsoft.com/office/drawing/2014/main" id="{3BB58394-D7C3-47F2-9499-812E7481400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EE62CFC4-601A-4F47-B5FB-61951E8276A8}"/>
              </a:ext>
            </a:extLst>
          </p:cNvPr>
          <p:cNvSpPr>
            <a:spLocks noGrp="1"/>
          </p:cNvSpPr>
          <p:nvPr>
            <p:ph type="sldNum" sz="quarter" idx="12"/>
          </p:nvPr>
        </p:nvSpPr>
        <p:spPr/>
        <p:txBody>
          <a:bodyPr/>
          <a:lstStyle/>
          <a:p>
            <a:fld id="{6C46D1DE-7B50-410B-A29F-8022C275BD12}" type="slidenum">
              <a:rPr lang="en-US" smtClean="0"/>
              <a:t>‹#›</a:t>
            </a:fld>
            <a:endParaRPr lang="en-US"/>
          </a:p>
        </p:txBody>
      </p:sp>
    </p:spTree>
    <p:extLst>
      <p:ext uri="{BB962C8B-B14F-4D97-AF65-F5344CB8AC3E}">
        <p14:creationId xmlns:p14="http://schemas.microsoft.com/office/powerpoint/2010/main" val="2156964422"/>
      </p:ext>
    </p:extLst>
  </p:cSld>
  <p:clrMapOvr>
    <a:masterClrMapping/>
  </p:clrMapOvr>
  <p:timing>
    <p:tnLst>
      <p:par>
        <p:cT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EA3B4B77-E3D5-43C0-9D64-F6FFF0BE5CE5}"/>
              </a:ext>
            </a:extLst>
          </p:cNvPr>
          <p:cNvSpPr>
            <a:spLocks noGrp="1"/>
          </p:cNvSpPr>
          <p:nvPr>
            <p:ph type="dt" sz="half" idx="10"/>
          </p:nvPr>
        </p:nvSpPr>
        <p:spPr/>
        <p:txBody>
          <a:bodyPr/>
          <a:lstStyle/>
          <a:p>
            <a:fld id="{AE99BF91-CBAF-4138-BA50-0ECA45BADFAC}" type="datetimeFigureOut">
              <a:rPr lang="en-US" smtClean="0"/>
              <a:t>21-Mar-22</a:t>
            </a:fld>
            <a:endParaRPr lang="en-US"/>
          </a:p>
        </p:txBody>
      </p:sp>
      <p:sp>
        <p:nvSpPr>
          <p:cNvPr id="3" name="Footer Placeholder 2">
            <a:extLst>
              <a:ext uri="{FF2B5EF4-FFF2-40B4-BE49-F238E27FC236}">
                <a16:creationId xmlns="" xmlns:a16="http://schemas.microsoft.com/office/drawing/2014/main" id="{3BB58394-D7C3-47F2-9499-812E7481400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EE62CFC4-601A-4F47-B5FB-61951E8276A8}"/>
              </a:ext>
            </a:extLst>
          </p:cNvPr>
          <p:cNvSpPr>
            <a:spLocks noGrp="1"/>
          </p:cNvSpPr>
          <p:nvPr>
            <p:ph type="sldNum" sz="quarter" idx="12"/>
          </p:nvPr>
        </p:nvSpPr>
        <p:spPr/>
        <p:txBody>
          <a:bodyPr/>
          <a:lstStyle/>
          <a:p>
            <a:fld id="{6C46D1DE-7B50-410B-A29F-8022C275BD12}" type="slidenum">
              <a:rPr lang="en-US" smtClean="0"/>
              <a:t>‹#›</a:t>
            </a:fld>
            <a:endParaRPr lang="en-US"/>
          </a:p>
        </p:txBody>
      </p:sp>
    </p:spTree>
    <p:extLst>
      <p:ext uri="{BB962C8B-B14F-4D97-AF65-F5344CB8AC3E}">
        <p14:creationId xmlns:p14="http://schemas.microsoft.com/office/powerpoint/2010/main" val="4011732362"/>
      </p:ext>
    </p:extLst>
  </p:cSld>
  <p:clrMapOvr>
    <a:masterClrMapping/>
  </p:clrMapOvr>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EA3B4B77-E3D5-43C0-9D64-F6FFF0BE5CE5}"/>
              </a:ext>
            </a:extLst>
          </p:cNvPr>
          <p:cNvSpPr>
            <a:spLocks noGrp="1"/>
          </p:cNvSpPr>
          <p:nvPr>
            <p:ph type="dt" sz="half" idx="10"/>
          </p:nvPr>
        </p:nvSpPr>
        <p:spPr/>
        <p:txBody>
          <a:bodyPr/>
          <a:lstStyle/>
          <a:p>
            <a:fld id="{AE99BF91-CBAF-4138-BA50-0ECA45BADFAC}" type="datetimeFigureOut">
              <a:rPr lang="en-US" smtClean="0"/>
              <a:t>21-Mar-22</a:t>
            </a:fld>
            <a:endParaRPr lang="en-US"/>
          </a:p>
        </p:txBody>
      </p:sp>
      <p:sp>
        <p:nvSpPr>
          <p:cNvPr id="3" name="Footer Placeholder 2">
            <a:extLst>
              <a:ext uri="{FF2B5EF4-FFF2-40B4-BE49-F238E27FC236}">
                <a16:creationId xmlns="" xmlns:a16="http://schemas.microsoft.com/office/drawing/2014/main" id="{3BB58394-D7C3-47F2-9499-812E7481400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EE62CFC4-601A-4F47-B5FB-61951E8276A8}"/>
              </a:ext>
            </a:extLst>
          </p:cNvPr>
          <p:cNvSpPr>
            <a:spLocks noGrp="1"/>
          </p:cNvSpPr>
          <p:nvPr>
            <p:ph type="sldNum" sz="quarter" idx="12"/>
          </p:nvPr>
        </p:nvSpPr>
        <p:spPr/>
        <p:txBody>
          <a:bodyPr/>
          <a:lstStyle/>
          <a:p>
            <a:fld id="{6C46D1DE-7B50-410B-A29F-8022C275BD12}" type="slidenum">
              <a:rPr lang="en-US" smtClean="0"/>
              <a:t>‹#›</a:t>
            </a:fld>
            <a:endParaRPr lang="en-US"/>
          </a:p>
        </p:txBody>
      </p:sp>
    </p:spTree>
    <p:extLst>
      <p:ext uri="{BB962C8B-B14F-4D97-AF65-F5344CB8AC3E}">
        <p14:creationId xmlns:p14="http://schemas.microsoft.com/office/powerpoint/2010/main" val="87562196"/>
      </p:ext>
    </p:extLst>
  </p:cSld>
  <p:clrMapOvr>
    <a:masterClrMapping/>
  </p:clrMapOvr>
  <p:timing>
    <p:tnLst>
      <p:par>
        <p:cT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EA3B4B77-E3D5-43C0-9D64-F6FFF0BE5CE5}"/>
              </a:ext>
            </a:extLst>
          </p:cNvPr>
          <p:cNvSpPr>
            <a:spLocks noGrp="1"/>
          </p:cNvSpPr>
          <p:nvPr>
            <p:ph type="dt" sz="half" idx="10"/>
          </p:nvPr>
        </p:nvSpPr>
        <p:spPr/>
        <p:txBody>
          <a:bodyPr/>
          <a:lstStyle/>
          <a:p>
            <a:fld id="{AE99BF91-CBAF-4138-BA50-0ECA45BADFAC}" type="datetimeFigureOut">
              <a:rPr lang="en-US" smtClean="0"/>
              <a:t>21-Mar-22</a:t>
            </a:fld>
            <a:endParaRPr lang="en-US"/>
          </a:p>
        </p:txBody>
      </p:sp>
      <p:sp>
        <p:nvSpPr>
          <p:cNvPr id="3" name="Footer Placeholder 2">
            <a:extLst>
              <a:ext uri="{FF2B5EF4-FFF2-40B4-BE49-F238E27FC236}">
                <a16:creationId xmlns="" xmlns:a16="http://schemas.microsoft.com/office/drawing/2014/main" id="{3BB58394-D7C3-47F2-9499-812E7481400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EE62CFC4-601A-4F47-B5FB-61951E8276A8}"/>
              </a:ext>
            </a:extLst>
          </p:cNvPr>
          <p:cNvSpPr>
            <a:spLocks noGrp="1"/>
          </p:cNvSpPr>
          <p:nvPr>
            <p:ph type="sldNum" sz="quarter" idx="12"/>
          </p:nvPr>
        </p:nvSpPr>
        <p:spPr/>
        <p:txBody>
          <a:bodyPr/>
          <a:lstStyle/>
          <a:p>
            <a:fld id="{6C46D1DE-7B50-410B-A29F-8022C275BD12}" type="slidenum">
              <a:rPr lang="en-US" smtClean="0"/>
              <a:t>‹#›</a:t>
            </a:fld>
            <a:endParaRPr lang="en-US"/>
          </a:p>
        </p:txBody>
      </p:sp>
    </p:spTree>
    <p:extLst>
      <p:ext uri="{BB962C8B-B14F-4D97-AF65-F5344CB8AC3E}">
        <p14:creationId xmlns:p14="http://schemas.microsoft.com/office/powerpoint/2010/main" val="782255647"/>
      </p:ext>
    </p:extLst>
  </p:cSld>
  <p:clrMapOvr>
    <a:masterClrMapping/>
  </p:clrMapOvr>
  <p:timing>
    <p:tnLst>
      <p:par>
        <p:cTn id="1" dur="indefinite" restart="never" nodeType="tmRoot"/>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4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EA3B4B77-E3D5-43C0-9D64-F6FFF0BE5CE5}"/>
              </a:ext>
            </a:extLst>
          </p:cNvPr>
          <p:cNvSpPr>
            <a:spLocks noGrp="1"/>
          </p:cNvSpPr>
          <p:nvPr>
            <p:ph type="dt" sz="half" idx="10"/>
          </p:nvPr>
        </p:nvSpPr>
        <p:spPr/>
        <p:txBody>
          <a:bodyPr/>
          <a:lstStyle/>
          <a:p>
            <a:fld id="{AE99BF91-CBAF-4138-BA50-0ECA45BADFAC}" type="datetimeFigureOut">
              <a:rPr lang="en-US" smtClean="0"/>
              <a:t>21-Mar-22</a:t>
            </a:fld>
            <a:endParaRPr lang="en-US"/>
          </a:p>
        </p:txBody>
      </p:sp>
      <p:sp>
        <p:nvSpPr>
          <p:cNvPr id="3" name="Footer Placeholder 2">
            <a:extLst>
              <a:ext uri="{FF2B5EF4-FFF2-40B4-BE49-F238E27FC236}">
                <a16:creationId xmlns="" xmlns:a16="http://schemas.microsoft.com/office/drawing/2014/main" id="{3BB58394-D7C3-47F2-9499-812E7481400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EE62CFC4-601A-4F47-B5FB-61951E8276A8}"/>
              </a:ext>
            </a:extLst>
          </p:cNvPr>
          <p:cNvSpPr>
            <a:spLocks noGrp="1"/>
          </p:cNvSpPr>
          <p:nvPr>
            <p:ph type="sldNum" sz="quarter" idx="12"/>
          </p:nvPr>
        </p:nvSpPr>
        <p:spPr/>
        <p:txBody>
          <a:bodyPr/>
          <a:lstStyle/>
          <a:p>
            <a:fld id="{6C46D1DE-7B50-410B-A29F-8022C275BD12}" type="slidenum">
              <a:rPr lang="en-US" smtClean="0"/>
              <a:t>‹#›</a:t>
            </a:fld>
            <a:endParaRPr lang="en-US"/>
          </a:p>
        </p:txBody>
      </p:sp>
    </p:spTree>
    <p:extLst>
      <p:ext uri="{BB962C8B-B14F-4D97-AF65-F5344CB8AC3E}">
        <p14:creationId xmlns:p14="http://schemas.microsoft.com/office/powerpoint/2010/main" val="27574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24_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5B694A4-FEEE-4E76-B72B-740D4CA2874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B90ABF06-D9FD-40A2-8780-65E910E7467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DEDD2298-A40E-4BBE-8C88-DCD683D9DD53}"/>
              </a:ext>
            </a:extLst>
          </p:cNvPr>
          <p:cNvSpPr>
            <a:spLocks noGrp="1"/>
          </p:cNvSpPr>
          <p:nvPr>
            <p:ph type="dt" sz="half" idx="10"/>
          </p:nvPr>
        </p:nvSpPr>
        <p:spPr/>
        <p:txBody>
          <a:bodyPr/>
          <a:lstStyle/>
          <a:p>
            <a:fld id="{AE99BF91-CBAF-4138-BA50-0ECA45BADFAC}" type="datetimeFigureOut">
              <a:rPr lang="en-US" smtClean="0"/>
              <a:t>21-Mar-22</a:t>
            </a:fld>
            <a:endParaRPr lang="en-US"/>
          </a:p>
        </p:txBody>
      </p:sp>
      <p:sp>
        <p:nvSpPr>
          <p:cNvPr id="5" name="Footer Placeholder 4">
            <a:extLst>
              <a:ext uri="{FF2B5EF4-FFF2-40B4-BE49-F238E27FC236}">
                <a16:creationId xmlns="" xmlns:a16="http://schemas.microsoft.com/office/drawing/2014/main" id="{A424A96F-0C09-4F5D-991E-1FA0C6993B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777AA56B-93A9-4F5C-AEBF-7551D1F2C99C}"/>
              </a:ext>
            </a:extLst>
          </p:cNvPr>
          <p:cNvSpPr>
            <a:spLocks noGrp="1"/>
          </p:cNvSpPr>
          <p:nvPr>
            <p:ph type="sldNum" sz="quarter" idx="12"/>
          </p:nvPr>
        </p:nvSpPr>
        <p:spPr/>
        <p:txBody>
          <a:bodyPr/>
          <a:lstStyle/>
          <a:p>
            <a:fld id="{6C46D1DE-7B50-410B-A29F-8022C275BD12}" type="slidenum">
              <a:rPr lang="en-US" smtClean="0"/>
              <a:t>‹#›</a:t>
            </a:fld>
            <a:endParaRPr lang="en-US"/>
          </a:p>
        </p:txBody>
      </p:sp>
    </p:spTree>
    <p:extLst>
      <p:ext uri="{BB962C8B-B14F-4D97-AF65-F5344CB8AC3E}">
        <p14:creationId xmlns:p14="http://schemas.microsoft.com/office/powerpoint/2010/main" val="2628961129"/>
      </p:ext>
    </p:extLst>
  </p:cSld>
  <p:clrMapOvr>
    <a:masterClrMapping/>
  </p:clrMapOvr>
  <p:timing>
    <p:tnLst>
      <p:par>
        <p:cTn id="1" dur="indefinite" restart="never" nodeType="tmRoot"/>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B2A4837-4C16-4FAE-B787-CF9320A3410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15A383BA-7580-476A-9BA2-E7207BA2D3E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2F5605E6-1D9F-4D9B-9BC2-86EDBD4D61A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867E6E37-92C8-4BED-AB2F-951B5403D070}"/>
              </a:ext>
            </a:extLst>
          </p:cNvPr>
          <p:cNvSpPr>
            <a:spLocks noGrp="1"/>
          </p:cNvSpPr>
          <p:nvPr>
            <p:ph type="dt" sz="half" idx="10"/>
          </p:nvPr>
        </p:nvSpPr>
        <p:spPr/>
        <p:txBody>
          <a:bodyPr/>
          <a:lstStyle/>
          <a:p>
            <a:fld id="{AE99BF91-CBAF-4138-BA50-0ECA45BADFAC}" type="datetimeFigureOut">
              <a:rPr lang="en-US" smtClean="0"/>
              <a:t>21-Mar-22</a:t>
            </a:fld>
            <a:endParaRPr lang="en-US"/>
          </a:p>
        </p:txBody>
      </p:sp>
      <p:sp>
        <p:nvSpPr>
          <p:cNvPr id="6" name="Footer Placeholder 5">
            <a:extLst>
              <a:ext uri="{FF2B5EF4-FFF2-40B4-BE49-F238E27FC236}">
                <a16:creationId xmlns="" xmlns:a16="http://schemas.microsoft.com/office/drawing/2014/main" id="{3B37EF0F-0ED1-4610-8903-E565C8D438D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1263B89D-C632-440B-B333-7846B05AE87B}"/>
              </a:ext>
            </a:extLst>
          </p:cNvPr>
          <p:cNvSpPr>
            <a:spLocks noGrp="1"/>
          </p:cNvSpPr>
          <p:nvPr>
            <p:ph type="sldNum" sz="quarter" idx="12"/>
          </p:nvPr>
        </p:nvSpPr>
        <p:spPr/>
        <p:txBody>
          <a:bodyPr/>
          <a:lstStyle/>
          <a:p>
            <a:fld id="{6C46D1DE-7B50-410B-A29F-8022C275BD12}" type="slidenum">
              <a:rPr lang="en-US" smtClean="0"/>
              <a:t>‹#›</a:t>
            </a:fld>
            <a:endParaRPr lang="en-US"/>
          </a:p>
        </p:txBody>
      </p:sp>
    </p:spTree>
    <p:extLst>
      <p:ext uri="{BB962C8B-B14F-4D97-AF65-F5344CB8AC3E}">
        <p14:creationId xmlns:p14="http://schemas.microsoft.com/office/powerpoint/2010/main" val="400777327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0237E60-B0A8-4824-A8BA-ED48C374400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E04ACF72-417E-4591-A359-CFBEB635444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5C95ABBF-88BE-49B1-BBC2-B58BE9D4493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3EFB616C-F6E2-40FA-8631-B10886692BDC}"/>
              </a:ext>
            </a:extLst>
          </p:cNvPr>
          <p:cNvSpPr>
            <a:spLocks noGrp="1"/>
          </p:cNvSpPr>
          <p:nvPr>
            <p:ph type="dt" sz="half" idx="10"/>
          </p:nvPr>
        </p:nvSpPr>
        <p:spPr/>
        <p:txBody>
          <a:bodyPr/>
          <a:lstStyle/>
          <a:p>
            <a:fld id="{AE99BF91-CBAF-4138-BA50-0ECA45BADFAC}" type="datetimeFigureOut">
              <a:rPr lang="en-US" smtClean="0"/>
              <a:t>21-Mar-22</a:t>
            </a:fld>
            <a:endParaRPr lang="en-US"/>
          </a:p>
        </p:txBody>
      </p:sp>
      <p:sp>
        <p:nvSpPr>
          <p:cNvPr id="6" name="Footer Placeholder 5">
            <a:extLst>
              <a:ext uri="{FF2B5EF4-FFF2-40B4-BE49-F238E27FC236}">
                <a16:creationId xmlns="" xmlns:a16="http://schemas.microsoft.com/office/drawing/2014/main" id="{BD2D30F6-4140-47FC-B6CF-3D6C3A669CD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C7ED7912-2468-4954-B638-3DA7DB10B8EF}"/>
              </a:ext>
            </a:extLst>
          </p:cNvPr>
          <p:cNvSpPr>
            <a:spLocks noGrp="1"/>
          </p:cNvSpPr>
          <p:nvPr>
            <p:ph type="sldNum" sz="quarter" idx="12"/>
          </p:nvPr>
        </p:nvSpPr>
        <p:spPr/>
        <p:txBody>
          <a:bodyPr/>
          <a:lstStyle/>
          <a:p>
            <a:fld id="{6C46D1DE-7B50-410B-A29F-8022C275BD12}" type="slidenum">
              <a:rPr lang="en-US" smtClean="0"/>
              <a:t>‹#›</a:t>
            </a:fld>
            <a:endParaRPr lang="en-US"/>
          </a:p>
        </p:txBody>
      </p:sp>
    </p:spTree>
    <p:extLst>
      <p:ext uri="{BB962C8B-B14F-4D97-AF65-F5344CB8AC3E}">
        <p14:creationId xmlns:p14="http://schemas.microsoft.com/office/powerpoint/2010/main" val="147683409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D1E7E9F-80AC-4DB3-A0E6-129C95BAAD3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9251B1DB-6FB6-4386-8683-37E8043F47B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C52CE9FC-47E2-48A7-848A-9064F2A091AF}"/>
              </a:ext>
            </a:extLst>
          </p:cNvPr>
          <p:cNvSpPr>
            <a:spLocks noGrp="1"/>
          </p:cNvSpPr>
          <p:nvPr>
            <p:ph type="dt" sz="half" idx="10"/>
          </p:nvPr>
        </p:nvSpPr>
        <p:spPr/>
        <p:txBody>
          <a:bodyPr/>
          <a:lstStyle/>
          <a:p>
            <a:fld id="{AE99BF91-CBAF-4138-BA50-0ECA45BADFAC}" type="datetimeFigureOut">
              <a:rPr lang="en-US" smtClean="0"/>
              <a:t>21-Mar-22</a:t>
            </a:fld>
            <a:endParaRPr lang="en-US"/>
          </a:p>
        </p:txBody>
      </p:sp>
      <p:sp>
        <p:nvSpPr>
          <p:cNvPr id="5" name="Footer Placeholder 4">
            <a:extLst>
              <a:ext uri="{FF2B5EF4-FFF2-40B4-BE49-F238E27FC236}">
                <a16:creationId xmlns="" xmlns:a16="http://schemas.microsoft.com/office/drawing/2014/main" id="{2AB80C81-F4DA-4E50-8E41-4023418CF9C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1744E700-E7A5-457C-B785-DFFCDD9D97FF}"/>
              </a:ext>
            </a:extLst>
          </p:cNvPr>
          <p:cNvSpPr>
            <a:spLocks noGrp="1"/>
          </p:cNvSpPr>
          <p:nvPr>
            <p:ph type="sldNum" sz="quarter" idx="12"/>
          </p:nvPr>
        </p:nvSpPr>
        <p:spPr/>
        <p:txBody>
          <a:bodyPr/>
          <a:lstStyle/>
          <a:p>
            <a:fld id="{6C46D1DE-7B50-410B-A29F-8022C275BD12}" type="slidenum">
              <a:rPr lang="en-US" smtClean="0"/>
              <a:t>‹#›</a:t>
            </a:fld>
            <a:endParaRPr lang="en-US"/>
          </a:p>
        </p:txBody>
      </p:sp>
    </p:spTree>
    <p:extLst>
      <p:ext uri="{BB962C8B-B14F-4D97-AF65-F5344CB8AC3E}">
        <p14:creationId xmlns:p14="http://schemas.microsoft.com/office/powerpoint/2010/main" val="91803491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64288DDC-3F58-459B-B406-9A137C122E2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40922303-9AA2-420B-8F92-FB501775750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53A471F4-E7EC-4D85-8FFA-F6EE4BCECE66}"/>
              </a:ext>
            </a:extLst>
          </p:cNvPr>
          <p:cNvSpPr>
            <a:spLocks noGrp="1"/>
          </p:cNvSpPr>
          <p:nvPr>
            <p:ph type="dt" sz="half" idx="10"/>
          </p:nvPr>
        </p:nvSpPr>
        <p:spPr/>
        <p:txBody>
          <a:bodyPr/>
          <a:lstStyle/>
          <a:p>
            <a:fld id="{AE99BF91-CBAF-4138-BA50-0ECA45BADFAC}" type="datetimeFigureOut">
              <a:rPr lang="en-US" smtClean="0"/>
              <a:t>21-Mar-22</a:t>
            </a:fld>
            <a:endParaRPr lang="en-US"/>
          </a:p>
        </p:txBody>
      </p:sp>
      <p:sp>
        <p:nvSpPr>
          <p:cNvPr id="5" name="Footer Placeholder 4">
            <a:extLst>
              <a:ext uri="{FF2B5EF4-FFF2-40B4-BE49-F238E27FC236}">
                <a16:creationId xmlns="" xmlns:a16="http://schemas.microsoft.com/office/drawing/2014/main" id="{EE0491F6-964F-4115-9CAC-C0135F7FD2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5218C379-FFD0-4D5D-A408-32004776C1B6}"/>
              </a:ext>
            </a:extLst>
          </p:cNvPr>
          <p:cNvSpPr>
            <a:spLocks noGrp="1"/>
          </p:cNvSpPr>
          <p:nvPr>
            <p:ph type="sldNum" sz="quarter" idx="12"/>
          </p:nvPr>
        </p:nvSpPr>
        <p:spPr/>
        <p:txBody>
          <a:bodyPr/>
          <a:lstStyle/>
          <a:p>
            <a:fld id="{6C46D1DE-7B50-410B-A29F-8022C275BD12}" type="slidenum">
              <a:rPr lang="en-US" smtClean="0"/>
              <a:t>‹#›</a:t>
            </a:fld>
            <a:endParaRPr lang="en-US"/>
          </a:p>
        </p:txBody>
      </p:sp>
    </p:spTree>
    <p:extLst>
      <p:ext uri="{BB962C8B-B14F-4D97-AF65-F5344CB8AC3E}">
        <p14:creationId xmlns:p14="http://schemas.microsoft.com/office/powerpoint/2010/main" val="405446756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6" name="Rectangle 5">
            <a:extLst>
              <a:ext uri="{FF2B5EF4-FFF2-40B4-BE49-F238E27FC236}">
                <a16:creationId xmlns="" xmlns:a16="http://schemas.microsoft.com/office/drawing/2014/main" id="{2EF53DE9-0253-4820-972D-2F5369CFB06D}"/>
              </a:ext>
            </a:extLst>
          </p:cNvPr>
          <p:cNvSpPr/>
          <p:nvPr userDrawn="1"/>
        </p:nvSpPr>
        <p:spPr>
          <a:xfrm>
            <a:off x="0" y="0"/>
            <a:ext cx="12192000" cy="209006"/>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 xmlns:a16="http://schemas.microsoft.com/office/drawing/2014/main" id="{FAF925FA-B5D4-4B3A-8537-E5FC94B75C67}"/>
              </a:ext>
            </a:extLst>
          </p:cNvPr>
          <p:cNvSpPr/>
          <p:nvPr userDrawn="1"/>
        </p:nvSpPr>
        <p:spPr>
          <a:xfrm>
            <a:off x="0" y="6755674"/>
            <a:ext cx="12192000" cy="102326"/>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3653162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1_目录">
    <p:spTree>
      <p:nvGrpSpPr>
        <p:cNvPr id="1" name=""/>
        <p:cNvGrpSpPr/>
        <p:nvPr/>
      </p:nvGrpSpPr>
      <p:grpSpPr>
        <a:xfrm>
          <a:off x="0" y="0"/>
          <a:ext cx="0" cy="0"/>
          <a:chOff x="0" y="0"/>
          <a:chExt cx="0" cy="0"/>
        </a:xfrm>
      </p:grpSpPr>
    </p:spTree>
    <p:extLst>
      <p:ext uri="{BB962C8B-B14F-4D97-AF65-F5344CB8AC3E}">
        <p14:creationId xmlns:p14="http://schemas.microsoft.com/office/powerpoint/2010/main" val="3270256045"/>
      </p:ext>
    </p:extLst>
  </p:cSld>
  <p:clrMapOvr>
    <a:masterClrMapping/>
  </p:clrMapOvr>
  <p:transition spd="slow" advClick="0" advTm="0">
    <p:randomBar dir="vert"/>
  </p:transition>
  <p:timing>
    <p:tnLst>
      <p:par>
        <p:cTn id="1" dur="indefinite" restart="never" nodeType="tmRoot"/>
      </p:par>
    </p:tn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440176372"/>
      </p:ext>
    </p:extLst>
  </p:cSld>
  <p:clrMapOvr>
    <a:masterClrMapping/>
  </p:clrMapOvr>
  <p:timing>
    <p:tnLst>
      <p:par>
        <p:cTn id="1" dur="indefinite" restart="never" nodeType="tmRoot"/>
      </p:par>
    </p:tn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950967" y="2908717"/>
            <a:ext cx="10290000" cy="2153200"/>
          </a:xfrm>
          <a:prstGeom prst="rect">
            <a:avLst/>
          </a:prstGeom>
        </p:spPr>
        <p:txBody>
          <a:bodyPr spcFirstLastPara="1" wrap="square" lIns="121705" tIns="121705" rIns="121705" bIns="121705" anchor="ctr" anchorCtr="0">
            <a:noAutofit/>
          </a:bodyPr>
          <a:lstStyle>
            <a:lvl1pPr lvl="0" algn="ctr">
              <a:spcBef>
                <a:spcPts val="0"/>
              </a:spcBef>
              <a:spcAft>
                <a:spcPts val="0"/>
              </a:spcAft>
              <a:buSzPts val="6000"/>
              <a:buNone/>
              <a:defRPr sz="4800" b="1"/>
            </a:lvl1pPr>
            <a:lvl2pPr lvl="1" algn="ctr">
              <a:spcBef>
                <a:spcPts val="0"/>
              </a:spcBef>
              <a:spcAft>
                <a:spcPts val="0"/>
              </a:spcAft>
              <a:buSzPts val="6000"/>
              <a:buNone/>
              <a:defRPr sz="8000"/>
            </a:lvl2pPr>
            <a:lvl3pPr lvl="2" algn="ctr">
              <a:spcBef>
                <a:spcPts val="0"/>
              </a:spcBef>
              <a:spcAft>
                <a:spcPts val="0"/>
              </a:spcAft>
              <a:buSzPts val="6000"/>
              <a:buNone/>
              <a:defRPr sz="8000"/>
            </a:lvl3pPr>
            <a:lvl4pPr lvl="3" algn="ctr">
              <a:spcBef>
                <a:spcPts val="0"/>
              </a:spcBef>
              <a:spcAft>
                <a:spcPts val="0"/>
              </a:spcAft>
              <a:buSzPts val="6000"/>
              <a:buNone/>
              <a:defRPr sz="8000"/>
            </a:lvl4pPr>
            <a:lvl5pPr lvl="4" algn="ctr">
              <a:spcBef>
                <a:spcPts val="0"/>
              </a:spcBef>
              <a:spcAft>
                <a:spcPts val="0"/>
              </a:spcAft>
              <a:buSzPts val="6000"/>
              <a:buNone/>
              <a:defRPr sz="8000"/>
            </a:lvl5pPr>
            <a:lvl6pPr lvl="5" algn="ctr">
              <a:spcBef>
                <a:spcPts val="0"/>
              </a:spcBef>
              <a:spcAft>
                <a:spcPts val="0"/>
              </a:spcAft>
              <a:buSzPts val="6000"/>
              <a:buNone/>
              <a:defRPr sz="8000"/>
            </a:lvl6pPr>
            <a:lvl7pPr lvl="6" algn="ctr">
              <a:spcBef>
                <a:spcPts val="0"/>
              </a:spcBef>
              <a:spcAft>
                <a:spcPts val="0"/>
              </a:spcAft>
              <a:buSzPts val="6000"/>
              <a:buNone/>
              <a:defRPr sz="8000"/>
            </a:lvl7pPr>
            <a:lvl8pPr lvl="7" algn="ctr">
              <a:spcBef>
                <a:spcPts val="0"/>
              </a:spcBef>
              <a:spcAft>
                <a:spcPts val="0"/>
              </a:spcAft>
              <a:buSzPts val="6000"/>
              <a:buNone/>
              <a:defRPr sz="8000"/>
            </a:lvl8pPr>
            <a:lvl9pPr lvl="8" algn="ctr">
              <a:spcBef>
                <a:spcPts val="0"/>
              </a:spcBef>
              <a:spcAft>
                <a:spcPts val="0"/>
              </a:spcAft>
              <a:buSzPts val="6000"/>
              <a:buNone/>
              <a:defRPr sz="8000"/>
            </a:lvl9pPr>
          </a:lstStyle>
          <a:p>
            <a:endParaRPr/>
          </a:p>
        </p:txBody>
      </p:sp>
      <p:sp>
        <p:nvSpPr>
          <p:cNvPr id="10" name="Google Shape;10;p2"/>
          <p:cNvSpPr txBox="1">
            <a:spLocks noGrp="1"/>
          </p:cNvSpPr>
          <p:nvPr>
            <p:ph type="subTitle" idx="1"/>
          </p:nvPr>
        </p:nvSpPr>
        <p:spPr>
          <a:xfrm>
            <a:off x="2509800" y="5138284"/>
            <a:ext cx="7172400" cy="393200"/>
          </a:xfrm>
          <a:prstGeom prst="rect">
            <a:avLst/>
          </a:prstGeom>
        </p:spPr>
        <p:txBody>
          <a:bodyPr spcFirstLastPara="1" wrap="square" lIns="121705" tIns="121705" rIns="121705" bIns="12170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 name="Google Shape;11;p2"/>
          <p:cNvSpPr/>
          <p:nvPr/>
        </p:nvSpPr>
        <p:spPr>
          <a:xfrm rot="5400000">
            <a:off x="9707691" y="1210851"/>
            <a:ext cx="3695160" cy="1273457"/>
          </a:xfrm>
          <a:custGeom>
            <a:avLst/>
            <a:gdLst/>
            <a:ahLst/>
            <a:cxnLst/>
            <a:rect l="l" t="t" r="r" b="b"/>
            <a:pathLst>
              <a:path w="59760" h="20595" extrusionOk="0">
                <a:moveTo>
                  <a:pt x="0" y="0"/>
                </a:moveTo>
                <a:lnTo>
                  <a:pt x="0" y="14598"/>
                </a:lnTo>
                <a:cubicBezTo>
                  <a:pt x="3547" y="16984"/>
                  <a:pt x="7842" y="18762"/>
                  <a:pt x="11492" y="19726"/>
                </a:cubicBezTo>
                <a:cubicBezTo>
                  <a:pt x="11941" y="19848"/>
                  <a:pt x="12371" y="19951"/>
                  <a:pt x="12802" y="20044"/>
                </a:cubicBezTo>
                <a:cubicBezTo>
                  <a:pt x="14470" y="20410"/>
                  <a:pt x="16197" y="20595"/>
                  <a:pt x="17927" y="20595"/>
                </a:cubicBezTo>
                <a:cubicBezTo>
                  <a:pt x="24387" y="20595"/>
                  <a:pt x="30875" y="18021"/>
                  <a:pt x="34381" y="12699"/>
                </a:cubicBezTo>
                <a:cubicBezTo>
                  <a:pt x="35457" y="11061"/>
                  <a:pt x="36262" y="9189"/>
                  <a:pt x="37759" y="7926"/>
                </a:cubicBezTo>
                <a:cubicBezTo>
                  <a:pt x="40660" y="5474"/>
                  <a:pt x="44955" y="6157"/>
                  <a:pt x="48726" y="5736"/>
                </a:cubicBezTo>
                <a:cubicBezTo>
                  <a:pt x="52975" y="5231"/>
                  <a:pt x="56905" y="3191"/>
                  <a:pt x="59759" y="0"/>
                </a:cubicBezTo>
                <a:close/>
              </a:path>
            </a:pathLst>
          </a:custGeom>
          <a:solidFill>
            <a:srgbClr val="FFB03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2" name="Google Shape;12;p2"/>
          <p:cNvSpPr/>
          <p:nvPr/>
        </p:nvSpPr>
        <p:spPr>
          <a:xfrm rot="5400000">
            <a:off x="9813644" y="4617259"/>
            <a:ext cx="1314843" cy="3166597"/>
          </a:xfrm>
          <a:custGeom>
            <a:avLst/>
            <a:gdLst/>
            <a:ahLst/>
            <a:cxnLst/>
            <a:rect l="l" t="t" r="r" b="b"/>
            <a:pathLst>
              <a:path w="16246" h="39126" extrusionOk="0">
                <a:moveTo>
                  <a:pt x="16245" y="0"/>
                </a:moveTo>
                <a:cubicBezTo>
                  <a:pt x="15703" y="337"/>
                  <a:pt x="15179" y="655"/>
                  <a:pt x="14701" y="908"/>
                </a:cubicBezTo>
                <a:cubicBezTo>
                  <a:pt x="10322" y="3182"/>
                  <a:pt x="5044" y="4445"/>
                  <a:pt x="2134" y="8787"/>
                </a:cubicBezTo>
                <a:cubicBezTo>
                  <a:pt x="318" y="11482"/>
                  <a:pt x="0" y="15422"/>
                  <a:pt x="2171" y="17846"/>
                </a:cubicBezTo>
                <a:cubicBezTo>
                  <a:pt x="3753" y="19633"/>
                  <a:pt x="6233" y="20241"/>
                  <a:pt x="8460" y="21121"/>
                </a:cubicBezTo>
                <a:cubicBezTo>
                  <a:pt x="10677" y="22001"/>
                  <a:pt x="12998" y="23582"/>
                  <a:pt x="13242" y="25959"/>
                </a:cubicBezTo>
                <a:cubicBezTo>
                  <a:pt x="13401" y="27522"/>
                  <a:pt x="12596" y="29010"/>
                  <a:pt x="12343" y="30554"/>
                </a:cubicBezTo>
                <a:cubicBezTo>
                  <a:pt x="11931" y="33108"/>
                  <a:pt x="13054" y="35719"/>
                  <a:pt x="14758" y="37656"/>
                </a:cubicBezTo>
                <a:cubicBezTo>
                  <a:pt x="15216" y="38180"/>
                  <a:pt x="15712" y="38667"/>
                  <a:pt x="16245" y="39125"/>
                </a:cubicBezTo>
                <a:lnTo>
                  <a:pt x="16245" y="0"/>
                </a:lnTo>
                <a:close/>
              </a:path>
            </a:pathLst>
          </a:custGeom>
          <a:solidFill>
            <a:srgbClr val="8C4C5E"/>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3" name="Google Shape;13;p2"/>
          <p:cNvSpPr/>
          <p:nvPr/>
        </p:nvSpPr>
        <p:spPr>
          <a:xfrm rot="5400000">
            <a:off x="9894642" y="6219989"/>
            <a:ext cx="251541" cy="223214"/>
          </a:xfrm>
          <a:custGeom>
            <a:avLst/>
            <a:gdLst/>
            <a:ahLst/>
            <a:cxnLst/>
            <a:rect l="l" t="t" r="r" b="b"/>
            <a:pathLst>
              <a:path w="3108" h="2758" extrusionOk="0">
                <a:moveTo>
                  <a:pt x="1550" y="0"/>
                </a:moveTo>
                <a:cubicBezTo>
                  <a:pt x="975" y="0"/>
                  <a:pt x="437" y="360"/>
                  <a:pt x="244" y="934"/>
                </a:cubicBezTo>
                <a:cubicBezTo>
                  <a:pt x="0" y="1664"/>
                  <a:pt x="393" y="2441"/>
                  <a:pt x="1114" y="2684"/>
                </a:cubicBezTo>
                <a:cubicBezTo>
                  <a:pt x="1261" y="2734"/>
                  <a:pt x="1410" y="2757"/>
                  <a:pt x="1557" y="2757"/>
                </a:cubicBezTo>
                <a:cubicBezTo>
                  <a:pt x="2132" y="2757"/>
                  <a:pt x="2670" y="2397"/>
                  <a:pt x="2864" y="1823"/>
                </a:cubicBezTo>
                <a:cubicBezTo>
                  <a:pt x="3107" y="1093"/>
                  <a:pt x="2714" y="317"/>
                  <a:pt x="1994" y="73"/>
                </a:cubicBezTo>
                <a:cubicBezTo>
                  <a:pt x="1847" y="24"/>
                  <a:pt x="1697" y="0"/>
                  <a:pt x="1550" y="0"/>
                </a:cubicBezTo>
                <a:close/>
              </a:path>
            </a:pathLst>
          </a:custGeom>
          <a:solidFill>
            <a:srgbClr val="8C4C5E"/>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4" name="Google Shape;14;p2"/>
          <p:cNvSpPr/>
          <p:nvPr/>
        </p:nvSpPr>
        <p:spPr>
          <a:xfrm flipH="1">
            <a:off x="11928962" y="5647701"/>
            <a:ext cx="172520" cy="147795"/>
          </a:xfrm>
          <a:custGeom>
            <a:avLst/>
            <a:gdLst/>
            <a:ahLst/>
            <a:cxnLst/>
            <a:rect l="l" t="t" r="r" b="b"/>
            <a:pathLst>
              <a:path w="1835" h="1572" extrusionOk="0">
                <a:moveTo>
                  <a:pt x="1049" y="0"/>
                </a:moveTo>
                <a:cubicBezTo>
                  <a:pt x="347" y="0"/>
                  <a:pt x="0" y="843"/>
                  <a:pt x="496" y="1339"/>
                </a:cubicBezTo>
                <a:cubicBezTo>
                  <a:pt x="658" y="1500"/>
                  <a:pt x="855" y="1572"/>
                  <a:pt x="1049" y="1572"/>
                </a:cubicBezTo>
                <a:cubicBezTo>
                  <a:pt x="1451" y="1572"/>
                  <a:pt x="1835" y="1260"/>
                  <a:pt x="1835" y="786"/>
                </a:cubicBezTo>
                <a:cubicBezTo>
                  <a:pt x="1835" y="356"/>
                  <a:pt x="1479" y="0"/>
                  <a:pt x="1049" y="0"/>
                </a:cubicBezTo>
                <a:close/>
              </a:path>
            </a:pathLst>
          </a:custGeom>
          <a:solidFill>
            <a:srgbClr val="8C4C5E"/>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5" name="Google Shape;15;p2"/>
          <p:cNvSpPr/>
          <p:nvPr/>
        </p:nvSpPr>
        <p:spPr>
          <a:xfrm rot="5400000">
            <a:off x="1434185" y="6098689"/>
            <a:ext cx="136855" cy="117240"/>
          </a:xfrm>
          <a:custGeom>
            <a:avLst/>
            <a:gdLst/>
            <a:ahLst/>
            <a:cxnLst/>
            <a:rect l="l" t="t" r="r" b="b"/>
            <a:pathLst>
              <a:path w="1835" h="1572" extrusionOk="0">
                <a:moveTo>
                  <a:pt x="1048" y="0"/>
                </a:moveTo>
                <a:cubicBezTo>
                  <a:pt x="346" y="0"/>
                  <a:pt x="0" y="842"/>
                  <a:pt x="496" y="1338"/>
                </a:cubicBezTo>
                <a:cubicBezTo>
                  <a:pt x="657" y="1499"/>
                  <a:pt x="855" y="1572"/>
                  <a:pt x="1048" y="1572"/>
                </a:cubicBezTo>
                <a:cubicBezTo>
                  <a:pt x="1450" y="1572"/>
                  <a:pt x="1834" y="1260"/>
                  <a:pt x="1834" y="786"/>
                </a:cubicBezTo>
                <a:cubicBezTo>
                  <a:pt x="1834" y="356"/>
                  <a:pt x="1479" y="0"/>
                  <a:pt x="1048" y="0"/>
                </a:cubicBezTo>
                <a:close/>
              </a:path>
            </a:pathLst>
          </a:custGeom>
          <a:solidFill>
            <a:srgbClr val="FFB03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6" name="Google Shape;16;p2"/>
          <p:cNvSpPr/>
          <p:nvPr/>
        </p:nvSpPr>
        <p:spPr>
          <a:xfrm rot="5400000">
            <a:off x="1036381" y="6305871"/>
            <a:ext cx="235971" cy="215015"/>
          </a:xfrm>
          <a:custGeom>
            <a:avLst/>
            <a:gdLst/>
            <a:ahLst/>
            <a:cxnLst/>
            <a:rect l="l" t="t" r="r" b="b"/>
            <a:pathLst>
              <a:path w="3164" h="2883" extrusionOk="0">
                <a:moveTo>
                  <a:pt x="1582" y="1"/>
                </a:moveTo>
                <a:cubicBezTo>
                  <a:pt x="1213" y="1"/>
                  <a:pt x="843" y="141"/>
                  <a:pt x="562" y="422"/>
                </a:cubicBezTo>
                <a:cubicBezTo>
                  <a:pt x="1" y="983"/>
                  <a:pt x="1" y="1900"/>
                  <a:pt x="562" y="2462"/>
                </a:cubicBezTo>
                <a:cubicBezTo>
                  <a:pt x="843" y="2742"/>
                  <a:pt x="1213" y="2883"/>
                  <a:pt x="1582" y="2883"/>
                </a:cubicBezTo>
                <a:cubicBezTo>
                  <a:pt x="1952" y="2883"/>
                  <a:pt x="2322" y="2742"/>
                  <a:pt x="2602" y="2462"/>
                </a:cubicBezTo>
                <a:cubicBezTo>
                  <a:pt x="3164" y="1900"/>
                  <a:pt x="3164" y="983"/>
                  <a:pt x="2602" y="422"/>
                </a:cubicBezTo>
                <a:cubicBezTo>
                  <a:pt x="2322" y="141"/>
                  <a:pt x="1952" y="1"/>
                  <a:pt x="1582" y="1"/>
                </a:cubicBezTo>
                <a:close/>
              </a:path>
            </a:pathLst>
          </a:custGeom>
          <a:solidFill>
            <a:srgbClr val="FFB03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7" name="Google Shape;17;p2"/>
          <p:cNvSpPr/>
          <p:nvPr/>
        </p:nvSpPr>
        <p:spPr>
          <a:xfrm rot="5400000">
            <a:off x="2917215" y="6601834"/>
            <a:ext cx="136855" cy="117314"/>
          </a:xfrm>
          <a:custGeom>
            <a:avLst/>
            <a:gdLst/>
            <a:ahLst/>
            <a:cxnLst/>
            <a:rect l="l" t="t" r="r" b="b"/>
            <a:pathLst>
              <a:path w="1835" h="1573" extrusionOk="0">
                <a:moveTo>
                  <a:pt x="1048" y="1"/>
                </a:moveTo>
                <a:cubicBezTo>
                  <a:pt x="346" y="1"/>
                  <a:pt x="0" y="843"/>
                  <a:pt x="496" y="1339"/>
                </a:cubicBezTo>
                <a:cubicBezTo>
                  <a:pt x="657" y="1500"/>
                  <a:pt x="855" y="1572"/>
                  <a:pt x="1048" y="1572"/>
                </a:cubicBezTo>
                <a:cubicBezTo>
                  <a:pt x="1450" y="1572"/>
                  <a:pt x="1834" y="1260"/>
                  <a:pt x="1834" y="787"/>
                </a:cubicBezTo>
                <a:cubicBezTo>
                  <a:pt x="1834" y="356"/>
                  <a:pt x="1479" y="1"/>
                  <a:pt x="1048" y="1"/>
                </a:cubicBezTo>
                <a:close/>
              </a:path>
            </a:pathLst>
          </a:custGeom>
          <a:solidFill>
            <a:srgbClr val="FFB03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8" name="Google Shape;18;p2"/>
          <p:cNvSpPr/>
          <p:nvPr/>
        </p:nvSpPr>
        <p:spPr>
          <a:xfrm flipH="1">
            <a:off x="11499591" y="4906009"/>
            <a:ext cx="172520" cy="147700"/>
          </a:xfrm>
          <a:custGeom>
            <a:avLst/>
            <a:gdLst/>
            <a:ahLst/>
            <a:cxnLst/>
            <a:rect l="l" t="t" r="r" b="b"/>
            <a:pathLst>
              <a:path w="1835" h="1571" extrusionOk="0">
                <a:moveTo>
                  <a:pt x="1048" y="1"/>
                </a:moveTo>
                <a:cubicBezTo>
                  <a:pt x="346" y="1"/>
                  <a:pt x="0" y="843"/>
                  <a:pt x="496" y="1339"/>
                </a:cubicBezTo>
                <a:cubicBezTo>
                  <a:pt x="656" y="1499"/>
                  <a:pt x="852" y="1570"/>
                  <a:pt x="1044" y="1570"/>
                </a:cubicBezTo>
                <a:cubicBezTo>
                  <a:pt x="1448" y="1570"/>
                  <a:pt x="1834" y="1256"/>
                  <a:pt x="1834" y="787"/>
                </a:cubicBezTo>
                <a:cubicBezTo>
                  <a:pt x="1834" y="347"/>
                  <a:pt x="1479" y="1"/>
                  <a:pt x="1048" y="1"/>
                </a:cubicBezTo>
                <a:close/>
              </a:path>
            </a:pathLst>
          </a:custGeom>
          <a:solidFill>
            <a:srgbClr val="8C4C5E"/>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9" name="Google Shape;19;p2"/>
          <p:cNvSpPr/>
          <p:nvPr/>
        </p:nvSpPr>
        <p:spPr>
          <a:xfrm rot="5400000">
            <a:off x="9583409" y="6284211"/>
            <a:ext cx="126580" cy="127308"/>
          </a:xfrm>
          <a:custGeom>
            <a:avLst/>
            <a:gdLst/>
            <a:ahLst/>
            <a:cxnLst/>
            <a:rect l="l" t="t" r="r" b="b"/>
            <a:pathLst>
              <a:path w="1564" h="1573" extrusionOk="0">
                <a:moveTo>
                  <a:pt x="787" y="1"/>
                </a:moveTo>
                <a:cubicBezTo>
                  <a:pt x="347" y="1"/>
                  <a:pt x="1" y="356"/>
                  <a:pt x="1" y="787"/>
                </a:cubicBezTo>
                <a:cubicBezTo>
                  <a:pt x="1" y="1217"/>
                  <a:pt x="347" y="1573"/>
                  <a:pt x="787" y="1573"/>
                </a:cubicBezTo>
                <a:cubicBezTo>
                  <a:pt x="1217" y="1573"/>
                  <a:pt x="1563" y="1217"/>
                  <a:pt x="1563" y="787"/>
                </a:cubicBezTo>
                <a:cubicBezTo>
                  <a:pt x="1563" y="356"/>
                  <a:pt x="1217" y="1"/>
                  <a:pt x="787" y="1"/>
                </a:cubicBezTo>
                <a:close/>
              </a:path>
            </a:pathLst>
          </a:custGeom>
          <a:solidFill>
            <a:srgbClr val="8C4C5E"/>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0" name="Google Shape;20;p2"/>
          <p:cNvSpPr/>
          <p:nvPr/>
        </p:nvSpPr>
        <p:spPr>
          <a:xfrm rot="5400000">
            <a:off x="1679076" y="5636590"/>
            <a:ext cx="644968" cy="1797900"/>
          </a:xfrm>
          <a:custGeom>
            <a:avLst/>
            <a:gdLst/>
            <a:ahLst/>
            <a:cxnLst/>
            <a:rect l="l" t="t" r="r" b="b"/>
            <a:pathLst>
              <a:path w="8648" h="24107" extrusionOk="0">
                <a:moveTo>
                  <a:pt x="8647" y="0"/>
                </a:moveTo>
                <a:cubicBezTo>
                  <a:pt x="3678" y="1769"/>
                  <a:pt x="310" y="6401"/>
                  <a:pt x="160" y="11670"/>
                </a:cubicBezTo>
                <a:cubicBezTo>
                  <a:pt x="1" y="16938"/>
                  <a:pt x="3079" y="21767"/>
                  <a:pt x="7927" y="23835"/>
                </a:cubicBezTo>
                <a:cubicBezTo>
                  <a:pt x="8170" y="23928"/>
                  <a:pt x="8404" y="24022"/>
                  <a:pt x="8647" y="24106"/>
                </a:cubicBezTo>
                <a:lnTo>
                  <a:pt x="8647" y="0"/>
                </a:lnTo>
                <a:close/>
              </a:path>
            </a:pathLst>
          </a:custGeom>
          <a:solidFill>
            <a:srgbClr val="FFB03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1" name="Google Shape;21;p2"/>
          <p:cNvSpPr/>
          <p:nvPr/>
        </p:nvSpPr>
        <p:spPr>
          <a:xfrm flipH="1">
            <a:off x="11973808" y="5182322"/>
            <a:ext cx="221786" cy="295588"/>
          </a:xfrm>
          <a:custGeom>
            <a:avLst/>
            <a:gdLst/>
            <a:ahLst/>
            <a:cxnLst/>
            <a:rect l="l" t="t" r="r" b="b"/>
            <a:pathLst>
              <a:path w="2359" h="3144" extrusionOk="0">
                <a:moveTo>
                  <a:pt x="781" y="1"/>
                </a:moveTo>
                <a:cubicBezTo>
                  <a:pt x="519" y="1"/>
                  <a:pt x="252" y="68"/>
                  <a:pt x="0" y="215"/>
                </a:cubicBezTo>
                <a:lnTo>
                  <a:pt x="0" y="2929"/>
                </a:lnTo>
                <a:cubicBezTo>
                  <a:pt x="252" y="3076"/>
                  <a:pt x="519" y="3144"/>
                  <a:pt x="781" y="3144"/>
                </a:cubicBezTo>
                <a:cubicBezTo>
                  <a:pt x="1597" y="3144"/>
                  <a:pt x="2351" y="2487"/>
                  <a:pt x="2358" y="1572"/>
                </a:cubicBezTo>
                <a:cubicBezTo>
                  <a:pt x="2351" y="658"/>
                  <a:pt x="1597" y="1"/>
                  <a:pt x="781" y="1"/>
                </a:cubicBezTo>
                <a:close/>
              </a:path>
            </a:pathLst>
          </a:custGeom>
          <a:solidFill>
            <a:srgbClr val="8C4C5E"/>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2" name="Google Shape;22;p2"/>
          <p:cNvSpPr/>
          <p:nvPr/>
        </p:nvSpPr>
        <p:spPr>
          <a:xfrm rot="5400000">
            <a:off x="-994544" y="4569590"/>
            <a:ext cx="3283012" cy="1293963"/>
          </a:xfrm>
          <a:custGeom>
            <a:avLst/>
            <a:gdLst/>
            <a:ahLst/>
            <a:cxnLst/>
            <a:rect l="l" t="t" r="r" b="b"/>
            <a:pathLst>
              <a:path w="44020" h="17350" extrusionOk="0">
                <a:moveTo>
                  <a:pt x="44019" y="0"/>
                </a:moveTo>
                <a:cubicBezTo>
                  <a:pt x="43757" y="749"/>
                  <a:pt x="43542" y="1525"/>
                  <a:pt x="43299" y="2293"/>
                </a:cubicBezTo>
                <a:cubicBezTo>
                  <a:pt x="43168" y="2723"/>
                  <a:pt x="43027" y="3154"/>
                  <a:pt x="42868" y="3575"/>
                </a:cubicBezTo>
                <a:cubicBezTo>
                  <a:pt x="42195" y="5343"/>
                  <a:pt x="41016" y="7093"/>
                  <a:pt x="39209" y="7608"/>
                </a:cubicBezTo>
                <a:cubicBezTo>
                  <a:pt x="38660" y="7768"/>
                  <a:pt x="38092" y="7800"/>
                  <a:pt x="37518" y="7800"/>
                </a:cubicBezTo>
                <a:cubicBezTo>
                  <a:pt x="37130" y="7800"/>
                  <a:pt x="36739" y="7786"/>
                  <a:pt x="36348" y="7786"/>
                </a:cubicBezTo>
                <a:cubicBezTo>
                  <a:pt x="36000" y="7786"/>
                  <a:pt x="35652" y="7797"/>
                  <a:pt x="35307" y="7842"/>
                </a:cubicBezTo>
                <a:cubicBezTo>
                  <a:pt x="31826" y="8291"/>
                  <a:pt x="29599" y="11856"/>
                  <a:pt x="26324" y="13120"/>
                </a:cubicBezTo>
                <a:cubicBezTo>
                  <a:pt x="25294" y="13518"/>
                  <a:pt x="24237" y="13667"/>
                  <a:pt x="23162" y="13667"/>
                </a:cubicBezTo>
                <a:cubicBezTo>
                  <a:pt x="22820" y="13667"/>
                  <a:pt x="22477" y="13652"/>
                  <a:pt x="22131" y="13625"/>
                </a:cubicBezTo>
                <a:cubicBezTo>
                  <a:pt x="19670" y="13447"/>
                  <a:pt x="17134" y="12661"/>
                  <a:pt x="14655" y="12427"/>
                </a:cubicBezTo>
                <a:cubicBezTo>
                  <a:pt x="14122" y="12379"/>
                  <a:pt x="13589" y="12355"/>
                  <a:pt x="13056" y="12355"/>
                </a:cubicBezTo>
                <a:cubicBezTo>
                  <a:pt x="11425" y="12355"/>
                  <a:pt x="9799" y="12580"/>
                  <a:pt x="8226" y="13017"/>
                </a:cubicBezTo>
                <a:cubicBezTo>
                  <a:pt x="5549" y="13765"/>
                  <a:pt x="3041" y="15010"/>
                  <a:pt x="833" y="16685"/>
                </a:cubicBezTo>
                <a:cubicBezTo>
                  <a:pt x="552" y="16900"/>
                  <a:pt x="272" y="17116"/>
                  <a:pt x="0" y="17350"/>
                </a:cubicBezTo>
                <a:lnTo>
                  <a:pt x="44019" y="17350"/>
                </a:lnTo>
                <a:lnTo>
                  <a:pt x="44019" y="0"/>
                </a:lnTo>
                <a:close/>
              </a:path>
            </a:pathLst>
          </a:custGeom>
          <a:solidFill>
            <a:schemeClr val="accent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3" name="Google Shape;23;p2"/>
          <p:cNvSpPr/>
          <p:nvPr/>
        </p:nvSpPr>
        <p:spPr>
          <a:xfrm rot="5400000">
            <a:off x="-228894" y="4318992"/>
            <a:ext cx="1150173" cy="692401"/>
          </a:xfrm>
          <a:custGeom>
            <a:avLst/>
            <a:gdLst/>
            <a:ahLst/>
            <a:cxnLst/>
            <a:rect l="l" t="t" r="r" b="b"/>
            <a:pathLst>
              <a:path w="15422" h="9284" extrusionOk="0">
                <a:moveTo>
                  <a:pt x="8192" y="0"/>
                </a:moveTo>
                <a:cubicBezTo>
                  <a:pt x="7849" y="0"/>
                  <a:pt x="7501" y="25"/>
                  <a:pt x="7150" y="75"/>
                </a:cubicBezTo>
                <a:cubicBezTo>
                  <a:pt x="2789" y="712"/>
                  <a:pt x="0" y="5054"/>
                  <a:pt x="1236" y="9284"/>
                </a:cubicBezTo>
                <a:lnTo>
                  <a:pt x="15132" y="9284"/>
                </a:lnTo>
                <a:cubicBezTo>
                  <a:pt x="15328" y="8619"/>
                  <a:pt x="15422" y="7936"/>
                  <a:pt x="15422" y="7244"/>
                </a:cubicBezTo>
                <a:cubicBezTo>
                  <a:pt x="15422" y="3191"/>
                  <a:pt x="12115" y="0"/>
                  <a:pt x="8192" y="0"/>
                </a:cubicBezTo>
                <a:close/>
              </a:path>
            </a:pathLst>
          </a:custGeom>
          <a:solidFill>
            <a:srgbClr val="FFB03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4" name="Google Shape;24;p2"/>
          <p:cNvSpPr/>
          <p:nvPr/>
        </p:nvSpPr>
        <p:spPr>
          <a:xfrm rot="5400000">
            <a:off x="10460423" y="-639109"/>
            <a:ext cx="721039" cy="1999257"/>
          </a:xfrm>
          <a:custGeom>
            <a:avLst/>
            <a:gdLst/>
            <a:ahLst/>
            <a:cxnLst/>
            <a:rect l="l" t="t" r="r" b="b"/>
            <a:pathLst>
              <a:path w="11661" h="32333" extrusionOk="0">
                <a:moveTo>
                  <a:pt x="0" y="1"/>
                </a:moveTo>
                <a:lnTo>
                  <a:pt x="0" y="32332"/>
                </a:lnTo>
                <a:cubicBezTo>
                  <a:pt x="6962" y="30021"/>
                  <a:pt x="11660" y="23508"/>
                  <a:pt x="11660" y="16171"/>
                </a:cubicBezTo>
                <a:cubicBezTo>
                  <a:pt x="11660" y="15348"/>
                  <a:pt x="11604" y="14533"/>
                  <a:pt x="11492" y="13719"/>
                </a:cubicBezTo>
                <a:cubicBezTo>
                  <a:pt x="10556" y="7347"/>
                  <a:pt x="6111" y="2031"/>
                  <a:pt x="0" y="1"/>
                </a:cubicBezTo>
                <a:close/>
              </a:path>
            </a:pathLst>
          </a:custGeom>
          <a:solidFill>
            <a:schemeClr val="accent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5" name="Google Shape;25;p2"/>
          <p:cNvSpPr/>
          <p:nvPr/>
        </p:nvSpPr>
        <p:spPr>
          <a:xfrm rot="5400000">
            <a:off x="1202467" y="-1202558"/>
            <a:ext cx="1653827" cy="4058941"/>
          </a:xfrm>
          <a:custGeom>
            <a:avLst/>
            <a:gdLst/>
            <a:ahLst/>
            <a:cxnLst/>
            <a:rect l="l" t="t" r="r" b="b"/>
            <a:pathLst>
              <a:path w="19343" h="47473" extrusionOk="0">
                <a:moveTo>
                  <a:pt x="0" y="0"/>
                </a:moveTo>
                <a:lnTo>
                  <a:pt x="0" y="47473"/>
                </a:lnTo>
                <a:lnTo>
                  <a:pt x="19343" y="47473"/>
                </a:lnTo>
                <a:cubicBezTo>
                  <a:pt x="18997" y="46172"/>
                  <a:pt x="18239" y="45039"/>
                  <a:pt x="17041" y="44356"/>
                </a:cubicBezTo>
                <a:cubicBezTo>
                  <a:pt x="14552" y="42971"/>
                  <a:pt x="11089" y="43823"/>
                  <a:pt x="8965" y="41942"/>
                </a:cubicBezTo>
                <a:cubicBezTo>
                  <a:pt x="8619" y="41633"/>
                  <a:pt x="8329" y="41268"/>
                  <a:pt x="8113" y="40866"/>
                </a:cubicBezTo>
                <a:cubicBezTo>
                  <a:pt x="7870" y="40426"/>
                  <a:pt x="7692" y="39939"/>
                  <a:pt x="7599" y="39444"/>
                </a:cubicBezTo>
                <a:cubicBezTo>
                  <a:pt x="7533" y="39181"/>
                  <a:pt x="7496" y="38910"/>
                  <a:pt x="7477" y="38639"/>
                </a:cubicBezTo>
                <a:cubicBezTo>
                  <a:pt x="7412" y="37572"/>
                  <a:pt x="7533" y="36496"/>
                  <a:pt x="7851" y="35476"/>
                </a:cubicBezTo>
                <a:cubicBezTo>
                  <a:pt x="8506" y="33267"/>
                  <a:pt x="9714" y="31209"/>
                  <a:pt x="10069" y="28925"/>
                </a:cubicBezTo>
                <a:cubicBezTo>
                  <a:pt x="11220" y="21448"/>
                  <a:pt x="3238" y="15768"/>
                  <a:pt x="1357" y="8432"/>
                </a:cubicBezTo>
                <a:cubicBezTo>
                  <a:pt x="711" y="5886"/>
                  <a:pt x="833" y="3191"/>
                  <a:pt x="187" y="646"/>
                </a:cubicBezTo>
                <a:cubicBezTo>
                  <a:pt x="131" y="431"/>
                  <a:pt x="66" y="215"/>
                  <a:pt x="0" y="0"/>
                </a:cubicBezTo>
                <a:close/>
              </a:path>
            </a:pathLst>
          </a:custGeom>
          <a:solidFill>
            <a:srgbClr val="FF835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6" name="Google Shape;26;p2"/>
          <p:cNvSpPr/>
          <p:nvPr/>
        </p:nvSpPr>
        <p:spPr>
          <a:xfrm rot="5400000">
            <a:off x="11807738" y="468109"/>
            <a:ext cx="59112" cy="59051"/>
          </a:xfrm>
          <a:custGeom>
            <a:avLst/>
            <a:gdLst/>
            <a:ahLst/>
            <a:cxnLst/>
            <a:rect l="l" t="t" r="r" b="b"/>
            <a:pathLst>
              <a:path w="956" h="955" extrusionOk="0">
                <a:moveTo>
                  <a:pt x="478" y="0"/>
                </a:moveTo>
                <a:cubicBezTo>
                  <a:pt x="207" y="0"/>
                  <a:pt x="1" y="215"/>
                  <a:pt x="1" y="477"/>
                </a:cubicBezTo>
                <a:cubicBezTo>
                  <a:pt x="1" y="739"/>
                  <a:pt x="207" y="955"/>
                  <a:pt x="478" y="955"/>
                </a:cubicBezTo>
                <a:cubicBezTo>
                  <a:pt x="740" y="955"/>
                  <a:pt x="955" y="739"/>
                  <a:pt x="955" y="477"/>
                </a:cubicBezTo>
                <a:cubicBezTo>
                  <a:pt x="955" y="215"/>
                  <a:pt x="740" y="0"/>
                  <a:pt x="478"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7" name="Google Shape;27;p2"/>
          <p:cNvSpPr/>
          <p:nvPr/>
        </p:nvSpPr>
        <p:spPr>
          <a:xfrm rot="5400000">
            <a:off x="10924283" y="6161879"/>
            <a:ext cx="77372" cy="77372"/>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8" name="Google Shape;28;p2"/>
          <p:cNvSpPr/>
          <p:nvPr/>
        </p:nvSpPr>
        <p:spPr>
          <a:xfrm rot="5400000">
            <a:off x="11363594" y="6620128"/>
            <a:ext cx="77291" cy="77290"/>
          </a:xfrm>
          <a:custGeom>
            <a:avLst/>
            <a:gdLst/>
            <a:ahLst/>
            <a:cxnLst/>
            <a:rect l="l" t="t" r="r" b="b"/>
            <a:pathLst>
              <a:path w="955" h="955" extrusionOk="0">
                <a:moveTo>
                  <a:pt x="477" y="0"/>
                </a:moveTo>
                <a:cubicBezTo>
                  <a:pt x="215" y="0"/>
                  <a:pt x="0" y="215"/>
                  <a:pt x="0" y="477"/>
                </a:cubicBezTo>
                <a:cubicBezTo>
                  <a:pt x="0" y="739"/>
                  <a:pt x="215" y="955"/>
                  <a:pt x="477" y="955"/>
                </a:cubicBezTo>
                <a:cubicBezTo>
                  <a:pt x="749" y="955"/>
                  <a:pt x="955" y="739"/>
                  <a:pt x="955" y="477"/>
                </a:cubicBezTo>
                <a:cubicBezTo>
                  <a:pt x="955" y="215"/>
                  <a:pt x="749" y="0"/>
                  <a:pt x="477"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9" name="Google Shape;29;p2"/>
          <p:cNvSpPr/>
          <p:nvPr/>
        </p:nvSpPr>
        <p:spPr>
          <a:xfrm rot="5400000">
            <a:off x="1503351" y="606397"/>
            <a:ext cx="81652" cy="81737"/>
          </a:xfrm>
          <a:custGeom>
            <a:avLst/>
            <a:gdLst/>
            <a:ahLst/>
            <a:cxnLst/>
            <a:rect l="l" t="t" r="r" b="b"/>
            <a:pathLst>
              <a:path w="955" h="956" extrusionOk="0">
                <a:moveTo>
                  <a:pt x="478" y="1"/>
                </a:moveTo>
                <a:cubicBezTo>
                  <a:pt x="206" y="1"/>
                  <a:pt x="0" y="216"/>
                  <a:pt x="0" y="478"/>
                </a:cubicBezTo>
                <a:cubicBezTo>
                  <a:pt x="0" y="740"/>
                  <a:pt x="206" y="955"/>
                  <a:pt x="478" y="955"/>
                </a:cubicBezTo>
                <a:cubicBezTo>
                  <a:pt x="740" y="955"/>
                  <a:pt x="955" y="740"/>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30" name="Google Shape;30;p2"/>
          <p:cNvSpPr/>
          <p:nvPr/>
        </p:nvSpPr>
        <p:spPr>
          <a:xfrm rot="5400000">
            <a:off x="260848" y="412015"/>
            <a:ext cx="81652" cy="81652"/>
          </a:xfrm>
          <a:custGeom>
            <a:avLst/>
            <a:gdLst/>
            <a:ahLst/>
            <a:cxnLst/>
            <a:rect l="l" t="t" r="r" b="b"/>
            <a:pathLst>
              <a:path w="955" h="955" extrusionOk="0">
                <a:moveTo>
                  <a:pt x="478" y="0"/>
                </a:moveTo>
                <a:cubicBezTo>
                  <a:pt x="216" y="0"/>
                  <a:pt x="0" y="216"/>
                  <a:pt x="0" y="478"/>
                </a:cubicBezTo>
                <a:cubicBezTo>
                  <a:pt x="0" y="740"/>
                  <a:pt x="216" y="955"/>
                  <a:pt x="478" y="955"/>
                </a:cubicBezTo>
                <a:cubicBezTo>
                  <a:pt x="740" y="955"/>
                  <a:pt x="955" y="740"/>
                  <a:pt x="955" y="478"/>
                </a:cubicBezTo>
                <a:cubicBezTo>
                  <a:pt x="955" y="216"/>
                  <a:pt x="740" y="0"/>
                  <a:pt x="478"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31" name="Google Shape;31;p2"/>
          <p:cNvSpPr/>
          <p:nvPr/>
        </p:nvSpPr>
        <p:spPr>
          <a:xfrm rot="5400000">
            <a:off x="383239" y="136757"/>
            <a:ext cx="81652" cy="81737"/>
          </a:xfrm>
          <a:custGeom>
            <a:avLst/>
            <a:gdLst/>
            <a:ahLst/>
            <a:cxnLst/>
            <a:rect l="l" t="t" r="r" b="b"/>
            <a:pathLst>
              <a:path w="955" h="956" extrusionOk="0">
                <a:moveTo>
                  <a:pt x="478" y="1"/>
                </a:moveTo>
                <a:cubicBezTo>
                  <a:pt x="206" y="1"/>
                  <a:pt x="0" y="216"/>
                  <a:pt x="0" y="478"/>
                </a:cubicBezTo>
                <a:cubicBezTo>
                  <a:pt x="0" y="740"/>
                  <a:pt x="206" y="955"/>
                  <a:pt x="478" y="955"/>
                </a:cubicBezTo>
                <a:cubicBezTo>
                  <a:pt x="740" y="955"/>
                  <a:pt x="955" y="740"/>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32" name="Google Shape;32;p2"/>
          <p:cNvSpPr/>
          <p:nvPr/>
        </p:nvSpPr>
        <p:spPr>
          <a:xfrm rot="5400000">
            <a:off x="676840" y="582457"/>
            <a:ext cx="81737" cy="81652"/>
          </a:xfrm>
          <a:custGeom>
            <a:avLst/>
            <a:gdLst/>
            <a:ahLst/>
            <a:cxnLst/>
            <a:rect l="l" t="t" r="r" b="b"/>
            <a:pathLst>
              <a:path w="956" h="955" extrusionOk="0">
                <a:moveTo>
                  <a:pt x="478" y="0"/>
                </a:moveTo>
                <a:cubicBezTo>
                  <a:pt x="216" y="0"/>
                  <a:pt x="1" y="216"/>
                  <a:pt x="1" y="478"/>
                </a:cubicBezTo>
                <a:cubicBezTo>
                  <a:pt x="1" y="740"/>
                  <a:pt x="216" y="955"/>
                  <a:pt x="478" y="955"/>
                </a:cubicBezTo>
                <a:cubicBezTo>
                  <a:pt x="749" y="955"/>
                  <a:pt x="955" y="740"/>
                  <a:pt x="955" y="478"/>
                </a:cubicBezTo>
                <a:cubicBezTo>
                  <a:pt x="955" y="216"/>
                  <a:pt x="749" y="0"/>
                  <a:pt x="478"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33" name="Google Shape;33;p2"/>
          <p:cNvSpPr/>
          <p:nvPr/>
        </p:nvSpPr>
        <p:spPr>
          <a:xfrm rot="5400000">
            <a:off x="298693" y="6689016"/>
            <a:ext cx="71299" cy="71298"/>
          </a:xfrm>
          <a:custGeom>
            <a:avLst/>
            <a:gdLst/>
            <a:ahLst/>
            <a:cxnLst/>
            <a:rect l="l" t="t" r="r" b="b"/>
            <a:pathLst>
              <a:path w="956" h="956" extrusionOk="0">
                <a:moveTo>
                  <a:pt x="478" y="1"/>
                </a:moveTo>
                <a:cubicBezTo>
                  <a:pt x="216" y="1"/>
                  <a:pt x="1" y="216"/>
                  <a:pt x="1" y="478"/>
                </a:cubicBezTo>
                <a:cubicBezTo>
                  <a:pt x="1" y="740"/>
                  <a:pt x="216" y="955"/>
                  <a:pt x="478" y="955"/>
                </a:cubicBezTo>
                <a:cubicBezTo>
                  <a:pt x="740" y="955"/>
                  <a:pt x="955" y="740"/>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34" name="Google Shape;34;p2"/>
          <p:cNvSpPr/>
          <p:nvPr/>
        </p:nvSpPr>
        <p:spPr>
          <a:xfrm rot="5400000">
            <a:off x="2330284" y="6643748"/>
            <a:ext cx="83828" cy="71149"/>
          </a:xfrm>
          <a:custGeom>
            <a:avLst/>
            <a:gdLst/>
            <a:ahLst/>
            <a:cxnLst/>
            <a:rect l="l" t="t" r="r" b="b"/>
            <a:pathLst>
              <a:path w="1124" h="954" extrusionOk="0">
                <a:moveTo>
                  <a:pt x="646" y="0"/>
                </a:moveTo>
                <a:cubicBezTo>
                  <a:pt x="216" y="0"/>
                  <a:pt x="0" y="515"/>
                  <a:pt x="300" y="814"/>
                </a:cubicBezTo>
                <a:cubicBezTo>
                  <a:pt x="399" y="911"/>
                  <a:pt x="520" y="954"/>
                  <a:pt x="638" y="954"/>
                </a:cubicBezTo>
                <a:cubicBezTo>
                  <a:pt x="887" y="954"/>
                  <a:pt x="1123" y="763"/>
                  <a:pt x="1123" y="477"/>
                </a:cubicBezTo>
                <a:cubicBezTo>
                  <a:pt x="1123" y="215"/>
                  <a:pt x="908" y="0"/>
                  <a:pt x="646"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35" name="Google Shape;35;p2"/>
          <p:cNvSpPr/>
          <p:nvPr/>
        </p:nvSpPr>
        <p:spPr>
          <a:xfrm rot="5400000">
            <a:off x="434760" y="4356015"/>
            <a:ext cx="71299" cy="71224"/>
          </a:xfrm>
          <a:custGeom>
            <a:avLst/>
            <a:gdLst/>
            <a:ahLst/>
            <a:cxnLst/>
            <a:rect l="l" t="t" r="r" b="b"/>
            <a:pathLst>
              <a:path w="956" h="955" extrusionOk="0">
                <a:moveTo>
                  <a:pt x="478" y="0"/>
                </a:moveTo>
                <a:cubicBezTo>
                  <a:pt x="216" y="0"/>
                  <a:pt x="1" y="206"/>
                  <a:pt x="1" y="477"/>
                </a:cubicBezTo>
                <a:cubicBezTo>
                  <a:pt x="1" y="739"/>
                  <a:pt x="216" y="955"/>
                  <a:pt x="478" y="955"/>
                </a:cubicBezTo>
                <a:cubicBezTo>
                  <a:pt x="740" y="955"/>
                  <a:pt x="955" y="739"/>
                  <a:pt x="955" y="477"/>
                </a:cubicBezTo>
                <a:cubicBezTo>
                  <a:pt x="955" y="206"/>
                  <a:pt x="740" y="0"/>
                  <a:pt x="478"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36" name="Google Shape;36;p2"/>
          <p:cNvSpPr/>
          <p:nvPr/>
        </p:nvSpPr>
        <p:spPr>
          <a:xfrm rot="5400000">
            <a:off x="11985138" y="560365"/>
            <a:ext cx="133127" cy="132571"/>
          </a:xfrm>
          <a:custGeom>
            <a:avLst/>
            <a:gdLst/>
            <a:ahLst/>
            <a:cxnLst/>
            <a:rect l="l" t="t" r="r" b="b"/>
            <a:pathLst>
              <a:path w="2153" h="2144" extrusionOk="0">
                <a:moveTo>
                  <a:pt x="1077" y="1"/>
                </a:moveTo>
                <a:cubicBezTo>
                  <a:pt x="487" y="1"/>
                  <a:pt x="1" y="478"/>
                  <a:pt x="1" y="1068"/>
                </a:cubicBezTo>
                <a:cubicBezTo>
                  <a:pt x="1" y="1666"/>
                  <a:pt x="487" y="2144"/>
                  <a:pt x="1077" y="2144"/>
                </a:cubicBezTo>
                <a:cubicBezTo>
                  <a:pt x="1666" y="2144"/>
                  <a:pt x="2153" y="1666"/>
                  <a:pt x="2153" y="1068"/>
                </a:cubicBezTo>
                <a:cubicBezTo>
                  <a:pt x="2153" y="478"/>
                  <a:pt x="1666" y="1"/>
                  <a:pt x="1077"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37" name="Google Shape;37;p2"/>
          <p:cNvSpPr/>
          <p:nvPr/>
        </p:nvSpPr>
        <p:spPr>
          <a:xfrm rot="5400000">
            <a:off x="10680431" y="6300519"/>
            <a:ext cx="174249" cy="174249"/>
          </a:xfrm>
          <a:custGeom>
            <a:avLst/>
            <a:gdLst/>
            <a:ahLst/>
            <a:cxnLst/>
            <a:rect l="l" t="t" r="r" b="b"/>
            <a:pathLst>
              <a:path w="2153" h="2153" extrusionOk="0">
                <a:moveTo>
                  <a:pt x="1076" y="0"/>
                </a:moveTo>
                <a:cubicBezTo>
                  <a:pt x="487" y="0"/>
                  <a:pt x="0" y="487"/>
                  <a:pt x="0" y="1076"/>
                </a:cubicBezTo>
                <a:cubicBezTo>
                  <a:pt x="0" y="1675"/>
                  <a:pt x="487" y="2152"/>
                  <a:pt x="1076" y="2152"/>
                </a:cubicBezTo>
                <a:cubicBezTo>
                  <a:pt x="1666" y="2152"/>
                  <a:pt x="2152" y="1675"/>
                  <a:pt x="2152" y="1076"/>
                </a:cubicBezTo>
                <a:cubicBezTo>
                  <a:pt x="2152" y="487"/>
                  <a:pt x="1666" y="0"/>
                  <a:pt x="1076"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38" name="Google Shape;38;p2"/>
          <p:cNvSpPr/>
          <p:nvPr/>
        </p:nvSpPr>
        <p:spPr>
          <a:xfrm rot="5400000">
            <a:off x="26181" y="4745725"/>
            <a:ext cx="159900" cy="160645"/>
          </a:xfrm>
          <a:custGeom>
            <a:avLst/>
            <a:gdLst/>
            <a:ahLst/>
            <a:cxnLst/>
            <a:rect l="l" t="t" r="r" b="b"/>
            <a:pathLst>
              <a:path w="2144" h="2154" extrusionOk="0">
                <a:moveTo>
                  <a:pt x="1067" y="1"/>
                </a:moveTo>
                <a:cubicBezTo>
                  <a:pt x="478" y="1"/>
                  <a:pt x="1" y="488"/>
                  <a:pt x="1" y="1077"/>
                </a:cubicBezTo>
                <a:cubicBezTo>
                  <a:pt x="1" y="1667"/>
                  <a:pt x="478" y="2153"/>
                  <a:pt x="1067" y="2153"/>
                </a:cubicBezTo>
                <a:cubicBezTo>
                  <a:pt x="1666" y="2153"/>
                  <a:pt x="2144" y="1667"/>
                  <a:pt x="2144" y="1077"/>
                </a:cubicBezTo>
                <a:cubicBezTo>
                  <a:pt x="2144" y="488"/>
                  <a:pt x="1666" y="1"/>
                  <a:pt x="1067"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39" name="Google Shape;39;p2"/>
          <p:cNvSpPr/>
          <p:nvPr/>
        </p:nvSpPr>
        <p:spPr>
          <a:xfrm rot="5400000">
            <a:off x="1788956" y="268807"/>
            <a:ext cx="184081" cy="184081"/>
          </a:xfrm>
          <a:custGeom>
            <a:avLst/>
            <a:gdLst/>
            <a:ahLst/>
            <a:cxnLst/>
            <a:rect l="l" t="t" r="r" b="b"/>
            <a:pathLst>
              <a:path w="2153" h="2153" extrusionOk="0">
                <a:moveTo>
                  <a:pt x="1077" y="0"/>
                </a:moveTo>
                <a:cubicBezTo>
                  <a:pt x="487" y="0"/>
                  <a:pt x="0" y="487"/>
                  <a:pt x="0" y="1076"/>
                </a:cubicBezTo>
                <a:cubicBezTo>
                  <a:pt x="0" y="1666"/>
                  <a:pt x="487" y="2152"/>
                  <a:pt x="1077" y="2152"/>
                </a:cubicBezTo>
                <a:cubicBezTo>
                  <a:pt x="1666" y="2152"/>
                  <a:pt x="2153" y="1666"/>
                  <a:pt x="2153" y="1076"/>
                </a:cubicBezTo>
                <a:cubicBezTo>
                  <a:pt x="2153" y="487"/>
                  <a:pt x="1666" y="0"/>
                  <a:pt x="1077"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0" name="Google Shape;40;p2"/>
          <p:cNvSpPr/>
          <p:nvPr/>
        </p:nvSpPr>
        <p:spPr>
          <a:xfrm rot="5400000">
            <a:off x="-28261" y="6293004"/>
            <a:ext cx="159900" cy="103368"/>
          </a:xfrm>
          <a:custGeom>
            <a:avLst/>
            <a:gdLst/>
            <a:ahLst/>
            <a:cxnLst/>
            <a:rect l="l" t="t" r="r" b="b"/>
            <a:pathLst>
              <a:path w="2144" h="1386" extrusionOk="0">
                <a:moveTo>
                  <a:pt x="1067" y="1"/>
                </a:moveTo>
                <a:cubicBezTo>
                  <a:pt x="487" y="1"/>
                  <a:pt x="19" y="459"/>
                  <a:pt x="0" y="1039"/>
                </a:cubicBezTo>
                <a:cubicBezTo>
                  <a:pt x="0" y="1152"/>
                  <a:pt x="19" y="1273"/>
                  <a:pt x="56" y="1386"/>
                </a:cubicBezTo>
                <a:lnTo>
                  <a:pt x="2078" y="1386"/>
                </a:lnTo>
                <a:cubicBezTo>
                  <a:pt x="2115" y="1273"/>
                  <a:pt x="2134" y="1152"/>
                  <a:pt x="2143" y="1039"/>
                </a:cubicBezTo>
                <a:cubicBezTo>
                  <a:pt x="2124" y="459"/>
                  <a:pt x="1647" y="1"/>
                  <a:pt x="1067"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1" name="Google Shape;41;p2"/>
          <p:cNvSpPr/>
          <p:nvPr/>
        </p:nvSpPr>
        <p:spPr>
          <a:xfrm rot="5400000">
            <a:off x="10633745" y="128429"/>
            <a:ext cx="132571" cy="132571"/>
          </a:xfrm>
          <a:custGeom>
            <a:avLst/>
            <a:gdLst/>
            <a:ahLst/>
            <a:cxnLst/>
            <a:rect l="l" t="t" r="r" b="b"/>
            <a:pathLst>
              <a:path w="2144" h="2144" extrusionOk="0">
                <a:moveTo>
                  <a:pt x="1067" y="1"/>
                </a:moveTo>
                <a:cubicBezTo>
                  <a:pt x="478" y="1"/>
                  <a:pt x="1" y="478"/>
                  <a:pt x="1" y="1068"/>
                </a:cubicBezTo>
                <a:cubicBezTo>
                  <a:pt x="1" y="1666"/>
                  <a:pt x="478" y="2144"/>
                  <a:pt x="1067" y="2144"/>
                </a:cubicBezTo>
                <a:cubicBezTo>
                  <a:pt x="1666" y="2144"/>
                  <a:pt x="2144" y="1666"/>
                  <a:pt x="2144" y="1068"/>
                </a:cubicBezTo>
                <a:cubicBezTo>
                  <a:pt x="2144" y="478"/>
                  <a:pt x="1666" y="1"/>
                  <a:pt x="1067"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400072291"/>
      </p:ext>
    </p:extLst>
  </p:cSld>
  <p:clrMapOvr>
    <a:masterClrMapping/>
  </p:clrMapOvr>
  <p:timing>
    <p:tnLst>
      <p:par>
        <p:cTn id="1" dur="indefinite" restart="never" nodeType="tmRoot"/>
      </p:par>
    </p:tn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86"/>
        <p:cNvGrpSpPr/>
        <p:nvPr/>
      </p:nvGrpSpPr>
      <p:grpSpPr>
        <a:xfrm>
          <a:off x="0" y="0"/>
          <a:ext cx="0" cy="0"/>
          <a:chOff x="0" y="0"/>
          <a:chExt cx="0" cy="0"/>
        </a:xfrm>
      </p:grpSpPr>
      <p:sp>
        <p:nvSpPr>
          <p:cNvPr id="87" name="Google Shape;87;p4"/>
          <p:cNvSpPr txBox="1">
            <a:spLocks noGrp="1"/>
          </p:cNvSpPr>
          <p:nvPr>
            <p:ph type="title"/>
          </p:nvPr>
        </p:nvSpPr>
        <p:spPr>
          <a:xfrm>
            <a:off x="950967" y="719333"/>
            <a:ext cx="10290000" cy="817200"/>
          </a:xfrm>
          <a:prstGeom prst="rect">
            <a:avLst/>
          </a:prstGeom>
        </p:spPr>
        <p:txBody>
          <a:bodyPr spcFirstLastPara="1" wrap="square" lIns="121705" tIns="121705" rIns="121705" bIns="121705" anchor="t" anchorCtr="0">
            <a:noAutofit/>
          </a:bodyPr>
          <a:lstStyle>
            <a:lvl1pPr lvl="0" algn="ctr">
              <a:spcBef>
                <a:spcPts val="0"/>
              </a:spcBef>
              <a:spcAft>
                <a:spcPts val="0"/>
              </a:spcAft>
              <a:buSzPts val="3000"/>
              <a:buNone/>
              <a:defRPr sz="4000"/>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sp>
        <p:nvSpPr>
          <p:cNvPr id="88" name="Google Shape;88;p4"/>
          <p:cNvSpPr txBox="1">
            <a:spLocks noGrp="1"/>
          </p:cNvSpPr>
          <p:nvPr>
            <p:ph type="body" idx="1"/>
          </p:nvPr>
        </p:nvSpPr>
        <p:spPr>
          <a:xfrm>
            <a:off x="950967" y="1835167"/>
            <a:ext cx="10290000" cy="4157200"/>
          </a:xfrm>
          <a:prstGeom prst="rect">
            <a:avLst/>
          </a:prstGeom>
        </p:spPr>
        <p:txBody>
          <a:bodyPr spcFirstLastPara="1" wrap="square" lIns="121705" tIns="121705" rIns="121705" bIns="121705" anchor="t" anchorCtr="0">
            <a:noAutofit/>
          </a:bodyPr>
          <a:lstStyle>
            <a:lvl1pPr marL="608625" lvl="0" indent="-397297" rtl="0">
              <a:spcBef>
                <a:spcPts val="0"/>
              </a:spcBef>
              <a:spcAft>
                <a:spcPts val="0"/>
              </a:spcAft>
              <a:buSzPts val="1100"/>
              <a:buFont typeface="Livvic"/>
              <a:buAutoNum type="arabicPeriod"/>
              <a:defRPr sz="1400">
                <a:latin typeface="Comfortaa"/>
                <a:ea typeface="Comfortaa"/>
                <a:cs typeface="Comfortaa"/>
                <a:sym typeface="Comfortaa"/>
              </a:defRPr>
            </a:lvl1pPr>
            <a:lvl2pPr marL="1217249" lvl="1" indent="-397297" rtl="0">
              <a:spcBef>
                <a:spcPts val="2130"/>
              </a:spcBef>
              <a:spcAft>
                <a:spcPts val="0"/>
              </a:spcAft>
              <a:buSzPts val="1100"/>
              <a:buFont typeface="Roboto Condensed Light"/>
              <a:buAutoNum type="alphaLcPeriod"/>
              <a:defRPr sz="1500"/>
            </a:lvl2pPr>
            <a:lvl3pPr marL="1825874" lvl="2" indent="-397297" rtl="0">
              <a:spcBef>
                <a:spcPts val="2130"/>
              </a:spcBef>
              <a:spcAft>
                <a:spcPts val="0"/>
              </a:spcAft>
              <a:buSzPts val="1100"/>
              <a:buFont typeface="Roboto Condensed Light"/>
              <a:buAutoNum type="romanLcPeriod"/>
              <a:defRPr sz="1500"/>
            </a:lvl3pPr>
            <a:lvl4pPr marL="2434499" lvl="3" indent="-397297" rtl="0">
              <a:spcBef>
                <a:spcPts val="2130"/>
              </a:spcBef>
              <a:spcAft>
                <a:spcPts val="0"/>
              </a:spcAft>
              <a:buSzPts val="1100"/>
              <a:buFont typeface="Roboto Condensed Light"/>
              <a:buAutoNum type="arabicPeriod"/>
              <a:defRPr sz="1500"/>
            </a:lvl4pPr>
            <a:lvl5pPr marL="3043123" lvl="4" indent="-397297" rtl="0">
              <a:spcBef>
                <a:spcPts val="2130"/>
              </a:spcBef>
              <a:spcAft>
                <a:spcPts val="0"/>
              </a:spcAft>
              <a:buSzPts val="1100"/>
              <a:buFont typeface="Roboto Condensed Light"/>
              <a:buAutoNum type="alphaLcPeriod"/>
              <a:defRPr sz="1500"/>
            </a:lvl5pPr>
            <a:lvl6pPr marL="3651748" lvl="5" indent="-397297" rtl="0">
              <a:spcBef>
                <a:spcPts val="2130"/>
              </a:spcBef>
              <a:spcAft>
                <a:spcPts val="0"/>
              </a:spcAft>
              <a:buSzPts val="1100"/>
              <a:buFont typeface="Roboto Condensed Light"/>
              <a:buAutoNum type="romanLcPeriod"/>
              <a:defRPr sz="1500"/>
            </a:lvl6pPr>
            <a:lvl7pPr marL="4260372" lvl="6" indent="-397297" rtl="0">
              <a:spcBef>
                <a:spcPts val="2130"/>
              </a:spcBef>
              <a:spcAft>
                <a:spcPts val="0"/>
              </a:spcAft>
              <a:buSzPts val="1100"/>
              <a:buFont typeface="Roboto Condensed Light"/>
              <a:buAutoNum type="arabicPeriod"/>
              <a:defRPr sz="1500"/>
            </a:lvl7pPr>
            <a:lvl8pPr marL="4868997" lvl="7" indent="-397297" rtl="0">
              <a:spcBef>
                <a:spcPts val="2130"/>
              </a:spcBef>
              <a:spcAft>
                <a:spcPts val="0"/>
              </a:spcAft>
              <a:buSzPts val="1100"/>
              <a:buFont typeface="Roboto Condensed Light"/>
              <a:buAutoNum type="alphaLcPeriod"/>
              <a:defRPr sz="1500"/>
            </a:lvl8pPr>
            <a:lvl9pPr marL="5477622" lvl="8" indent="-397297" rtl="0">
              <a:spcBef>
                <a:spcPts val="2130"/>
              </a:spcBef>
              <a:spcAft>
                <a:spcPts val="2130"/>
              </a:spcAft>
              <a:buSzPts val="1100"/>
              <a:buFont typeface="Roboto Condensed Light"/>
              <a:buAutoNum type="romanLcPeriod"/>
              <a:defRPr sz="1500"/>
            </a:lvl9pPr>
          </a:lstStyle>
          <a:p>
            <a:endParaRPr/>
          </a:p>
        </p:txBody>
      </p:sp>
      <p:sp>
        <p:nvSpPr>
          <p:cNvPr id="89" name="Google Shape;89;p4"/>
          <p:cNvSpPr/>
          <p:nvPr/>
        </p:nvSpPr>
        <p:spPr>
          <a:xfrm flipH="1">
            <a:off x="11241095" y="-775267"/>
            <a:ext cx="1906800" cy="1549600"/>
          </a:xfrm>
          <a:prstGeom prst="pie">
            <a:avLst>
              <a:gd name="adj1" fmla="val 0"/>
              <a:gd name="adj2" fmla="val 5398930"/>
            </a:avLst>
          </a:prstGeom>
          <a:solidFill>
            <a:schemeClr val="accent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90" name="Google Shape;90;p4"/>
          <p:cNvSpPr/>
          <p:nvPr/>
        </p:nvSpPr>
        <p:spPr>
          <a:xfrm>
            <a:off x="-1126400" y="-775267"/>
            <a:ext cx="2247600" cy="1549600"/>
          </a:xfrm>
          <a:prstGeom prst="pie">
            <a:avLst>
              <a:gd name="adj1" fmla="val 0"/>
              <a:gd name="adj2" fmla="val 5398930"/>
            </a:avLst>
          </a:prstGeom>
          <a:solidFill>
            <a:schemeClr val="accent3"/>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91" name="Google Shape;91;p4"/>
          <p:cNvSpPr/>
          <p:nvPr/>
        </p:nvSpPr>
        <p:spPr>
          <a:xfrm rot="5400000">
            <a:off x="5940349" y="3449031"/>
            <a:ext cx="311147" cy="6506821"/>
          </a:xfrm>
          <a:custGeom>
            <a:avLst/>
            <a:gdLst/>
            <a:ahLst/>
            <a:cxnLst/>
            <a:rect l="l" t="t" r="r" b="b"/>
            <a:pathLst>
              <a:path w="17937" h="101179" extrusionOk="0">
                <a:moveTo>
                  <a:pt x="15789" y="1"/>
                </a:moveTo>
                <a:cubicBezTo>
                  <a:pt x="9598" y="1"/>
                  <a:pt x="4255" y="10891"/>
                  <a:pt x="3419" y="15108"/>
                </a:cubicBezTo>
                <a:cubicBezTo>
                  <a:pt x="1441" y="24959"/>
                  <a:pt x="9045" y="32564"/>
                  <a:pt x="10389" y="41820"/>
                </a:cubicBezTo>
                <a:cubicBezTo>
                  <a:pt x="11522" y="49598"/>
                  <a:pt x="10505" y="57548"/>
                  <a:pt x="7451" y="64807"/>
                </a:cubicBezTo>
                <a:cubicBezTo>
                  <a:pt x="4974" y="70587"/>
                  <a:pt x="1153" y="76022"/>
                  <a:pt x="653" y="82282"/>
                </a:cubicBezTo>
                <a:cubicBezTo>
                  <a:pt x="0" y="90348"/>
                  <a:pt x="8815" y="100929"/>
                  <a:pt x="17936" y="101178"/>
                </a:cubicBezTo>
                <a:lnTo>
                  <a:pt x="17706" y="359"/>
                </a:lnTo>
                <a:cubicBezTo>
                  <a:pt x="17061" y="114"/>
                  <a:pt x="16420" y="1"/>
                  <a:pt x="15789" y="1"/>
                </a:cubicBezTo>
                <a:close/>
              </a:path>
            </a:pathLst>
          </a:custGeom>
          <a:solidFill>
            <a:schemeClr val="accent5"/>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268678297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23"/>
        <p:cNvGrpSpPr/>
        <p:nvPr/>
      </p:nvGrpSpPr>
      <p:grpSpPr>
        <a:xfrm>
          <a:off x="0" y="0"/>
          <a:ext cx="0" cy="0"/>
          <a:chOff x="0" y="0"/>
          <a:chExt cx="0" cy="0"/>
        </a:xfrm>
      </p:grpSpPr>
      <p:sp>
        <p:nvSpPr>
          <p:cNvPr id="124" name="Google Shape;124;p7"/>
          <p:cNvSpPr txBox="1">
            <a:spLocks noGrp="1"/>
          </p:cNvSpPr>
          <p:nvPr>
            <p:ph type="subTitle" idx="1"/>
          </p:nvPr>
        </p:nvSpPr>
        <p:spPr>
          <a:xfrm>
            <a:off x="950967" y="2290933"/>
            <a:ext cx="3444400" cy="3364400"/>
          </a:xfrm>
          <a:prstGeom prst="rect">
            <a:avLst/>
          </a:prstGeom>
        </p:spPr>
        <p:txBody>
          <a:bodyPr spcFirstLastPara="1" wrap="square" lIns="121705" tIns="121705" rIns="121705" bIns="121705" anchor="t" anchorCtr="0">
            <a:noAutofit/>
          </a:bodyPr>
          <a:lstStyle>
            <a:lvl1pPr lvl="0">
              <a:spcBef>
                <a:spcPts val="0"/>
              </a:spcBef>
              <a:spcAft>
                <a:spcPts val="0"/>
              </a:spcAft>
              <a:buSzPts val="1600"/>
              <a:buChar char="●"/>
              <a:defRPr/>
            </a:lvl1pPr>
            <a:lvl2pPr lvl="1">
              <a:spcBef>
                <a:spcPts val="2130"/>
              </a:spcBef>
              <a:spcAft>
                <a:spcPts val="0"/>
              </a:spcAft>
              <a:buSzPts val="1600"/>
              <a:buChar char="○"/>
              <a:defRPr sz="2100"/>
            </a:lvl2pPr>
            <a:lvl3pPr lvl="2">
              <a:spcBef>
                <a:spcPts val="2130"/>
              </a:spcBef>
              <a:spcAft>
                <a:spcPts val="0"/>
              </a:spcAft>
              <a:buSzPts val="1600"/>
              <a:buChar char="■"/>
              <a:defRPr sz="2100"/>
            </a:lvl3pPr>
            <a:lvl4pPr lvl="3">
              <a:spcBef>
                <a:spcPts val="2130"/>
              </a:spcBef>
              <a:spcAft>
                <a:spcPts val="0"/>
              </a:spcAft>
              <a:buSzPts val="1600"/>
              <a:buChar char="●"/>
              <a:defRPr sz="2100"/>
            </a:lvl4pPr>
            <a:lvl5pPr lvl="4">
              <a:spcBef>
                <a:spcPts val="2130"/>
              </a:spcBef>
              <a:spcAft>
                <a:spcPts val="0"/>
              </a:spcAft>
              <a:buSzPts val="1600"/>
              <a:buChar char="○"/>
              <a:defRPr sz="2100"/>
            </a:lvl5pPr>
            <a:lvl6pPr lvl="5">
              <a:spcBef>
                <a:spcPts val="2130"/>
              </a:spcBef>
              <a:spcAft>
                <a:spcPts val="0"/>
              </a:spcAft>
              <a:buSzPts val="1600"/>
              <a:buChar char="■"/>
              <a:defRPr sz="2100"/>
            </a:lvl6pPr>
            <a:lvl7pPr lvl="6">
              <a:spcBef>
                <a:spcPts val="2130"/>
              </a:spcBef>
              <a:spcAft>
                <a:spcPts val="0"/>
              </a:spcAft>
              <a:buSzPts val="1600"/>
              <a:buChar char="●"/>
              <a:defRPr sz="2100"/>
            </a:lvl7pPr>
            <a:lvl8pPr lvl="7">
              <a:spcBef>
                <a:spcPts val="2130"/>
              </a:spcBef>
              <a:spcAft>
                <a:spcPts val="0"/>
              </a:spcAft>
              <a:buSzPts val="1600"/>
              <a:buChar char="○"/>
              <a:defRPr sz="2100"/>
            </a:lvl8pPr>
            <a:lvl9pPr lvl="8">
              <a:spcBef>
                <a:spcPts val="2130"/>
              </a:spcBef>
              <a:spcAft>
                <a:spcPts val="2130"/>
              </a:spcAft>
              <a:buSzPts val="1600"/>
              <a:buChar char="■"/>
              <a:defRPr sz="2100"/>
            </a:lvl9pPr>
          </a:lstStyle>
          <a:p>
            <a:endParaRPr/>
          </a:p>
        </p:txBody>
      </p:sp>
      <p:sp>
        <p:nvSpPr>
          <p:cNvPr id="125" name="Google Shape;125;p7"/>
          <p:cNvSpPr txBox="1">
            <a:spLocks noGrp="1"/>
          </p:cNvSpPr>
          <p:nvPr>
            <p:ph type="title"/>
          </p:nvPr>
        </p:nvSpPr>
        <p:spPr>
          <a:xfrm>
            <a:off x="950967" y="719333"/>
            <a:ext cx="4508400" cy="817200"/>
          </a:xfrm>
          <a:prstGeom prst="rect">
            <a:avLst/>
          </a:prstGeom>
        </p:spPr>
        <p:txBody>
          <a:bodyPr spcFirstLastPara="1" wrap="square" lIns="121705" tIns="121705" rIns="121705" bIns="121705" anchor="t" anchorCtr="0">
            <a:noAutofit/>
          </a:bodyPr>
          <a:lstStyle>
            <a:lvl1pPr lvl="0" algn="l" rtl="0">
              <a:spcBef>
                <a:spcPts val="0"/>
              </a:spcBef>
              <a:spcAft>
                <a:spcPts val="0"/>
              </a:spcAft>
              <a:buSzPts val="30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126" name="Google Shape;126;p7"/>
          <p:cNvSpPr/>
          <p:nvPr/>
        </p:nvSpPr>
        <p:spPr>
          <a:xfrm rot="10800000">
            <a:off x="6922456" y="5656804"/>
            <a:ext cx="5269544" cy="1201181"/>
          </a:xfrm>
          <a:custGeom>
            <a:avLst/>
            <a:gdLst/>
            <a:ahLst/>
            <a:cxnLst/>
            <a:rect l="l" t="t" r="r" b="b"/>
            <a:pathLst>
              <a:path w="77596" h="17648" extrusionOk="0">
                <a:moveTo>
                  <a:pt x="0" y="0"/>
                </a:moveTo>
                <a:lnTo>
                  <a:pt x="0" y="17265"/>
                </a:lnTo>
                <a:cubicBezTo>
                  <a:pt x="929" y="17521"/>
                  <a:pt x="1890" y="17648"/>
                  <a:pt x="2769" y="17648"/>
                </a:cubicBezTo>
                <a:cubicBezTo>
                  <a:pt x="3369" y="17648"/>
                  <a:pt x="3931" y="17589"/>
                  <a:pt x="4417" y="17471"/>
                </a:cubicBezTo>
                <a:cubicBezTo>
                  <a:pt x="7645" y="16694"/>
                  <a:pt x="10069" y="14065"/>
                  <a:pt x="12614" y="11894"/>
                </a:cubicBezTo>
                <a:cubicBezTo>
                  <a:pt x="14644" y="10169"/>
                  <a:pt x="17188" y="8633"/>
                  <a:pt x="19719" y="8633"/>
                </a:cubicBezTo>
                <a:cubicBezTo>
                  <a:pt x="20374" y="8633"/>
                  <a:pt x="21028" y="8736"/>
                  <a:pt x="21673" y="8965"/>
                </a:cubicBezTo>
                <a:cubicBezTo>
                  <a:pt x="23207" y="9517"/>
                  <a:pt x="24433" y="10715"/>
                  <a:pt x="25846" y="11538"/>
                </a:cubicBezTo>
                <a:cubicBezTo>
                  <a:pt x="27257" y="12366"/>
                  <a:pt x="28860" y="12756"/>
                  <a:pt x="30473" y="12756"/>
                </a:cubicBezTo>
                <a:cubicBezTo>
                  <a:pt x="33804" y="12756"/>
                  <a:pt x="37175" y="11092"/>
                  <a:pt x="38966" y="8179"/>
                </a:cubicBezTo>
                <a:cubicBezTo>
                  <a:pt x="39396" y="7468"/>
                  <a:pt x="39827" y="6635"/>
                  <a:pt x="40622" y="6420"/>
                </a:cubicBezTo>
                <a:cubicBezTo>
                  <a:pt x="40758" y="6381"/>
                  <a:pt x="40894" y="6364"/>
                  <a:pt x="41029" y="6364"/>
                </a:cubicBezTo>
                <a:cubicBezTo>
                  <a:pt x="41615" y="6364"/>
                  <a:pt x="42196" y="6685"/>
                  <a:pt x="42728" y="6981"/>
                </a:cubicBezTo>
                <a:cubicBezTo>
                  <a:pt x="47006" y="9329"/>
                  <a:pt x="51852" y="10503"/>
                  <a:pt x="56697" y="10503"/>
                </a:cubicBezTo>
                <a:cubicBezTo>
                  <a:pt x="61528" y="10503"/>
                  <a:pt x="66358" y="9336"/>
                  <a:pt x="70623" y="7000"/>
                </a:cubicBezTo>
                <a:cubicBezTo>
                  <a:pt x="73010" y="5699"/>
                  <a:pt x="75265" y="4015"/>
                  <a:pt x="76725" y="1684"/>
                </a:cubicBezTo>
                <a:cubicBezTo>
                  <a:pt x="77062" y="1151"/>
                  <a:pt x="77352" y="590"/>
                  <a:pt x="77595" y="9"/>
                </a:cubicBezTo>
                <a:lnTo>
                  <a:pt x="0" y="0"/>
                </a:lnTo>
                <a:close/>
              </a:path>
            </a:pathLst>
          </a:custGeom>
          <a:solidFill>
            <a:srgbClr val="FFB03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27" name="Google Shape;127;p7"/>
          <p:cNvSpPr/>
          <p:nvPr/>
        </p:nvSpPr>
        <p:spPr>
          <a:xfrm flipH="1">
            <a:off x="10990934" y="2290935"/>
            <a:ext cx="1201066" cy="4567089"/>
          </a:xfrm>
          <a:custGeom>
            <a:avLst/>
            <a:gdLst/>
            <a:ahLst/>
            <a:cxnLst/>
            <a:rect l="l" t="t" r="r" b="b"/>
            <a:pathLst>
              <a:path w="16414" h="62270" extrusionOk="0">
                <a:moveTo>
                  <a:pt x="4865" y="1"/>
                </a:moveTo>
                <a:cubicBezTo>
                  <a:pt x="4187" y="1"/>
                  <a:pt x="3536" y="74"/>
                  <a:pt x="2938" y="218"/>
                </a:cubicBezTo>
                <a:cubicBezTo>
                  <a:pt x="1881" y="480"/>
                  <a:pt x="880" y="929"/>
                  <a:pt x="0" y="1565"/>
                </a:cubicBezTo>
                <a:lnTo>
                  <a:pt x="0" y="62270"/>
                </a:lnTo>
                <a:lnTo>
                  <a:pt x="12830" y="62270"/>
                </a:lnTo>
                <a:cubicBezTo>
                  <a:pt x="12867" y="61119"/>
                  <a:pt x="12502" y="59874"/>
                  <a:pt x="11585" y="58658"/>
                </a:cubicBezTo>
                <a:cubicBezTo>
                  <a:pt x="9339" y="55672"/>
                  <a:pt x="4773" y="53810"/>
                  <a:pt x="3210" y="50675"/>
                </a:cubicBezTo>
                <a:cubicBezTo>
                  <a:pt x="2967" y="50198"/>
                  <a:pt x="2807" y="49683"/>
                  <a:pt x="2742" y="49159"/>
                </a:cubicBezTo>
                <a:cubicBezTo>
                  <a:pt x="2508" y="47241"/>
                  <a:pt x="3678" y="45594"/>
                  <a:pt x="5194" y="44537"/>
                </a:cubicBezTo>
                <a:cubicBezTo>
                  <a:pt x="7121" y="43198"/>
                  <a:pt x="9611" y="42412"/>
                  <a:pt x="11201" y="40803"/>
                </a:cubicBezTo>
                <a:cubicBezTo>
                  <a:pt x="16414" y="35516"/>
                  <a:pt x="9816" y="24904"/>
                  <a:pt x="11342" y="17483"/>
                </a:cubicBezTo>
                <a:cubicBezTo>
                  <a:pt x="11885" y="14910"/>
                  <a:pt x="13391" y="12785"/>
                  <a:pt x="13934" y="10212"/>
                </a:cubicBezTo>
                <a:cubicBezTo>
                  <a:pt x="14552" y="7096"/>
                  <a:pt x="13335" y="3905"/>
                  <a:pt x="10808" y="1987"/>
                </a:cubicBezTo>
                <a:cubicBezTo>
                  <a:pt x="9046" y="628"/>
                  <a:pt x="6842" y="1"/>
                  <a:pt x="4865" y="1"/>
                </a:cubicBezTo>
                <a:close/>
              </a:path>
            </a:pathLst>
          </a:custGeom>
          <a:solidFill>
            <a:schemeClr val="accent6"/>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28" name="Google Shape;128;p7"/>
          <p:cNvSpPr/>
          <p:nvPr/>
        </p:nvSpPr>
        <p:spPr>
          <a:xfrm flipH="1">
            <a:off x="11472614" y="3994783"/>
            <a:ext cx="92435" cy="92745"/>
          </a:xfrm>
          <a:custGeom>
            <a:avLst/>
            <a:gdLst/>
            <a:ahLst/>
            <a:cxnLst/>
            <a:rect l="l" t="t" r="r" b="b"/>
            <a:pathLst>
              <a:path w="955" h="956" extrusionOk="0">
                <a:moveTo>
                  <a:pt x="478" y="1"/>
                </a:moveTo>
                <a:cubicBezTo>
                  <a:pt x="206" y="1"/>
                  <a:pt x="0" y="216"/>
                  <a:pt x="0" y="478"/>
                </a:cubicBezTo>
                <a:cubicBezTo>
                  <a:pt x="0" y="740"/>
                  <a:pt x="206" y="955"/>
                  <a:pt x="478" y="955"/>
                </a:cubicBezTo>
                <a:cubicBezTo>
                  <a:pt x="740" y="955"/>
                  <a:pt x="955" y="740"/>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29" name="Google Shape;129;p7"/>
          <p:cNvSpPr/>
          <p:nvPr/>
        </p:nvSpPr>
        <p:spPr>
          <a:xfrm flipH="1">
            <a:off x="10682849" y="5782695"/>
            <a:ext cx="92435" cy="92648"/>
          </a:xfrm>
          <a:custGeom>
            <a:avLst/>
            <a:gdLst/>
            <a:ahLst/>
            <a:cxnLst/>
            <a:rect l="l" t="t" r="r" b="b"/>
            <a:pathLst>
              <a:path w="955" h="955" extrusionOk="0">
                <a:moveTo>
                  <a:pt x="478" y="0"/>
                </a:moveTo>
                <a:cubicBezTo>
                  <a:pt x="216" y="0"/>
                  <a:pt x="0" y="216"/>
                  <a:pt x="0" y="478"/>
                </a:cubicBezTo>
                <a:cubicBezTo>
                  <a:pt x="0" y="740"/>
                  <a:pt x="216" y="955"/>
                  <a:pt x="478" y="955"/>
                </a:cubicBezTo>
                <a:cubicBezTo>
                  <a:pt x="740" y="955"/>
                  <a:pt x="955" y="740"/>
                  <a:pt x="955" y="478"/>
                </a:cubicBezTo>
                <a:cubicBezTo>
                  <a:pt x="955" y="216"/>
                  <a:pt x="740" y="0"/>
                  <a:pt x="478" y="0"/>
                </a:cubicBezTo>
                <a:close/>
              </a:path>
            </a:pathLst>
          </a:custGeom>
          <a:solidFill>
            <a:schemeClr val="accent3"/>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30" name="Google Shape;130;p7"/>
          <p:cNvSpPr/>
          <p:nvPr/>
        </p:nvSpPr>
        <p:spPr>
          <a:xfrm flipH="1">
            <a:off x="10994446" y="5534815"/>
            <a:ext cx="201028" cy="201716"/>
          </a:xfrm>
          <a:custGeom>
            <a:avLst/>
            <a:gdLst/>
            <a:ahLst/>
            <a:cxnLst/>
            <a:rect l="l" t="t" r="r" b="b"/>
            <a:pathLst>
              <a:path w="955" h="956" extrusionOk="0">
                <a:moveTo>
                  <a:pt x="478" y="1"/>
                </a:moveTo>
                <a:cubicBezTo>
                  <a:pt x="206" y="1"/>
                  <a:pt x="0" y="216"/>
                  <a:pt x="0" y="478"/>
                </a:cubicBezTo>
                <a:cubicBezTo>
                  <a:pt x="0" y="740"/>
                  <a:pt x="206" y="955"/>
                  <a:pt x="478" y="955"/>
                </a:cubicBezTo>
                <a:cubicBezTo>
                  <a:pt x="740" y="955"/>
                  <a:pt x="955" y="740"/>
                  <a:pt x="955" y="478"/>
                </a:cubicBezTo>
                <a:cubicBezTo>
                  <a:pt x="955" y="216"/>
                  <a:pt x="740" y="1"/>
                  <a:pt x="478" y="1"/>
                </a:cubicBezTo>
                <a:close/>
              </a:path>
            </a:pathLst>
          </a:custGeom>
          <a:solidFill>
            <a:schemeClr val="accent6"/>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31" name="Google Shape;131;p7"/>
          <p:cNvSpPr/>
          <p:nvPr/>
        </p:nvSpPr>
        <p:spPr>
          <a:xfrm flipH="1">
            <a:off x="10489853" y="5310636"/>
            <a:ext cx="92531" cy="92648"/>
          </a:xfrm>
          <a:custGeom>
            <a:avLst/>
            <a:gdLst/>
            <a:ahLst/>
            <a:cxnLst/>
            <a:rect l="l" t="t" r="r" b="b"/>
            <a:pathLst>
              <a:path w="956" h="955" extrusionOk="0">
                <a:moveTo>
                  <a:pt x="478" y="0"/>
                </a:moveTo>
                <a:cubicBezTo>
                  <a:pt x="216" y="0"/>
                  <a:pt x="1" y="216"/>
                  <a:pt x="1" y="478"/>
                </a:cubicBezTo>
                <a:cubicBezTo>
                  <a:pt x="1" y="740"/>
                  <a:pt x="216" y="955"/>
                  <a:pt x="478" y="955"/>
                </a:cubicBezTo>
                <a:cubicBezTo>
                  <a:pt x="749" y="955"/>
                  <a:pt x="955" y="740"/>
                  <a:pt x="955" y="478"/>
                </a:cubicBezTo>
                <a:cubicBezTo>
                  <a:pt x="955" y="216"/>
                  <a:pt x="749" y="0"/>
                  <a:pt x="478" y="0"/>
                </a:cubicBezTo>
                <a:close/>
              </a:path>
            </a:pathLst>
          </a:custGeom>
          <a:solidFill>
            <a:schemeClr val="accent3"/>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32" name="Google Shape;132;p7"/>
          <p:cNvSpPr/>
          <p:nvPr/>
        </p:nvSpPr>
        <p:spPr>
          <a:xfrm flipH="1">
            <a:off x="11738879" y="3554544"/>
            <a:ext cx="208390" cy="208869"/>
          </a:xfrm>
          <a:custGeom>
            <a:avLst/>
            <a:gdLst/>
            <a:ahLst/>
            <a:cxnLst/>
            <a:rect l="l" t="t" r="r" b="b"/>
            <a:pathLst>
              <a:path w="2153" h="2153" extrusionOk="0">
                <a:moveTo>
                  <a:pt x="1077" y="0"/>
                </a:moveTo>
                <a:cubicBezTo>
                  <a:pt x="487" y="0"/>
                  <a:pt x="0" y="487"/>
                  <a:pt x="0" y="1076"/>
                </a:cubicBezTo>
                <a:cubicBezTo>
                  <a:pt x="0" y="1666"/>
                  <a:pt x="487" y="2152"/>
                  <a:pt x="1077" y="2152"/>
                </a:cubicBezTo>
                <a:cubicBezTo>
                  <a:pt x="1666" y="2152"/>
                  <a:pt x="2153" y="1666"/>
                  <a:pt x="2153" y="1076"/>
                </a:cubicBezTo>
                <a:cubicBezTo>
                  <a:pt x="2153" y="487"/>
                  <a:pt x="1666" y="0"/>
                  <a:pt x="1077"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33" name="Google Shape;133;p7"/>
          <p:cNvSpPr/>
          <p:nvPr/>
        </p:nvSpPr>
        <p:spPr>
          <a:xfrm flipH="1">
            <a:off x="9743486" y="6347204"/>
            <a:ext cx="208390" cy="208869"/>
          </a:xfrm>
          <a:custGeom>
            <a:avLst/>
            <a:gdLst/>
            <a:ahLst/>
            <a:cxnLst/>
            <a:rect l="l" t="t" r="r" b="b"/>
            <a:pathLst>
              <a:path w="2153" h="2153" extrusionOk="0">
                <a:moveTo>
                  <a:pt x="1077" y="0"/>
                </a:moveTo>
                <a:cubicBezTo>
                  <a:pt x="487" y="0"/>
                  <a:pt x="0" y="487"/>
                  <a:pt x="0" y="1076"/>
                </a:cubicBezTo>
                <a:cubicBezTo>
                  <a:pt x="0" y="1666"/>
                  <a:pt x="487" y="2152"/>
                  <a:pt x="1077" y="2152"/>
                </a:cubicBezTo>
                <a:cubicBezTo>
                  <a:pt x="1666" y="2152"/>
                  <a:pt x="2153" y="1666"/>
                  <a:pt x="2153" y="1076"/>
                </a:cubicBezTo>
                <a:cubicBezTo>
                  <a:pt x="2153" y="487"/>
                  <a:pt x="1666" y="0"/>
                  <a:pt x="1077"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18334413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23_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5B694A4-FEEE-4E76-B72B-740D4CA2874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B90ABF06-D9FD-40A2-8780-65E910E7467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DEDD2298-A40E-4BBE-8C88-DCD683D9DD53}"/>
              </a:ext>
            </a:extLst>
          </p:cNvPr>
          <p:cNvSpPr>
            <a:spLocks noGrp="1"/>
          </p:cNvSpPr>
          <p:nvPr>
            <p:ph type="dt" sz="half" idx="10"/>
          </p:nvPr>
        </p:nvSpPr>
        <p:spPr/>
        <p:txBody>
          <a:bodyPr/>
          <a:lstStyle/>
          <a:p>
            <a:fld id="{AE99BF91-CBAF-4138-BA50-0ECA45BADFAC}" type="datetimeFigureOut">
              <a:rPr lang="en-US" smtClean="0"/>
              <a:t>21-Mar-22</a:t>
            </a:fld>
            <a:endParaRPr lang="en-US"/>
          </a:p>
        </p:txBody>
      </p:sp>
      <p:sp>
        <p:nvSpPr>
          <p:cNvPr id="5" name="Footer Placeholder 4">
            <a:extLst>
              <a:ext uri="{FF2B5EF4-FFF2-40B4-BE49-F238E27FC236}">
                <a16:creationId xmlns="" xmlns:a16="http://schemas.microsoft.com/office/drawing/2014/main" id="{A424A96F-0C09-4F5D-991E-1FA0C6993B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777AA56B-93A9-4F5C-AEBF-7551D1F2C99C}"/>
              </a:ext>
            </a:extLst>
          </p:cNvPr>
          <p:cNvSpPr>
            <a:spLocks noGrp="1"/>
          </p:cNvSpPr>
          <p:nvPr>
            <p:ph type="sldNum" sz="quarter" idx="12"/>
          </p:nvPr>
        </p:nvSpPr>
        <p:spPr/>
        <p:txBody>
          <a:bodyPr/>
          <a:lstStyle/>
          <a:p>
            <a:fld id="{6C46D1DE-7B50-410B-A29F-8022C275BD12}" type="slidenum">
              <a:rPr lang="en-US" smtClean="0"/>
              <a:t>‹#›</a:t>
            </a:fld>
            <a:endParaRPr lang="en-US"/>
          </a:p>
        </p:txBody>
      </p:sp>
    </p:spTree>
    <p:extLst>
      <p:ext uri="{BB962C8B-B14F-4D97-AF65-F5344CB8AC3E}">
        <p14:creationId xmlns:p14="http://schemas.microsoft.com/office/powerpoint/2010/main" val="2066657661"/>
      </p:ext>
    </p:extLst>
  </p:cSld>
  <p:clrMapOvr>
    <a:masterClrMapping/>
  </p:clrMapOvr>
  <p:timing>
    <p:tnLst>
      <p:par>
        <p:cTn id="1" dur="indefinite" restart="never" nodeType="tmRoot"/>
      </p:par>
    </p:tn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134"/>
        <p:cNvGrpSpPr/>
        <p:nvPr/>
      </p:nvGrpSpPr>
      <p:grpSpPr>
        <a:xfrm>
          <a:off x="0" y="0"/>
          <a:ext cx="0" cy="0"/>
          <a:chOff x="0" y="0"/>
          <a:chExt cx="0" cy="0"/>
        </a:xfrm>
      </p:grpSpPr>
      <p:sp>
        <p:nvSpPr>
          <p:cNvPr id="135" name="Google Shape;135;p8"/>
          <p:cNvSpPr txBox="1">
            <a:spLocks noGrp="1"/>
          </p:cNvSpPr>
          <p:nvPr>
            <p:ph type="title"/>
          </p:nvPr>
        </p:nvSpPr>
        <p:spPr>
          <a:xfrm>
            <a:off x="1755968" y="2356300"/>
            <a:ext cx="9050000" cy="1263200"/>
          </a:xfrm>
          <a:prstGeom prst="rect">
            <a:avLst/>
          </a:prstGeom>
        </p:spPr>
        <p:txBody>
          <a:bodyPr spcFirstLastPara="1" wrap="square" lIns="121705" tIns="121705" rIns="121705" bIns="121705" anchor="ctr" anchorCtr="0">
            <a:noAutofit/>
          </a:bodyPr>
          <a:lstStyle>
            <a:lvl1pPr lvl="0">
              <a:spcBef>
                <a:spcPts val="0"/>
              </a:spcBef>
              <a:spcAft>
                <a:spcPts val="0"/>
              </a:spcAft>
              <a:buSzPts val="4800"/>
              <a:buNone/>
              <a:defRPr sz="80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136" name="Google Shape;136;p8"/>
          <p:cNvSpPr txBox="1">
            <a:spLocks noGrp="1"/>
          </p:cNvSpPr>
          <p:nvPr>
            <p:ph type="subTitle" idx="1"/>
          </p:nvPr>
        </p:nvSpPr>
        <p:spPr>
          <a:xfrm>
            <a:off x="1754368" y="4330700"/>
            <a:ext cx="9050000" cy="529200"/>
          </a:xfrm>
          <a:prstGeom prst="rect">
            <a:avLst/>
          </a:prstGeom>
        </p:spPr>
        <p:txBody>
          <a:bodyPr spcFirstLastPara="1" wrap="square" lIns="121705" tIns="121705" rIns="121705" bIns="121705" anchor="ctr" anchorCtr="0">
            <a:noAutofit/>
          </a:bodyPr>
          <a:lstStyle>
            <a:lvl1pPr lvl="0" algn="ctr">
              <a:spcBef>
                <a:spcPts val="0"/>
              </a:spcBef>
              <a:spcAft>
                <a:spcPts val="0"/>
              </a:spcAft>
              <a:buSzPts val="1400"/>
              <a:buNone/>
              <a:defRPr/>
            </a:lvl1pPr>
            <a:lvl2pPr lvl="1">
              <a:spcBef>
                <a:spcPts val="2130"/>
              </a:spcBef>
              <a:spcAft>
                <a:spcPts val="0"/>
              </a:spcAft>
              <a:buSzPts val="1400"/>
              <a:buNone/>
              <a:defRPr/>
            </a:lvl2pPr>
            <a:lvl3pPr lvl="2">
              <a:spcBef>
                <a:spcPts val="2130"/>
              </a:spcBef>
              <a:spcAft>
                <a:spcPts val="0"/>
              </a:spcAft>
              <a:buSzPts val="1400"/>
              <a:buNone/>
              <a:defRPr/>
            </a:lvl3pPr>
            <a:lvl4pPr lvl="3">
              <a:spcBef>
                <a:spcPts val="2130"/>
              </a:spcBef>
              <a:spcAft>
                <a:spcPts val="0"/>
              </a:spcAft>
              <a:buSzPts val="1400"/>
              <a:buNone/>
              <a:defRPr/>
            </a:lvl4pPr>
            <a:lvl5pPr lvl="4">
              <a:spcBef>
                <a:spcPts val="2130"/>
              </a:spcBef>
              <a:spcAft>
                <a:spcPts val="0"/>
              </a:spcAft>
              <a:buSzPts val="1400"/>
              <a:buNone/>
              <a:defRPr/>
            </a:lvl5pPr>
            <a:lvl6pPr lvl="5">
              <a:spcBef>
                <a:spcPts val="2130"/>
              </a:spcBef>
              <a:spcAft>
                <a:spcPts val="0"/>
              </a:spcAft>
              <a:buSzPts val="1400"/>
              <a:buNone/>
              <a:defRPr/>
            </a:lvl6pPr>
            <a:lvl7pPr lvl="6">
              <a:spcBef>
                <a:spcPts val="2130"/>
              </a:spcBef>
              <a:spcAft>
                <a:spcPts val="0"/>
              </a:spcAft>
              <a:buSzPts val="1400"/>
              <a:buNone/>
              <a:defRPr/>
            </a:lvl7pPr>
            <a:lvl8pPr lvl="7">
              <a:spcBef>
                <a:spcPts val="2130"/>
              </a:spcBef>
              <a:spcAft>
                <a:spcPts val="0"/>
              </a:spcAft>
              <a:buSzPts val="1400"/>
              <a:buNone/>
              <a:defRPr/>
            </a:lvl8pPr>
            <a:lvl9pPr lvl="8">
              <a:spcBef>
                <a:spcPts val="2130"/>
              </a:spcBef>
              <a:spcAft>
                <a:spcPts val="2130"/>
              </a:spcAft>
              <a:buSzPts val="1400"/>
              <a:buNone/>
              <a:defRPr/>
            </a:lvl9pPr>
          </a:lstStyle>
          <a:p>
            <a:endParaRPr/>
          </a:p>
        </p:txBody>
      </p:sp>
      <p:sp>
        <p:nvSpPr>
          <p:cNvPr id="137" name="Google Shape;137;p8"/>
          <p:cNvSpPr/>
          <p:nvPr/>
        </p:nvSpPr>
        <p:spPr>
          <a:xfrm rot="4704296">
            <a:off x="10032852" y="4948948"/>
            <a:ext cx="920188" cy="2414251"/>
          </a:xfrm>
          <a:custGeom>
            <a:avLst/>
            <a:gdLst/>
            <a:ahLst/>
            <a:cxnLst/>
            <a:rect l="l" t="t" r="r" b="b"/>
            <a:pathLst>
              <a:path w="8648" h="24107" extrusionOk="0">
                <a:moveTo>
                  <a:pt x="8647" y="0"/>
                </a:moveTo>
                <a:cubicBezTo>
                  <a:pt x="3678" y="1769"/>
                  <a:pt x="310" y="6401"/>
                  <a:pt x="160" y="11670"/>
                </a:cubicBezTo>
                <a:cubicBezTo>
                  <a:pt x="1" y="16938"/>
                  <a:pt x="3079" y="21767"/>
                  <a:pt x="7927" y="23835"/>
                </a:cubicBezTo>
                <a:cubicBezTo>
                  <a:pt x="8170" y="23928"/>
                  <a:pt x="8404" y="24022"/>
                  <a:pt x="8647" y="24106"/>
                </a:cubicBezTo>
                <a:lnTo>
                  <a:pt x="8647" y="0"/>
                </a:lnTo>
                <a:close/>
              </a:path>
            </a:pathLst>
          </a:custGeom>
          <a:solidFill>
            <a:srgbClr val="FFB03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38" name="Google Shape;138;p8"/>
          <p:cNvSpPr/>
          <p:nvPr/>
        </p:nvSpPr>
        <p:spPr>
          <a:xfrm rot="-5400000" flipH="1">
            <a:off x="5187618" y="3119217"/>
            <a:ext cx="1134204" cy="6363907"/>
          </a:xfrm>
          <a:custGeom>
            <a:avLst/>
            <a:gdLst/>
            <a:ahLst/>
            <a:cxnLst/>
            <a:rect l="l" t="t" r="r" b="b"/>
            <a:pathLst>
              <a:path w="4970" h="27887" extrusionOk="0">
                <a:moveTo>
                  <a:pt x="4970" y="0"/>
                </a:moveTo>
                <a:lnTo>
                  <a:pt x="3753" y="10"/>
                </a:lnTo>
                <a:cubicBezTo>
                  <a:pt x="2611" y="852"/>
                  <a:pt x="1320" y="1442"/>
                  <a:pt x="581" y="3145"/>
                </a:cubicBezTo>
                <a:cubicBezTo>
                  <a:pt x="85" y="4296"/>
                  <a:pt x="1" y="5961"/>
                  <a:pt x="590" y="6991"/>
                </a:cubicBezTo>
                <a:cubicBezTo>
                  <a:pt x="1030" y="7749"/>
                  <a:pt x="1704" y="8011"/>
                  <a:pt x="2312" y="8385"/>
                </a:cubicBezTo>
                <a:cubicBezTo>
                  <a:pt x="2920" y="8759"/>
                  <a:pt x="3557" y="9433"/>
                  <a:pt x="3622" y="10434"/>
                </a:cubicBezTo>
                <a:cubicBezTo>
                  <a:pt x="3669" y="11099"/>
                  <a:pt x="3454" y="11735"/>
                  <a:pt x="3379" y="12390"/>
                </a:cubicBezTo>
                <a:cubicBezTo>
                  <a:pt x="3266" y="13476"/>
                  <a:pt x="3978" y="14458"/>
                  <a:pt x="4043" y="15403"/>
                </a:cubicBezTo>
                <a:cubicBezTo>
                  <a:pt x="4155" y="17088"/>
                  <a:pt x="2546" y="18604"/>
                  <a:pt x="1816" y="20550"/>
                </a:cubicBezTo>
                <a:cubicBezTo>
                  <a:pt x="1535" y="21308"/>
                  <a:pt x="1348" y="25295"/>
                  <a:pt x="2265" y="27887"/>
                </a:cubicBezTo>
                <a:lnTo>
                  <a:pt x="4970" y="27887"/>
                </a:lnTo>
                <a:lnTo>
                  <a:pt x="4970" y="0"/>
                </a:lnTo>
                <a:close/>
              </a:path>
            </a:pathLst>
          </a:custGeom>
          <a:solidFill>
            <a:schemeClr val="accent6"/>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39" name="Google Shape;139;p8"/>
          <p:cNvSpPr/>
          <p:nvPr/>
        </p:nvSpPr>
        <p:spPr>
          <a:xfrm rot="5400000" flipH="1">
            <a:off x="4011239" y="4221271"/>
            <a:ext cx="1009625" cy="4263834"/>
          </a:xfrm>
          <a:custGeom>
            <a:avLst/>
            <a:gdLst/>
            <a:ahLst/>
            <a:cxnLst/>
            <a:rect l="l" t="t" r="r" b="b"/>
            <a:pathLst>
              <a:path w="16414" h="62270" extrusionOk="0">
                <a:moveTo>
                  <a:pt x="4865" y="1"/>
                </a:moveTo>
                <a:cubicBezTo>
                  <a:pt x="4187" y="1"/>
                  <a:pt x="3536" y="74"/>
                  <a:pt x="2938" y="218"/>
                </a:cubicBezTo>
                <a:cubicBezTo>
                  <a:pt x="1881" y="480"/>
                  <a:pt x="880" y="929"/>
                  <a:pt x="0" y="1565"/>
                </a:cubicBezTo>
                <a:lnTo>
                  <a:pt x="0" y="62270"/>
                </a:lnTo>
                <a:lnTo>
                  <a:pt x="12830" y="62270"/>
                </a:lnTo>
                <a:cubicBezTo>
                  <a:pt x="12867" y="61119"/>
                  <a:pt x="12502" y="59874"/>
                  <a:pt x="11585" y="58658"/>
                </a:cubicBezTo>
                <a:cubicBezTo>
                  <a:pt x="9339" y="55672"/>
                  <a:pt x="4773" y="53810"/>
                  <a:pt x="3210" y="50675"/>
                </a:cubicBezTo>
                <a:cubicBezTo>
                  <a:pt x="2967" y="50198"/>
                  <a:pt x="2807" y="49683"/>
                  <a:pt x="2742" y="49159"/>
                </a:cubicBezTo>
                <a:cubicBezTo>
                  <a:pt x="2508" y="47241"/>
                  <a:pt x="3678" y="45594"/>
                  <a:pt x="5194" y="44537"/>
                </a:cubicBezTo>
                <a:cubicBezTo>
                  <a:pt x="7121" y="43198"/>
                  <a:pt x="9611" y="42412"/>
                  <a:pt x="11201" y="40803"/>
                </a:cubicBezTo>
                <a:cubicBezTo>
                  <a:pt x="16414" y="35516"/>
                  <a:pt x="9816" y="24904"/>
                  <a:pt x="11342" y="17483"/>
                </a:cubicBezTo>
                <a:cubicBezTo>
                  <a:pt x="11885" y="14910"/>
                  <a:pt x="13391" y="12785"/>
                  <a:pt x="13934" y="10212"/>
                </a:cubicBezTo>
                <a:cubicBezTo>
                  <a:pt x="14552" y="7096"/>
                  <a:pt x="13335" y="3905"/>
                  <a:pt x="10808" y="1987"/>
                </a:cubicBezTo>
                <a:cubicBezTo>
                  <a:pt x="9046" y="628"/>
                  <a:pt x="6842" y="1"/>
                  <a:pt x="4865" y="1"/>
                </a:cubicBezTo>
                <a:close/>
              </a:path>
            </a:pathLst>
          </a:custGeom>
          <a:solidFill>
            <a:schemeClr val="accent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40" name="Google Shape;140;p8"/>
          <p:cNvSpPr/>
          <p:nvPr/>
        </p:nvSpPr>
        <p:spPr>
          <a:xfrm rot="-5400000">
            <a:off x="1040533" y="4337994"/>
            <a:ext cx="1479543" cy="3560538"/>
          </a:xfrm>
          <a:custGeom>
            <a:avLst/>
            <a:gdLst/>
            <a:ahLst/>
            <a:cxnLst/>
            <a:rect l="l" t="t" r="r" b="b"/>
            <a:pathLst>
              <a:path w="18567" h="39585" extrusionOk="0">
                <a:moveTo>
                  <a:pt x="0" y="1"/>
                </a:moveTo>
                <a:lnTo>
                  <a:pt x="0" y="39584"/>
                </a:lnTo>
                <a:lnTo>
                  <a:pt x="197" y="39500"/>
                </a:lnTo>
                <a:cubicBezTo>
                  <a:pt x="7664" y="36159"/>
                  <a:pt x="12942" y="28037"/>
                  <a:pt x="11014" y="18688"/>
                </a:cubicBezTo>
                <a:cubicBezTo>
                  <a:pt x="10546" y="16424"/>
                  <a:pt x="9686" y="14103"/>
                  <a:pt x="9835" y="11932"/>
                </a:cubicBezTo>
                <a:cubicBezTo>
                  <a:pt x="10116" y="7721"/>
                  <a:pt x="13981" y="5653"/>
                  <a:pt x="16554" y="2845"/>
                </a:cubicBezTo>
                <a:cubicBezTo>
                  <a:pt x="17340" y="1984"/>
                  <a:pt x="18014" y="1030"/>
                  <a:pt x="18566" y="1"/>
                </a:cubicBezTo>
                <a:close/>
              </a:path>
            </a:pathLst>
          </a:custGeom>
          <a:solidFill>
            <a:schemeClr val="accent5"/>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41" name="Google Shape;141;p8"/>
          <p:cNvSpPr/>
          <p:nvPr/>
        </p:nvSpPr>
        <p:spPr>
          <a:xfrm rot="-5400000">
            <a:off x="7047706" y="1287733"/>
            <a:ext cx="274461" cy="235124"/>
          </a:xfrm>
          <a:custGeom>
            <a:avLst/>
            <a:gdLst/>
            <a:ahLst/>
            <a:cxnLst/>
            <a:rect l="l" t="t" r="r" b="b"/>
            <a:pathLst>
              <a:path w="1835" h="1572" extrusionOk="0">
                <a:moveTo>
                  <a:pt x="1048" y="0"/>
                </a:moveTo>
                <a:cubicBezTo>
                  <a:pt x="346" y="0"/>
                  <a:pt x="0" y="842"/>
                  <a:pt x="496" y="1338"/>
                </a:cubicBezTo>
                <a:cubicBezTo>
                  <a:pt x="657" y="1499"/>
                  <a:pt x="855" y="1572"/>
                  <a:pt x="1048" y="1572"/>
                </a:cubicBezTo>
                <a:cubicBezTo>
                  <a:pt x="1450" y="1572"/>
                  <a:pt x="1834" y="1260"/>
                  <a:pt x="1834" y="786"/>
                </a:cubicBezTo>
                <a:cubicBezTo>
                  <a:pt x="1834" y="356"/>
                  <a:pt x="1479" y="0"/>
                  <a:pt x="1048" y="0"/>
                </a:cubicBezTo>
                <a:close/>
              </a:path>
            </a:pathLst>
          </a:custGeom>
          <a:solidFill>
            <a:srgbClr val="FFB03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42" name="Google Shape;142;p8"/>
          <p:cNvSpPr/>
          <p:nvPr/>
        </p:nvSpPr>
        <p:spPr>
          <a:xfrm rot="-5400000">
            <a:off x="7646734" y="676146"/>
            <a:ext cx="473240" cy="431211"/>
          </a:xfrm>
          <a:custGeom>
            <a:avLst/>
            <a:gdLst/>
            <a:ahLst/>
            <a:cxnLst/>
            <a:rect l="l" t="t" r="r" b="b"/>
            <a:pathLst>
              <a:path w="3164" h="2883" extrusionOk="0">
                <a:moveTo>
                  <a:pt x="1582" y="1"/>
                </a:moveTo>
                <a:cubicBezTo>
                  <a:pt x="1213" y="1"/>
                  <a:pt x="843" y="141"/>
                  <a:pt x="562" y="422"/>
                </a:cubicBezTo>
                <a:cubicBezTo>
                  <a:pt x="1" y="983"/>
                  <a:pt x="1" y="1900"/>
                  <a:pt x="562" y="2462"/>
                </a:cubicBezTo>
                <a:cubicBezTo>
                  <a:pt x="843" y="2742"/>
                  <a:pt x="1213" y="2883"/>
                  <a:pt x="1582" y="2883"/>
                </a:cubicBezTo>
                <a:cubicBezTo>
                  <a:pt x="1952" y="2883"/>
                  <a:pt x="2322" y="2742"/>
                  <a:pt x="2602" y="2462"/>
                </a:cubicBezTo>
                <a:cubicBezTo>
                  <a:pt x="3164" y="1900"/>
                  <a:pt x="3164" y="983"/>
                  <a:pt x="2602" y="422"/>
                </a:cubicBezTo>
                <a:cubicBezTo>
                  <a:pt x="2322" y="141"/>
                  <a:pt x="1952" y="1"/>
                  <a:pt x="1582" y="1"/>
                </a:cubicBezTo>
                <a:close/>
              </a:path>
            </a:pathLst>
          </a:custGeom>
          <a:solidFill>
            <a:srgbClr val="FFB03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43" name="Google Shape;143;p8"/>
          <p:cNvSpPr/>
          <p:nvPr/>
        </p:nvSpPr>
        <p:spPr>
          <a:xfrm rot="-5400000">
            <a:off x="4073431" y="278521"/>
            <a:ext cx="274461" cy="235273"/>
          </a:xfrm>
          <a:custGeom>
            <a:avLst/>
            <a:gdLst/>
            <a:ahLst/>
            <a:cxnLst/>
            <a:rect l="l" t="t" r="r" b="b"/>
            <a:pathLst>
              <a:path w="1835" h="1573" extrusionOk="0">
                <a:moveTo>
                  <a:pt x="1048" y="1"/>
                </a:moveTo>
                <a:cubicBezTo>
                  <a:pt x="346" y="1"/>
                  <a:pt x="0" y="843"/>
                  <a:pt x="496" y="1339"/>
                </a:cubicBezTo>
                <a:cubicBezTo>
                  <a:pt x="657" y="1500"/>
                  <a:pt x="855" y="1572"/>
                  <a:pt x="1048" y="1572"/>
                </a:cubicBezTo>
                <a:cubicBezTo>
                  <a:pt x="1450" y="1572"/>
                  <a:pt x="1834" y="1260"/>
                  <a:pt x="1834" y="787"/>
                </a:cubicBezTo>
                <a:cubicBezTo>
                  <a:pt x="1834" y="356"/>
                  <a:pt x="1479" y="1"/>
                  <a:pt x="1048" y="1"/>
                </a:cubicBezTo>
                <a:close/>
              </a:path>
            </a:pathLst>
          </a:custGeom>
          <a:solidFill>
            <a:srgbClr val="FFB03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44" name="Google Shape;144;p8"/>
          <p:cNvSpPr/>
          <p:nvPr/>
        </p:nvSpPr>
        <p:spPr>
          <a:xfrm rot="-5400000">
            <a:off x="5537499" y="-1156089"/>
            <a:ext cx="1293481" cy="3605684"/>
          </a:xfrm>
          <a:custGeom>
            <a:avLst/>
            <a:gdLst/>
            <a:ahLst/>
            <a:cxnLst/>
            <a:rect l="l" t="t" r="r" b="b"/>
            <a:pathLst>
              <a:path w="8648" h="24107" extrusionOk="0">
                <a:moveTo>
                  <a:pt x="8647" y="0"/>
                </a:moveTo>
                <a:cubicBezTo>
                  <a:pt x="3678" y="1769"/>
                  <a:pt x="310" y="6401"/>
                  <a:pt x="160" y="11670"/>
                </a:cubicBezTo>
                <a:cubicBezTo>
                  <a:pt x="1" y="16938"/>
                  <a:pt x="3079" y="21767"/>
                  <a:pt x="7927" y="23835"/>
                </a:cubicBezTo>
                <a:cubicBezTo>
                  <a:pt x="8170" y="23928"/>
                  <a:pt x="8404" y="24022"/>
                  <a:pt x="8647" y="24106"/>
                </a:cubicBezTo>
                <a:lnTo>
                  <a:pt x="8647" y="0"/>
                </a:lnTo>
                <a:close/>
              </a:path>
            </a:pathLst>
          </a:custGeom>
          <a:solidFill>
            <a:srgbClr val="FFB03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45" name="Google Shape;145;p8"/>
          <p:cNvSpPr/>
          <p:nvPr/>
        </p:nvSpPr>
        <p:spPr>
          <a:xfrm rot="-5400000">
            <a:off x="5356891" y="287047"/>
            <a:ext cx="168117" cy="142689"/>
          </a:xfrm>
          <a:custGeom>
            <a:avLst/>
            <a:gdLst/>
            <a:ahLst/>
            <a:cxnLst/>
            <a:rect l="l" t="t" r="r" b="b"/>
            <a:pathLst>
              <a:path w="1124" h="954" extrusionOk="0">
                <a:moveTo>
                  <a:pt x="646" y="0"/>
                </a:moveTo>
                <a:cubicBezTo>
                  <a:pt x="216" y="0"/>
                  <a:pt x="0" y="515"/>
                  <a:pt x="300" y="814"/>
                </a:cubicBezTo>
                <a:cubicBezTo>
                  <a:pt x="399" y="911"/>
                  <a:pt x="520" y="954"/>
                  <a:pt x="638" y="954"/>
                </a:cubicBezTo>
                <a:cubicBezTo>
                  <a:pt x="887" y="954"/>
                  <a:pt x="1123" y="763"/>
                  <a:pt x="1123" y="477"/>
                </a:cubicBezTo>
                <a:cubicBezTo>
                  <a:pt x="1123" y="215"/>
                  <a:pt x="908" y="0"/>
                  <a:pt x="646"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46" name="Google Shape;146;p8"/>
          <p:cNvSpPr/>
          <p:nvPr/>
        </p:nvSpPr>
        <p:spPr>
          <a:xfrm rot="5400000">
            <a:off x="6904916" y="4321995"/>
            <a:ext cx="1466309" cy="3605721"/>
          </a:xfrm>
          <a:custGeom>
            <a:avLst/>
            <a:gdLst/>
            <a:ahLst/>
            <a:cxnLst/>
            <a:rect l="l" t="t" r="r" b="b"/>
            <a:pathLst>
              <a:path w="16246" h="39126" extrusionOk="0">
                <a:moveTo>
                  <a:pt x="16245" y="0"/>
                </a:moveTo>
                <a:cubicBezTo>
                  <a:pt x="15703" y="337"/>
                  <a:pt x="15179" y="655"/>
                  <a:pt x="14701" y="908"/>
                </a:cubicBezTo>
                <a:cubicBezTo>
                  <a:pt x="10322" y="3182"/>
                  <a:pt x="5044" y="4445"/>
                  <a:pt x="2134" y="8787"/>
                </a:cubicBezTo>
                <a:cubicBezTo>
                  <a:pt x="318" y="11482"/>
                  <a:pt x="0" y="15422"/>
                  <a:pt x="2171" y="17846"/>
                </a:cubicBezTo>
                <a:cubicBezTo>
                  <a:pt x="3753" y="19633"/>
                  <a:pt x="6233" y="20241"/>
                  <a:pt x="8460" y="21121"/>
                </a:cubicBezTo>
                <a:cubicBezTo>
                  <a:pt x="10677" y="22001"/>
                  <a:pt x="12998" y="23582"/>
                  <a:pt x="13242" y="25959"/>
                </a:cubicBezTo>
                <a:cubicBezTo>
                  <a:pt x="13401" y="27522"/>
                  <a:pt x="12596" y="29010"/>
                  <a:pt x="12343" y="30554"/>
                </a:cubicBezTo>
                <a:cubicBezTo>
                  <a:pt x="11931" y="33108"/>
                  <a:pt x="13054" y="35719"/>
                  <a:pt x="14758" y="37656"/>
                </a:cubicBezTo>
                <a:cubicBezTo>
                  <a:pt x="15216" y="38180"/>
                  <a:pt x="15712" y="38667"/>
                  <a:pt x="16245" y="39125"/>
                </a:cubicBezTo>
                <a:lnTo>
                  <a:pt x="16245" y="0"/>
                </a:lnTo>
                <a:close/>
              </a:path>
            </a:pathLst>
          </a:custGeom>
          <a:solidFill>
            <a:srgbClr val="FF835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47" name="Google Shape;147;p8"/>
          <p:cNvSpPr/>
          <p:nvPr/>
        </p:nvSpPr>
        <p:spPr>
          <a:xfrm rot="5400000">
            <a:off x="6984729" y="6143887"/>
            <a:ext cx="280517" cy="254168"/>
          </a:xfrm>
          <a:custGeom>
            <a:avLst/>
            <a:gdLst/>
            <a:ahLst/>
            <a:cxnLst/>
            <a:rect l="l" t="t" r="r" b="b"/>
            <a:pathLst>
              <a:path w="3108" h="2758" extrusionOk="0">
                <a:moveTo>
                  <a:pt x="1550" y="0"/>
                </a:moveTo>
                <a:cubicBezTo>
                  <a:pt x="975" y="0"/>
                  <a:pt x="437" y="360"/>
                  <a:pt x="244" y="934"/>
                </a:cubicBezTo>
                <a:cubicBezTo>
                  <a:pt x="0" y="1664"/>
                  <a:pt x="393" y="2441"/>
                  <a:pt x="1114" y="2684"/>
                </a:cubicBezTo>
                <a:cubicBezTo>
                  <a:pt x="1261" y="2734"/>
                  <a:pt x="1410" y="2757"/>
                  <a:pt x="1557" y="2757"/>
                </a:cubicBezTo>
                <a:cubicBezTo>
                  <a:pt x="2132" y="2757"/>
                  <a:pt x="2670" y="2397"/>
                  <a:pt x="2864" y="1823"/>
                </a:cubicBezTo>
                <a:cubicBezTo>
                  <a:pt x="3107" y="1093"/>
                  <a:pt x="2714" y="317"/>
                  <a:pt x="1994" y="73"/>
                </a:cubicBezTo>
                <a:cubicBezTo>
                  <a:pt x="1847" y="24"/>
                  <a:pt x="1697" y="0"/>
                  <a:pt x="1550" y="0"/>
                </a:cubicBezTo>
                <a:close/>
              </a:path>
            </a:pathLst>
          </a:custGeom>
          <a:solidFill>
            <a:srgbClr val="FF835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48" name="Google Shape;148;p8"/>
          <p:cNvSpPr/>
          <p:nvPr/>
        </p:nvSpPr>
        <p:spPr>
          <a:xfrm rot="5400000">
            <a:off x="6628884" y="6216631"/>
            <a:ext cx="141161" cy="144963"/>
          </a:xfrm>
          <a:custGeom>
            <a:avLst/>
            <a:gdLst/>
            <a:ahLst/>
            <a:cxnLst/>
            <a:rect l="l" t="t" r="r" b="b"/>
            <a:pathLst>
              <a:path w="1564" h="1573" extrusionOk="0">
                <a:moveTo>
                  <a:pt x="787" y="1"/>
                </a:moveTo>
                <a:cubicBezTo>
                  <a:pt x="347" y="1"/>
                  <a:pt x="1" y="356"/>
                  <a:pt x="1" y="787"/>
                </a:cubicBezTo>
                <a:cubicBezTo>
                  <a:pt x="1" y="1217"/>
                  <a:pt x="347" y="1573"/>
                  <a:pt x="787" y="1573"/>
                </a:cubicBezTo>
                <a:cubicBezTo>
                  <a:pt x="1217" y="1573"/>
                  <a:pt x="1563" y="1217"/>
                  <a:pt x="1563" y="787"/>
                </a:cubicBezTo>
                <a:cubicBezTo>
                  <a:pt x="1563" y="356"/>
                  <a:pt x="1217" y="1"/>
                  <a:pt x="787" y="1"/>
                </a:cubicBezTo>
                <a:close/>
              </a:path>
            </a:pathLst>
          </a:custGeom>
          <a:solidFill>
            <a:srgbClr val="FF835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49" name="Google Shape;149;p8"/>
          <p:cNvSpPr/>
          <p:nvPr/>
        </p:nvSpPr>
        <p:spPr>
          <a:xfrm>
            <a:off x="7667734" y="5391691"/>
            <a:ext cx="4524208" cy="1466324"/>
          </a:xfrm>
          <a:custGeom>
            <a:avLst/>
            <a:gdLst/>
            <a:ahLst/>
            <a:cxnLst/>
            <a:rect l="l" t="t" r="r" b="b"/>
            <a:pathLst>
              <a:path w="64158" h="20794" extrusionOk="0">
                <a:moveTo>
                  <a:pt x="61644" y="0"/>
                </a:moveTo>
                <a:cubicBezTo>
                  <a:pt x="59194" y="0"/>
                  <a:pt x="56738" y="1084"/>
                  <a:pt x="55165" y="2976"/>
                </a:cubicBezTo>
                <a:cubicBezTo>
                  <a:pt x="53958" y="4417"/>
                  <a:pt x="53275" y="6223"/>
                  <a:pt x="52292" y="7833"/>
                </a:cubicBezTo>
                <a:cubicBezTo>
                  <a:pt x="51300" y="9433"/>
                  <a:pt x="49812" y="10930"/>
                  <a:pt x="47941" y="11099"/>
                </a:cubicBezTo>
                <a:cubicBezTo>
                  <a:pt x="47820" y="11109"/>
                  <a:pt x="47699" y="11114"/>
                  <a:pt x="47578" y="11114"/>
                </a:cubicBezTo>
                <a:cubicBezTo>
                  <a:pt x="46403" y="11114"/>
                  <a:pt x="45246" y="10660"/>
                  <a:pt x="44067" y="10584"/>
                </a:cubicBezTo>
                <a:cubicBezTo>
                  <a:pt x="43948" y="10577"/>
                  <a:pt x="43831" y="10573"/>
                  <a:pt x="43714" y="10573"/>
                </a:cubicBezTo>
                <a:cubicBezTo>
                  <a:pt x="40364" y="10573"/>
                  <a:pt x="37578" y="13469"/>
                  <a:pt x="34241" y="14075"/>
                </a:cubicBezTo>
                <a:cubicBezTo>
                  <a:pt x="33776" y="14157"/>
                  <a:pt x="33314" y="14195"/>
                  <a:pt x="32855" y="14195"/>
                </a:cubicBezTo>
                <a:cubicBezTo>
                  <a:pt x="29479" y="14195"/>
                  <a:pt x="26245" y="12164"/>
                  <a:pt x="22909" y="11192"/>
                </a:cubicBezTo>
                <a:cubicBezTo>
                  <a:pt x="21302" y="10719"/>
                  <a:pt x="19640" y="10498"/>
                  <a:pt x="17971" y="10498"/>
                </a:cubicBezTo>
                <a:cubicBezTo>
                  <a:pt x="14730" y="10498"/>
                  <a:pt x="11463" y="11331"/>
                  <a:pt x="8535" y="12764"/>
                </a:cubicBezTo>
                <a:cubicBezTo>
                  <a:pt x="4773" y="14608"/>
                  <a:pt x="964" y="17799"/>
                  <a:pt x="1" y="20794"/>
                </a:cubicBezTo>
                <a:lnTo>
                  <a:pt x="64158" y="20794"/>
                </a:lnTo>
                <a:lnTo>
                  <a:pt x="64158" y="403"/>
                </a:lnTo>
                <a:cubicBezTo>
                  <a:pt x="64027" y="356"/>
                  <a:pt x="63886" y="319"/>
                  <a:pt x="63755" y="281"/>
                </a:cubicBezTo>
                <a:cubicBezTo>
                  <a:pt x="63067" y="92"/>
                  <a:pt x="62355" y="0"/>
                  <a:pt x="61644" y="0"/>
                </a:cubicBezTo>
                <a:close/>
              </a:path>
            </a:pathLst>
          </a:custGeom>
          <a:solidFill>
            <a:srgbClr val="ACDCDC"/>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50" name="Google Shape;150;p8"/>
          <p:cNvSpPr/>
          <p:nvPr/>
        </p:nvSpPr>
        <p:spPr>
          <a:xfrm rot="5400000">
            <a:off x="8155080" y="6080796"/>
            <a:ext cx="86285"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51" name="Google Shape;151;p8"/>
          <p:cNvSpPr/>
          <p:nvPr/>
        </p:nvSpPr>
        <p:spPr>
          <a:xfrm rot="5400000">
            <a:off x="8655297" y="6591823"/>
            <a:ext cx="86195" cy="88010"/>
          </a:xfrm>
          <a:custGeom>
            <a:avLst/>
            <a:gdLst/>
            <a:ahLst/>
            <a:cxnLst/>
            <a:rect l="l" t="t" r="r" b="b"/>
            <a:pathLst>
              <a:path w="955" h="955" extrusionOk="0">
                <a:moveTo>
                  <a:pt x="477" y="0"/>
                </a:moveTo>
                <a:cubicBezTo>
                  <a:pt x="215" y="0"/>
                  <a:pt x="0" y="215"/>
                  <a:pt x="0" y="477"/>
                </a:cubicBezTo>
                <a:cubicBezTo>
                  <a:pt x="0" y="739"/>
                  <a:pt x="215" y="955"/>
                  <a:pt x="477" y="955"/>
                </a:cubicBezTo>
                <a:cubicBezTo>
                  <a:pt x="749" y="955"/>
                  <a:pt x="955" y="739"/>
                  <a:pt x="955" y="477"/>
                </a:cubicBezTo>
                <a:cubicBezTo>
                  <a:pt x="955" y="215"/>
                  <a:pt x="749" y="0"/>
                  <a:pt x="477"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52" name="Google Shape;152;p8"/>
          <p:cNvSpPr/>
          <p:nvPr/>
        </p:nvSpPr>
        <p:spPr>
          <a:xfrm rot="5400000">
            <a:off x="7878554" y="6234266"/>
            <a:ext cx="194323" cy="198413"/>
          </a:xfrm>
          <a:custGeom>
            <a:avLst/>
            <a:gdLst/>
            <a:ahLst/>
            <a:cxnLst/>
            <a:rect l="l" t="t" r="r" b="b"/>
            <a:pathLst>
              <a:path w="2153" h="2153" extrusionOk="0">
                <a:moveTo>
                  <a:pt x="1076" y="0"/>
                </a:moveTo>
                <a:cubicBezTo>
                  <a:pt x="487" y="0"/>
                  <a:pt x="0" y="487"/>
                  <a:pt x="0" y="1076"/>
                </a:cubicBezTo>
                <a:cubicBezTo>
                  <a:pt x="0" y="1675"/>
                  <a:pt x="487" y="2152"/>
                  <a:pt x="1076" y="2152"/>
                </a:cubicBezTo>
                <a:cubicBezTo>
                  <a:pt x="1666" y="2152"/>
                  <a:pt x="2152" y="1675"/>
                  <a:pt x="2152" y="1076"/>
                </a:cubicBezTo>
                <a:cubicBezTo>
                  <a:pt x="2152" y="487"/>
                  <a:pt x="1666" y="0"/>
                  <a:pt x="1076"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53" name="Google Shape;153;p8"/>
          <p:cNvSpPr/>
          <p:nvPr/>
        </p:nvSpPr>
        <p:spPr>
          <a:xfrm rot="-5400000" flipH="1">
            <a:off x="11241950" y="5028663"/>
            <a:ext cx="86285"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chemeClr val="accent2"/>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54" name="Google Shape;154;p8"/>
          <p:cNvSpPr/>
          <p:nvPr/>
        </p:nvSpPr>
        <p:spPr>
          <a:xfrm rot="-5400000" flipH="1">
            <a:off x="11410440" y="5182133"/>
            <a:ext cx="194323" cy="198413"/>
          </a:xfrm>
          <a:custGeom>
            <a:avLst/>
            <a:gdLst/>
            <a:ahLst/>
            <a:cxnLst/>
            <a:rect l="l" t="t" r="r" b="b"/>
            <a:pathLst>
              <a:path w="2153" h="2153" extrusionOk="0">
                <a:moveTo>
                  <a:pt x="1076" y="0"/>
                </a:moveTo>
                <a:cubicBezTo>
                  <a:pt x="487" y="0"/>
                  <a:pt x="0" y="487"/>
                  <a:pt x="0" y="1076"/>
                </a:cubicBezTo>
                <a:cubicBezTo>
                  <a:pt x="0" y="1675"/>
                  <a:pt x="487" y="2152"/>
                  <a:pt x="1076" y="2152"/>
                </a:cubicBezTo>
                <a:cubicBezTo>
                  <a:pt x="1666" y="2152"/>
                  <a:pt x="2152" y="1675"/>
                  <a:pt x="2152" y="1076"/>
                </a:cubicBezTo>
                <a:cubicBezTo>
                  <a:pt x="2152" y="487"/>
                  <a:pt x="1666" y="0"/>
                  <a:pt x="1076" y="0"/>
                </a:cubicBezTo>
                <a:close/>
              </a:path>
            </a:pathLst>
          </a:custGeom>
          <a:solidFill>
            <a:schemeClr val="accent2"/>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55" name="Google Shape;155;p8"/>
          <p:cNvSpPr/>
          <p:nvPr/>
        </p:nvSpPr>
        <p:spPr>
          <a:xfrm rot="5400000">
            <a:off x="545829" y="5475921"/>
            <a:ext cx="280517" cy="254168"/>
          </a:xfrm>
          <a:custGeom>
            <a:avLst/>
            <a:gdLst/>
            <a:ahLst/>
            <a:cxnLst/>
            <a:rect l="l" t="t" r="r" b="b"/>
            <a:pathLst>
              <a:path w="3108" h="2758" extrusionOk="0">
                <a:moveTo>
                  <a:pt x="1550" y="0"/>
                </a:moveTo>
                <a:cubicBezTo>
                  <a:pt x="975" y="0"/>
                  <a:pt x="437" y="360"/>
                  <a:pt x="244" y="934"/>
                </a:cubicBezTo>
                <a:cubicBezTo>
                  <a:pt x="0" y="1664"/>
                  <a:pt x="393" y="2441"/>
                  <a:pt x="1114" y="2684"/>
                </a:cubicBezTo>
                <a:cubicBezTo>
                  <a:pt x="1261" y="2734"/>
                  <a:pt x="1410" y="2757"/>
                  <a:pt x="1557" y="2757"/>
                </a:cubicBezTo>
                <a:cubicBezTo>
                  <a:pt x="2132" y="2757"/>
                  <a:pt x="2670" y="2397"/>
                  <a:pt x="2864" y="1823"/>
                </a:cubicBezTo>
                <a:cubicBezTo>
                  <a:pt x="3107" y="1093"/>
                  <a:pt x="2714" y="317"/>
                  <a:pt x="1994" y="73"/>
                </a:cubicBezTo>
                <a:cubicBezTo>
                  <a:pt x="1847" y="24"/>
                  <a:pt x="1697" y="0"/>
                  <a:pt x="1550" y="0"/>
                </a:cubicBezTo>
                <a:close/>
              </a:path>
            </a:pathLst>
          </a:custGeom>
          <a:solidFill>
            <a:schemeClr val="accent5"/>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56" name="Google Shape;156;p8"/>
          <p:cNvSpPr/>
          <p:nvPr/>
        </p:nvSpPr>
        <p:spPr>
          <a:xfrm rot="5400000">
            <a:off x="1055781" y="5742363"/>
            <a:ext cx="86285"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chemeClr val="accent5"/>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57" name="Google Shape;157;p8"/>
          <p:cNvSpPr/>
          <p:nvPr/>
        </p:nvSpPr>
        <p:spPr>
          <a:xfrm rot="5400000">
            <a:off x="5296249" y="5301653"/>
            <a:ext cx="375001" cy="339767"/>
          </a:xfrm>
          <a:custGeom>
            <a:avLst/>
            <a:gdLst/>
            <a:ahLst/>
            <a:cxnLst/>
            <a:rect l="l" t="t" r="r" b="b"/>
            <a:pathLst>
              <a:path w="3108" h="2758" extrusionOk="0">
                <a:moveTo>
                  <a:pt x="1550" y="0"/>
                </a:moveTo>
                <a:cubicBezTo>
                  <a:pt x="975" y="0"/>
                  <a:pt x="437" y="360"/>
                  <a:pt x="244" y="934"/>
                </a:cubicBezTo>
                <a:cubicBezTo>
                  <a:pt x="0" y="1664"/>
                  <a:pt x="393" y="2441"/>
                  <a:pt x="1114" y="2684"/>
                </a:cubicBezTo>
                <a:cubicBezTo>
                  <a:pt x="1261" y="2734"/>
                  <a:pt x="1410" y="2757"/>
                  <a:pt x="1557" y="2757"/>
                </a:cubicBezTo>
                <a:cubicBezTo>
                  <a:pt x="2132" y="2757"/>
                  <a:pt x="2670" y="2397"/>
                  <a:pt x="2864" y="1823"/>
                </a:cubicBezTo>
                <a:cubicBezTo>
                  <a:pt x="3107" y="1093"/>
                  <a:pt x="2714" y="317"/>
                  <a:pt x="1994" y="73"/>
                </a:cubicBezTo>
                <a:cubicBezTo>
                  <a:pt x="1847" y="24"/>
                  <a:pt x="1697" y="0"/>
                  <a:pt x="1550" y="0"/>
                </a:cubicBezTo>
                <a:close/>
              </a:path>
            </a:pathLst>
          </a:custGeom>
          <a:solidFill>
            <a:schemeClr val="accent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58" name="Google Shape;158;p8"/>
          <p:cNvSpPr/>
          <p:nvPr/>
        </p:nvSpPr>
        <p:spPr>
          <a:xfrm rot="3600835">
            <a:off x="3699873" y="5600671"/>
            <a:ext cx="86287"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chemeClr val="accent6"/>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59" name="Google Shape;159;p8"/>
          <p:cNvSpPr/>
          <p:nvPr/>
        </p:nvSpPr>
        <p:spPr>
          <a:xfrm rot="3600835">
            <a:off x="4388522" y="5793323"/>
            <a:ext cx="86196" cy="88010"/>
          </a:xfrm>
          <a:custGeom>
            <a:avLst/>
            <a:gdLst/>
            <a:ahLst/>
            <a:cxnLst/>
            <a:rect l="l" t="t" r="r" b="b"/>
            <a:pathLst>
              <a:path w="955" h="955" extrusionOk="0">
                <a:moveTo>
                  <a:pt x="477" y="0"/>
                </a:moveTo>
                <a:cubicBezTo>
                  <a:pt x="215" y="0"/>
                  <a:pt x="0" y="215"/>
                  <a:pt x="0" y="477"/>
                </a:cubicBezTo>
                <a:cubicBezTo>
                  <a:pt x="0" y="739"/>
                  <a:pt x="215" y="955"/>
                  <a:pt x="477" y="955"/>
                </a:cubicBezTo>
                <a:cubicBezTo>
                  <a:pt x="749" y="955"/>
                  <a:pt x="955" y="739"/>
                  <a:pt x="955" y="477"/>
                </a:cubicBezTo>
                <a:cubicBezTo>
                  <a:pt x="955" y="215"/>
                  <a:pt x="749" y="0"/>
                  <a:pt x="477" y="0"/>
                </a:cubicBezTo>
                <a:close/>
              </a:path>
            </a:pathLst>
          </a:custGeom>
          <a:solidFill>
            <a:schemeClr val="accent6"/>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60" name="Google Shape;160;p8"/>
          <p:cNvSpPr/>
          <p:nvPr/>
        </p:nvSpPr>
        <p:spPr>
          <a:xfrm rot="5400000">
            <a:off x="4005847" y="6309129"/>
            <a:ext cx="86285"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61" name="Google Shape;161;p8"/>
          <p:cNvSpPr/>
          <p:nvPr/>
        </p:nvSpPr>
        <p:spPr>
          <a:xfrm rot="5400000">
            <a:off x="559896" y="6112056"/>
            <a:ext cx="86195" cy="88010"/>
          </a:xfrm>
          <a:custGeom>
            <a:avLst/>
            <a:gdLst/>
            <a:ahLst/>
            <a:cxnLst/>
            <a:rect l="l" t="t" r="r" b="b"/>
            <a:pathLst>
              <a:path w="955" h="955" extrusionOk="0">
                <a:moveTo>
                  <a:pt x="477" y="0"/>
                </a:moveTo>
                <a:cubicBezTo>
                  <a:pt x="215" y="0"/>
                  <a:pt x="0" y="215"/>
                  <a:pt x="0" y="477"/>
                </a:cubicBezTo>
                <a:cubicBezTo>
                  <a:pt x="0" y="739"/>
                  <a:pt x="215" y="955"/>
                  <a:pt x="477" y="955"/>
                </a:cubicBezTo>
                <a:cubicBezTo>
                  <a:pt x="749" y="955"/>
                  <a:pt x="955" y="739"/>
                  <a:pt x="955" y="477"/>
                </a:cubicBezTo>
                <a:cubicBezTo>
                  <a:pt x="955" y="215"/>
                  <a:pt x="749" y="0"/>
                  <a:pt x="477"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62" name="Google Shape;162;p8"/>
          <p:cNvSpPr/>
          <p:nvPr/>
        </p:nvSpPr>
        <p:spPr>
          <a:xfrm rot="5400000">
            <a:off x="2516262" y="6226105"/>
            <a:ext cx="280517" cy="254168"/>
          </a:xfrm>
          <a:custGeom>
            <a:avLst/>
            <a:gdLst/>
            <a:ahLst/>
            <a:cxnLst/>
            <a:rect l="l" t="t" r="r" b="b"/>
            <a:pathLst>
              <a:path w="3108" h="2758" extrusionOk="0">
                <a:moveTo>
                  <a:pt x="1550" y="0"/>
                </a:moveTo>
                <a:cubicBezTo>
                  <a:pt x="975" y="0"/>
                  <a:pt x="437" y="360"/>
                  <a:pt x="244" y="934"/>
                </a:cubicBezTo>
                <a:cubicBezTo>
                  <a:pt x="0" y="1664"/>
                  <a:pt x="393" y="2441"/>
                  <a:pt x="1114" y="2684"/>
                </a:cubicBezTo>
                <a:cubicBezTo>
                  <a:pt x="1261" y="2734"/>
                  <a:pt x="1410" y="2757"/>
                  <a:pt x="1557" y="2757"/>
                </a:cubicBezTo>
                <a:cubicBezTo>
                  <a:pt x="2132" y="2757"/>
                  <a:pt x="2670" y="2397"/>
                  <a:pt x="2864" y="1823"/>
                </a:cubicBezTo>
                <a:cubicBezTo>
                  <a:pt x="3107" y="1093"/>
                  <a:pt x="2714" y="317"/>
                  <a:pt x="1994" y="73"/>
                </a:cubicBezTo>
                <a:cubicBezTo>
                  <a:pt x="1847" y="24"/>
                  <a:pt x="1697" y="0"/>
                  <a:pt x="1550"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63" name="Google Shape;163;p8"/>
          <p:cNvSpPr/>
          <p:nvPr/>
        </p:nvSpPr>
        <p:spPr>
          <a:xfrm rot="5400000">
            <a:off x="11607714" y="5742363"/>
            <a:ext cx="86285"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64" name="Google Shape;164;p8"/>
          <p:cNvSpPr/>
          <p:nvPr/>
        </p:nvSpPr>
        <p:spPr>
          <a:xfrm rot="5400000">
            <a:off x="6427880" y="6395429"/>
            <a:ext cx="86285"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65" name="Google Shape;165;p8"/>
          <p:cNvSpPr/>
          <p:nvPr/>
        </p:nvSpPr>
        <p:spPr>
          <a:xfrm rot="5400000">
            <a:off x="3156718" y="5399047"/>
            <a:ext cx="141161" cy="144963"/>
          </a:xfrm>
          <a:custGeom>
            <a:avLst/>
            <a:gdLst/>
            <a:ahLst/>
            <a:cxnLst/>
            <a:rect l="l" t="t" r="r" b="b"/>
            <a:pathLst>
              <a:path w="1564" h="1573" extrusionOk="0">
                <a:moveTo>
                  <a:pt x="787" y="1"/>
                </a:moveTo>
                <a:cubicBezTo>
                  <a:pt x="347" y="1"/>
                  <a:pt x="1" y="356"/>
                  <a:pt x="1" y="787"/>
                </a:cubicBezTo>
                <a:cubicBezTo>
                  <a:pt x="1" y="1217"/>
                  <a:pt x="347" y="1573"/>
                  <a:pt x="787" y="1573"/>
                </a:cubicBezTo>
                <a:cubicBezTo>
                  <a:pt x="1217" y="1573"/>
                  <a:pt x="1563" y="1217"/>
                  <a:pt x="1563" y="787"/>
                </a:cubicBezTo>
                <a:cubicBezTo>
                  <a:pt x="1563" y="356"/>
                  <a:pt x="1217" y="1"/>
                  <a:pt x="787" y="1"/>
                </a:cubicBezTo>
                <a:close/>
              </a:path>
            </a:pathLst>
          </a:custGeom>
          <a:solidFill>
            <a:schemeClr val="accent6"/>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440291880"/>
      </p:ext>
    </p:extLst>
  </p:cSld>
  <p:clrMapOvr>
    <a:masterClrMapping/>
  </p:clrMapOvr>
  <p:timing>
    <p:tnLst>
      <p:par>
        <p:cTn id="1" dur="indefinite" restart="never" nodeType="tmRoot"/>
      </p:par>
    </p:tn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Main point">
  <p:cSld name="1_Main point">
    <p:spTree>
      <p:nvGrpSpPr>
        <p:cNvPr id="1" name="Shape 134"/>
        <p:cNvGrpSpPr/>
        <p:nvPr/>
      </p:nvGrpSpPr>
      <p:grpSpPr>
        <a:xfrm>
          <a:off x="0" y="0"/>
          <a:ext cx="0" cy="0"/>
          <a:chOff x="0" y="0"/>
          <a:chExt cx="0" cy="0"/>
        </a:xfrm>
      </p:grpSpPr>
      <p:sp>
        <p:nvSpPr>
          <p:cNvPr id="135" name="Google Shape;135;p8"/>
          <p:cNvSpPr txBox="1">
            <a:spLocks noGrp="1"/>
          </p:cNvSpPr>
          <p:nvPr>
            <p:ph type="title"/>
          </p:nvPr>
        </p:nvSpPr>
        <p:spPr>
          <a:xfrm>
            <a:off x="1755968" y="2356300"/>
            <a:ext cx="9050000" cy="1263200"/>
          </a:xfrm>
          <a:prstGeom prst="rect">
            <a:avLst/>
          </a:prstGeom>
        </p:spPr>
        <p:txBody>
          <a:bodyPr spcFirstLastPara="1" wrap="square" lIns="121705" tIns="121705" rIns="121705" bIns="121705" anchor="ctr" anchorCtr="0">
            <a:noAutofit/>
          </a:bodyPr>
          <a:lstStyle>
            <a:lvl1pPr lvl="0">
              <a:spcBef>
                <a:spcPts val="0"/>
              </a:spcBef>
              <a:spcAft>
                <a:spcPts val="0"/>
              </a:spcAft>
              <a:buSzPts val="4800"/>
              <a:buNone/>
              <a:defRPr sz="80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136" name="Google Shape;136;p8"/>
          <p:cNvSpPr txBox="1">
            <a:spLocks noGrp="1"/>
          </p:cNvSpPr>
          <p:nvPr>
            <p:ph type="subTitle" idx="1"/>
          </p:nvPr>
        </p:nvSpPr>
        <p:spPr>
          <a:xfrm>
            <a:off x="1754368" y="4330700"/>
            <a:ext cx="9050000" cy="529200"/>
          </a:xfrm>
          <a:prstGeom prst="rect">
            <a:avLst/>
          </a:prstGeom>
        </p:spPr>
        <p:txBody>
          <a:bodyPr spcFirstLastPara="1" wrap="square" lIns="121705" tIns="121705" rIns="121705" bIns="121705" anchor="ctr" anchorCtr="0">
            <a:noAutofit/>
          </a:bodyPr>
          <a:lstStyle>
            <a:lvl1pPr lvl="0" algn="ctr">
              <a:spcBef>
                <a:spcPts val="0"/>
              </a:spcBef>
              <a:spcAft>
                <a:spcPts val="0"/>
              </a:spcAft>
              <a:buSzPts val="1400"/>
              <a:buNone/>
              <a:defRPr/>
            </a:lvl1pPr>
            <a:lvl2pPr lvl="1">
              <a:spcBef>
                <a:spcPts val="2130"/>
              </a:spcBef>
              <a:spcAft>
                <a:spcPts val="0"/>
              </a:spcAft>
              <a:buSzPts val="1400"/>
              <a:buNone/>
              <a:defRPr/>
            </a:lvl2pPr>
            <a:lvl3pPr lvl="2">
              <a:spcBef>
                <a:spcPts val="2130"/>
              </a:spcBef>
              <a:spcAft>
                <a:spcPts val="0"/>
              </a:spcAft>
              <a:buSzPts val="1400"/>
              <a:buNone/>
              <a:defRPr/>
            </a:lvl3pPr>
            <a:lvl4pPr lvl="3">
              <a:spcBef>
                <a:spcPts val="2130"/>
              </a:spcBef>
              <a:spcAft>
                <a:spcPts val="0"/>
              </a:spcAft>
              <a:buSzPts val="1400"/>
              <a:buNone/>
              <a:defRPr/>
            </a:lvl4pPr>
            <a:lvl5pPr lvl="4">
              <a:spcBef>
                <a:spcPts val="2130"/>
              </a:spcBef>
              <a:spcAft>
                <a:spcPts val="0"/>
              </a:spcAft>
              <a:buSzPts val="1400"/>
              <a:buNone/>
              <a:defRPr/>
            </a:lvl5pPr>
            <a:lvl6pPr lvl="5">
              <a:spcBef>
                <a:spcPts val="2130"/>
              </a:spcBef>
              <a:spcAft>
                <a:spcPts val="0"/>
              </a:spcAft>
              <a:buSzPts val="1400"/>
              <a:buNone/>
              <a:defRPr/>
            </a:lvl6pPr>
            <a:lvl7pPr lvl="6">
              <a:spcBef>
                <a:spcPts val="2130"/>
              </a:spcBef>
              <a:spcAft>
                <a:spcPts val="0"/>
              </a:spcAft>
              <a:buSzPts val="1400"/>
              <a:buNone/>
              <a:defRPr/>
            </a:lvl7pPr>
            <a:lvl8pPr lvl="7">
              <a:spcBef>
                <a:spcPts val="2130"/>
              </a:spcBef>
              <a:spcAft>
                <a:spcPts val="0"/>
              </a:spcAft>
              <a:buSzPts val="1400"/>
              <a:buNone/>
              <a:defRPr/>
            </a:lvl8pPr>
            <a:lvl9pPr lvl="8">
              <a:spcBef>
                <a:spcPts val="2130"/>
              </a:spcBef>
              <a:spcAft>
                <a:spcPts val="2130"/>
              </a:spcAft>
              <a:buSzPts val="1400"/>
              <a:buNone/>
              <a:defRPr/>
            </a:lvl9pPr>
          </a:lstStyle>
          <a:p>
            <a:endParaRPr/>
          </a:p>
        </p:txBody>
      </p:sp>
      <p:sp>
        <p:nvSpPr>
          <p:cNvPr id="137" name="Google Shape;137;p8"/>
          <p:cNvSpPr/>
          <p:nvPr/>
        </p:nvSpPr>
        <p:spPr>
          <a:xfrm rot="4704296">
            <a:off x="10032852" y="4948948"/>
            <a:ext cx="920188" cy="2414251"/>
          </a:xfrm>
          <a:custGeom>
            <a:avLst/>
            <a:gdLst/>
            <a:ahLst/>
            <a:cxnLst/>
            <a:rect l="l" t="t" r="r" b="b"/>
            <a:pathLst>
              <a:path w="8648" h="24107" extrusionOk="0">
                <a:moveTo>
                  <a:pt x="8647" y="0"/>
                </a:moveTo>
                <a:cubicBezTo>
                  <a:pt x="3678" y="1769"/>
                  <a:pt x="310" y="6401"/>
                  <a:pt x="160" y="11670"/>
                </a:cubicBezTo>
                <a:cubicBezTo>
                  <a:pt x="1" y="16938"/>
                  <a:pt x="3079" y="21767"/>
                  <a:pt x="7927" y="23835"/>
                </a:cubicBezTo>
                <a:cubicBezTo>
                  <a:pt x="8170" y="23928"/>
                  <a:pt x="8404" y="24022"/>
                  <a:pt x="8647" y="24106"/>
                </a:cubicBezTo>
                <a:lnTo>
                  <a:pt x="8647" y="0"/>
                </a:lnTo>
                <a:close/>
              </a:path>
            </a:pathLst>
          </a:custGeom>
          <a:solidFill>
            <a:srgbClr val="FFB03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38" name="Google Shape;138;p8"/>
          <p:cNvSpPr/>
          <p:nvPr/>
        </p:nvSpPr>
        <p:spPr>
          <a:xfrm rot="-5400000" flipH="1">
            <a:off x="5187618" y="3119217"/>
            <a:ext cx="1134204" cy="6363907"/>
          </a:xfrm>
          <a:custGeom>
            <a:avLst/>
            <a:gdLst/>
            <a:ahLst/>
            <a:cxnLst/>
            <a:rect l="l" t="t" r="r" b="b"/>
            <a:pathLst>
              <a:path w="4970" h="27887" extrusionOk="0">
                <a:moveTo>
                  <a:pt x="4970" y="0"/>
                </a:moveTo>
                <a:lnTo>
                  <a:pt x="3753" y="10"/>
                </a:lnTo>
                <a:cubicBezTo>
                  <a:pt x="2611" y="852"/>
                  <a:pt x="1320" y="1442"/>
                  <a:pt x="581" y="3145"/>
                </a:cubicBezTo>
                <a:cubicBezTo>
                  <a:pt x="85" y="4296"/>
                  <a:pt x="1" y="5961"/>
                  <a:pt x="590" y="6991"/>
                </a:cubicBezTo>
                <a:cubicBezTo>
                  <a:pt x="1030" y="7749"/>
                  <a:pt x="1704" y="8011"/>
                  <a:pt x="2312" y="8385"/>
                </a:cubicBezTo>
                <a:cubicBezTo>
                  <a:pt x="2920" y="8759"/>
                  <a:pt x="3557" y="9433"/>
                  <a:pt x="3622" y="10434"/>
                </a:cubicBezTo>
                <a:cubicBezTo>
                  <a:pt x="3669" y="11099"/>
                  <a:pt x="3454" y="11735"/>
                  <a:pt x="3379" y="12390"/>
                </a:cubicBezTo>
                <a:cubicBezTo>
                  <a:pt x="3266" y="13476"/>
                  <a:pt x="3978" y="14458"/>
                  <a:pt x="4043" y="15403"/>
                </a:cubicBezTo>
                <a:cubicBezTo>
                  <a:pt x="4155" y="17088"/>
                  <a:pt x="2546" y="18604"/>
                  <a:pt x="1816" y="20550"/>
                </a:cubicBezTo>
                <a:cubicBezTo>
                  <a:pt x="1535" y="21308"/>
                  <a:pt x="1348" y="25295"/>
                  <a:pt x="2265" y="27887"/>
                </a:cubicBezTo>
                <a:lnTo>
                  <a:pt x="4970" y="27887"/>
                </a:lnTo>
                <a:lnTo>
                  <a:pt x="4970" y="0"/>
                </a:lnTo>
                <a:close/>
              </a:path>
            </a:pathLst>
          </a:custGeom>
          <a:solidFill>
            <a:schemeClr val="accent6"/>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39" name="Google Shape;139;p8"/>
          <p:cNvSpPr/>
          <p:nvPr/>
        </p:nvSpPr>
        <p:spPr>
          <a:xfrm rot="5400000" flipH="1">
            <a:off x="4011239" y="4221271"/>
            <a:ext cx="1009625" cy="4263834"/>
          </a:xfrm>
          <a:custGeom>
            <a:avLst/>
            <a:gdLst/>
            <a:ahLst/>
            <a:cxnLst/>
            <a:rect l="l" t="t" r="r" b="b"/>
            <a:pathLst>
              <a:path w="16414" h="62270" extrusionOk="0">
                <a:moveTo>
                  <a:pt x="4865" y="1"/>
                </a:moveTo>
                <a:cubicBezTo>
                  <a:pt x="4187" y="1"/>
                  <a:pt x="3536" y="74"/>
                  <a:pt x="2938" y="218"/>
                </a:cubicBezTo>
                <a:cubicBezTo>
                  <a:pt x="1881" y="480"/>
                  <a:pt x="880" y="929"/>
                  <a:pt x="0" y="1565"/>
                </a:cubicBezTo>
                <a:lnTo>
                  <a:pt x="0" y="62270"/>
                </a:lnTo>
                <a:lnTo>
                  <a:pt x="12830" y="62270"/>
                </a:lnTo>
                <a:cubicBezTo>
                  <a:pt x="12867" y="61119"/>
                  <a:pt x="12502" y="59874"/>
                  <a:pt x="11585" y="58658"/>
                </a:cubicBezTo>
                <a:cubicBezTo>
                  <a:pt x="9339" y="55672"/>
                  <a:pt x="4773" y="53810"/>
                  <a:pt x="3210" y="50675"/>
                </a:cubicBezTo>
                <a:cubicBezTo>
                  <a:pt x="2967" y="50198"/>
                  <a:pt x="2807" y="49683"/>
                  <a:pt x="2742" y="49159"/>
                </a:cubicBezTo>
                <a:cubicBezTo>
                  <a:pt x="2508" y="47241"/>
                  <a:pt x="3678" y="45594"/>
                  <a:pt x="5194" y="44537"/>
                </a:cubicBezTo>
                <a:cubicBezTo>
                  <a:pt x="7121" y="43198"/>
                  <a:pt x="9611" y="42412"/>
                  <a:pt x="11201" y="40803"/>
                </a:cubicBezTo>
                <a:cubicBezTo>
                  <a:pt x="16414" y="35516"/>
                  <a:pt x="9816" y="24904"/>
                  <a:pt x="11342" y="17483"/>
                </a:cubicBezTo>
                <a:cubicBezTo>
                  <a:pt x="11885" y="14910"/>
                  <a:pt x="13391" y="12785"/>
                  <a:pt x="13934" y="10212"/>
                </a:cubicBezTo>
                <a:cubicBezTo>
                  <a:pt x="14552" y="7096"/>
                  <a:pt x="13335" y="3905"/>
                  <a:pt x="10808" y="1987"/>
                </a:cubicBezTo>
                <a:cubicBezTo>
                  <a:pt x="9046" y="628"/>
                  <a:pt x="6842" y="1"/>
                  <a:pt x="4865" y="1"/>
                </a:cubicBezTo>
                <a:close/>
              </a:path>
            </a:pathLst>
          </a:custGeom>
          <a:solidFill>
            <a:schemeClr val="accent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40" name="Google Shape;140;p8"/>
          <p:cNvSpPr/>
          <p:nvPr/>
        </p:nvSpPr>
        <p:spPr>
          <a:xfrm rot="-5400000">
            <a:off x="1040533" y="4337994"/>
            <a:ext cx="1479543" cy="3560538"/>
          </a:xfrm>
          <a:custGeom>
            <a:avLst/>
            <a:gdLst/>
            <a:ahLst/>
            <a:cxnLst/>
            <a:rect l="l" t="t" r="r" b="b"/>
            <a:pathLst>
              <a:path w="18567" h="39585" extrusionOk="0">
                <a:moveTo>
                  <a:pt x="0" y="1"/>
                </a:moveTo>
                <a:lnTo>
                  <a:pt x="0" y="39584"/>
                </a:lnTo>
                <a:lnTo>
                  <a:pt x="197" y="39500"/>
                </a:lnTo>
                <a:cubicBezTo>
                  <a:pt x="7664" y="36159"/>
                  <a:pt x="12942" y="28037"/>
                  <a:pt x="11014" y="18688"/>
                </a:cubicBezTo>
                <a:cubicBezTo>
                  <a:pt x="10546" y="16424"/>
                  <a:pt x="9686" y="14103"/>
                  <a:pt x="9835" y="11932"/>
                </a:cubicBezTo>
                <a:cubicBezTo>
                  <a:pt x="10116" y="7721"/>
                  <a:pt x="13981" y="5653"/>
                  <a:pt x="16554" y="2845"/>
                </a:cubicBezTo>
                <a:cubicBezTo>
                  <a:pt x="17340" y="1984"/>
                  <a:pt x="18014" y="1030"/>
                  <a:pt x="18566" y="1"/>
                </a:cubicBezTo>
                <a:close/>
              </a:path>
            </a:pathLst>
          </a:custGeom>
          <a:solidFill>
            <a:schemeClr val="accent5"/>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41" name="Google Shape;141;p8"/>
          <p:cNvSpPr/>
          <p:nvPr/>
        </p:nvSpPr>
        <p:spPr>
          <a:xfrm rot="-5400000">
            <a:off x="7047706" y="1287733"/>
            <a:ext cx="274461" cy="235124"/>
          </a:xfrm>
          <a:custGeom>
            <a:avLst/>
            <a:gdLst/>
            <a:ahLst/>
            <a:cxnLst/>
            <a:rect l="l" t="t" r="r" b="b"/>
            <a:pathLst>
              <a:path w="1835" h="1572" extrusionOk="0">
                <a:moveTo>
                  <a:pt x="1048" y="0"/>
                </a:moveTo>
                <a:cubicBezTo>
                  <a:pt x="346" y="0"/>
                  <a:pt x="0" y="842"/>
                  <a:pt x="496" y="1338"/>
                </a:cubicBezTo>
                <a:cubicBezTo>
                  <a:pt x="657" y="1499"/>
                  <a:pt x="855" y="1572"/>
                  <a:pt x="1048" y="1572"/>
                </a:cubicBezTo>
                <a:cubicBezTo>
                  <a:pt x="1450" y="1572"/>
                  <a:pt x="1834" y="1260"/>
                  <a:pt x="1834" y="786"/>
                </a:cubicBezTo>
                <a:cubicBezTo>
                  <a:pt x="1834" y="356"/>
                  <a:pt x="1479" y="0"/>
                  <a:pt x="1048" y="0"/>
                </a:cubicBezTo>
                <a:close/>
              </a:path>
            </a:pathLst>
          </a:custGeom>
          <a:solidFill>
            <a:srgbClr val="FFB03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42" name="Google Shape;142;p8"/>
          <p:cNvSpPr/>
          <p:nvPr/>
        </p:nvSpPr>
        <p:spPr>
          <a:xfrm rot="-5400000">
            <a:off x="7646734" y="676146"/>
            <a:ext cx="473240" cy="431211"/>
          </a:xfrm>
          <a:custGeom>
            <a:avLst/>
            <a:gdLst/>
            <a:ahLst/>
            <a:cxnLst/>
            <a:rect l="l" t="t" r="r" b="b"/>
            <a:pathLst>
              <a:path w="3164" h="2883" extrusionOk="0">
                <a:moveTo>
                  <a:pt x="1582" y="1"/>
                </a:moveTo>
                <a:cubicBezTo>
                  <a:pt x="1213" y="1"/>
                  <a:pt x="843" y="141"/>
                  <a:pt x="562" y="422"/>
                </a:cubicBezTo>
                <a:cubicBezTo>
                  <a:pt x="1" y="983"/>
                  <a:pt x="1" y="1900"/>
                  <a:pt x="562" y="2462"/>
                </a:cubicBezTo>
                <a:cubicBezTo>
                  <a:pt x="843" y="2742"/>
                  <a:pt x="1213" y="2883"/>
                  <a:pt x="1582" y="2883"/>
                </a:cubicBezTo>
                <a:cubicBezTo>
                  <a:pt x="1952" y="2883"/>
                  <a:pt x="2322" y="2742"/>
                  <a:pt x="2602" y="2462"/>
                </a:cubicBezTo>
                <a:cubicBezTo>
                  <a:pt x="3164" y="1900"/>
                  <a:pt x="3164" y="983"/>
                  <a:pt x="2602" y="422"/>
                </a:cubicBezTo>
                <a:cubicBezTo>
                  <a:pt x="2322" y="141"/>
                  <a:pt x="1952" y="1"/>
                  <a:pt x="1582" y="1"/>
                </a:cubicBezTo>
                <a:close/>
              </a:path>
            </a:pathLst>
          </a:custGeom>
          <a:solidFill>
            <a:srgbClr val="FFB03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43" name="Google Shape;143;p8"/>
          <p:cNvSpPr/>
          <p:nvPr/>
        </p:nvSpPr>
        <p:spPr>
          <a:xfrm rot="-5400000">
            <a:off x="4073431" y="278521"/>
            <a:ext cx="274461" cy="235273"/>
          </a:xfrm>
          <a:custGeom>
            <a:avLst/>
            <a:gdLst/>
            <a:ahLst/>
            <a:cxnLst/>
            <a:rect l="l" t="t" r="r" b="b"/>
            <a:pathLst>
              <a:path w="1835" h="1573" extrusionOk="0">
                <a:moveTo>
                  <a:pt x="1048" y="1"/>
                </a:moveTo>
                <a:cubicBezTo>
                  <a:pt x="346" y="1"/>
                  <a:pt x="0" y="843"/>
                  <a:pt x="496" y="1339"/>
                </a:cubicBezTo>
                <a:cubicBezTo>
                  <a:pt x="657" y="1500"/>
                  <a:pt x="855" y="1572"/>
                  <a:pt x="1048" y="1572"/>
                </a:cubicBezTo>
                <a:cubicBezTo>
                  <a:pt x="1450" y="1572"/>
                  <a:pt x="1834" y="1260"/>
                  <a:pt x="1834" y="787"/>
                </a:cubicBezTo>
                <a:cubicBezTo>
                  <a:pt x="1834" y="356"/>
                  <a:pt x="1479" y="1"/>
                  <a:pt x="1048" y="1"/>
                </a:cubicBezTo>
                <a:close/>
              </a:path>
            </a:pathLst>
          </a:custGeom>
          <a:solidFill>
            <a:srgbClr val="FFB03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44" name="Google Shape;144;p8"/>
          <p:cNvSpPr/>
          <p:nvPr/>
        </p:nvSpPr>
        <p:spPr>
          <a:xfrm rot="-5400000">
            <a:off x="5537499" y="-1156089"/>
            <a:ext cx="1293481" cy="3605684"/>
          </a:xfrm>
          <a:custGeom>
            <a:avLst/>
            <a:gdLst/>
            <a:ahLst/>
            <a:cxnLst/>
            <a:rect l="l" t="t" r="r" b="b"/>
            <a:pathLst>
              <a:path w="8648" h="24107" extrusionOk="0">
                <a:moveTo>
                  <a:pt x="8647" y="0"/>
                </a:moveTo>
                <a:cubicBezTo>
                  <a:pt x="3678" y="1769"/>
                  <a:pt x="310" y="6401"/>
                  <a:pt x="160" y="11670"/>
                </a:cubicBezTo>
                <a:cubicBezTo>
                  <a:pt x="1" y="16938"/>
                  <a:pt x="3079" y="21767"/>
                  <a:pt x="7927" y="23835"/>
                </a:cubicBezTo>
                <a:cubicBezTo>
                  <a:pt x="8170" y="23928"/>
                  <a:pt x="8404" y="24022"/>
                  <a:pt x="8647" y="24106"/>
                </a:cubicBezTo>
                <a:lnTo>
                  <a:pt x="8647" y="0"/>
                </a:lnTo>
                <a:close/>
              </a:path>
            </a:pathLst>
          </a:custGeom>
          <a:solidFill>
            <a:srgbClr val="FFB03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45" name="Google Shape;145;p8"/>
          <p:cNvSpPr/>
          <p:nvPr/>
        </p:nvSpPr>
        <p:spPr>
          <a:xfrm rot="-5400000">
            <a:off x="5356891" y="287047"/>
            <a:ext cx="168117" cy="142689"/>
          </a:xfrm>
          <a:custGeom>
            <a:avLst/>
            <a:gdLst/>
            <a:ahLst/>
            <a:cxnLst/>
            <a:rect l="l" t="t" r="r" b="b"/>
            <a:pathLst>
              <a:path w="1124" h="954" extrusionOk="0">
                <a:moveTo>
                  <a:pt x="646" y="0"/>
                </a:moveTo>
                <a:cubicBezTo>
                  <a:pt x="216" y="0"/>
                  <a:pt x="0" y="515"/>
                  <a:pt x="300" y="814"/>
                </a:cubicBezTo>
                <a:cubicBezTo>
                  <a:pt x="399" y="911"/>
                  <a:pt x="520" y="954"/>
                  <a:pt x="638" y="954"/>
                </a:cubicBezTo>
                <a:cubicBezTo>
                  <a:pt x="887" y="954"/>
                  <a:pt x="1123" y="763"/>
                  <a:pt x="1123" y="477"/>
                </a:cubicBezTo>
                <a:cubicBezTo>
                  <a:pt x="1123" y="215"/>
                  <a:pt x="908" y="0"/>
                  <a:pt x="646"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46" name="Google Shape;146;p8"/>
          <p:cNvSpPr/>
          <p:nvPr/>
        </p:nvSpPr>
        <p:spPr>
          <a:xfrm rot="5400000">
            <a:off x="6904916" y="4321995"/>
            <a:ext cx="1466309" cy="3605721"/>
          </a:xfrm>
          <a:custGeom>
            <a:avLst/>
            <a:gdLst/>
            <a:ahLst/>
            <a:cxnLst/>
            <a:rect l="l" t="t" r="r" b="b"/>
            <a:pathLst>
              <a:path w="16246" h="39126" extrusionOk="0">
                <a:moveTo>
                  <a:pt x="16245" y="0"/>
                </a:moveTo>
                <a:cubicBezTo>
                  <a:pt x="15703" y="337"/>
                  <a:pt x="15179" y="655"/>
                  <a:pt x="14701" y="908"/>
                </a:cubicBezTo>
                <a:cubicBezTo>
                  <a:pt x="10322" y="3182"/>
                  <a:pt x="5044" y="4445"/>
                  <a:pt x="2134" y="8787"/>
                </a:cubicBezTo>
                <a:cubicBezTo>
                  <a:pt x="318" y="11482"/>
                  <a:pt x="0" y="15422"/>
                  <a:pt x="2171" y="17846"/>
                </a:cubicBezTo>
                <a:cubicBezTo>
                  <a:pt x="3753" y="19633"/>
                  <a:pt x="6233" y="20241"/>
                  <a:pt x="8460" y="21121"/>
                </a:cubicBezTo>
                <a:cubicBezTo>
                  <a:pt x="10677" y="22001"/>
                  <a:pt x="12998" y="23582"/>
                  <a:pt x="13242" y="25959"/>
                </a:cubicBezTo>
                <a:cubicBezTo>
                  <a:pt x="13401" y="27522"/>
                  <a:pt x="12596" y="29010"/>
                  <a:pt x="12343" y="30554"/>
                </a:cubicBezTo>
                <a:cubicBezTo>
                  <a:pt x="11931" y="33108"/>
                  <a:pt x="13054" y="35719"/>
                  <a:pt x="14758" y="37656"/>
                </a:cubicBezTo>
                <a:cubicBezTo>
                  <a:pt x="15216" y="38180"/>
                  <a:pt x="15712" y="38667"/>
                  <a:pt x="16245" y="39125"/>
                </a:cubicBezTo>
                <a:lnTo>
                  <a:pt x="16245" y="0"/>
                </a:lnTo>
                <a:close/>
              </a:path>
            </a:pathLst>
          </a:custGeom>
          <a:solidFill>
            <a:srgbClr val="FF835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47" name="Google Shape;147;p8"/>
          <p:cNvSpPr/>
          <p:nvPr/>
        </p:nvSpPr>
        <p:spPr>
          <a:xfrm rot="5400000">
            <a:off x="6984729" y="6143887"/>
            <a:ext cx="280517" cy="254168"/>
          </a:xfrm>
          <a:custGeom>
            <a:avLst/>
            <a:gdLst/>
            <a:ahLst/>
            <a:cxnLst/>
            <a:rect l="l" t="t" r="r" b="b"/>
            <a:pathLst>
              <a:path w="3108" h="2758" extrusionOk="0">
                <a:moveTo>
                  <a:pt x="1550" y="0"/>
                </a:moveTo>
                <a:cubicBezTo>
                  <a:pt x="975" y="0"/>
                  <a:pt x="437" y="360"/>
                  <a:pt x="244" y="934"/>
                </a:cubicBezTo>
                <a:cubicBezTo>
                  <a:pt x="0" y="1664"/>
                  <a:pt x="393" y="2441"/>
                  <a:pt x="1114" y="2684"/>
                </a:cubicBezTo>
                <a:cubicBezTo>
                  <a:pt x="1261" y="2734"/>
                  <a:pt x="1410" y="2757"/>
                  <a:pt x="1557" y="2757"/>
                </a:cubicBezTo>
                <a:cubicBezTo>
                  <a:pt x="2132" y="2757"/>
                  <a:pt x="2670" y="2397"/>
                  <a:pt x="2864" y="1823"/>
                </a:cubicBezTo>
                <a:cubicBezTo>
                  <a:pt x="3107" y="1093"/>
                  <a:pt x="2714" y="317"/>
                  <a:pt x="1994" y="73"/>
                </a:cubicBezTo>
                <a:cubicBezTo>
                  <a:pt x="1847" y="24"/>
                  <a:pt x="1697" y="0"/>
                  <a:pt x="1550" y="0"/>
                </a:cubicBezTo>
                <a:close/>
              </a:path>
            </a:pathLst>
          </a:custGeom>
          <a:solidFill>
            <a:srgbClr val="FF835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48" name="Google Shape;148;p8"/>
          <p:cNvSpPr/>
          <p:nvPr/>
        </p:nvSpPr>
        <p:spPr>
          <a:xfrm rot="5400000">
            <a:off x="6628884" y="6216631"/>
            <a:ext cx="141161" cy="144963"/>
          </a:xfrm>
          <a:custGeom>
            <a:avLst/>
            <a:gdLst/>
            <a:ahLst/>
            <a:cxnLst/>
            <a:rect l="l" t="t" r="r" b="b"/>
            <a:pathLst>
              <a:path w="1564" h="1573" extrusionOk="0">
                <a:moveTo>
                  <a:pt x="787" y="1"/>
                </a:moveTo>
                <a:cubicBezTo>
                  <a:pt x="347" y="1"/>
                  <a:pt x="1" y="356"/>
                  <a:pt x="1" y="787"/>
                </a:cubicBezTo>
                <a:cubicBezTo>
                  <a:pt x="1" y="1217"/>
                  <a:pt x="347" y="1573"/>
                  <a:pt x="787" y="1573"/>
                </a:cubicBezTo>
                <a:cubicBezTo>
                  <a:pt x="1217" y="1573"/>
                  <a:pt x="1563" y="1217"/>
                  <a:pt x="1563" y="787"/>
                </a:cubicBezTo>
                <a:cubicBezTo>
                  <a:pt x="1563" y="356"/>
                  <a:pt x="1217" y="1"/>
                  <a:pt x="787" y="1"/>
                </a:cubicBezTo>
                <a:close/>
              </a:path>
            </a:pathLst>
          </a:custGeom>
          <a:solidFill>
            <a:srgbClr val="FF835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49" name="Google Shape;149;p8"/>
          <p:cNvSpPr/>
          <p:nvPr/>
        </p:nvSpPr>
        <p:spPr>
          <a:xfrm>
            <a:off x="7667734" y="5391691"/>
            <a:ext cx="4524208" cy="1466324"/>
          </a:xfrm>
          <a:custGeom>
            <a:avLst/>
            <a:gdLst/>
            <a:ahLst/>
            <a:cxnLst/>
            <a:rect l="l" t="t" r="r" b="b"/>
            <a:pathLst>
              <a:path w="64158" h="20794" extrusionOk="0">
                <a:moveTo>
                  <a:pt x="61644" y="0"/>
                </a:moveTo>
                <a:cubicBezTo>
                  <a:pt x="59194" y="0"/>
                  <a:pt x="56738" y="1084"/>
                  <a:pt x="55165" y="2976"/>
                </a:cubicBezTo>
                <a:cubicBezTo>
                  <a:pt x="53958" y="4417"/>
                  <a:pt x="53275" y="6223"/>
                  <a:pt x="52292" y="7833"/>
                </a:cubicBezTo>
                <a:cubicBezTo>
                  <a:pt x="51300" y="9433"/>
                  <a:pt x="49812" y="10930"/>
                  <a:pt x="47941" y="11099"/>
                </a:cubicBezTo>
                <a:cubicBezTo>
                  <a:pt x="47820" y="11109"/>
                  <a:pt x="47699" y="11114"/>
                  <a:pt x="47578" y="11114"/>
                </a:cubicBezTo>
                <a:cubicBezTo>
                  <a:pt x="46403" y="11114"/>
                  <a:pt x="45246" y="10660"/>
                  <a:pt x="44067" y="10584"/>
                </a:cubicBezTo>
                <a:cubicBezTo>
                  <a:pt x="43948" y="10577"/>
                  <a:pt x="43831" y="10573"/>
                  <a:pt x="43714" y="10573"/>
                </a:cubicBezTo>
                <a:cubicBezTo>
                  <a:pt x="40364" y="10573"/>
                  <a:pt x="37578" y="13469"/>
                  <a:pt x="34241" y="14075"/>
                </a:cubicBezTo>
                <a:cubicBezTo>
                  <a:pt x="33776" y="14157"/>
                  <a:pt x="33314" y="14195"/>
                  <a:pt x="32855" y="14195"/>
                </a:cubicBezTo>
                <a:cubicBezTo>
                  <a:pt x="29479" y="14195"/>
                  <a:pt x="26245" y="12164"/>
                  <a:pt x="22909" y="11192"/>
                </a:cubicBezTo>
                <a:cubicBezTo>
                  <a:pt x="21302" y="10719"/>
                  <a:pt x="19640" y="10498"/>
                  <a:pt x="17971" y="10498"/>
                </a:cubicBezTo>
                <a:cubicBezTo>
                  <a:pt x="14730" y="10498"/>
                  <a:pt x="11463" y="11331"/>
                  <a:pt x="8535" y="12764"/>
                </a:cubicBezTo>
                <a:cubicBezTo>
                  <a:pt x="4773" y="14608"/>
                  <a:pt x="964" y="17799"/>
                  <a:pt x="1" y="20794"/>
                </a:cubicBezTo>
                <a:lnTo>
                  <a:pt x="64158" y="20794"/>
                </a:lnTo>
                <a:lnTo>
                  <a:pt x="64158" y="403"/>
                </a:lnTo>
                <a:cubicBezTo>
                  <a:pt x="64027" y="356"/>
                  <a:pt x="63886" y="319"/>
                  <a:pt x="63755" y="281"/>
                </a:cubicBezTo>
                <a:cubicBezTo>
                  <a:pt x="63067" y="92"/>
                  <a:pt x="62355" y="0"/>
                  <a:pt x="61644" y="0"/>
                </a:cubicBezTo>
                <a:close/>
              </a:path>
            </a:pathLst>
          </a:custGeom>
          <a:solidFill>
            <a:srgbClr val="ACDCDC"/>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50" name="Google Shape;150;p8"/>
          <p:cNvSpPr/>
          <p:nvPr/>
        </p:nvSpPr>
        <p:spPr>
          <a:xfrm rot="5400000">
            <a:off x="8155080" y="6080796"/>
            <a:ext cx="86285"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51" name="Google Shape;151;p8"/>
          <p:cNvSpPr/>
          <p:nvPr/>
        </p:nvSpPr>
        <p:spPr>
          <a:xfrm rot="5400000">
            <a:off x="8655297" y="6591823"/>
            <a:ext cx="86195" cy="88010"/>
          </a:xfrm>
          <a:custGeom>
            <a:avLst/>
            <a:gdLst/>
            <a:ahLst/>
            <a:cxnLst/>
            <a:rect l="l" t="t" r="r" b="b"/>
            <a:pathLst>
              <a:path w="955" h="955" extrusionOk="0">
                <a:moveTo>
                  <a:pt x="477" y="0"/>
                </a:moveTo>
                <a:cubicBezTo>
                  <a:pt x="215" y="0"/>
                  <a:pt x="0" y="215"/>
                  <a:pt x="0" y="477"/>
                </a:cubicBezTo>
                <a:cubicBezTo>
                  <a:pt x="0" y="739"/>
                  <a:pt x="215" y="955"/>
                  <a:pt x="477" y="955"/>
                </a:cubicBezTo>
                <a:cubicBezTo>
                  <a:pt x="749" y="955"/>
                  <a:pt x="955" y="739"/>
                  <a:pt x="955" y="477"/>
                </a:cubicBezTo>
                <a:cubicBezTo>
                  <a:pt x="955" y="215"/>
                  <a:pt x="749" y="0"/>
                  <a:pt x="477"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52" name="Google Shape;152;p8"/>
          <p:cNvSpPr/>
          <p:nvPr/>
        </p:nvSpPr>
        <p:spPr>
          <a:xfrm rot="5400000">
            <a:off x="7878554" y="6234266"/>
            <a:ext cx="194323" cy="198413"/>
          </a:xfrm>
          <a:custGeom>
            <a:avLst/>
            <a:gdLst/>
            <a:ahLst/>
            <a:cxnLst/>
            <a:rect l="l" t="t" r="r" b="b"/>
            <a:pathLst>
              <a:path w="2153" h="2153" extrusionOk="0">
                <a:moveTo>
                  <a:pt x="1076" y="0"/>
                </a:moveTo>
                <a:cubicBezTo>
                  <a:pt x="487" y="0"/>
                  <a:pt x="0" y="487"/>
                  <a:pt x="0" y="1076"/>
                </a:cubicBezTo>
                <a:cubicBezTo>
                  <a:pt x="0" y="1675"/>
                  <a:pt x="487" y="2152"/>
                  <a:pt x="1076" y="2152"/>
                </a:cubicBezTo>
                <a:cubicBezTo>
                  <a:pt x="1666" y="2152"/>
                  <a:pt x="2152" y="1675"/>
                  <a:pt x="2152" y="1076"/>
                </a:cubicBezTo>
                <a:cubicBezTo>
                  <a:pt x="2152" y="487"/>
                  <a:pt x="1666" y="0"/>
                  <a:pt x="1076"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53" name="Google Shape;153;p8"/>
          <p:cNvSpPr/>
          <p:nvPr/>
        </p:nvSpPr>
        <p:spPr>
          <a:xfrm rot="-5400000" flipH="1">
            <a:off x="11241950" y="5028663"/>
            <a:ext cx="86285"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chemeClr val="accent2"/>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54" name="Google Shape;154;p8"/>
          <p:cNvSpPr/>
          <p:nvPr/>
        </p:nvSpPr>
        <p:spPr>
          <a:xfrm rot="-5400000" flipH="1">
            <a:off x="11410440" y="5182133"/>
            <a:ext cx="194323" cy="198413"/>
          </a:xfrm>
          <a:custGeom>
            <a:avLst/>
            <a:gdLst/>
            <a:ahLst/>
            <a:cxnLst/>
            <a:rect l="l" t="t" r="r" b="b"/>
            <a:pathLst>
              <a:path w="2153" h="2153" extrusionOk="0">
                <a:moveTo>
                  <a:pt x="1076" y="0"/>
                </a:moveTo>
                <a:cubicBezTo>
                  <a:pt x="487" y="0"/>
                  <a:pt x="0" y="487"/>
                  <a:pt x="0" y="1076"/>
                </a:cubicBezTo>
                <a:cubicBezTo>
                  <a:pt x="0" y="1675"/>
                  <a:pt x="487" y="2152"/>
                  <a:pt x="1076" y="2152"/>
                </a:cubicBezTo>
                <a:cubicBezTo>
                  <a:pt x="1666" y="2152"/>
                  <a:pt x="2152" y="1675"/>
                  <a:pt x="2152" y="1076"/>
                </a:cubicBezTo>
                <a:cubicBezTo>
                  <a:pt x="2152" y="487"/>
                  <a:pt x="1666" y="0"/>
                  <a:pt x="1076" y="0"/>
                </a:cubicBezTo>
                <a:close/>
              </a:path>
            </a:pathLst>
          </a:custGeom>
          <a:solidFill>
            <a:schemeClr val="accent2"/>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55" name="Google Shape;155;p8"/>
          <p:cNvSpPr/>
          <p:nvPr/>
        </p:nvSpPr>
        <p:spPr>
          <a:xfrm rot="5400000">
            <a:off x="545829" y="5475921"/>
            <a:ext cx="280517" cy="254168"/>
          </a:xfrm>
          <a:custGeom>
            <a:avLst/>
            <a:gdLst/>
            <a:ahLst/>
            <a:cxnLst/>
            <a:rect l="l" t="t" r="r" b="b"/>
            <a:pathLst>
              <a:path w="3108" h="2758" extrusionOk="0">
                <a:moveTo>
                  <a:pt x="1550" y="0"/>
                </a:moveTo>
                <a:cubicBezTo>
                  <a:pt x="975" y="0"/>
                  <a:pt x="437" y="360"/>
                  <a:pt x="244" y="934"/>
                </a:cubicBezTo>
                <a:cubicBezTo>
                  <a:pt x="0" y="1664"/>
                  <a:pt x="393" y="2441"/>
                  <a:pt x="1114" y="2684"/>
                </a:cubicBezTo>
                <a:cubicBezTo>
                  <a:pt x="1261" y="2734"/>
                  <a:pt x="1410" y="2757"/>
                  <a:pt x="1557" y="2757"/>
                </a:cubicBezTo>
                <a:cubicBezTo>
                  <a:pt x="2132" y="2757"/>
                  <a:pt x="2670" y="2397"/>
                  <a:pt x="2864" y="1823"/>
                </a:cubicBezTo>
                <a:cubicBezTo>
                  <a:pt x="3107" y="1093"/>
                  <a:pt x="2714" y="317"/>
                  <a:pt x="1994" y="73"/>
                </a:cubicBezTo>
                <a:cubicBezTo>
                  <a:pt x="1847" y="24"/>
                  <a:pt x="1697" y="0"/>
                  <a:pt x="1550" y="0"/>
                </a:cubicBezTo>
                <a:close/>
              </a:path>
            </a:pathLst>
          </a:custGeom>
          <a:solidFill>
            <a:schemeClr val="accent5"/>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56" name="Google Shape;156;p8"/>
          <p:cNvSpPr/>
          <p:nvPr/>
        </p:nvSpPr>
        <p:spPr>
          <a:xfrm rot="5400000">
            <a:off x="1055781" y="5742363"/>
            <a:ext cx="86285"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chemeClr val="accent5"/>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57" name="Google Shape;157;p8"/>
          <p:cNvSpPr/>
          <p:nvPr/>
        </p:nvSpPr>
        <p:spPr>
          <a:xfrm rot="5400000">
            <a:off x="5296249" y="5301653"/>
            <a:ext cx="375001" cy="339767"/>
          </a:xfrm>
          <a:custGeom>
            <a:avLst/>
            <a:gdLst/>
            <a:ahLst/>
            <a:cxnLst/>
            <a:rect l="l" t="t" r="r" b="b"/>
            <a:pathLst>
              <a:path w="3108" h="2758" extrusionOk="0">
                <a:moveTo>
                  <a:pt x="1550" y="0"/>
                </a:moveTo>
                <a:cubicBezTo>
                  <a:pt x="975" y="0"/>
                  <a:pt x="437" y="360"/>
                  <a:pt x="244" y="934"/>
                </a:cubicBezTo>
                <a:cubicBezTo>
                  <a:pt x="0" y="1664"/>
                  <a:pt x="393" y="2441"/>
                  <a:pt x="1114" y="2684"/>
                </a:cubicBezTo>
                <a:cubicBezTo>
                  <a:pt x="1261" y="2734"/>
                  <a:pt x="1410" y="2757"/>
                  <a:pt x="1557" y="2757"/>
                </a:cubicBezTo>
                <a:cubicBezTo>
                  <a:pt x="2132" y="2757"/>
                  <a:pt x="2670" y="2397"/>
                  <a:pt x="2864" y="1823"/>
                </a:cubicBezTo>
                <a:cubicBezTo>
                  <a:pt x="3107" y="1093"/>
                  <a:pt x="2714" y="317"/>
                  <a:pt x="1994" y="73"/>
                </a:cubicBezTo>
                <a:cubicBezTo>
                  <a:pt x="1847" y="24"/>
                  <a:pt x="1697" y="0"/>
                  <a:pt x="1550" y="0"/>
                </a:cubicBezTo>
                <a:close/>
              </a:path>
            </a:pathLst>
          </a:custGeom>
          <a:solidFill>
            <a:schemeClr val="accent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58" name="Google Shape;158;p8"/>
          <p:cNvSpPr/>
          <p:nvPr/>
        </p:nvSpPr>
        <p:spPr>
          <a:xfrm rot="3600835">
            <a:off x="3699873" y="5600671"/>
            <a:ext cx="86287"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chemeClr val="accent6"/>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59" name="Google Shape;159;p8"/>
          <p:cNvSpPr/>
          <p:nvPr/>
        </p:nvSpPr>
        <p:spPr>
          <a:xfrm rot="3600835">
            <a:off x="4388522" y="5793323"/>
            <a:ext cx="86196" cy="88010"/>
          </a:xfrm>
          <a:custGeom>
            <a:avLst/>
            <a:gdLst/>
            <a:ahLst/>
            <a:cxnLst/>
            <a:rect l="l" t="t" r="r" b="b"/>
            <a:pathLst>
              <a:path w="955" h="955" extrusionOk="0">
                <a:moveTo>
                  <a:pt x="477" y="0"/>
                </a:moveTo>
                <a:cubicBezTo>
                  <a:pt x="215" y="0"/>
                  <a:pt x="0" y="215"/>
                  <a:pt x="0" y="477"/>
                </a:cubicBezTo>
                <a:cubicBezTo>
                  <a:pt x="0" y="739"/>
                  <a:pt x="215" y="955"/>
                  <a:pt x="477" y="955"/>
                </a:cubicBezTo>
                <a:cubicBezTo>
                  <a:pt x="749" y="955"/>
                  <a:pt x="955" y="739"/>
                  <a:pt x="955" y="477"/>
                </a:cubicBezTo>
                <a:cubicBezTo>
                  <a:pt x="955" y="215"/>
                  <a:pt x="749" y="0"/>
                  <a:pt x="477" y="0"/>
                </a:cubicBezTo>
                <a:close/>
              </a:path>
            </a:pathLst>
          </a:custGeom>
          <a:solidFill>
            <a:schemeClr val="accent6"/>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60" name="Google Shape;160;p8"/>
          <p:cNvSpPr/>
          <p:nvPr/>
        </p:nvSpPr>
        <p:spPr>
          <a:xfrm rot="5400000">
            <a:off x="4005847" y="6309129"/>
            <a:ext cx="86285"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61" name="Google Shape;161;p8"/>
          <p:cNvSpPr/>
          <p:nvPr/>
        </p:nvSpPr>
        <p:spPr>
          <a:xfrm rot="5400000">
            <a:off x="559896" y="6112056"/>
            <a:ext cx="86195" cy="88010"/>
          </a:xfrm>
          <a:custGeom>
            <a:avLst/>
            <a:gdLst/>
            <a:ahLst/>
            <a:cxnLst/>
            <a:rect l="l" t="t" r="r" b="b"/>
            <a:pathLst>
              <a:path w="955" h="955" extrusionOk="0">
                <a:moveTo>
                  <a:pt x="477" y="0"/>
                </a:moveTo>
                <a:cubicBezTo>
                  <a:pt x="215" y="0"/>
                  <a:pt x="0" y="215"/>
                  <a:pt x="0" y="477"/>
                </a:cubicBezTo>
                <a:cubicBezTo>
                  <a:pt x="0" y="739"/>
                  <a:pt x="215" y="955"/>
                  <a:pt x="477" y="955"/>
                </a:cubicBezTo>
                <a:cubicBezTo>
                  <a:pt x="749" y="955"/>
                  <a:pt x="955" y="739"/>
                  <a:pt x="955" y="477"/>
                </a:cubicBezTo>
                <a:cubicBezTo>
                  <a:pt x="955" y="215"/>
                  <a:pt x="749" y="0"/>
                  <a:pt x="477"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62" name="Google Shape;162;p8"/>
          <p:cNvSpPr/>
          <p:nvPr/>
        </p:nvSpPr>
        <p:spPr>
          <a:xfrm rot="5400000">
            <a:off x="2516262" y="6226105"/>
            <a:ext cx="280517" cy="254168"/>
          </a:xfrm>
          <a:custGeom>
            <a:avLst/>
            <a:gdLst/>
            <a:ahLst/>
            <a:cxnLst/>
            <a:rect l="l" t="t" r="r" b="b"/>
            <a:pathLst>
              <a:path w="3108" h="2758" extrusionOk="0">
                <a:moveTo>
                  <a:pt x="1550" y="0"/>
                </a:moveTo>
                <a:cubicBezTo>
                  <a:pt x="975" y="0"/>
                  <a:pt x="437" y="360"/>
                  <a:pt x="244" y="934"/>
                </a:cubicBezTo>
                <a:cubicBezTo>
                  <a:pt x="0" y="1664"/>
                  <a:pt x="393" y="2441"/>
                  <a:pt x="1114" y="2684"/>
                </a:cubicBezTo>
                <a:cubicBezTo>
                  <a:pt x="1261" y="2734"/>
                  <a:pt x="1410" y="2757"/>
                  <a:pt x="1557" y="2757"/>
                </a:cubicBezTo>
                <a:cubicBezTo>
                  <a:pt x="2132" y="2757"/>
                  <a:pt x="2670" y="2397"/>
                  <a:pt x="2864" y="1823"/>
                </a:cubicBezTo>
                <a:cubicBezTo>
                  <a:pt x="3107" y="1093"/>
                  <a:pt x="2714" y="317"/>
                  <a:pt x="1994" y="73"/>
                </a:cubicBezTo>
                <a:cubicBezTo>
                  <a:pt x="1847" y="24"/>
                  <a:pt x="1697" y="0"/>
                  <a:pt x="1550"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63" name="Google Shape;163;p8"/>
          <p:cNvSpPr/>
          <p:nvPr/>
        </p:nvSpPr>
        <p:spPr>
          <a:xfrm rot="5400000">
            <a:off x="11607714" y="5742363"/>
            <a:ext cx="86285"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64" name="Google Shape;164;p8"/>
          <p:cNvSpPr/>
          <p:nvPr/>
        </p:nvSpPr>
        <p:spPr>
          <a:xfrm rot="5400000">
            <a:off x="6427880" y="6395429"/>
            <a:ext cx="86285"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65" name="Google Shape;165;p8"/>
          <p:cNvSpPr/>
          <p:nvPr/>
        </p:nvSpPr>
        <p:spPr>
          <a:xfrm rot="5400000">
            <a:off x="3156718" y="5399047"/>
            <a:ext cx="141161" cy="144963"/>
          </a:xfrm>
          <a:custGeom>
            <a:avLst/>
            <a:gdLst/>
            <a:ahLst/>
            <a:cxnLst/>
            <a:rect l="l" t="t" r="r" b="b"/>
            <a:pathLst>
              <a:path w="1564" h="1573" extrusionOk="0">
                <a:moveTo>
                  <a:pt x="787" y="1"/>
                </a:moveTo>
                <a:cubicBezTo>
                  <a:pt x="347" y="1"/>
                  <a:pt x="1" y="356"/>
                  <a:pt x="1" y="787"/>
                </a:cubicBezTo>
                <a:cubicBezTo>
                  <a:pt x="1" y="1217"/>
                  <a:pt x="347" y="1573"/>
                  <a:pt x="787" y="1573"/>
                </a:cubicBezTo>
                <a:cubicBezTo>
                  <a:pt x="1217" y="1573"/>
                  <a:pt x="1563" y="1217"/>
                  <a:pt x="1563" y="787"/>
                </a:cubicBezTo>
                <a:cubicBezTo>
                  <a:pt x="1563" y="356"/>
                  <a:pt x="1217" y="1"/>
                  <a:pt x="787" y="1"/>
                </a:cubicBezTo>
                <a:close/>
              </a:path>
            </a:pathLst>
          </a:custGeom>
          <a:solidFill>
            <a:schemeClr val="accent6"/>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2162354257"/>
      </p:ext>
    </p:extLst>
  </p:cSld>
  <p:clrMapOvr>
    <a:masterClrMapping/>
  </p:clrMapOvr>
  <p:timing>
    <p:tnLst>
      <p:par>
        <p:cTn id="1" dur="indefinite" restart="never" nodeType="tmRoot"/>
      </p:par>
    </p:tn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Main point">
  <p:cSld name="1_Main point">
    <p:spTree>
      <p:nvGrpSpPr>
        <p:cNvPr id="1" name="Shape 134"/>
        <p:cNvGrpSpPr/>
        <p:nvPr/>
      </p:nvGrpSpPr>
      <p:grpSpPr>
        <a:xfrm>
          <a:off x="0" y="0"/>
          <a:ext cx="0" cy="0"/>
          <a:chOff x="0" y="0"/>
          <a:chExt cx="0" cy="0"/>
        </a:xfrm>
      </p:grpSpPr>
      <p:sp>
        <p:nvSpPr>
          <p:cNvPr id="135" name="Google Shape;135;p8"/>
          <p:cNvSpPr txBox="1">
            <a:spLocks noGrp="1"/>
          </p:cNvSpPr>
          <p:nvPr>
            <p:ph type="title"/>
          </p:nvPr>
        </p:nvSpPr>
        <p:spPr>
          <a:xfrm>
            <a:off x="1755968" y="2356300"/>
            <a:ext cx="9050000" cy="1263200"/>
          </a:xfrm>
          <a:prstGeom prst="rect">
            <a:avLst/>
          </a:prstGeom>
        </p:spPr>
        <p:txBody>
          <a:bodyPr spcFirstLastPara="1" wrap="square" lIns="121705" tIns="121705" rIns="121705" bIns="121705" anchor="ctr" anchorCtr="0">
            <a:noAutofit/>
          </a:bodyPr>
          <a:lstStyle>
            <a:lvl1pPr lvl="0">
              <a:spcBef>
                <a:spcPts val="0"/>
              </a:spcBef>
              <a:spcAft>
                <a:spcPts val="0"/>
              </a:spcAft>
              <a:buSzPts val="4800"/>
              <a:buNone/>
              <a:defRPr sz="80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136" name="Google Shape;136;p8"/>
          <p:cNvSpPr txBox="1">
            <a:spLocks noGrp="1"/>
          </p:cNvSpPr>
          <p:nvPr>
            <p:ph type="subTitle" idx="1"/>
          </p:nvPr>
        </p:nvSpPr>
        <p:spPr>
          <a:xfrm>
            <a:off x="1754368" y="4330700"/>
            <a:ext cx="9050000" cy="529200"/>
          </a:xfrm>
          <a:prstGeom prst="rect">
            <a:avLst/>
          </a:prstGeom>
        </p:spPr>
        <p:txBody>
          <a:bodyPr spcFirstLastPara="1" wrap="square" lIns="121705" tIns="121705" rIns="121705" bIns="121705" anchor="ctr" anchorCtr="0">
            <a:noAutofit/>
          </a:bodyPr>
          <a:lstStyle>
            <a:lvl1pPr lvl="0" algn="ctr">
              <a:spcBef>
                <a:spcPts val="0"/>
              </a:spcBef>
              <a:spcAft>
                <a:spcPts val="0"/>
              </a:spcAft>
              <a:buSzPts val="1400"/>
              <a:buNone/>
              <a:defRPr/>
            </a:lvl1pPr>
            <a:lvl2pPr lvl="1">
              <a:spcBef>
                <a:spcPts val="2130"/>
              </a:spcBef>
              <a:spcAft>
                <a:spcPts val="0"/>
              </a:spcAft>
              <a:buSzPts val="1400"/>
              <a:buNone/>
              <a:defRPr/>
            </a:lvl2pPr>
            <a:lvl3pPr lvl="2">
              <a:spcBef>
                <a:spcPts val="2130"/>
              </a:spcBef>
              <a:spcAft>
                <a:spcPts val="0"/>
              </a:spcAft>
              <a:buSzPts val="1400"/>
              <a:buNone/>
              <a:defRPr/>
            </a:lvl3pPr>
            <a:lvl4pPr lvl="3">
              <a:spcBef>
                <a:spcPts val="2130"/>
              </a:spcBef>
              <a:spcAft>
                <a:spcPts val="0"/>
              </a:spcAft>
              <a:buSzPts val="1400"/>
              <a:buNone/>
              <a:defRPr/>
            </a:lvl4pPr>
            <a:lvl5pPr lvl="4">
              <a:spcBef>
                <a:spcPts val="2130"/>
              </a:spcBef>
              <a:spcAft>
                <a:spcPts val="0"/>
              </a:spcAft>
              <a:buSzPts val="1400"/>
              <a:buNone/>
              <a:defRPr/>
            </a:lvl5pPr>
            <a:lvl6pPr lvl="5">
              <a:spcBef>
                <a:spcPts val="2130"/>
              </a:spcBef>
              <a:spcAft>
                <a:spcPts val="0"/>
              </a:spcAft>
              <a:buSzPts val="1400"/>
              <a:buNone/>
              <a:defRPr/>
            </a:lvl6pPr>
            <a:lvl7pPr lvl="6">
              <a:spcBef>
                <a:spcPts val="2130"/>
              </a:spcBef>
              <a:spcAft>
                <a:spcPts val="0"/>
              </a:spcAft>
              <a:buSzPts val="1400"/>
              <a:buNone/>
              <a:defRPr/>
            </a:lvl7pPr>
            <a:lvl8pPr lvl="7">
              <a:spcBef>
                <a:spcPts val="2130"/>
              </a:spcBef>
              <a:spcAft>
                <a:spcPts val="0"/>
              </a:spcAft>
              <a:buSzPts val="1400"/>
              <a:buNone/>
              <a:defRPr/>
            </a:lvl8pPr>
            <a:lvl9pPr lvl="8">
              <a:spcBef>
                <a:spcPts val="2130"/>
              </a:spcBef>
              <a:spcAft>
                <a:spcPts val="2130"/>
              </a:spcAft>
              <a:buSzPts val="1400"/>
              <a:buNone/>
              <a:defRPr/>
            </a:lvl9pPr>
          </a:lstStyle>
          <a:p>
            <a:endParaRPr/>
          </a:p>
        </p:txBody>
      </p:sp>
      <p:sp>
        <p:nvSpPr>
          <p:cNvPr id="137" name="Google Shape;137;p8"/>
          <p:cNvSpPr/>
          <p:nvPr/>
        </p:nvSpPr>
        <p:spPr>
          <a:xfrm rot="4704296">
            <a:off x="10032852" y="4948948"/>
            <a:ext cx="920188" cy="2414251"/>
          </a:xfrm>
          <a:custGeom>
            <a:avLst/>
            <a:gdLst/>
            <a:ahLst/>
            <a:cxnLst/>
            <a:rect l="l" t="t" r="r" b="b"/>
            <a:pathLst>
              <a:path w="8648" h="24107" extrusionOk="0">
                <a:moveTo>
                  <a:pt x="8647" y="0"/>
                </a:moveTo>
                <a:cubicBezTo>
                  <a:pt x="3678" y="1769"/>
                  <a:pt x="310" y="6401"/>
                  <a:pt x="160" y="11670"/>
                </a:cubicBezTo>
                <a:cubicBezTo>
                  <a:pt x="1" y="16938"/>
                  <a:pt x="3079" y="21767"/>
                  <a:pt x="7927" y="23835"/>
                </a:cubicBezTo>
                <a:cubicBezTo>
                  <a:pt x="8170" y="23928"/>
                  <a:pt x="8404" y="24022"/>
                  <a:pt x="8647" y="24106"/>
                </a:cubicBezTo>
                <a:lnTo>
                  <a:pt x="8647" y="0"/>
                </a:lnTo>
                <a:close/>
              </a:path>
            </a:pathLst>
          </a:custGeom>
          <a:solidFill>
            <a:srgbClr val="FFB03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38" name="Google Shape;138;p8"/>
          <p:cNvSpPr/>
          <p:nvPr/>
        </p:nvSpPr>
        <p:spPr>
          <a:xfrm rot="-5400000" flipH="1">
            <a:off x="5187618" y="3119217"/>
            <a:ext cx="1134204" cy="6363907"/>
          </a:xfrm>
          <a:custGeom>
            <a:avLst/>
            <a:gdLst/>
            <a:ahLst/>
            <a:cxnLst/>
            <a:rect l="l" t="t" r="r" b="b"/>
            <a:pathLst>
              <a:path w="4970" h="27887" extrusionOk="0">
                <a:moveTo>
                  <a:pt x="4970" y="0"/>
                </a:moveTo>
                <a:lnTo>
                  <a:pt x="3753" y="10"/>
                </a:lnTo>
                <a:cubicBezTo>
                  <a:pt x="2611" y="852"/>
                  <a:pt x="1320" y="1442"/>
                  <a:pt x="581" y="3145"/>
                </a:cubicBezTo>
                <a:cubicBezTo>
                  <a:pt x="85" y="4296"/>
                  <a:pt x="1" y="5961"/>
                  <a:pt x="590" y="6991"/>
                </a:cubicBezTo>
                <a:cubicBezTo>
                  <a:pt x="1030" y="7749"/>
                  <a:pt x="1704" y="8011"/>
                  <a:pt x="2312" y="8385"/>
                </a:cubicBezTo>
                <a:cubicBezTo>
                  <a:pt x="2920" y="8759"/>
                  <a:pt x="3557" y="9433"/>
                  <a:pt x="3622" y="10434"/>
                </a:cubicBezTo>
                <a:cubicBezTo>
                  <a:pt x="3669" y="11099"/>
                  <a:pt x="3454" y="11735"/>
                  <a:pt x="3379" y="12390"/>
                </a:cubicBezTo>
                <a:cubicBezTo>
                  <a:pt x="3266" y="13476"/>
                  <a:pt x="3978" y="14458"/>
                  <a:pt x="4043" y="15403"/>
                </a:cubicBezTo>
                <a:cubicBezTo>
                  <a:pt x="4155" y="17088"/>
                  <a:pt x="2546" y="18604"/>
                  <a:pt x="1816" y="20550"/>
                </a:cubicBezTo>
                <a:cubicBezTo>
                  <a:pt x="1535" y="21308"/>
                  <a:pt x="1348" y="25295"/>
                  <a:pt x="2265" y="27887"/>
                </a:cubicBezTo>
                <a:lnTo>
                  <a:pt x="4970" y="27887"/>
                </a:lnTo>
                <a:lnTo>
                  <a:pt x="4970" y="0"/>
                </a:lnTo>
                <a:close/>
              </a:path>
            </a:pathLst>
          </a:custGeom>
          <a:solidFill>
            <a:schemeClr val="accent6"/>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39" name="Google Shape;139;p8"/>
          <p:cNvSpPr/>
          <p:nvPr/>
        </p:nvSpPr>
        <p:spPr>
          <a:xfrm rot="5400000" flipH="1">
            <a:off x="4011239" y="4221271"/>
            <a:ext cx="1009625" cy="4263834"/>
          </a:xfrm>
          <a:custGeom>
            <a:avLst/>
            <a:gdLst/>
            <a:ahLst/>
            <a:cxnLst/>
            <a:rect l="l" t="t" r="r" b="b"/>
            <a:pathLst>
              <a:path w="16414" h="62270" extrusionOk="0">
                <a:moveTo>
                  <a:pt x="4865" y="1"/>
                </a:moveTo>
                <a:cubicBezTo>
                  <a:pt x="4187" y="1"/>
                  <a:pt x="3536" y="74"/>
                  <a:pt x="2938" y="218"/>
                </a:cubicBezTo>
                <a:cubicBezTo>
                  <a:pt x="1881" y="480"/>
                  <a:pt x="880" y="929"/>
                  <a:pt x="0" y="1565"/>
                </a:cubicBezTo>
                <a:lnTo>
                  <a:pt x="0" y="62270"/>
                </a:lnTo>
                <a:lnTo>
                  <a:pt x="12830" y="62270"/>
                </a:lnTo>
                <a:cubicBezTo>
                  <a:pt x="12867" y="61119"/>
                  <a:pt x="12502" y="59874"/>
                  <a:pt x="11585" y="58658"/>
                </a:cubicBezTo>
                <a:cubicBezTo>
                  <a:pt x="9339" y="55672"/>
                  <a:pt x="4773" y="53810"/>
                  <a:pt x="3210" y="50675"/>
                </a:cubicBezTo>
                <a:cubicBezTo>
                  <a:pt x="2967" y="50198"/>
                  <a:pt x="2807" y="49683"/>
                  <a:pt x="2742" y="49159"/>
                </a:cubicBezTo>
                <a:cubicBezTo>
                  <a:pt x="2508" y="47241"/>
                  <a:pt x="3678" y="45594"/>
                  <a:pt x="5194" y="44537"/>
                </a:cubicBezTo>
                <a:cubicBezTo>
                  <a:pt x="7121" y="43198"/>
                  <a:pt x="9611" y="42412"/>
                  <a:pt x="11201" y="40803"/>
                </a:cubicBezTo>
                <a:cubicBezTo>
                  <a:pt x="16414" y="35516"/>
                  <a:pt x="9816" y="24904"/>
                  <a:pt x="11342" y="17483"/>
                </a:cubicBezTo>
                <a:cubicBezTo>
                  <a:pt x="11885" y="14910"/>
                  <a:pt x="13391" y="12785"/>
                  <a:pt x="13934" y="10212"/>
                </a:cubicBezTo>
                <a:cubicBezTo>
                  <a:pt x="14552" y="7096"/>
                  <a:pt x="13335" y="3905"/>
                  <a:pt x="10808" y="1987"/>
                </a:cubicBezTo>
                <a:cubicBezTo>
                  <a:pt x="9046" y="628"/>
                  <a:pt x="6842" y="1"/>
                  <a:pt x="4865" y="1"/>
                </a:cubicBezTo>
                <a:close/>
              </a:path>
            </a:pathLst>
          </a:custGeom>
          <a:solidFill>
            <a:schemeClr val="accent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40" name="Google Shape;140;p8"/>
          <p:cNvSpPr/>
          <p:nvPr/>
        </p:nvSpPr>
        <p:spPr>
          <a:xfrm rot="-5400000">
            <a:off x="1040533" y="4337994"/>
            <a:ext cx="1479543" cy="3560538"/>
          </a:xfrm>
          <a:custGeom>
            <a:avLst/>
            <a:gdLst/>
            <a:ahLst/>
            <a:cxnLst/>
            <a:rect l="l" t="t" r="r" b="b"/>
            <a:pathLst>
              <a:path w="18567" h="39585" extrusionOk="0">
                <a:moveTo>
                  <a:pt x="0" y="1"/>
                </a:moveTo>
                <a:lnTo>
                  <a:pt x="0" y="39584"/>
                </a:lnTo>
                <a:lnTo>
                  <a:pt x="197" y="39500"/>
                </a:lnTo>
                <a:cubicBezTo>
                  <a:pt x="7664" y="36159"/>
                  <a:pt x="12942" y="28037"/>
                  <a:pt x="11014" y="18688"/>
                </a:cubicBezTo>
                <a:cubicBezTo>
                  <a:pt x="10546" y="16424"/>
                  <a:pt x="9686" y="14103"/>
                  <a:pt x="9835" y="11932"/>
                </a:cubicBezTo>
                <a:cubicBezTo>
                  <a:pt x="10116" y="7721"/>
                  <a:pt x="13981" y="5653"/>
                  <a:pt x="16554" y="2845"/>
                </a:cubicBezTo>
                <a:cubicBezTo>
                  <a:pt x="17340" y="1984"/>
                  <a:pt x="18014" y="1030"/>
                  <a:pt x="18566" y="1"/>
                </a:cubicBezTo>
                <a:close/>
              </a:path>
            </a:pathLst>
          </a:custGeom>
          <a:solidFill>
            <a:schemeClr val="accent5"/>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41" name="Google Shape;141;p8"/>
          <p:cNvSpPr/>
          <p:nvPr/>
        </p:nvSpPr>
        <p:spPr>
          <a:xfrm rot="-5400000">
            <a:off x="7047706" y="1287733"/>
            <a:ext cx="274461" cy="235124"/>
          </a:xfrm>
          <a:custGeom>
            <a:avLst/>
            <a:gdLst/>
            <a:ahLst/>
            <a:cxnLst/>
            <a:rect l="l" t="t" r="r" b="b"/>
            <a:pathLst>
              <a:path w="1835" h="1572" extrusionOk="0">
                <a:moveTo>
                  <a:pt x="1048" y="0"/>
                </a:moveTo>
                <a:cubicBezTo>
                  <a:pt x="346" y="0"/>
                  <a:pt x="0" y="842"/>
                  <a:pt x="496" y="1338"/>
                </a:cubicBezTo>
                <a:cubicBezTo>
                  <a:pt x="657" y="1499"/>
                  <a:pt x="855" y="1572"/>
                  <a:pt x="1048" y="1572"/>
                </a:cubicBezTo>
                <a:cubicBezTo>
                  <a:pt x="1450" y="1572"/>
                  <a:pt x="1834" y="1260"/>
                  <a:pt x="1834" y="786"/>
                </a:cubicBezTo>
                <a:cubicBezTo>
                  <a:pt x="1834" y="356"/>
                  <a:pt x="1479" y="0"/>
                  <a:pt x="1048" y="0"/>
                </a:cubicBezTo>
                <a:close/>
              </a:path>
            </a:pathLst>
          </a:custGeom>
          <a:solidFill>
            <a:srgbClr val="FFB03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42" name="Google Shape;142;p8"/>
          <p:cNvSpPr/>
          <p:nvPr/>
        </p:nvSpPr>
        <p:spPr>
          <a:xfrm rot="-5400000">
            <a:off x="7646734" y="676146"/>
            <a:ext cx="473240" cy="431211"/>
          </a:xfrm>
          <a:custGeom>
            <a:avLst/>
            <a:gdLst/>
            <a:ahLst/>
            <a:cxnLst/>
            <a:rect l="l" t="t" r="r" b="b"/>
            <a:pathLst>
              <a:path w="3164" h="2883" extrusionOk="0">
                <a:moveTo>
                  <a:pt x="1582" y="1"/>
                </a:moveTo>
                <a:cubicBezTo>
                  <a:pt x="1213" y="1"/>
                  <a:pt x="843" y="141"/>
                  <a:pt x="562" y="422"/>
                </a:cubicBezTo>
                <a:cubicBezTo>
                  <a:pt x="1" y="983"/>
                  <a:pt x="1" y="1900"/>
                  <a:pt x="562" y="2462"/>
                </a:cubicBezTo>
                <a:cubicBezTo>
                  <a:pt x="843" y="2742"/>
                  <a:pt x="1213" y="2883"/>
                  <a:pt x="1582" y="2883"/>
                </a:cubicBezTo>
                <a:cubicBezTo>
                  <a:pt x="1952" y="2883"/>
                  <a:pt x="2322" y="2742"/>
                  <a:pt x="2602" y="2462"/>
                </a:cubicBezTo>
                <a:cubicBezTo>
                  <a:pt x="3164" y="1900"/>
                  <a:pt x="3164" y="983"/>
                  <a:pt x="2602" y="422"/>
                </a:cubicBezTo>
                <a:cubicBezTo>
                  <a:pt x="2322" y="141"/>
                  <a:pt x="1952" y="1"/>
                  <a:pt x="1582" y="1"/>
                </a:cubicBezTo>
                <a:close/>
              </a:path>
            </a:pathLst>
          </a:custGeom>
          <a:solidFill>
            <a:srgbClr val="FFB03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43" name="Google Shape;143;p8"/>
          <p:cNvSpPr/>
          <p:nvPr/>
        </p:nvSpPr>
        <p:spPr>
          <a:xfrm rot="-5400000">
            <a:off x="4073431" y="278521"/>
            <a:ext cx="274461" cy="235273"/>
          </a:xfrm>
          <a:custGeom>
            <a:avLst/>
            <a:gdLst/>
            <a:ahLst/>
            <a:cxnLst/>
            <a:rect l="l" t="t" r="r" b="b"/>
            <a:pathLst>
              <a:path w="1835" h="1573" extrusionOk="0">
                <a:moveTo>
                  <a:pt x="1048" y="1"/>
                </a:moveTo>
                <a:cubicBezTo>
                  <a:pt x="346" y="1"/>
                  <a:pt x="0" y="843"/>
                  <a:pt x="496" y="1339"/>
                </a:cubicBezTo>
                <a:cubicBezTo>
                  <a:pt x="657" y="1500"/>
                  <a:pt x="855" y="1572"/>
                  <a:pt x="1048" y="1572"/>
                </a:cubicBezTo>
                <a:cubicBezTo>
                  <a:pt x="1450" y="1572"/>
                  <a:pt x="1834" y="1260"/>
                  <a:pt x="1834" y="787"/>
                </a:cubicBezTo>
                <a:cubicBezTo>
                  <a:pt x="1834" y="356"/>
                  <a:pt x="1479" y="1"/>
                  <a:pt x="1048" y="1"/>
                </a:cubicBezTo>
                <a:close/>
              </a:path>
            </a:pathLst>
          </a:custGeom>
          <a:solidFill>
            <a:srgbClr val="FFB03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44" name="Google Shape;144;p8"/>
          <p:cNvSpPr/>
          <p:nvPr/>
        </p:nvSpPr>
        <p:spPr>
          <a:xfrm rot="-5400000">
            <a:off x="5537499" y="-1156089"/>
            <a:ext cx="1293481" cy="3605684"/>
          </a:xfrm>
          <a:custGeom>
            <a:avLst/>
            <a:gdLst/>
            <a:ahLst/>
            <a:cxnLst/>
            <a:rect l="l" t="t" r="r" b="b"/>
            <a:pathLst>
              <a:path w="8648" h="24107" extrusionOk="0">
                <a:moveTo>
                  <a:pt x="8647" y="0"/>
                </a:moveTo>
                <a:cubicBezTo>
                  <a:pt x="3678" y="1769"/>
                  <a:pt x="310" y="6401"/>
                  <a:pt x="160" y="11670"/>
                </a:cubicBezTo>
                <a:cubicBezTo>
                  <a:pt x="1" y="16938"/>
                  <a:pt x="3079" y="21767"/>
                  <a:pt x="7927" y="23835"/>
                </a:cubicBezTo>
                <a:cubicBezTo>
                  <a:pt x="8170" y="23928"/>
                  <a:pt x="8404" y="24022"/>
                  <a:pt x="8647" y="24106"/>
                </a:cubicBezTo>
                <a:lnTo>
                  <a:pt x="8647" y="0"/>
                </a:lnTo>
                <a:close/>
              </a:path>
            </a:pathLst>
          </a:custGeom>
          <a:solidFill>
            <a:srgbClr val="FFB03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45" name="Google Shape;145;p8"/>
          <p:cNvSpPr/>
          <p:nvPr/>
        </p:nvSpPr>
        <p:spPr>
          <a:xfrm rot="-5400000">
            <a:off x="5356891" y="287047"/>
            <a:ext cx="168117" cy="142689"/>
          </a:xfrm>
          <a:custGeom>
            <a:avLst/>
            <a:gdLst/>
            <a:ahLst/>
            <a:cxnLst/>
            <a:rect l="l" t="t" r="r" b="b"/>
            <a:pathLst>
              <a:path w="1124" h="954" extrusionOk="0">
                <a:moveTo>
                  <a:pt x="646" y="0"/>
                </a:moveTo>
                <a:cubicBezTo>
                  <a:pt x="216" y="0"/>
                  <a:pt x="0" y="515"/>
                  <a:pt x="300" y="814"/>
                </a:cubicBezTo>
                <a:cubicBezTo>
                  <a:pt x="399" y="911"/>
                  <a:pt x="520" y="954"/>
                  <a:pt x="638" y="954"/>
                </a:cubicBezTo>
                <a:cubicBezTo>
                  <a:pt x="887" y="954"/>
                  <a:pt x="1123" y="763"/>
                  <a:pt x="1123" y="477"/>
                </a:cubicBezTo>
                <a:cubicBezTo>
                  <a:pt x="1123" y="215"/>
                  <a:pt x="908" y="0"/>
                  <a:pt x="646"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46" name="Google Shape;146;p8"/>
          <p:cNvSpPr/>
          <p:nvPr/>
        </p:nvSpPr>
        <p:spPr>
          <a:xfrm rot="5400000">
            <a:off x="6904916" y="4321995"/>
            <a:ext cx="1466309" cy="3605721"/>
          </a:xfrm>
          <a:custGeom>
            <a:avLst/>
            <a:gdLst/>
            <a:ahLst/>
            <a:cxnLst/>
            <a:rect l="l" t="t" r="r" b="b"/>
            <a:pathLst>
              <a:path w="16246" h="39126" extrusionOk="0">
                <a:moveTo>
                  <a:pt x="16245" y="0"/>
                </a:moveTo>
                <a:cubicBezTo>
                  <a:pt x="15703" y="337"/>
                  <a:pt x="15179" y="655"/>
                  <a:pt x="14701" y="908"/>
                </a:cubicBezTo>
                <a:cubicBezTo>
                  <a:pt x="10322" y="3182"/>
                  <a:pt x="5044" y="4445"/>
                  <a:pt x="2134" y="8787"/>
                </a:cubicBezTo>
                <a:cubicBezTo>
                  <a:pt x="318" y="11482"/>
                  <a:pt x="0" y="15422"/>
                  <a:pt x="2171" y="17846"/>
                </a:cubicBezTo>
                <a:cubicBezTo>
                  <a:pt x="3753" y="19633"/>
                  <a:pt x="6233" y="20241"/>
                  <a:pt x="8460" y="21121"/>
                </a:cubicBezTo>
                <a:cubicBezTo>
                  <a:pt x="10677" y="22001"/>
                  <a:pt x="12998" y="23582"/>
                  <a:pt x="13242" y="25959"/>
                </a:cubicBezTo>
                <a:cubicBezTo>
                  <a:pt x="13401" y="27522"/>
                  <a:pt x="12596" y="29010"/>
                  <a:pt x="12343" y="30554"/>
                </a:cubicBezTo>
                <a:cubicBezTo>
                  <a:pt x="11931" y="33108"/>
                  <a:pt x="13054" y="35719"/>
                  <a:pt x="14758" y="37656"/>
                </a:cubicBezTo>
                <a:cubicBezTo>
                  <a:pt x="15216" y="38180"/>
                  <a:pt x="15712" y="38667"/>
                  <a:pt x="16245" y="39125"/>
                </a:cubicBezTo>
                <a:lnTo>
                  <a:pt x="16245" y="0"/>
                </a:lnTo>
                <a:close/>
              </a:path>
            </a:pathLst>
          </a:custGeom>
          <a:solidFill>
            <a:srgbClr val="FF835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47" name="Google Shape;147;p8"/>
          <p:cNvSpPr/>
          <p:nvPr/>
        </p:nvSpPr>
        <p:spPr>
          <a:xfrm rot="5400000">
            <a:off x="6984729" y="6143887"/>
            <a:ext cx="280517" cy="254168"/>
          </a:xfrm>
          <a:custGeom>
            <a:avLst/>
            <a:gdLst/>
            <a:ahLst/>
            <a:cxnLst/>
            <a:rect l="l" t="t" r="r" b="b"/>
            <a:pathLst>
              <a:path w="3108" h="2758" extrusionOk="0">
                <a:moveTo>
                  <a:pt x="1550" y="0"/>
                </a:moveTo>
                <a:cubicBezTo>
                  <a:pt x="975" y="0"/>
                  <a:pt x="437" y="360"/>
                  <a:pt x="244" y="934"/>
                </a:cubicBezTo>
                <a:cubicBezTo>
                  <a:pt x="0" y="1664"/>
                  <a:pt x="393" y="2441"/>
                  <a:pt x="1114" y="2684"/>
                </a:cubicBezTo>
                <a:cubicBezTo>
                  <a:pt x="1261" y="2734"/>
                  <a:pt x="1410" y="2757"/>
                  <a:pt x="1557" y="2757"/>
                </a:cubicBezTo>
                <a:cubicBezTo>
                  <a:pt x="2132" y="2757"/>
                  <a:pt x="2670" y="2397"/>
                  <a:pt x="2864" y="1823"/>
                </a:cubicBezTo>
                <a:cubicBezTo>
                  <a:pt x="3107" y="1093"/>
                  <a:pt x="2714" y="317"/>
                  <a:pt x="1994" y="73"/>
                </a:cubicBezTo>
                <a:cubicBezTo>
                  <a:pt x="1847" y="24"/>
                  <a:pt x="1697" y="0"/>
                  <a:pt x="1550" y="0"/>
                </a:cubicBezTo>
                <a:close/>
              </a:path>
            </a:pathLst>
          </a:custGeom>
          <a:solidFill>
            <a:srgbClr val="FF835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48" name="Google Shape;148;p8"/>
          <p:cNvSpPr/>
          <p:nvPr/>
        </p:nvSpPr>
        <p:spPr>
          <a:xfrm rot="5400000">
            <a:off x="6628884" y="6216631"/>
            <a:ext cx="141161" cy="144963"/>
          </a:xfrm>
          <a:custGeom>
            <a:avLst/>
            <a:gdLst/>
            <a:ahLst/>
            <a:cxnLst/>
            <a:rect l="l" t="t" r="r" b="b"/>
            <a:pathLst>
              <a:path w="1564" h="1573" extrusionOk="0">
                <a:moveTo>
                  <a:pt x="787" y="1"/>
                </a:moveTo>
                <a:cubicBezTo>
                  <a:pt x="347" y="1"/>
                  <a:pt x="1" y="356"/>
                  <a:pt x="1" y="787"/>
                </a:cubicBezTo>
                <a:cubicBezTo>
                  <a:pt x="1" y="1217"/>
                  <a:pt x="347" y="1573"/>
                  <a:pt x="787" y="1573"/>
                </a:cubicBezTo>
                <a:cubicBezTo>
                  <a:pt x="1217" y="1573"/>
                  <a:pt x="1563" y="1217"/>
                  <a:pt x="1563" y="787"/>
                </a:cubicBezTo>
                <a:cubicBezTo>
                  <a:pt x="1563" y="356"/>
                  <a:pt x="1217" y="1"/>
                  <a:pt x="787" y="1"/>
                </a:cubicBezTo>
                <a:close/>
              </a:path>
            </a:pathLst>
          </a:custGeom>
          <a:solidFill>
            <a:srgbClr val="FF835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49" name="Google Shape;149;p8"/>
          <p:cNvSpPr/>
          <p:nvPr/>
        </p:nvSpPr>
        <p:spPr>
          <a:xfrm>
            <a:off x="7667734" y="5391691"/>
            <a:ext cx="4524208" cy="1466324"/>
          </a:xfrm>
          <a:custGeom>
            <a:avLst/>
            <a:gdLst/>
            <a:ahLst/>
            <a:cxnLst/>
            <a:rect l="l" t="t" r="r" b="b"/>
            <a:pathLst>
              <a:path w="64158" h="20794" extrusionOk="0">
                <a:moveTo>
                  <a:pt x="61644" y="0"/>
                </a:moveTo>
                <a:cubicBezTo>
                  <a:pt x="59194" y="0"/>
                  <a:pt x="56738" y="1084"/>
                  <a:pt x="55165" y="2976"/>
                </a:cubicBezTo>
                <a:cubicBezTo>
                  <a:pt x="53958" y="4417"/>
                  <a:pt x="53275" y="6223"/>
                  <a:pt x="52292" y="7833"/>
                </a:cubicBezTo>
                <a:cubicBezTo>
                  <a:pt x="51300" y="9433"/>
                  <a:pt x="49812" y="10930"/>
                  <a:pt x="47941" y="11099"/>
                </a:cubicBezTo>
                <a:cubicBezTo>
                  <a:pt x="47820" y="11109"/>
                  <a:pt x="47699" y="11114"/>
                  <a:pt x="47578" y="11114"/>
                </a:cubicBezTo>
                <a:cubicBezTo>
                  <a:pt x="46403" y="11114"/>
                  <a:pt x="45246" y="10660"/>
                  <a:pt x="44067" y="10584"/>
                </a:cubicBezTo>
                <a:cubicBezTo>
                  <a:pt x="43948" y="10577"/>
                  <a:pt x="43831" y="10573"/>
                  <a:pt x="43714" y="10573"/>
                </a:cubicBezTo>
                <a:cubicBezTo>
                  <a:pt x="40364" y="10573"/>
                  <a:pt x="37578" y="13469"/>
                  <a:pt x="34241" y="14075"/>
                </a:cubicBezTo>
                <a:cubicBezTo>
                  <a:pt x="33776" y="14157"/>
                  <a:pt x="33314" y="14195"/>
                  <a:pt x="32855" y="14195"/>
                </a:cubicBezTo>
                <a:cubicBezTo>
                  <a:pt x="29479" y="14195"/>
                  <a:pt x="26245" y="12164"/>
                  <a:pt x="22909" y="11192"/>
                </a:cubicBezTo>
                <a:cubicBezTo>
                  <a:pt x="21302" y="10719"/>
                  <a:pt x="19640" y="10498"/>
                  <a:pt x="17971" y="10498"/>
                </a:cubicBezTo>
                <a:cubicBezTo>
                  <a:pt x="14730" y="10498"/>
                  <a:pt x="11463" y="11331"/>
                  <a:pt x="8535" y="12764"/>
                </a:cubicBezTo>
                <a:cubicBezTo>
                  <a:pt x="4773" y="14608"/>
                  <a:pt x="964" y="17799"/>
                  <a:pt x="1" y="20794"/>
                </a:cubicBezTo>
                <a:lnTo>
                  <a:pt x="64158" y="20794"/>
                </a:lnTo>
                <a:lnTo>
                  <a:pt x="64158" y="403"/>
                </a:lnTo>
                <a:cubicBezTo>
                  <a:pt x="64027" y="356"/>
                  <a:pt x="63886" y="319"/>
                  <a:pt x="63755" y="281"/>
                </a:cubicBezTo>
                <a:cubicBezTo>
                  <a:pt x="63067" y="92"/>
                  <a:pt x="62355" y="0"/>
                  <a:pt x="61644" y="0"/>
                </a:cubicBezTo>
                <a:close/>
              </a:path>
            </a:pathLst>
          </a:custGeom>
          <a:solidFill>
            <a:srgbClr val="ACDCDC"/>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50" name="Google Shape;150;p8"/>
          <p:cNvSpPr/>
          <p:nvPr/>
        </p:nvSpPr>
        <p:spPr>
          <a:xfrm rot="5400000">
            <a:off x="8155080" y="6080796"/>
            <a:ext cx="86285"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51" name="Google Shape;151;p8"/>
          <p:cNvSpPr/>
          <p:nvPr/>
        </p:nvSpPr>
        <p:spPr>
          <a:xfrm rot="5400000">
            <a:off x="8655297" y="6591823"/>
            <a:ext cx="86195" cy="88010"/>
          </a:xfrm>
          <a:custGeom>
            <a:avLst/>
            <a:gdLst/>
            <a:ahLst/>
            <a:cxnLst/>
            <a:rect l="l" t="t" r="r" b="b"/>
            <a:pathLst>
              <a:path w="955" h="955" extrusionOk="0">
                <a:moveTo>
                  <a:pt x="477" y="0"/>
                </a:moveTo>
                <a:cubicBezTo>
                  <a:pt x="215" y="0"/>
                  <a:pt x="0" y="215"/>
                  <a:pt x="0" y="477"/>
                </a:cubicBezTo>
                <a:cubicBezTo>
                  <a:pt x="0" y="739"/>
                  <a:pt x="215" y="955"/>
                  <a:pt x="477" y="955"/>
                </a:cubicBezTo>
                <a:cubicBezTo>
                  <a:pt x="749" y="955"/>
                  <a:pt x="955" y="739"/>
                  <a:pt x="955" y="477"/>
                </a:cubicBezTo>
                <a:cubicBezTo>
                  <a:pt x="955" y="215"/>
                  <a:pt x="749" y="0"/>
                  <a:pt x="477"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52" name="Google Shape;152;p8"/>
          <p:cNvSpPr/>
          <p:nvPr/>
        </p:nvSpPr>
        <p:spPr>
          <a:xfrm rot="5400000">
            <a:off x="7878554" y="6234266"/>
            <a:ext cx="194323" cy="198413"/>
          </a:xfrm>
          <a:custGeom>
            <a:avLst/>
            <a:gdLst/>
            <a:ahLst/>
            <a:cxnLst/>
            <a:rect l="l" t="t" r="r" b="b"/>
            <a:pathLst>
              <a:path w="2153" h="2153" extrusionOk="0">
                <a:moveTo>
                  <a:pt x="1076" y="0"/>
                </a:moveTo>
                <a:cubicBezTo>
                  <a:pt x="487" y="0"/>
                  <a:pt x="0" y="487"/>
                  <a:pt x="0" y="1076"/>
                </a:cubicBezTo>
                <a:cubicBezTo>
                  <a:pt x="0" y="1675"/>
                  <a:pt x="487" y="2152"/>
                  <a:pt x="1076" y="2152"/>
                </a:cubicBezTo>
                <a:cubicBezTo>
                  <a:pt x="1666" y="2152"/>
                  <a:pt x="2152" y="1675"/>
                  <a:pt x="2152" y="1076"/>
                </a:cubicBezTo>
                <a:cubicBezTo>
                  <a:pt x="2152" y="487"/>
                  <a:pt x="1666" y="0"/>
                  <a:pt x="1076"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53" name="Google Shape;153;p8"/>
          <p:cNvSpPr/>
          <p:nvPr/>
        </p:nvSpPr>
        <p:spPr>
          <a:xfrm rot="-5400000" flipH="1">
            <a:off x="11241950" y="5028663"/>
            <a:ext cx="86285"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chemeClr val="accent2"/>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54" name="Google Shape;154;p8"/>
          <p:cNvSpPr/>
          <p:nvPr/>
        </p:nvSpPr>
        <p:spPr>
          <a:xfrm rot="-5400000" flipH="1">
            <a:off x="11410440" y="5182133"/>
            <a:ext cx="194323" cy="198413"/>
          </a:xfrm>
          <a:custGeom>
            <a:avLst/>
            <a:gdLst/>
            <a:ahLst/>
            <a:cxnLst/>
            <a:rect l="l" t="t" r="r" b="b"/>
            <a:pathLst>
              <a:path w="2153" h="2153" extrusionOk="0">
                <a:moveTo>
                  <a:pt x="1076" y="0"/>
                </a:moveTo>
                <a:cubicBezTo>
                  <a:pt x="487" y="0"/>
                  <a:pt x="0" y="487"/>
                  <a:pt x="0" y="1076"/>
                </a:cubicBezTo>
                <a:cubicBezTo>
                  <a:pt x="0" y="1675"/>
                  <a:pt x="487" y="2152"/>
                  <a:pt x="1076" y="2152"/>
                </a:cubicBezTo>
                <a:cubicBezTo>
                  <a:pt x="1666" y="2152"/>
                  <a:pt x="2152" y="1675"/>
                  <a:pt x="2152" y="1076"/>
                </a:cubicBezTo>
                <a:cubicBezTo>
                  <a:pt x="2152" y="487"/>
                  <a:pt x="1666" y="0"/>
                  <a:pt x="1076" y="0"/>
                </a:cubicBezTo>
                <a:close/>
              </a:path>
            </a:pathLst>
          </a:custGeom>
          <a:solidFill>
            <a:schemeClr val="accent2"/>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55" name="Google Shape;155;p8"/>
          <p:cNvSpPr/>
          <p:nvPr/>
        </p:nvSpPr>
        <p:spPr>
          <a:xfrm rot="5400000">
            <a:off x="545829" y="5475921"/>
            <a:ext cx="280517" cy="254168"/>
          </a:xfrm>
          <a:custGeom>
            <a:avLst/>
            <a:gdLst/>
            <a:ahLst/>
            <a:cxnLst/>
            <a:rect l="l" t="t" r="r" b="b"/>
            <a:pathLst>
              <a:path w="3108" h="2758" extrusionOk="0">
                <a:moveTo>
                  <a:pt x="1550" y="0"/>
                </a:moveTo>
                <a:cubicBezTo>
                  <a:pt x="975" y="0"/>
                  <a:pt x="437" y="360"/>
                  <a:pt x="244" y="934"/>
                </a:cubicBezTo>
                <a:cubicBezTo>
                  <a:pt x="0" y="1664"/>
                  <a:pt x="393" y="2441"/>
                  <a:pt x="1114" y="2684"/>
                </a:cubicBezTo>
                <a:cubicBezTo>
                  <a:pt x="1261" y="2734"/>
                  <a:pt x="1410" y="2757"/>
                  <a:pt x="1557" y="2757"/>
                </a:cubicBezTo>
                <a:cubicBezTo>
                  <a:pt x="2132" y="2757"/>
                  <a:pt x="2670" y="2397"/>
                  <a:pt x="2864" y="1823"/>
                </a:cubicBezTo>
                <a:cubicBezTo>
                  <a:pt x="3107" y="1093"/>
                  <a:pt x="2714" y="317"/>
                  <a:pt x="1994" y="73"/>
                </a:cubicBezTo>
                <a:cubicBezTo>
                  <a:pt x="1847" y="24"/>
                  <a:pt x="1697" y="0"/>
                  <a:pt x="1550" y="0"/>
                </a:cubicBezTo>
                <a:close/>
              </a:path>
            </a:pathLst>
          </a:custGeom>
          <a:solidFill>
            <a:schemeClr val="accent5"/>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56" name="Google Shape;156;p8"/>
          <p:cNvSpPr/>
          <p:nvPr/>
        </p:nvSpPr>
        <p:spPr>
          <a:xfrm rot="5400000">
            <a:off x="1055781" y="5742363"/>
            <a:ext cx="86285"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chemeClr val="accent5"/>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57" name="Google Shape;157;p8"/>
          <p:cNvSpPr/>
          <p:nvPr/>
        </p:nvSpPr>
        <p:spPr>
          <a:xfrm rot="5400000">
            <a:off x="5296249" y="5301653"/>
            <a:ext cx="375001" cy="339767"/>
          </a:xfrm>
          <a:custGeom>
            <a:avLst/>
            <a:gdLst/>
            <a:ahLst/>
            <a:cxnLst/>
            <a:rect l="l" t="t" r="r" b="b"/>
            <a:pathLst>
              <a:path w="3108" h="2758" extrusionOk="0">
                <a:moveTo>
                  <a:pt x="1550" y="0"/>
                </a:moveTo>
                <a:cubicBezTo>
                  <a:pt x="975" y="0"/>
                  <a:pt x="437" y="360"/>
                  <a:pt x="244" y="934"/>
                </a:cubicBezTo>
                <a:cubicBezTo>
                  <a:pt x="0" y="1664"/>
                  <a:pt x="393" y="2441"/>
                  <a:pt x="1114" y="2684"/>
                </a:cubicBezTo>
                <a:cubicBezTo>
                  <a:pt x="1261" y="2734"/>
                  <a:pt x="1410" y="2757"/>
                  <a:pt x="1557" y="2757"/>
                </a:cubicBezTo>
                <a:cubicBezTo>
                  <a:pt x="2132" y="2757"/>
                  <a:pt x="2670" y="2397"/>
                  <a:pt x="2864" y="1823"/>
                </a:cubicBezTo>
                <a:cubicBezTo>
                  <a:pt x="3107" y="1093"/>
                  <a:pt x="2714" y="317"/>
                  <a:pt x="1994" y="73"/>
                </a:cubicBezTo>
                <a:cubicBezTo>
                  <a:pt x="1847" y="24"/>
                  <a:pt x="1697" y="0"/>
                  <a:pt x="1550" y="0"/>
                </a:cubicBezTo>
                <a:close/>
              </a:path>
            </a:pathLst>
          </a:custGeom>
          <a:solidFill>
            <a:schemeClr val="accent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58" name="Google Shape;158;p8"/>
          <p:cNvSpPr/>
          <p:nvPr/>
        </p:nvSpPr>
        <p:spPr>
          <a:xfrm rot="3600835">
            <a:off x="3699873" y="5600671"/>
            <a:ext cx="86287"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chemeClr val="accent6"/>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59" name="Google Shape;159;p8"/>
          <p:cNvSpPr/>
          <p:nvPr/>
        </p:nvSpPr>
        <p:spPr>
          <a:xfrm rot="3600835">
            <a:off x="4388522" y="5793323"/>
            <a:ext cx="86196" cy="88010"/>
          </a:xfrm>
          <a:custGeom>
            <a:avLst/>
            <a:gdLst/>
            <a:ahLst/>
            <a:cxnLst/>
            <a:rect l="l" t="t" r="r" b="b"/>
            <a:pathLst>
              <a:path w="955" h="955" extrusionOk="0">
                <a:moveTo>
                  <a:pt x="477" y="0"/>
                </a:moveTo>
                <a:cubicBezTo>
                  <a:pt x="215" y="0"/>
                  <a:pt x="0" y="215"/>
                  <a:pt x="0" y="477"/>
                </a:cubicBezTo>
                <a:cubicBezTo>
                  <a:pt x="0" y="739"/>
                  <a:pt x="215" y="955"/>
                  <a:pt x="477" y="955"/>
                </a:cubicBezTo>
                <a:cubicBezTo>
                  <a:pt x="749" y="955"/>
                  <a:pt x="955" y="739"/>
                  <a:pt x="955" y="477"/>
                </a:cubicBezTo>
                <a:cubicBezTo>
                  <a:pt x="955" y="215"/>
                  <a:pt x="749" y="0"/>
                  <a:pt x="477" y="0"/>
                </a:cubicBezTo>
                <a:close/>
              </a:path>
            </a:pathLst>
          </a:custGeom>
          <a:solidFill>
            <a:schemeClr val="accent6"/>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60" name="Google Shape;160;p8"/>
          <p:cNvSpPr/>
          <p:nvPr/>
        </p:nvSpPr>
        <p:spPr>
          <a:xfrm rot="5400000">
            <a:off x="4005847" y="6309129"/>
            <a:ext cx="86285"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61" name="Google Shape;161;p8"/>
          <p:cNvSpPr/>
          <p:nvPr/>
        </p:nvSpPr>
        <p:spPr>
          <a:xfrm rot="5400000">
            <a:off x="559896" y="6112056"/>
            <a:ext cx="86195" cy="88010"/>
          </a:xfrm>
          <a:custGeom>
            <a:avLst/>
            <a:gdLst/>
            <a:ahLst/>
            <a:cxnLst/>
            <a:rect l="l" t="t" r="r" b="b"/>
            <a:pathLst>
              <a:path w="955" h="955" extrusionOk="0">
                <a:moveTo>
                  <a:pt x="477" y="0"/>
                </a:moveTo>
                <a:cubicBezTo>
                  <a:pt x="215" y="0"/>
                  <a:pt x="0" y="215"/>
                  <a:pt x="0" y="477"/>
                </a:cubicBezTo>
                <a:cubicBezTo>
                  <a:pt x="0" y="739"/>
                  <a:pt x="215" y="955"/>
                  <a:pt x="477" y="955"/>
                </a:cubicBezTo>
                <a:cubicBezTo>
                  <a:pt x="749" y="955"/>
                  <a:pt x="955" y="739"/>
                  <a:pt x="955" y="477"/>
                </a:cubicBezTo>
                <a:cubicBezTo>
                  <a:pt x="955" y="215"/>
                  <a:pt x="749" y="0"/>
                  <a:pt x="477"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62" name="Google Shape;162;p8"/>
          <p:cNvSpPr/>
          <p:nvPr/>
        </p:nvSpPr>
        <p:spPr>
          <a:xfrm rot="5400000">
            <a:off x="2516262" y="6226105"/>
            <a:ext cx="280517" cy="254168"/>
          </a:xfrm>
          <a:custGeom>
            <a:avLst/>
            <a:gdLst/>
            <a:ahLst/>
            <a:cxnLst/>
            <a:rect l="l" t="t" r="r" b="b"/>
            <a:pathLst>
              <a:path w="3108" h="2758" extrusionOk="0">
                <a:moveTo>
                  <a:pt x="1550" y="0"/>
                </a:moveTo>
                <a:cubicBezTo>
                  <a:pt x="975" y="0"/>
                  <a:pt x="437" y="360"/>
                  <a:pt x="244" y="934"/>
                </a:cubicBezTo>
                <a:cubicBezTo>
                  <a:pt x="0" y="1664"/>
                  <a:pt x="393" y="2441"/>
                  <a:pt x="1114" y="2684"/>
                </a:cubicBezTo>
                <a:cubicBezTo>
                  <a:pt x="1261" y="2734"/>
                  <a:pt x="1410" y="2757"/>
                  <a:pt x="1557" y="2757"/>
                </a:cubicBezTo>
                <a:cubicBezTo>
                  <a:pt x="2132" y="2757"/>
                  <a:pt x="2670" y="2397"/>
                  <a:pt x="2864" y="1823"/>
                </a:cubicBezTo>
                <a:cubicBezTo>
                  <a:pt x="3107" y="1093"/>
                  <a:pt x="2714" y="317"/>
                  <a:pt x="1994" y="73"/>
                </a:cubicBezTo>
                <a:cubicBezTo>
                  <a:pt x="1847" y="24"/>
                  <a:pt x="1697" y="0"/>
                  <a:pt x="1550"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63" name="Google Shape;163;p8"/>
          <p:cNvSpPr/>
          <p:nvPr/>
        </p:nvSpPr>
        <p:spPr>
          <a:xfrm rot="5400000">
            <a:off x="11607714" y="5742363"/>
            <a:ext cx="86285"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64" name="Google Shape;164;p8"/>
          <p:cNvSpPr/>
          <p:nvPr/>
        </p:nvSpPr>
        <p:spPr>
          <a:xfrm rot="5400000">
            <a:off x="6427880" y="6395429"/>
            <a:ext cx="86285"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65" name="Google Shape;165;p8"/>
          <p:cNvSpPr/>
          <p:nvPr/>
        </p:nvSpPr>
        <p:spPr>
          <a:xfrm rot="5400000">
            <a:off x="3156718" y="5399047"/>
            <a:ext cx="141161" cy="144963"/>
          </a:xfrm>
          <a:custGeom>
            <a:avLst/>
            <a:gdLst/>
            <a:ahLst/>
            <a:cxnLst/>
            <a:rect l="l" t="t" r="r" b="b"/>
            <a:pathLst>
              <a:path w="1564" h="1573" extrusionOk="0">
                <a:moveTo>
                  <a:pt x="787" y="1"/>
                </a:moveTo>
                <a:cubicBezTo>
                  <a:pt x="347" y="1"/>
                  <a:pt x="1" y="356"/>
                  <a:pt x="1" y="787"/>
                </a:cubicBezTo>
                <a:cubicBezTo>
                  <a:pt x="1" y="1217"/>
                  <a:pt x="347" y="1573"/>
                  <a:pt x="787" y="1573"/>
                </a:cubicBezTo>
                <a:cubicBezTo>
                  <a:pt x="1217" y="1573"/>
                  <a:pt x="1563" y="1217"/>
                  <a:pt x="1563" y="787"/>
                </a:cubicBezTo>
                <a:cubicBezTo>
                  <a:pt x="1563" y="356"/>
                  <a:pt x="1217" y="1"/>
                  <a:pt x="787" y="1"/>
                </a:cubicBezTo>
                <a:close/>
              </a:path>
            </a:pathLst>
          </a:custGeom>
          <a:solidFill>
            <a:schemeClr val="accent6"/>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3587830269"/>
      </p:ext>
    </p:extLst>
  </p:cSld>
  <p:clrMapOvr>
    <a:masterClrMapping/>
  </p:clrMapOvr>
  <p:timing>
    <p:tnLst>
      <p:par>
        <p:cTn id="1" dur="indefinite" restart="never" nodeType="tmRoot"/>
      </p:par>
    </p:tnLst>
  </p:timing>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Main point">
  <p:cSld name="1_Main point">
    <p:spTree>
      <p:nvGrpSpPr>
        <p:cNvPr id="1" name="Shape 134"/>
        <p:cNvGrpSpPr/>
        <p:nvPr/>
      </p:nvGrpSpPr>
      <p:grpSpPr>
        <a:xfrm>
          <a:off x="0" y="0"/>
          <a:ext cx="0" cy="0"/>
          <a:chOff x="0" y="0"/>
          <a:chExt cx="0" cy="0"/>
        </a:xfrm>
      </p:grpSpPr>
      <p:sp>
        <p:nvSpPr>
          <p:cNvPr id="135" name="Google Shape;135;p8"/>
          <p:cNvSpPr txBox="1">
            <a:spLocks noGrp="1"/>
          </p:cNvSpPr>
          <p:nvPr>
            <p:ph type="title"/>
          </p:nvPr>
        </p:nvSpPr>
        <p:spPr>
          <a:xfrm>
            <a:off x="1755968" y="2356300"/>
            <a:ext cx="9050000" cy="1263200"/>
          </a:xfrm>
          <a:prstGeom prst="rect">
            <a:avLst/>
          </a:prstGeom>
        </p:spPr>
        <p:txBody>
          <a:bodyPr spcFirstLastPara="1" wrap="square" lIns="121705" tIns="121705" rIns="121705" bIns="121705" anchor="ctr" anchorCtr="0">
            <a:noAutofit/>
          </a:bodyPr>
          <a:lstStyle>
            <a:lvl1pPr lvl="0">
              <a:spcBef>
                <a:spcPts val="0"/>
              </a:spcBef>
              <a:spcAft>
                <a:spcPts val="0"/>
              </a:spcAft>
              <a:buSzPts val="4800"/>
              <a:buNone/>
              <a:defRPr sz="80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136" name="Google Shape;136;p8"/>
          <p:cNvSpPr txBox="1">
            <a:spLocks noGrp="1"/>
          </p:cNvSpPr>
          <p:nvPr>
            <p:ph type="subTitle" idx="1"/>
          </p:nvPr>
        </p:nvSpPr>
        <p:spPr>
          <a:xfrm>
            <a:off x="1754368" y="4330700"/>
            <a:ext cx="9050000" cy="529200"/>
          </a:xfrm>
          <a:prstGeom prst="rect">
            <a:avLst/>
          </a:prstGeom>
        </p:spPr>
        <p:txBody>
          <a:bodyPr spcFirstLastPara="1" wrap="square" lIns="121705" tIns="121705" rIns="121705" bIns="121705" anchor="ctr" anchorCtr="0">
            <a:noAutofit/>
          </a:bodyPr>
          <a:lstStyle>
            <a:lvl1pPr lvl="0" algn="ctr">
              <a:spcBef>
                <a:spcPts val="0"/>
              </a:spcBef>
              <a:spcAft>
                <a:spcPts val="0"/>
              </a:spcAft>
              <a:buSzPts val="1400"/>
              <a:buNone/>
              <a:defRPr/>
            </a:lvl1pPr>
            <a:lvl2pPr lvl="1">
              <a:spcBef>
                <a:spcPts val="2130"/>
              </a:spcBef>
              <a:spcAft>
                <a:spcPts val="0"/>
              </a:spcAft>
              <a:buSzPts val="1400"/>
              <a:buNone/>
              <a:defRPr/>
            </a:lvl2pPr>
            <a:lvl3pPr lvl="2">
              <a:spcBef>
                <a:spcPts val="2130"/>
              </a:spcBef>
              <a:spcAft>
                <a:spcPts val="0"/>
              </a:spcAft>
              <a:buSzPts val="1400"/>
              <a:buNone/>
              <a:defRPr/>
            </a:lvl3pPr>
            <a:lvl4pPr lvl="3">
              <a:spcBef>
                <a:spcPts val="2130"/>
              </a:spcBef>
              <a:spcAft>
                <a:spcPts val="0"/>
              </a:spcAft>
              <a:buSzPts val="1400"/>
              <a:buNone/>
              <a:defRPr/>
            </a:lvl4pPr>
            <a:lvl5pPr lvl="4">
              <a:spcBef>
                <a:spcPts val="2130"/>
              </a:spcBef>
              <a:spcAft>
                <a:spcPts val="0"/>
              </a:spcAft>
              <a:buSzPts val="1400"/>
              <a:buNone/>
              <a:defRPr/>
            </a:lvl5pPr>
            <a:lvl6pPr lvl="5">
              <a:spcBef>
                <a:spcPts val="2130"/>
              </a:spcBef>
              <a:spcAft>
                <a:spcPts val="0"/>
              </a:spcAft>
              <a:buSzPts val="1400"/>
              <a:buNone/>
              <a:defRPr/>
            </a:lvl6pPr>
            <a:lvl7pPr lvl="6">
              <a:spcBef>
                <a:spcPts val="2130"/>
              </a:spcBef>
              <a:spcAft>
                <a:spcPts val="0"/>
              </a:spcAft>
              <a:buSzPts val="1400"/>
              <a:buNone/>
              <a:defRPr/>
            </a:lvl7pPr>
            <a:lvl8pPr lvl="7">
              <a:spcBef>
                <a:spcPts val="2130"/>
              </a:spcBef>
              <a:spcAft>
                <a:spcPts val="0"/>
              </a:spcAft>
              <a:buSzPts val="1400"/>
              <a:buNone/>
              <a:defRPr/>
            </a:lvl8pPr>
            <a:lvl9pPr lvl="8">
              <a:spcBef>
                <a:spcPts val="2130"/>
              </a:spcBef>
              <a:spcAft>
                <a:spcPts val="2130"/>
              </a:spcAft>
              <a:buSzPts val="1400"/>
              <a:buNone/>
              <a:defRPr/>
            </a:lvl9pPr>
          </a:lstStyle>
          <a:p>
            <a:endParaRPr/>
          </a:p>
        </p:txBody>
      </p:sp>
      <p:sp>
        <p:nvSpPr>
          <p:cNvPr id="137" name="Google Shape;137;p8"/>
          <p:cNvSpPr/>
          <p:nvPr/>
        </p:nvSpPr>
        <p:spPr>
          <a:xfrm rot="4704296">
            <a:off x="10032852" y="4948948"/>
            <a:ext cx="920188" cy="2414251"/>
          </a:xfrm>
          <a:custGeom>
            <a:avLst/>
            <a:gdLst/>
            <a:ahLst/>
            <a:cxnLst/>
            <a:rect l="l" t="t" r="r" b="b"/>
            <a:pathLst>
              <a:path w="8648" h="24107" extrusionOk="0">
                <a:moveTo>
                  <a:pt x="8647" y="0"/>
                </a:moveTo>
                <a:cubicBezTo>
                  <a:pt x="3678" y="1769"/>
                  <a:pt x="310" y="6401"/>
                  <a:pt x="160" y="11670"/>
                </a:cubicBezTo>
                <a:cubicBezTo>
                  <a:pt x="1" y="16938"/>
                  <a:pt x="3079" y="21767"/>
                  <a:pt x="7927" y="23835"/>
                </a:cubicBezTo>
                <a:cubicBezTo>
                  <a:pt x="8170" y="23928"/>
                  <a:pt x="8404" y="24022"/>
                  <a:pt x="8647" y="24106"/>
                </a:cubicBezTo>
                <a:lnTo>
                  <a:pt x="8647" y="0"/>
                </a:lnTo>
                <a:close/>
              </a:path>
            </a:pathLst>
          </a:custGeom>
          <a:solidFill>
            <a:srgbClr val="FFB03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38" name="Google Shape;138;p8"/>
          <p:cNvSpPr/>
          <p:nvPr/>
        </p:nvSpPr>
        <p:spPr>
          <a:xfrm rot="-5400000" flipH="1">
            <a:off x="5187618" y="3119217"/>
            <a:ext cx="1134204" cy="6363907"/>
          </a:xfrm>
          <a:custGeom>
            <a:avLst/>
            <a:gdLst/>
            <a:ahLst/>
            <a:cxnLst/>
            <a:rect l="l" t="t" r="r" b="b"/>
            <a:pathLst>
              <a:path w="4970" h="27887" extrusionOk="0">
                <a:moveTo>
                  <a:pt x="4970" y="0"/>
                </a:moveTo>
                <a:lnTo>
                  <a:pt x="3753" y="10"/>
                </a:lnTo>
                <a:cubicBezTo>
                  <a:pt x="2611" y="852"/>
                  <a:pt x="1320" y="1442"/>
                  <a:pt x="581" y="3145"/>
                </a:cubicBezTo>
                <a:cubicBezTo>
                  <a:pt x="85" y="4296"/>
                  <a:pt x="1" y="5961"/>
                  <a:pt x="590" y="6991"/>
                </a:cubicBezTo>
                <a:cubicBezTo>
                  <a:pt x="1030" y="7749"/>
                  <a:pt x="1704" y="8011"/>
                  <a:pt x="2312" y="8385"/>
                </a:cubicBezTo>
                <a:cubicBezTo>
                  <a:pt x="2920" y="8759"/>
                  <a:pt x="3557" y="9433"/>
                  <a:pt x="3622" y="10434"/>
                </a:cubicBezTo>
                <a:cubicBezTo>
                  <a:pt x="3669" y="11099"/>
                  <a:pt x="3454" y="11735"/>
                  <a:pt x="3379" y="12390"/>
                </a:cubicBezTo>
                <a:cubicBezTo>
                  <a:pt x="3266" y="13476"/>
                  <a:pt x="3978" y="14458"/>
                  <a:pt x="4043" y="15403"/>
                </a:cubicBezTo>
                <a:cubicBezTo>
                  <a:pt x="4155" y="17088"/>
                  <a:pt x="2546" y="18604"/>
                  <a:pt x="1816" y="20550"/>
                </a:cubicBezTo>
                <a:cubicBezTo>
                  <a:pt x="1535" y="21308"/>
                  <a:pt x="1348" y="25295"/>
                  <a:pt x="2265" y="27887"/>
                </a:cubicBezTo>
                <a:lnTo>
                  <a:pt x="4970" y="27887"/>
                </a:lnTo>
                <a:lnTo>
                  <a:pt x="4970" y="0"/>
                </a:lnTo>
                <a:close/>
              </a:path>
            </a:pathLst>
          </a:custGeom>
          <a:solidFill>
            <a:schemeClr val="accent6"/>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39" name="Google Shape;139;p8"/>
          <p:cNvSpPr/>
          <p:nvPr/>
        </p:nvSpPr>
        <p:spPr>
          <a:xfrm rot="5400000" flipH="1">
            <a:off x="4011239" y="4221271"/>
            <a:ext cx="1009625" cy="4263834"/>
          </a:xfrm>
          <a:custGeom>
            <a:avLst/>
            <a:gdLst/>
            <a:ahLst/>
            <a:cxnLst/>
            <a:rect l="l" t="t" r="r" b="b"/>
            <a:pathLst>
              <a:path w="16414" h="62270" extrusionOk="0">
                <a:moveTo>
                  <a:pt x="4865" y="1"/>
                </a:moveTo>
                <a:cubicBezTo>
                  <a:pt x="4187" y="1"/>
                  <a:pt x="3536" y="74"/>
                  <a:pt x="2938" y="218"/>
                </a:cubicBezTo>
                <a:cubicBezTo>
                  <a:pt x="1881" y="480"/>
                  <a:pt x="880" y="929"/>
                  <a:pt x="0" y="1565"/>
                </a:cubicBezTo>
                <a:lnTo>
                  <a:pt x="0" y="62270"/>
                </a:lnTo>
                <a:lnTo>
                  <a:pt x="12830" y="62270"/>
                </a:lnTo>
                <a:cubicBezTo>
                  <a:pt x="12867" y="61119"/>
                  <a:pt x="12502" y="59874"/>
                  <a:pt x="11585" y="58658"/>
                </a:cubicBezTo>
                <a:cubicBezTo>
                  <a:pt x="9339" y="55672"/>
                  <a:pt x="4773" y="53810"/>
                  <a:pt x="3210" y="50675"/>
                </a:cubicBezTo>
                <a:cubicBezTo>
                  <a:pt x="2967" y="50198"/>
                  <a:pt x="2807" y="49683"/>
                  <a:pt x="2742" y="49159"/>
                </a:cubicBezTo>
                <a:cubicBezTo>
                  <a:pt x="2508" y="47241"/>
                  <a:pt x="3678" y="45594"/>
                  <a:pt x="5194" y="44537"/>
                </a:cubicBezTo>
                <a:cubicBezTo>
                  <a:pt x="7121" y="43198"/>
                  <a:pt x="9611" y="42412"/>
                  <a:pt x="11201" y="40803"/>
                </a:cubicBezTo>
                <a:cubicBezTo>
                  <a:pt x="16414" y="35516"/>
                  <a:pt x="9816" y="24904"/>
                  <a:pt x="11342" y="17483"/>
                </a:cubicBezTo>
                <a:cubicBezTo>
                  <a:pt x="11885" y="14910"/>
                  <a:pt x="13391" y="12785"/>
                  <a:pt x="13934" y="10212"/>
                </a:cubicBezTo>
                <a:cubicBezTo>
                  <a:pt x="14552" y="7096"/>
                  <a:pt x="13335" y="3905"/>
                  <a:pt x="10808" y="1987"/>
                </a:cubicBezTo>
                <a:cubicBezTo>
                  <a:pt x="9046" y="628"/>
                  <a:pt x="6842" y="1"/>
                  <a:pt x="4865" y="1"/>
                </a:cubicBezTo>
                <a:close/>
              </a:path>
            </a:pathLst>
          </a:custGeom>
          <a:solidFill>
            <a:schemeClr val="accent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40" name="Google Shape;140;p8"/>
          <p:cNvSpPr/>
          <p:nvPr/>
        </p:nvSpPr>
        <p:spPr>
          <a:xfrm rot="-5400000">
            <a:off x="1040533" y="4337994"/>
            <a:ext cx="1479543" cy="3560538"/>
          </a:xfrm>
          <a:custGeom>
            <a:avLst/>
            <a:gdLst/>
            <a:ahLst/>
            <a:cxnLst/>
            <a:rect l="l" t="t" r="r" b="b"/>
            <a:pathLst>
              <a:path w="18567" h="39585" extrusionOk="0">
                <a:moveTo>
                  <a:pt x="0" y="1"/>
                </a:moveTo>
                <a:lnTo>
                  <a:pt x="0" y="39584"/>
                </a:lnTo>
                <a:lnTo>
                  <a:pt x="197" y="39500"/>
                </a:lnTo>
                <a:cubicBezTo>
                  <a:pt x="7664" y="36159"/>
                  <a:pt x="12942" y="28037"/>
                  <a:pt x="11014" y="18688"/>
                </a:cubicBezTo>
                <a:cubicBezTo>
                  <a:pt x="10546" y="16424"/>
                  <a:pt x="9686" y="14103"/>
                  <a:pt x="9835" y="11932"/>
                </a:cubicBezTo>
                <a:cubicBezTo>
                  <a:pt x="10116" y="7721"/>
                  <a:pt x="13981" y="5653"/>
                  <a:pt x="16554" y="2845"/>
                </a:cubicBezTo>
                <a:cubicBezTo>
                  <a:pt x="17340" y="1984"/>
                  <a:pt x="18014" y="1030"/>
                  <a:pt x="18566" y="1"/>
                </a:cubicBezTo>
                <a:close/>
              </a:path>
            </a:pathLst>
          </a:custGeom>
          <a:solidFill>
            <a:schemeClr val="accent5"/>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41" name="Google Shape;141;p8"/>
          <p:cNvSpPr/>
          <p:nvPr/>
        </p:nvSpPr>
        <p:spPr>
          <a:xfrm rot="-5400000">
            <a:off x="7047706" y="1287733"/>
            <a:ext cx="274461" cy="235124"/>
          </a:xfrm>
          <a:custGeom>
            <a:avLst/>
            <a:gdLst/>
            <a:ahLst/>
            <a:cxnLst/>
            <a:rect l="l" t="t" r="r" b="b"/>
            <a:pathLst>
              <a:path w="1835" h="1572" extrusionOk="0">
                <a:moveTo>
                  <a:pt x="1048" y="0"/>
                </a:moveTo>
                <a:cubicBezTo>
                  <a:pt x="346" y="0"/>
                  <a:pt x="0" y="842"/>
                  <a:pt x="496" y="1338"/>
                </a:cubicBezTo>
                <a:cubicBezTo>
                  <a:pt x="657" y="1499"/>
                  <a:pt x="855" y="1572"/>
                  <a:pt x="1048" y="1572"/>
                </a:cubicBezTo>
                <a:cubicBezTo>
                  <a:pt x="1450" y="1572"/>
                  <a:pt x="1834" y="1260"/>
                  <a:pt x="1834" y="786"/>
                </a:cubicBezTo>
                <a:cubicBezTo>
                  <a:pt x="1834" y="356"/>
                  <a:pt x="1479" y="0"/>
                  <a:pt x="1048" y="0"/>
                </a:cubicBezTo>
                <a:close/>
              </a:path>
            </a:pathLst>
          </a:custGeom>
          <a:solidFill>
            <a:srgbClr val="FFB03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42" name="Google Shape;142;p8"/>
          <p:cNvSpPr/>
          <p:nvPr/>
        </p:nvSpPr>
        <p:spPr>
          <a:xfrm rot="-5400000">
            <a:off x="7646734" y="676146"/>
            <a:ext cx="473240" cy="431211"/>
          </a:xfrm>
          <a:custGeom>
            <a:avLst/>
            <a:gdLst/>
            <a:ahLst/>
            <a:cxnLst/>
            <a:rect l="l" t="t" r="r" b="b"/>
            <a:pathLst>
              <a:path w="3164" h="2883" extrusionOk="0">
                <a:moveTo>
                  <a:pt x="1582" y="1"/>
                </a:moveTo>
                <a:cubicBezTo>
                  <a:pt x="1213" y="1"/>
                  <a:pt x="843" y="141"/>
                  <a:pt x="562" y="422"/>
                </a:cubicBezTo>
                <a:cubicBezTo>
                  <a:pt x="1" y="983"/>
                  <a:pt x="1" y="1900"/>
                  <a:pt x="562" y="2462"/>
                </a:cubicBezTo>
                <a:cubicBezTo>
                  <a:pt x="843" y="2742"/>
                  <a:pt x="1213" y="2883"/>
                  <a:pt x="1582" y="2883"/>
                </a:cubicBezTo>
                <a:cubicBezTo>
                  <a:pt x="1952" y="2883"/>
                  <a:pt x="2322" y="2742"/>
                  <a:pt x="2602" y="2462"/>
                </a:cubicBezTo>
                <a:cubicBezTo>
                  <a:pt x="3164" y="1900"/>
                  <a:pt x="3164" y="983"/>
                  <a:pt x="2602" y="422"/>
                </a:cubicBezTo>
                <a:cubicBezTo>
                  <a:pt x="2322" y="141"/>
                  <a:pt x="1952" y="1"/>
                  <a:pt x="1582" y="1"/>
                </a:cubicBezTo>
                <a:close/>
              </a:path>
            </a:pathLst>
          </a:custGeom>
          <a:solidFill>
            <a:srgbClr val="FFB03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43" name="Google Shape;143;p8"/>
          <p:cNvSpPr/>
          <p:nvPr/>
        </p:nvSpPr>
        <p:spPr>
          <a:xfrm rot="-5400000">
            <a:off x="4073431" y="278521"/>
            <a:ext cx="274461" cy="235273"/>
          </a:xfrm>
          <a:custGeom>
            <a:avLst/>
            <a:gdLst/>
            <a:ahLst/>
            <a:cxnLst/>
            <a:rect l="l" t="t" r="r" b="b"/>
            <a:pathLst>
              <a:path w="1835" h="1573" extrusionOk="0">
                <a:moveTo>
                  <a:pt x="1048" y="1"/>
                </a:moveTo>
                <a:cubicBezTo>
                  <a:pt x="346" y="1"/>
                  <a:pt x="0" y="843"/>
                  <a:pt x="496" y="1339"/>
                </a:cubicBezTo>
                <a:cubicBezTo>
                  <a:pt x="657" y="1500"/>
                  <a:pt x="855" y="1572"/>
                  <a:pt x="1048" y="1572"/>
                </a:cubicBezTo>
                <a:cubicBezTo>
                  <a:pt x="1450" y="1572"/>
                  <a:pt x="1834" y="1260"/>
                  <a:pt x="1834" y="787"/>
                </a:cubicBezTo>
                <a:cubicBezTo>
                  <a:pt x="1834" y="356"/>
                  <a:pt x="1479" y="1"/>
                  <a:pt x="1048" y="1"/>
                </a:cubicBezTo>
                <a:close/>
              </a:path>
            </a:pathLst>
          </a:custGeom>
          <a:solidFill>
            <a:srgbClr val="FFB03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44" name="Google Shape;144;p8"/>
          <p:cNvSpPr/>
          <p:nvPr/>
        </p:nvSpPr>
        <p:spPr>
          <a:xfrm rot="-5400000">
            <a:off x="5537499" y="-1156089"/>
            <a:ext cx="1293481" cy="3605684"/>
          </a:xfrm>
          <a:custGeom>
            <a:avLst/>
            <a:gdLst/>
            <a:ahLst/>
            <a:cxnLst/>
            <a:rect l="l" t="t" r="r" b="b"/>
            <a:pathLst>
              <a:path w="8648" h="24107" extrusionOk="0">
                <a:moveTo>
                  <a:pt x="8647" y="0"/>
                </a:moveTo>
                <a:cubicBezTo>
                  <a:pt x="3678" y="1769"/>
                  <a:pt x="310" y="6401"/>
                  <a:pt x="160" y="11670"/>
                </a:cubicBezTo>
                <a:cubicBezTo>
                  <a:pt x="1" y="16938"/>
                  <a:pt x="3079" y="21767"/>
                  <a:pt x="7927" y="23835"/>
                </a:cubicBezTo>
                <a:cubicBezTo>
                  <a:pt x="8170" y="23928"/>
                  <a:pt x="8404" y="24022"/>
                  <a:pt x="8647" y="24106"/>
                </a:cubicBezTo>
                <a:lnTo>
                  <a:pt x="8647" y="0"/>
                </a:lnTo>
                <a:close/>
              </a:path>
            </a:pathLst>
          </a:custGeom>
          <a:solidFill>
            <a:srgbClr val="FFB03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45" name="Google Shape;145;p8"/>
          <p:cNvSpPr/>
          <p:nvPr/>
        </p:nvSpPr>
        <p:spPr>
          <a:xfrm rot="-5400000">
            <a:off x="5356891" y="287047"/>
            <a:ext cx="168117" cy="142689"/>
          </a:xfrm>
          <a:custGeom>
            <a:avLst/>
            <a:gdLst/>
            <a:ahLst/>
            <a:cxnLst/>
            <a:rect l="l" t="t" r="r" b="b"/>
            <a:pathLst>
              <a:path w="1124" h="954" extrusionOk="0">
                <a:moveTo>
                  <a:pt x="646" y="0"/>
                </a:moveTo>
                <a:cubicBezTo>
                  <a:pt x="216" y="0"/>
                  <a:pt x="0" y="515"/>
                  <a:pt x="300" y="814"/>
                </a:cubicBezTo>
                <a:cubicBezTo>
                  <a:pt x="399" y="911"/>
                  <a:pt x="520" y="954"/>
                  <a:pt x="638" y="954"/>
                </a:cubicBezTo>
                <a:cubicBezTo>
                  <a:pt x="887" y="954"/>
                  <a:pt x="1123" y="763"/>
                  <a:pt x="1123" y="477"/>
                </a:cubicBezTo>
                <a:cubicBezTo>
                  <a:pt x="1123" y="215"/>
                  <a:pt x="908" y="0"/>
                  <a:pt x="646"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46" name="Google Shape;146;p8"/>
          <p:cNvSpPr/>
          <p:nvPr/>
        </p:nvSpPr>
        <p:spPr>
          <a:xfrm rot="5400000">
            <a:off x="6904916" y="4321995"/>
            <a:ext cx="1466309" cy="3605721"/>
          </a:xfrm>
          <a:custGeom>
            <a:avLst/>
            <a:gdLst/>
            <a:ahLst/>
            <a:cxnLst/>
            <a:rect l="l" t="t" r="r" b="b"/>
            <a:pathLst>
              <a:path w="16246" h="39126" extrusionOk="0">
                <a:moveTo>
                  <a:pt x="16245" y="0"/>
                </a:moveTo>
                <a:cubicBezTo>
                  <a:pt x="15703" y="337"/>
                  <a:pt x="15179" y="655"/>
                  <a:pt x="14701" y="908"/>
                </a:cubicBezTo>
                <a:cubicBezTo>
                  <a:pt x="10322" y="3182"/>
                  <a:pt x="5044" y="4445"/>
                  <a:pt x="2134" y="8787"/>
                </a:cubicBezTo>
                <a:cubicBezTo>
                  <a:pt x="318" y="11482"/>
                  <a:pt x="0" y="15422"/>
                  <a:pt x="2171" y="17846"/>
                </a:cubicBezTo>
                <a:cubicBezTo>
                  <a:pt x="3753" y="19633"/>
                  <a:pt x="6233" y="20241"/>
                  <a:pt x="8460" y="21121"/>
                </a:cubicBezTo>
                <a:cubicBezTo>
                  <a:pt x="10677" y="22001"/>
                  <a:pt x="12998" y="23582"/>
                  <a:pt x="13242" y="25959"/>
                </a:cubicBezTo>
                <a:cubicBezTo>
                  <a:pt x="13401" y="27522"/>
                  <a:pt x="12596" y="29010"/>
                  <a:pt x="12343" y="30554"/>
                </a:cubicBezTo>
                <a:cubicBezTo>
                  <a:pt x="11931" y="33108"/>
                  <a:pt x="13054" y="35719"/>
                  <a:pt x="14758" y="37656"/>
                </a:cubicBezTo>
                <a:cubicBezTo>
                  <a:pt x="15216" y="38180"/>
                  <a:pt x="15712" y="38667"/>
                  <a:pt x="16245" y="39125"/>
                </a:cubicBezTo>
                <a:lnTo>
                  <a:pt x="16245" y="0"/>
                </a:lnTo>
                <a:close/>
              </a:path>
            </a:pathLst>
          </a:custGeom>
          <a:solidFill>
            <a:srgbClr val="FF835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47" name="Google Shape;147;p8"/>
          <p:cNvSpPr/>
          <p:nvPr/>
        </p:nvSpPr>
        <p:spPr>
          <a:xfrm rot="5400000">
            <a:off x="6984729" y="6143887"/>
            <a:ext cx="280517" cy="254168"/>
          </a:xfrm>
          <a:custGeom>
            <a:avLst/>
            <a:gdLst/>
            <a:ahLst/>
            <a:cxnLst/>
            <a:rect l="l" t="t" r="r" b="b"/>
            <a:pathLst>
              <a:path w="3108" h="2758" extrusionOk="0">
                <a:moveTo>
                  <a:pt x="1550" y="0"/>
                </a:moveTo>
                <a:cubicBezTo>
                  <a:pt x="975" y="0"/>
                  <a:pt x="437" y="360"/>
                  <a:pt x="244" y="934"/>
                </a:cubicBezTo>
                <a:cubicBezTo>
                  <a:pt x="0" y="1664"/>
                  <a:pt x="393" y="2441"/>
                  <a:pt x="1114" y="2684"/>
                </a:cubicBezTo>
                <a:cubicBezTo>
                  <a:pt x="1261" y="2734"/>
                  <a:pt x="1410" y="2757"/>
                  <a:pt x="1557" y="2757"/>
                </a:cubicBezTo>
                <a:cubicBezTo>
                  <a:pt x="2132" y="2757"/>
                  <a:pt x="2670" y="2397"/>
                  <a:pt x="2864" y="1823"/>
                </a:cubicBezTo>
                <a:cubicBezTo>
                  <a:pt x="3107" y="1093"/>
                  <a:pt x="2714" y="317"/>
                  <a:pt x="1994" y="73"/>
                </a:cubicBezTo>
                <a:cubicBezTo>
                  <a:pt x="1847" y="24"/>
                  <a:pt x="1697" y="0"/>
                  <a:pt x="1550" y="0"/>
                </a:cubicBezTo>
                <a:close/>
              </a:path>
            </a:pathLst>
          </a:custGeom>
          <a:solidFill>
            <a:srgbClr val="FF835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48" name="Google Shape;148;p8"/>
          <p:cNvSpPr/>
          <p:nvPr/>
        </p:nvSpPr>
        <p:spPr>
          <a:xfrm rot="5400000">
            <a:off x="6628884" y="6216631"/>
            <a:ext cx="141161" cy="144963"/>
          </a:xfrm>
          <a:custGeom>
            <a:avLst/>
            <a:gdLst/>
            <a:ahLst/>
            <a:cxnLst/>
            <a:rect l="l" t="t" r="r" b="b"/>
            <a:pathLst>
              <a:path w="1564" h="1573" extrusionOk="0">
                <a:moveTo>
                  <a:pt x="787" y="1"/>
                </a:moveTo>
                <a:cubicBezTo>
                  <a:pt x="347" y="1"/>
                  <a:pt x="1" y="356"/>
                  <a:pt x="1" y="787"/>
                </a:cubicBezTo>
                <a:cubicBezTo>
                  <a:pt x="1" y="1217"/>
                  <a:pt x="347" y="1573"/>
                  <a:pt x="787" y="1573"/>
                </a:cubicBezTo>
                <a:cubicBezTo>
                  <a:pt x="1217" y="1573"/>
                  <a:pt x="1563" y="1217"/>
                  <a:pt x="1563" y="787"/>
                </a:cubicBezTo>
                <a:cubicBezTo>
                  <a:pt x="1563" y="356"/>
                  <a:pt x="1217" y="1"/>
                  <a:pt x="787" y="1"/>
                </a:cubicBezTo>
                <a:close/>
              </a:path>
            </a:pathLst>
          </a:custGeom>
          <a:solidFill>
            <a:srgbClr val="FF835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49" name="Google Shape;149;p8"/>
          <p:cNvSpPr/>
          <p:nvPr/>
        </p:nvSpPr>
        <p:spPr>
          <a:xfrm>
            <a:off x="7667734" y="5391691"/>
            <a:ext cx="4524208" cy="1466324"/>
          </a:xfrm>
          <a:custGeom>
            <a:avLst/>
            <a:gdLst/>
            <a:ahLst/>
            <a:cxnLst/>
            <a:rect l="l" t="t" r="r" b="b"/>
            <a:pathLst>
              <a:path w="64158" h="20794" extrusionOk="0">
                <a:moveTo>
                  <a:pt x="61644" y="0"/>
                </a:moveTo>
                <a:cubicBezTo>
                  <a:pt x="59194" y="0"/>
                  <a:pt x="56738" y="1084"/>
                  <a:pt x="55165" y="2976"/>
                </a:cubicBezTo>
                <a:cubicBezTo>
                  <a:pt x="53958" y="4417"/>
                  <a:pt x="53275" y="6223"/>
                  <a:pt x="52292" y="7833"/>
                </a:cubicBezTo>
                <a:cubicBezTo>
                  <a:pt x="51300" y="9433"/>
                  <a:pt x="49812" y="10930"/>
                  <a:pt x="47941" y="11099"/>
                </a:cubicBezTo>
                <a:cubicBezTo>
                  <a:pt x="47820" y="11109"/>
                  <a:pt x="47699" y="11114"/>
                  <a:pt x="47578" y="11114"/>
                </a:cubicBezTo>
                <a:cubicBezTo>
                  <a:pt x="46403" y="11114"/>
                  <a:pt x="45246" y="10660"/>
                  <a:pt x="44067" y="10584"/>
                </a:cubicBezTo>
                <a:cubicBezTo>
                  <a:pt x="43948" y="10577"/>
                  <a:pt x="43831" y="10573"/>
                  <a:pt x="43714" y="10573"/>
                </a:cubicBezTo>
                <a:cubicBezTo>
                  <a:pt x="40364" y="10573"/>
                  <a:pt x="37578" y="13469"/>
                  <a:pt x="34241" y="14075"/>
                </a:cubicBezTo>
                <a:cubicBezTo>
                  <a:pt x="33776" y="14157"/>
                  <a:pt x="33314" y="14195"/>
                  <a:pt x="32855" y="14195"/>
                </a:cubicBezTo>
                <a:cubicBezTo>
                  <a:pt x="29479" y="14195"/>
                  <a:pt x="26245" y="12164"/>
                  <a:pt x="22909" y="11192"/>
                </a:cubicBezTo>
                <a:cubicBezTo>
                  <a:pt x="21302" y="10719"/>
                  <a:pt x="19640" y="10498"/>
                  <a:pt x="17971" y="10498"/>
                </a:cubicBezTo>
                <a:cubicBezTo>
                  <a:pt x="14730" y="10498"/>
                  <a:pt x="11463" y="11331"/>
                  <a:pt x="8535" y="12764"/>
                </a:cubicBezTo>
                <a:cubicBezTo>
                  <a:pt x="4773" y="14608"/>
                  <a:pt x="964" y="17799"/>
                  <a:pt x="1" y="20794"/>
                </a:cubicBezTo>
                <a:lnTo>
                  <a:pt x="64158" y="20794"/>
                </a:lnTo>
                <a:lnTo>
                  <a:pt x="64158" y="403"/>
                </a:lnTo>
                <a:cubicBezTo>
                  <a:pt x="64027" y="356"/>
                  <a:pt x="63886" y="319"/>
                  <a:pt x="63755" y="281"/>
                </a:cubicBezTo>
                <a:cubicBezTo>
                  <a:pt x="63067" y="92"/>
                  <a:pt x="62355" y="0"/>
                  <a:pt x="61644" y="0"/>
                </a:cubicBezTo>
                <a:close/>
              </a:path>
            </a:pathLst>
          </a:custGeom>
          <a:solidFill>
            <a:srgbClr val="ACDCDC"/>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50" name="Google Shape;150;p8"/>
          <p:cNvSpPr/>
          <p:nvPr/>
        </p:nvSpPr>
        <p:spPr>
          <a:xfrm rot="5400000">
            <a:off x="8155080" y="6080796"/>
            <a:ext cx="86285"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51" name="Google Shape;151;p8"/>
          <p:cNvSpPr/>
          <p:nvPr/>
        </p:nvSpPr>
        <p:spPr>
          <a:xfrm rot="5400000">
            <a:off x="8655297" y="6591823"/>
            <a:ext cx="86195" cy="88010"/>
          </a:xfrm>
          <a:custGeom>
            <a:avLst/>
            <a:gdLst/>
            <a:ahLst/>
            <a:cxnLst/>
            <a:rect l="l" t="t" r="r" b="b"/>
            <a:pathLst>
              <a:path w="955" h="955" extrusionOk="0">
                <a:moveTo>
                  <a:pt x="477" y="0"/>
                </a:moveTo>
                <a:cubicBezTo>
                  <a:pt x="215" y="0"/>
                  <a:pt x="0" y="215"/>
                  <a:pt x="0" y="477"/>
                </a:cubicBezTo>
                <a:cubicBezTo>
                  <a:pt x="0" y="739"/>
                  <a:pt x="215" y="955"/>
                  <a:pt x="477" y="955"/>
                </a:cubicBezTo>
                <a:cubicBezTo>
                  <a:pt x="749" y="955"/>
                  <a:pt x="955" y="739"/>
                  <a:pt x="955" y="477"/>
                </a:cubicBezTo>
                <a:cubicBezTo>
                  <a:pt x="955" y="215"/>
                  <a:pt x="749" y="0"/>
                  <a:pt x="477"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52" name="Google Shape;152;p8"/>
          <p:cNvSpPr/>
          <p:nvPr/>
        </p:nvSpPr>
        <p:spPr>
          <a:xfrm rot="5400000">
            <a:off x="7878554" y="6234266"/>
            <a:ext cx="194323" cy="198413"/>
          </a:xfrm>
          <a:custGeom>
            <a:avLst/>
            <a:gdLst/>
            <a:ahLst/>
            <a:cxnLst/>
            <a:rect l="l" t="t" r="r" b="b"/>
            <a:pathLst>
              <a:path w="2153" h="2153" extrusionOk="0">
                <a:moveTo>
                  <a:pt x="1076" y="0"/>
                </a:moveTo>
                <a:cubicBezTo>
                  <a:pt x="487" y="0"/>
                  <a:pt x="0" y="487"/>
                  <a:pt x="0" y="1076"/>
                </a:cubicBezTo>
                <a:cubicBezTo>
                  <a:pt x="0" y="1675"/>
                  <a:pt x="487" y="2152"/>
                  <a:pt x="1076" y="2152"/>
                </a:cubicBezTo>
                <a:cubicBezTo>
                  <a:pt x="1666" y="2152"/>
                  <a:pt x="2152" y="1675"/>
                  <a:pt x="2152" y="1076"/>
                </a:cubicBezTo>
                <a:cubicBezTo>
                  <a:pt x="2152" y="487"/>
                  <a:pt x="1666" y="0"/>
                  <a:pt x="1076"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53" name="Google Shape;153;p8"/>
          <p:cNvSpPr/>
          <p:nvPr/>
        </p:nvSpPr>
        <p:spPr>
          <a:xfrm rot="-5400000" flipH="1">
            <a:off x="11241950" y="5028663"/>
            <a:ext cx="86285"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chemeClr val="accent2"/>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54" name="Google Shape;154;p8"/>
          <p:cNvSpPr/>
          <p:nvPr/>
        </p:nvSpPr>
        <p:spPr>
          <a:xfrm rot="-5400000" flipH="1">
            <a:off x="11410440" y="5182133"/>
            <a:ext cx="194323" cy="198413"/>
          </a:xfrm>
          <a:custGeom>
            <a:avLst/>
            <a:gdLst/>
            <a:ahLst/>
            <a:cxnLst/>
            <a:rect l="l" t="t" r="r" b="b"/>
            <a:pathLst>
              <a:path w="2153" h="2153" extrusionOk="0">
                <a:moveTo>
                  <a:pt x="1076" y="0"/>
                </a:moveTo>
                <a:cubicBezTo>
                  <a:pt x="487" y="0"/>
                  <a:pt x="0" y="487"/>
                  <a:pt x="0" y="1076"/>
                </a:cubicBezTo>
                <a:cubicBezTo>
                  <a:pt x="0" y="1675"/>
                  <a:pt x="487" y="2152"/>
                  <a:pt x="1076" y="2152"/>
                </a:cubicBezTo>
                <a:cubicBezTo>
                  <a:pt x="1666" y="2152"/>
                  <a:pt x="2152" y="1675"/>
                  <a:pt x="2152" y="1076"/>
                </a:cubicBezTo>
                <a:cubicBezTo>
                  <a:pt x="2152" y="487"/>
                  <a:pt x="1666" y="0"/>
                  <a:pt x="1076" y="0"/>
                </a:cubicBezTo>
                <a:close/>
              </a:path>
            </a:pathLst>
          </a:custGeom>
          <a:solidFill>
            <a:schemeClr val="accent2"/>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55" name="Google Shape;155;p8"/>
          <p:cNvSpPr/>
          <p:nvPr/>
        </p:nvSpPr>
        <p:spPr>
          <a:xfrm rot="5400000">
            <a:off x="545829" y="5475921"/>
            <a:ext cx="280517" cy="254168"/>
          </a:xfrm>
          <a:custGeom>
            <a:avLst/>
            <a:gdLst/>
            <a:ahLst/>
            <a:cxnLst/>
            <a:rect l="l" t="t" r="r" b="b"/>
            <a:pathLst>
              <a:path w="3108" h="2758" extrusionOk="0">
                <a:moveTo>
                  <a:pt x="1550" y="0"/>
                </a:moveTo>
                <a:cubicBezTo>
                  <a:pt x="975" y="0"/>
                  <a:pt x="437" y="360"/>
                  <a:pt x="244" y="934"/>
                </a:cubicBezTo>
                <a:cubicBezTo>
                  <a:pt x="0" y="1664"/>
                  <a:pt x="393" y="2441"/>
                  <a:pt x="1114" y="2684"/>
                </a:cubicBezTo>
                <a:cubicBezTo>
                  <a:pt x="1261" y="2734"/>
                  <a:pt x="1410" y="2757"/>
                  <a:pt x="1557" y="2757"/>
                </a:cubicBezTo>
                <a:cubicBezTo>
                  <a:pt x="2132" y="2757"/>
                  <a:pt x="2670" y="2397"/>
                  <a:pt x="2864" y="1823"/>
                </a:cubicBezTo>
                <a:cubicBezTo>
                  <a:pt x="3107" y="1093"/>
                  <a:pt x="2714" y="317"/>
                  <a:pt x="1994" y="73"/>
                </a:cubicBezTo>
                <a:cubicBezTo>
                  <a:pt x="1847" y="24"/>
                  <a:pt x="1697" y="0"/>
                  <a:pt x="1550" y="0"/>
                </a:cubicBezTo>
                <a:close/>
              </a:path>
            </a:pathLst>
          </a:custGeom>
          <a:solidFill>
            <a:schemeClr val="accent5"/>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56" name="Google Shape;156;p8"/>
          <p:cNvSpPr/>
          <p:nvPr/>
        </p:nvSpPr>
        <p:spPr>
          <a:xfrm rot="5400000">
            <a:off x="1055781" y="5742363"/>
            <a:ext cx="86285"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chemeClr val="accent5"/>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57" name="Google Shape;157;p8"/>
          <p:cNvSpPr/>
          <p:nvPr/>
        </p:nvSpPr>
        <p:spPr>
          <a:xfrm rot="5400000">
            <a:off x="5296249" y="5301653"/>
            <a:ext cx="375001" cy="339767"/>
          </a:xfrm>
          <a:custGeom>
            <a:avLst/>
            <a:gdLst/>
            <a:ahLst/>
            <a:cxnLst/>
            <a:rect l="l" t="t" r="r" b="b"/>
            <a:pathLst>
              <a:path w="3108" h="2758" extrusionOk="0">
                <a:moveTo>
                  <a:pt x="1550" y="0"/>
                </a:moveTo>
                <a:cubicBezTo>
                  <a:pt x="975" y="0"/>
                  <a:pt x="437" y="360"/>
                  <a:pt x="244" y="934"/>
                </a:cubicBezTo>
                <a:cubicBezTo>
                  <a:pt x="0" y="1664"/>
                  <a:pt x="393" y="2441"/>
                  <a:pt x="1114" y="2684"/>
                </a:cubicBezTo>
                <a:cubicBezTo>
                  <a:pt x="1261" y="2734"/>
                  <a:pt x="1410" y="2757"/>
                  <a:pt x="1557" y="2757"/>
                </a:cubicBezTo>
                <a:cubicBezTo>
                  <a:pt x="2132" y="2757"/>
                  <a:pt x="2670" y="2397"/>
                  <a:pt x="2864" y="1823"/>
                </a:cubicBezTo>
                <a:cubicBezTo>
                  <a:pt x="3107" y="1093"/>
                  <a:pt x="2714" y="317"/>
                  <a:pt x="1994" y="73"/>
                </a:cubicBezTo>
                <a:cubicBezTo>
                  <a:pt x="1847" y="24"/>
                  <a:pt x="1697" y="0"/>
                  <a:pt x="1550" y="0"/>
                </a:cubicBezTo>
                <a:close/>
              </a:path>
            </a:pathLst>
          </a:custGeom>
          <a:solidFill>
            <a:schemeClr val="accent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58" name="Google Shape;158;p8"/>
          <p:cNvSpPr/>
          <p:nvPr/>
        </p:nvSpPr>
        <p:spPr>
          <a:xfrm rot="3600835">
            <a:off x="3699873" y="5600671"/>
            <a:ext cx="86287"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chemeClr val="accent6"/>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59" name="Google Shape;159;p8"/>
          <p:cNvSpPr/>
          <p:nvPr/>
        </p:nvSpPr>
        <p:spPr>
          <a:xfrm rot="3600835">
            <a:off x="4388522" y="5793323"/>
            <a:ext cx="86196" cy="88010"/>
          </a:xfrm>
          <a:custGeom>
            <a:avLst/>
            <a:gdLst/>
            <a:ahLst/>
            <a:cxnLst/>
            <a:rect l="l" t="t" r="r" b="b"/>
            <a:pathLst>
              <a:path w="955" h="955" extrusionOk="0">
                <a:moveTo>
                  <a:pt x="477" y="0"/>
                </a:moveTo>
                <a:cubicBezTo>
                  <a:pt x="215" y="0"/>
                  <a:pt x="0" y="215"/>
                  <a:pt x="0" y="477"/>
                </a:cubicBezTo>
                <a:cubicBezTo>
                  <a:pt x="0" y="739"/>
                  <a:pt x="215" y="955"/>
                  <a:pt x="477" y="955"/>
                </a:cubicBezTo>
                <a:cubicBezTo>
                  <a:pt x="749" y="955"/>
                  <a:pt x="955" y="739"/>
                  <a:pt x="955" y="477"/>
                </a:cubicBezTo>
                <a:cubicBezTo>
                  <a:pt x="955" y="215"/>
                  <a:pt x="749" y="0"/>
                  <a:pt x="477" y="0"/>
                </a:cubicBezTo>
                <a:close/>
              </a:path>
            </a:pathLst>
          </a:custGeom>
          <a:solidFill>
            <a:schemeClr val="accent6"/>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60" name="Google Shape;160;p8"/>
          <p:cNvSpPr/>
          <p:nvPr/>
        </p:nvSpPr>
        <p:spPr>
          <a:xfrm rot="5400000">
            <a:off x="4005847" y="6309129"/>
            <a:ext cx="86285"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61" name="Google Shape;161;p8"/>
          <p:cNvSpPr/>
          <p:nvPr/>
        </p:nvSpPr>
        <p:spPr>
          <a:xfrm rot="5400000">
            <a:off x="559896" y="6112056"/>
            <a:ext cx="86195" cy="88010"/>
          </a:xfrm>
          <a:custGeom>
            <a:avLst/>
            <a:gdLst/>
            <a:ahLst/>
            <a:cxnLst/>
            <a:rect l="l" t="t" r="r" b="b"/>
            <a:pathLst>
              <a:path w="955" h="955" extrusionOk="0">
                <a:moveTo>
                  <a:pt x="477" y="0"/>
                </a:moveTo>
                <a:cubicBezTo>
                  <a:pt x="215" y="0"/>
                  <a:pt x="0" y="215"/>
                  <a:pt x="0" y="477"/>
                </a:cubicBezTo>
                <a:cubicBezTo>
                  <a:pt x="0" y="739"/>
                  <a:pt x="215" y="955"/>
                  <a:pt x="477" y="955"/>
                </a:cubicBezTo>
                <a:cubicBezTo>
                  <a:pt x="749" y="955"/>
                  <a:pt x="955" y="739"/>
                  <a:pt x="955" y="477"/>
                </a:cubicBezTo>
                <a:cubicBezTo>
                  <a:pt x="955" y="215"/>
                  <a:pt x="749" y="0"/>
                  <a:pt x="477"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62" name="Google Shape;162;p8"/>
          <p:cNvSpPr/>
          <p:nvPr/>
        </p:nvSpPr>
        <p:spPr>
          <a:xfrm rot="5400000">
            <a:off x="2516262" y="6226105"/>
            <a:ext cx="280517" cy="254168"/>
          </a:xfrm>
          <a:custGeom>
            <a:avLst/>
            <a:gdLst/>
            <a:ahLst/>
            <a:cxnLst/>
            <a:rect l="l" t="t" r="r" b="b"/>
            <a:pathLst>
              <a:path w="3108" h="2758" extrusionOk="0">
                <a:moveTo>
                  <a:pt x="1550" y="0"/>
                </a:moveTo>
                <a:cubicBezTo>
                  <a:pt x="975" y="0"/>
                  <a:pt x="437" y="360"/>
                  <a:pt x="244" y="934"/>
                </a:cubicBezTo>
                <a:cubicBezTo>
                  <a:pt x="0" y="1664"/>
                  <a:pt x="393" y="2441"/>
                  <a:pt x="1114" y="2684"/>
                </a:cubicBezTo>
                <a:cubicBezTo>
                  <a:pt x="1261" y="2734"/>
                  <a:pt x="1410" y="2757"/>
                  <a:pt x="1557" y="2757"/>
                </a:cubicBezTo>
                <a:cubicBezTo>
                  <a:pt x="2132" y="2757"/>
                  <a:pt x="2670" y="2397"/>
                  <a:pt x="2864" y="1823"/>
                </a:cubicBezTo>
                <a:cubicBezTo>
                  <a:pt x="3107" y="1093"/>
                  <a:pt x="2714" y="317"/>
                  <a:pt x="1994" y="73"/>
                </a:cubicBezTo>
                <a:cubicBezTo>
                  <a:pt x="1847" y="24"/>
                  <a:pt x="1697" y="0"/>
                  <a:pt x="1550"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63" name="Google Shape;163;p8"/>
          <p:cNvSpPr/>
          <p:nvPr/>
        </p:nvSpPr>
        <p:spPr>
          <a:xfrm rot="5400000">
            <a:off x="11607714" y="5742363"/>
            <a:ext cx="86285"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64" name="Google Shape;164;p8"/>
          <p:cNvSpPr/>
          <p:nvPr/>
        </p:nvSpPr>
        <p:spPr>
          <a:xfrm rot="5400000">
            <a:off x="6427880" y="6395429"/>
            <a:ext cx="86285"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65" name="Google Shape;165;p8"/>
          <p:cNvSpPr/>
          <p:nvPr/>
        </p:nvSpPr>
        <p:spPr>
          <a:xfrm rot="5400000">
            <a:off x="3156718" y="5399047"/>
            <a:ext cx="141161" cy="144963"/>
          </a:xfrm>
          <a:custGeom>
            <a:avLst/>
            <a:gdLst/>
            <a:ahLst/>
            <a:cxnLst/>
            <a:rect l="l" t="t" r="r" b="b"/>
            <a:pathLst>
              <a:path w="1564" h="1573" extrusionOk="0">
                <a:moveTo>
                  <a:pt x="787" y="1"/>
                </a:moveTo>
                <a:cubicBezTo>
                  <a:pt x="347" y="1"/>
                  <a:pt x="1" y="356"/>
                  <a:pt x="1" y="787"/>
                </a:cubicBezTo>
                <a:cubicBezTo>
                  <a:pt x="1" y="1217"/>
                  <a:pt x="347" y="1573"/>
                  <a:pt x="787" y="1573"/>
                </a:cubicBezTo>
                <a:cubicBezTo>
                  <a:pt x="1217" y="1573"/>
                  <a:pt x="1563" y="1217"/>
                  <a:pt x="1563" y="787"/>
                </a:cubicBezTo>
                <a:cubicBezTo>
                  <a:pt x="1563" y="356"/>
                  <a:pt x="1217" y="1"/>
                  <a:pt x="787" y="1"/>
                </a:cubicBezTo>
                <a:close/>
              </a:path>
            </a:pathLst>
          </a:custGeom>
          <a:solidFill>
            <a:schemeClr val="accent6"/>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2948133815"/>
      </p:ext>
    </p:extLst>
  </p:cSld>
  <p:clrMapOvr>
    <a:masterClrMapping/>
  </p:clrMapOvr>
  <p:timing>
    <p:tnLst>
      <p:par>
        <p:cTn id="1" dur="indefinite" restart="never" nodeType="tmRoot"/>
      </p:par>
    </p:tnLst>
  </p:timing>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83"/>
        <p:cNvGrpSpPr/>
        <p:nvPr/>
      </p:nvGrpSpPr>
      <p:grpSpPr>
        <a:xfrm>
          <a:off x="0" y="0"/>
          <a:ext cx="0" cy="0"/>
          <a:chOff x="0" y="0"/>
          <a:chExt cx="0" cy="0"/>
        </a:xfrm>
      </p:grpSpPr>
      <p:sp>
        <p:nvSpPr>
          <p:cNvPr id="184" name="Google Shape;184;p10"/>
          <p:cNvSpPr txBox="1">
            <a:spLocks noGrp="1"/>
          </p:cNvSpPr>
          <p:nvPr>
            <p:ph type="title"/>
          </p:nvPr>
        </p:nvSpPr>
        <p:spPr>
          <a:xfrm>
            <a:off x="3478267" y="2515800"/>
            <a:ext cx="5883600" cy="1826400"/>
          </a:xfrm>
          <a:prstGeom prst="rect">
            <a:avLst/>
          </a:prstGeom>
        </p:spPr>
        <p:txBody>
          <a:bodyPr spcFirstLastPara="1" wrap="square" lIns="121705" tIns="121705" rIns="121705" bIns="121705" anchor="ctr" anchorCtr="0">
            <a:noAutofit/>
          </a:bodyPr>
          <a:lstStyle>
            <a:lvl1pPr lvl="0">
              <a:spcBef>
                <a:spcPts val="0"/>
              </a:spcBef>
              <a:spcAft>
                <a:spcPts val="0"/>
              </a:spcAft>
              <a:buSzPts val="2400"/>
              <a:buNone/>
              <a:defRPr>
                <a:solidFill>
                  <a:schemeClr val="dk2"/>
                </a:solidFill>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spTree>
    <p:extLst>
      <p:ext uri="{BB962C8B-B14F-4D97-AF65-F5344CB8AC3E}">
        <p14:creationId xmlns:p14="http://schemas.microsoft.com/office/powerpoint/2010/main" val="208377953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85"/>
        <p:cNvGrpSpPr/>
        <p:nvPr/>
      </p:nvGrpSpPr>
      <p:grpSpPr>
        <a:xfrm>
          <a:off x="0" y="0"/>
          <a:ext cx="0" cy="0"/>
          <a:chOff x="0" y="0"/>
          <a:chExt cx="0" cy="0"/>
        </a:xfrm>
      </p:grpSpPr>
      <p:sp>
        <p:nvSpPr>
          <p:cNvPr id="186" name="Google Shape;186;p11"/>
          <p:cNvSpPr/>
          <p:nvPr/>
        </p:nvSpPr>
        <p:spPr>
          <a:xfrm rot="5400000" flipH="1">
            <a:off x="4859429" y="4408597"/>
            <a:ext cx="547133" cy="4318009"/>
          </a:xfrm>
          <a:custGeom>
            <a:avLst/>
            <a:gdLst/>
            <a:ahLst/>
            <a:cxnLst/>
            <a:rect l="l" t="t" r="r" b="b"/>
            <a:pathLst>
              <a:path w="16414" h="62270" extrusionOk="0">
                <a:moveTo>
                  <a:pt x="4865" y="1"/>
                </a:moveTo>
                <a:cubicBezTo>
                  <a:pt x="4187" y="1"/>
                  <a:pt x="3536" y="74"/>
                  <a:pt x="2938" y="218"/>
                </a:cubicBezTo>
                <a:cubicBezTo>
                  <a:pt x="1881" y="480"/>
                  <a:pt x="880" y="929"/>
                  <a:pt x="0" y="1565"/>
                </a:cubicBezTo>
                <a:lnTo>
                  <a:pt x="0" y="62270"/>
                </a:lnTo>
                <a:lnTo>
                  <a:pt x="12830" y="62270"/>
                </a:lnTo>
                <a:cubicBezTo>
                  <a:pt x="12867" y="61119"/>
                  <a:pt x="12502" y="59874"/>
                  <a:pt x="11585" y="58658"/>
                </a:cubicBezTo>
                <a:cubicBezTo>
                  <a:pt x="9339" y="55672"/>
                  <a:pt x="4773" y="53810"/>
                  <a:pt x="3210" y="50675"/>
                </a:cubicBezTo>
                <a:cubicBezTo>
                  <a:pt x="2967" y="50198"/>
                  <a:pt x="2807" y="49683"/>
                  <a:pt x="2742" y="49159"/>
                </a:cubicBezTo>
                <a:cubicBezTo>
                  <a:pt x="2508" y="47241"/>
                  <a:pt x="3678" y="45594"/>
                  <a:pt x="5194" y="44537"/>
                </a:cubicBezTo>
                <a:cubicBezTo>
                  <a:pt x="7121" y="43198"/>
                  <a:pt x="9611" y="42412"/>
                  <a:pt x="11201" y="40803"/>
                </a:cubicBezTo>
                <a:cubicBezTo>
                  <a:pt x="16414" y="35516"/>
                  <a:pt x="9816" y="24904"/>
                  <a:pt x="11342" y="17483"/>
                </a:cubicBezTo>
                <a:cubicBezTo>
                  <a:pt x="11885" y="14910"/>
                  <a:pt x="13391" y="12785"/>
                  <a:pt x="13934" y="10212"/>
                </a:cubicBezTo>
                <a:cubicBezTo>
                  <a:pt x="14552" y="7096"/>
                  <a:pt x="13335" y="3905"/>
                  <a:pt x="10808" y="1987"/>
                </a:cubicBezTo>
                <a:cubicBezTo>
                  <a:pt x="9046" y="628"/>
                  <a:pt x="6842" y="1"/>
                  <a:pt x="4865" y="1"/>
                </a:cubicBezTo>
                <a:close/>
              </a:path>
            </a:pathLst>
          </a:custGeom>
          <a:solidFill>
            <a:srgbClr val="FF835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87" name="Google Shape;187;p11"/>
          <p:cNvSpPr/>
          <p:nvPr/>
        </p:nvSpPr>
        <p:spPr>
          <a:xfrm rot="-5400000">
            <a:off x="2204828" y="4501516"/>
            <a:ext cx="575724" cy="4137244"/>
          </a:xfrm>
          <a:custGeom>
            <a:avLst/>
            <a:gdLst/>
            <a:ahLst/>
            <a:cxnLst/>
            <a:rect l="l" t="t" r="r" b="b"/>
            <a:pathLst>
              <a:path w="28767" h="86765" extrusionOk="0">
                <a:moveTo>
                  <a:pt x="2350" y="0"/>
                </a:moveTo>
                <a:cubicBezTo>
                  <a:pt x="1552" y="0"/>
                  <a:pt x="766" y="27"/>
                  <a:pt x="0" y="80"/>
                </a:cubicBezTo>
                <a:lnTo>
                  <a:pt x="0" y="86765"/>
                </a:lnTo>
                <a:lnTo>
                  <a:pt x="3668" y="86688"/>
                </a:lnTo>
                <a:cubicBezTo>
                  <a:pt x="5070" y="86611"/>
                  <a:pt x="6452" y="86400"/>
                  <a:pt x="7797" y="86074"/>
                </a:cubicBezTo>
                <a:cubicBezTo>
                  <a:pt x="15075" y="84307"/>
                  <a:pt x="21546" y="79199"/>
                  <a:pt x="24849" y="72439"/>
                </a:cubicBezTo>
                <a:cubicBezTo>
                  <a:pt x="28767" y="64431"/>
                  <a:pt x="27480" y="54003"/>
                  <a:pt x="21278" y="47589"/>
                </a:cubicBezTo>
                <a:cubicBezTo>
                  <a:pt x="18685" y="44920"/>
                  <a:pt x="15420" y="43000"/>
                  <a:pt x="12866" y="40311"/>
                </a:cubicBezTo>
                <a:cubicBezTo>
                  <a:pt x="10331" y="37623"/>
                  <a:pt x="8526" y="33686"/>
                  <a:pt x="9851" y="30210"/>
                </a:cubicBezTo>
                <a:cubicBezTo>
                  <a:pt x="11388" y="26197"/>
                  <a:pt x="16227" y="24660"/>
                  <a:pt x="19031" y="21396"/>
                </a:cubicBezTo>
                <a:cubicBezTo>
                  <a:pt x="23198" y="16556"/>
                  <a:pt x="21719" y="8472"/>
                  <a:pt x="16938" y="4208"/>
                </a:cubicBezTo>
                <a:cubicBezTo>
                  <a:pt x="13545" y="1217"/>
                  <a:pt x="7696" y="0"/>
                  <a:pt x="2350" y="0"/>
                </a:cubicBezTo>
                <a:close/>
              </a:path>
            </a:pathLst>
          </a:custGeom>
          <a:solidFill>
            <a:schemeClr val="accent6"/>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88" name="Google Shape;188;p11"/>
          <p:cNvSpPr/>
          <p:nvPr/>
        </p:nvSpPr>
        <p:spPr>
          <a:xfrm>
            <a:off x="6771933" y="6448033"/>
            <a:ext cx="4758829" cy="409972"/>
          </a:xfrm>
          <a:custGeom>
            <a:avLst/>
            <a:gdLst/>
            <a:ahLst/>
            <a:cxnLst/>
            <a:rect l="l" t="t" r="r" b="b"/>
            <a:pathLst>
              <a:path w="75509" h="23084" extrusionOk="0">
                <a:moveTo>
                  <a:pt x="63433" y="1"/>
                </a:moveTo>
                <a:cubicBezTo>
                  <a:pt x="58309" y="1"/>
                  <a:pt x="52476" y="4766"/>
                  <a:pt x="47663" y="6549"/>
                </a:cubicBezTo>
                <a:cubicBezTo>
                  <a:pt x="44986" y="7539"/>
                  <a:pt x="42167" y="7896"/>
                  <a:pt x="39312" y="7896"/>
                </a:cubicBezTo>
                <a:cubicBezTo>
                  <a:pt x="36515" y="7896"/>
                  <a:pt x="33683" y="7553"/>
                  <a:pt x="30918" y="7125"/>
                </a:cubicBezTo>
                <a:cubicBezTo>
                  <a:pt x="27086" y="6530"/>
                  <a:pt x="23159" y="5783"/>
                  <a:pt x="19296" y="5783"/>
                </a:cubicBezTo>
                <a:cubicBezTo>
                  <a:pt x="17176" y="5783"/>
                  <a:pt x="15075" y="6008"/>
                  <a:pt x="13020" y="6607"/>
                </a:cubicBezTo>
                <a:cubicBezTo>
                  <a:pt x="5857" y="8681"/>
                  <a:pt x="365" y="15613"/>
                  <a:pt x="0" y="23083"/>
                </a:cubicBezTo>
                <a:lnTo>
                  <a:pt x="75508" y="23083"/>
                </a:lnTo>
                <a:cubicBezTo>
                  <a:pt x="75508" y="15229"/>
                  <a:pt x="73722" y="9449"/>
                  <a:pt x="69939" y="3861"/>
                </a:cubicBezTo>
                <a:cubicBezTo>
                  <a:pt x="68039" y="1029"/>
                  <a:pt x="65812" y="1"/>
                  <a:pt x="63433" y="1"/>
                </a:cubicBezTo>
                <a:close/>
              </a:path>
            </a:pathLst>
          </a:custGeom>
          <a:solidFill>
            <a:srgbClr val="ACDCDC"/>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89" name="Google Shape;189;p11"/>
          <p:cNvSpPr/>
          <p:nvPr/>
        </p:nvSpPr>
        <p:spPr>
          <a:xfrm rot="10800000" flipH="1">
            <a:off x="8159101" y="5850481"/>
            <a:ext cx="4032873" cy="1007525"/>
          </a:xfrm>
          <a:custGeom>
            <a:avLst/>
            <a:gdLst/>
            <a:ahLst/>
            <a:cxnLst/>
            <a:rect l="l" t="t" r="r" b="b"/>
            <a:pathLst>
              <a:path w="63980" h="15984" extrusionOk="0">
                <a:moveTo>
                  <a:pt x="1" y="0"/>
                </a:moveTo>
                <a:cubicBezTo>
                  <a:pt x="4207" y="2189"/>
                  <a:pt x="8933" y="3311"/>
                  <a:pt x="13654" y="3311"/>
                </a:cubicBezTo>
                <a:cubicBezTo>
                  <a:pt x="17451" y="3311"/>
                  <a:pt x="21245" y="2585"/>
                  <a:pt x="24761" y="1105"/>
                </a:cubicBezTo>
                <a:cubicBezTo>
                  <a:pt x="25268" y="892"/>
                  <a:pt x="25816" y="665"/>
                  <a:pt x="26348" y="665"/>
                </a:cubicBezTo>
                <a:cubicBezTo>
                  <a:pt x="26543" y="665"/>
                  <a:pt x="26735" y="695"/>
                  <a:pt x="26923" y="768"/>
                </a:cubicBezTo>
                <a:cubicBezTo>
                  <a:pt x="27681" y="1077"/>
                  <a:pt x="28027" y="1947"/>
                  <a:pt x="28392" y="2696"/>
                </a:cubicBezTo>
                <a:cubicBezTo>
                  <a:pt x="30036" y="6108"/>
                  <a:pt x="33753" y="8204"/>
                  <a:pt x="37426" y="8204"/>
                </a:cubicBezTo>
                <a:cubicBezTo>
                  <a:pt x="38688" y="8204"/>
                  <a:pt x="39944" y="7957"/>
                  <a:pt x="41109" y="7431"/>
                </a:cubicBezTo>
                <a:cubicBezTo>
                  <a:pt x="42597" y="6747"/>
                  <a:pt x="43926" y="5690"/>
                  <a:pt x="45508" y="5306"/>
                </a:cubicBezTo>
                <a:cubicBezTo>
                  <a:pt x="45955" y="5199"/>
                  <a:pt x="46401" y="5149"/>
                  <a:pt x="46844" y="5149"/>
                </a:cubicBezTo>
                <a:cubicBezTo>
                  <a:pt x="49597" y="5149"/>
                  <a:pt x="52222" y="7085"/>
                  <a:pt x="54229" y="9180"/>
                </a:cubicBezTo>
                <a:cubicBezTo>
                  <a:pt x="56550" y="11604"/>
                  <a:pt x="58693" y="14477"/>
                  <a:pt x="61828" y="15591"/>
                </a:cubicBezTo>
                <a:cubicBezTo>
                  <a:pt x="62520" y="15825"/>
                  <a:pt x="63241" y="15956"/>
                  <a:pt x="63980" y="15984"/>
                </a:cubicBezTo>
                <a:lnTo>
                  <a:pt x="63980" y="0"/>
                </a:lnTo>
                <a:close/>
              </a:path>
            </a:pathLst>
          </a:custGeom>
          <a:solidFill>
            <a:schemeClr val="accent5"/>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90" name="Google Shape;190;p11"/>
          <p:cNvSpPr/>
          <p:nvPr/>
        </p:nvSpPr>
        <p:spPr>
          <a:xfrm rot="-5400000" flipH="1">
            <a:off x="802791" y="5055242"/>
            <a:ext cx="999979" cy="2605547"/>
          </a:xfrm>
          <a:custGeom>
            <a:avLst/>
            <a:gdLst/>
            <a:ahLst/>
            <a:cxnLst/>
            <a:rect l="l" t="t" r="r" b="b"/>
            <a:pathLst>
              <a:path w="42480" h="74218" extrusionOk="0">
                <a:moveTo>
                  <a:pt x="1" y="0"/>
                </a:moveTo>
                <a:cubicBezTo>
                  <a:pt x="1" y="442"/>
                  <a:pt x="20" y="883"/>
                  <a:pt x="58" y="1325"/>
                </a:cubicBezTo>
                <a:cubicBezTo>
                  <a:pt x="1307" y="13193"/>
                  <a:pt x="7951" y="16227"/>
                  <a:pt x="14941" y="17648"/>
                </a:cubicBezTo>
                <a:cubicBezTo>
                  <a:pt x="18206" y="18301"/>
                  <a:pt x="21528" y="18608"/>
                  <a:pt x="24428" y="19280"/>
                </a:cubicBezTo>
                <a:cubicBezTo>
                  <a:pt x="30362" y="20682"/>
                  <a:pt x="34510" y="23659"/>
                  <a:pt x="32608" y="34355"/>
                </a:cubicBezTo>
                <a:cubicBezTo>
                  <a:pt x="31034" y="43266"/>
                  <a:pt x="23890" y="51043"/>
                  <a:pt x="24524" y="60050"/>
                </a:cubicBezTo>
                <a:cubicBezTo>
                  <a:pt x="24524" y="60127"/>
                  <a:pt x="24543" y="60184"/>
                  <a:pt x="24543" y="60261"/>
                </a:cubicBezTo>
                <a:cubicBezTo>
                  <a:pt x="24754" y="63026"/>
                  <a:pt x="26022" y="65600"/>
                  <a:pt x="27904" y="67789"/>
                </a:cubicBezTo>
                <a:cubicBezTo>
                  <a:pt x="29651" y="69767"/>
                  <a:pt x="31783" y="71380"/>
                  <a:pt x="34183" y="72494"/>
                </a:cubicBezTo>
                <a:cubicBezTo>
                  <a:pt x="36520" y="73595"/>
                  <a:pt x="39052" y="74217"/>
                  <a:pt x="41501" y="74217"/>
                </a:cubicBezTo>
                <a:cubicBezTo>
                  <a:pt x="41828" y="74217"/>
                  <a:pt x="42155" y="74206"/>
                  <a:pt x="42479" y="74184"/>
                </a:cubicBezTo>
                <a:lnTo>
                  <a:pt x="42479" y="0"/>
                </a:lnTo>
                <a:close/>
              </a:path>
            </a:pathLst>
          </a:custGeom>
          <a:solidFill>
            <a:srgbClr val="00A0A7"/>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91" name="Google Shape;191;p11"/>
          <p:cNvSpPr txBox="1">
            <a:spLocks noGrp="1"/>
          </p:cNvSpPr>
          <p:nvPr>
            <p:ph type="title" hasCustomPrompt="1"/>
          </p:nvPr>
        </p:nvSpPr>
        <p:spPr>
          <a:xfrm>
            <a:off x="1907402" y="2865933"/>
            <a:ext cx="8377199" cy="1120400"/>
          </a:xfrm>
          <a:prstGeom prst="rect">
            <a:avLst/>
          </a:prstGeom>
        </p:spPr>
        <p:txBody>
          <a:bodyPr spcFirstLastPara="1" wrap="square" lIns="121705" tIns="121705" rIns="121705" bIns="121705" anchor="t" anchorCtr="0">
            <a:noAutofit/>
          </a:bodyPr>
          <a:lstStyle>
            <a:lvl1pPr lvl="0" algn="ctr">
              <a:spcBef>
                <a:spcPts val="0"/>
              </a:spcBef>
              <a:spcAft>
                <a:spcPts val="0"/>
              </a:spcAft>
              <a:buSzPts val="7200"/>
              <a:buNone/>
              <a:defRPr sz="8000"/>
            </a:lvl1pPr>
            <a:lvl2pPr lvl="1" algn="ctr">
              <a:spcBef>
                <a:spcPts val="0"/>
              </a:spcBef>
              <a:spcAft>
                <a:spcPts val="0"/>
              </a:spcAft>
              <a:buSzPts val="7200"/>
              <a:buNone/>
              <a:defRPr sz="9600"/>
            </a:lvl2pPr>
            <a:lvl3pPr lvl="2" algn="ctr">
              <a:spcBef>
                <a:spcPts val="0"/>
              </a:spcBef>
              <a:spcAft>
                <a:spcPts val="0"/>
              </a:spcAft>
              <a:buSzPts val="7200"/>
              <a:buNone/>
              <a:defRPr sz="9600"/>
            </a:lvl3pPr>
            <a:lvl4pPr lvl="3" algn="ctr">
              <a:spcBef>
                <a:spcPts val="0"/>
              </a:spcBef>
              <a:spcAft>
                <a:spcPts val="0"/>
              </a:spcAft>
              <a:buSzPts val="7200"/>
              <a:buNone/>
              <a:defRPr sz="9600"/>
            </a:lvl4pPr>
            <a:lvl5pPr lvl="4" algn="ctr">
              <a:spcBef>
                <a:spcPts val="0"/>
              </a:spcBef>
              <a:spcAft>
                <a:spcPts val="0"/>
              </a:spcAft>
              <a:buSzPts val="7200"/>
              <a:buNone/>
              <a:defRPr sz="9600"/>
            </a:lvl5pPr>
            <a:lvl6pPr lvl="5" algn="ctr">
              <a:spcBef>
                <a:spcPts val="0"/>
              </a:spcBef>
              <a:spcAft>
                <a:spcPts val="0"/>
              </a:spcAft>
              <a:buSzPts val="7200"/>
              <a:buNone/>
              <a:defRPr sz="9600"/>
            </a:lvl6pPr>
            <a:lvl7pPr lvl="6" algn="ctr">
              <a:spcBef>
                <a:spcPts val="0"/>
              </a:spcBef>
              <a:spcAft>
                <a:spcPts val="0"/>
              </a:spcAft>
              <a:buSzPts val="7200"/>
              <a:buNone/>
              <a:defRPr sz="9600"/>
            </a:lvl7pPr>
            <a:lvl8pPr lvl="7" algn="ctr">
              <a:spcBef>
                <a:spcPts val="0"/>
              </a:spcBef>
              <a:spcAft>
                <a:spcPts val="0"/>
              </a:spcAft>
              <a:buSzPts val="7200"/>
              <a:buNone/>
              <a:defRPr sz="9600"/>
            </a:lvl8pPr>
            <a:lvl9pPr lvl="8" algn="ctr">
              <a:spcBef>
                <a:spcPts val="0"/>
              </a:spcBef>
              <a:spcAft>
                <a:spcPts val="0"/>
              </a:spcAft>
              <a:buSzPts val="7200"/>
              <a:buNone/>
              <a:defRPr sz="9600"/>
            </a:lvl9pPr>
          </a:lstStyle>
          <a:p>
            <a:r>
              <a:t>xx%</a:t>
            </a:r>
          </a:p>
        </p:txBody>
      </p:sp>
      <p:sp>
        <p:nvSpPr>
          <p:cNvPr id="192" name="Google Shape;192;p11"/>
          <p:cNvSpPr txBox="1">
            <a:spLocks noGrp="1"/>
          </p:cNvSpPr>
          <p:nvPr>
            <p:ph type="subTitle" idx="1"/>
          </p:nvPr>
        </p:nvSpPr>
        <p:spPr>
          <a:xfrm>
            <a:off x="2468600" y="4118533"/>
            <a:ext cx="7254800" cy="410000"/>
          </a:xfrm>
          <a:prstGeom prst="rect">
            <a:avLst/>
          </a:prstGeom>
        </p:spPr>
        <p:txBody>
          <a:bodyPr spcFirstLastPara="1" wrap="square" lIns="121705" tIns="121705" rIns="121705" bIns="121705" anchor="t" anchorCtr="0">
            <a:noAutofit/>
          </a:bodyPr>
          <a:lstStyle>
            <a:lvl1pPr lvl="0" algn="ctr">
              <a:spcBef>
                <a:spcPts val="0"/>
              </a:spcBef>
              <a:spcAft>
                <a:spcPts val="0"/>
              </a:spcAft>
              <a:buSzPts val="1600"/>
              <a:buNone/>
              <a:defRPr/>
            </a:lvl1pPr>
            <a:lvl2pPr lvl="1" algn="ctr">
              <a:spcBef>
                <a:spcPts val="2130"/>
              </a:spcBef>
              <a:spcAft>
                <a:spcPts val="0"/>
              </a:spcAft>
              <a:buSzPts val="1600"/>
              <a:buNone/>
              <a:defRPr sz="2100"/>
            </a:lvl2pPr>
            <a:lvl3pPr lvl="2" algn="ctr">
              <a:spcBef>
                <a:spcPts val="2130"/>
              </a:spcBef>
              <a:spcAft>
                <a:spcPts val="0"/>
              </a:spcAft>
              <a:buSzPts val="1600"/>
              <a:buNone/>
              <a:defRPr sz="2100"/>
            </a:lvl3pPr>
            <a:lvl4pPr lvl="3" algn="ctr">
              <a:spcBef>
                <a:spcPts val="2130"/>
              </a:spcBef>
              <a:spcAft>
                <a:spcPts val="0"/>
              </a:spcAft>
              <a:buSzPts val="1600"/>
              <a:buNone/>
              <a:defRPr sz="2100"/>
            </a:lvl4pPr>
            <a:lvl5pPr lvl="4" algn="ctr">
              <a:spcBef>
                <a:spcPts val="2130"/>
              </a:spcBef>
              <a:spcAft>
                <a:spcPts val="0"/>
              </a:spcAft>
              <a:buSzPts val="1600"/>
              <a:buNone/>
              <a:defRPr sz="2100"/>
            </a:lvl5pPr>
            <a:lvl6pPr lvl="5" algn="ctr">
              <a:spcBef>
                <a:spcPts val="2130"/>
              </a:spcBef>
              <a:spcAft>
                <a:spcPts val="0"/>
              </a:spcAft>
              <a:buSzPts val="1600"/>
              <a:buNone/>
              <a:defRPr sz="2100"/>
            </a:lvl6pPr>
            <a:lvl7pPr lvl="6" algn="ctr">
              <a:spcBef>
                <a:spcPts val="2130"/>
              </a:spcBef>
              <a:spcAft>
                <a:spcPts val="0"/>
              </a:spcAft>
              <a:buSzPts val="1600"/>
              <a:buNone/>
              <a:defRPr sz="2100"/>
            </a:lvl7pPr>
            <a:lvl8pPr lvl="7" algn="ctr">
              <a:spcBef>
                <a:spcPts val="2130"/>
              </a:spcBef>
              <a:spcAft>
                <a:spcPts val="0"/>
              </a:spcAft>
              <a:buSzPts val="1600"/>
              <a:buNone/>
              <a:defRPr sz="2100"/>
            </a:lvl8pPr>
            <a:lvl9pPr lvl="8" algn="ctr">
              <a:spcBef>
                <a:spcPts val="2130"/>
              </a:spcBef>
              <a:spcAft>
                <a:spcPts val="2130"/>
              </a:spcAft>
              <a:buSzPts val="1600"/>
              <a:buNone/>
              <a:defRPr sz="2100"/>
            </a:lvl9pPr>
          </a:lstStyle>
          <a:p>
            <a:endParaRPr/>
          </a:p>
        </p:txBody>
      </p:sp>
      <p:sp>
        <p:nvSpPr>
          <p:cNvPr id="193" name="Google Shape;193;p11"/>
          <p:cNvSpPr/>
          <p:nvPr/>
        </p:nvSpPr>
        <p:spPr>
          <a:xfrm rot="-6674206">
            <a:off x="1443733" y="-823314"/>
            <a:ext cx="510603" cy="2378820"/>
          </a:xfrm>
          <a:custGeom>
            <a:avLst/>
            <a:gdLst/>
            <a:ahLst/>
            <a:cxnLst/>
            <a:rect l="l" t="t" r="r" b="b"/>
            <a:pathLst>
              <a:path w="8648" h="24107" extrusionOk="0">
                <a:moveTo>
                  <a:pt x="8647" y="0"/>
                </a:moveTo>
                <a:cubicBezTo>
                  <a:pt x="3678" y="1769"/>
                  <a:pt x="310" y="6401"/>
                  <a:pt x="160" y="11670"/>
                </a:cubicBezTo>
                <a:cubicBezTo>
                  <a:pt x="1" y="16938"/>
                  <a:pt x="3079" y="21767"/>
                  <a:pt x="7927" y="23835"/>
                </a:cubicBezTo>
                <a:cubicBezTo>
                  <a:pt x="8170" y="23928"/>
                  <a:pt x="8404" y="24022"/>
                  <a:pt x="8647" y="24106"/>
                </a:cubicBezTo>
                <a:lnTo>
                  <a:pt x="8647" y="0"/>
                </a:lnTo>
                <a:close/>
              </a:path>
            </a:pathLst>
          </a:custGeom>
          <a:solidFill>
            <a:schemeClr val="accent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94" name="Google Shape;194;p11"/>
          <p:cNvSpPr/>
          <p:nvPr/>
        </p:nvSpPr>
        <p:spPr>
          <a:xfrm rot="5400000" flipH="1">
            <a:off x="6137842" y="-2882542"/>
            <a:ext cx="598819" cy="6363907"/>
          </a:xfrm>
          <a:custGeom>
            <a:avLst/>
            <a:gdLst/>
            <a:ahLst/>
            <a:cxnLst/>
            <a:rect l="l" t="t" r="r" b="b"/>
            <a:pathLst>
              <a:path w="4970" h="27887" extrusionOk="0">
                <a:moveTo>
                  <a:pt x="4970" y="0"/>
                </a:moveTo>
                <a:lnTo>
                  <a:pt x="3753" y="10"/>
                </a:lnTo>
                <a:cubicBezTo>
                  <a:pt x="2611" y="852"/>
                  <a:pt x="1320" y="1442"/>
                  <a:pt x="581" y="3145"/>
                </a:cubicBezTo>
                <a:cubicBezTo>
                  <a:pt x="85" y="4296"/>
                  <a:pt x="1" y="5961"/>
                  <a:pt x="590" y="6991"/>
                </a:cubicBezTo>
                <a:cubicBezTo>
                  <a:pt x="1030" y="7749"/>
                  <a:pt x="1704" y="8011"/>
                  <a:pt x="2312" y="8385"/>
                </a:cubicBezTo>
                <a:cubicBezTo>
                  <a:pt x="2920" y="8759"/>
                  <a:pt x="3557" y="9433"/>
                  <a:pt x="3622" y="10434"/>
                </a:cubicBezTo>
                <a:cubicBezTo>
                  <a:pt x="3669" y="11099"/>
                  <a:pt x="3454" y="11735"/>
                  <a:pt x="3379" y="12390"/>
                </a:cubicBezTo>
                <a:cubicBezTo>
                  <a:pt x="3266" y="13476"/>
                  <a:pt x="3978" y="14458"/>
                  <a:pt x="4043" y="15403"/>
                </a:cubicBezTo>
                <a:cubicBezTo>
                  <a:pt x="4155" y="17088"/>
                  <a:pt x="2546" y="18604"/>
                  <a:pt x="1816" y="20550"/>
                </a:cubicBezTo>
                <a:cubicBezTo>
                  <a:pt x="1535" y="21308"/>
                  <a:pt x="1348" y="25295"/>
                  <a:pt x="2265" y="27887"/>
                </a:cubicBezTo>
                <a:lnTo>
                  <a:pt x="4970" y="27887"/>
                </a:lnTo>
                <a:lnTo>
                  <a:pt x="4970" y="0"/>
                </a:lnTo>
                <a:close/>
              </a:path>
            </a:pathLst>
          </a:custGeom>
          <a:solidFill>
            <a:schemeClr val="accent5"/>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95" name="Google Shape;195;p11"/>
          <p:cNvSpPr/>
          <p:nvPr/>
        </p:nvSpPr>
        <p:spPr>
          <a:xfrm rot="-5400000" flipH="1">
            <a:off x="7409388" y="-1865378"/>
            <a:ext cx="533072" cy="4263834"/>
          </a:xfrm>
          <a:custGeom>
            <a:avLst/>
            <a:gdLst/>
            <a:ahLst/>
            <a:cxnLst/>
            <a:rect l="l" t="t" r="r" b="b"/>
            <a:pathLst>
              <a:path w="16414" h="62270" extrusionOk="0">
                <a:moveTo>
                  <a:pt x="4865" y="1"/>
                </a:moveTo>
                <a:cubicBezTo>
                  <a:pt x="4187" y="1"/>
                  <a:pt x="3536" y="74"/>
                  <a:pt x="2938" y="218"/>
                </a:cubicBezTo>
                <a:cubicBezTo>
                  <a:pt x="1881" y="480"/>
                  <a:pt x="880" y="929"/>
                  <a:pt x="0" y="1565"/>
                </a:cubicBezTo>
                <a:lnTo>
                  <a:pt x="0" y="62270"/>
                </a:lnTo>
                <a:lnTo>
                  <a:pt x="12830" y="62270"/>
                </a:lnTo>
                <a:cubicBezTo>
                  <a:pt x="12867" y="61119"/>
                  <a:pt x="12502" y="59874"/>
                  <a:pt x="11585" y="58658"/>
                </a:cubicBezTo>
                <a:cubicBezTo>
                  <a:pt x="9339" y="55672"/>
                  <a:pt x="4773" y="53810"/>
                  <a:pt x="3210" y="50675"/>
                </a:cubicBezTo>
                <a:cubicBezTo>
                  <a:pt x="2967" y="50198"/>
                  <a:pt x="2807" y="49683"/>
                  <a:pt x="2742" y="49159"/>
                </a:cubicBezTo>
                <a:cubicBezTo>
                  <a:pt x="2508" y="47241"/>
                  <a:pt x="3678" y="45594"/>
                  <a:pt x="5194" y="44537"/>
                </a:cubicBezTo>
                <a:cubicBezTo>
                  <a:pt x="7121" y="43198"/>
                  <a:pt x="9611" y="42412"/>
                  <a:pt x="11201" y="40803"/>
                </a:cubicBezTo>
                <a:cubicBezTo>
                  <a:pt x="16414" y="35516"/>
                  <a:pt x="9816" y="24904"/>
                  <a:pt x="11342" y="17483"/>
                </a:cubicBezTo>
                <a:cubicBezTo>
                  <a:pt x="11885" y="14910"/>
                  <a:pt x="13391" y="12785"/>
                  <a:pt x="13934" y="10212"/>
                </a:cubicBezTo>
                <a:cubicBezTo>
                  <a:pt x="14552" y="7096"/>
                  <a:pt x="13335" y="3905"/>
                  <a:pt x="10808" y="1987"/>
                </a:cubicBezTo>
                <a:cubicBezTo>
                  <a:pt x="9046" y="628"/>
                  <a:pt x="6842" y="1"/>
                  <a:pt x="4865" y="1"/>
                </a:cubicBezTo>
                <a:close/>
              </a:path>
            </a:pathLst>
          </a:custGeom>
          <a:solidFill>
            <a:schemeClr val="accent2"/>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96" name="Google Shape;196;p11"/>
          <p:cNvSpPr/>
          <p:nvPr/>
        </p:nvSpPr>
        <p:spPr>
          <a:xfrm rot="5400000">
            <a:off x="10021078" y="-1389678"/>
            <a:ext cx="781176" cy="3560538"/>
          </a:xfrm>
          <a:custGeom>
            <a:avLst/>
            <a:gdLst/>
            <a:ahLst/>
            <a:cxnLst/>
            <a:rect l="l" t="t" r="r" b="b"/>
            <a:pathLst>
              <a:path w="18567" h="39585" extrusionOk="0">
                <a:moveTo>
                  <a:pt x="0" y="1"/>
                </a:moveTo>
                <a:lnTo>
                  <a:pt x="0" y="39584"/>
                </a:lnTo>
                <a:lnTo>
                  <a:pt x="197" y="39500"/>
                </a:lnTo>
                <a:cubicBezTo>
                  <a:pt x="7664" y="36159"/>
                  <a:pt x="12942" y="28037"/>
                  <a:pt x="11014" y="18688"/>
                </a:cubicBezTo>
                <a:cubicBezTo>
                  <a:pt x="10546" y="16424"/>
                  <a:pt x="9686" y="14103"/>
                  <a:pt x="9835" y="11932"/>
                </a:cubicBezTo>
                <a:cubicBezTo>
                  <a:pt x="10116" y="7721"/>
                  <a:pt x="13981" y="5653"/>
                  <a:pt x="16554" y="2845"/>
                </a:cubicBezTo>
                <a:cubicBezTo>
                  <a:pt x="17340" y="1984"/>
                  <a:pt x="18014" y="1030"/>
                  <a:pt x="18566" y="1"/>
                </a:cubicBezTo>
                <a:close/>
              </a:path>
            </a:pathLst>
          </a:custGeom>
          <a:solidFill>
            <a:schemeClr val="accent3"/>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97" name="Google Shape;197;p11"/>
          <p:cNvSpPr/>
          <p:nvPr/>
        </p:nvSpPr>
        <p:spPr>
          <a:xfrm rot="-5400000">
            <a:off x="4166846" y="-1415797"/>
            <a:ext cx="774121" cy="3605721"/>
          </a:xfrm>
          <a:custGeom>
            <a:avLst/>
            <a:gdLst/>
            <a:ahLst/>
            <a:cxnLst/>
            <a:rect l="l" t="t" r="r" b="b"/>
            <a:pathLst>
              <a:path w="16246" h="39126" extrusionOk="0">
                <a:moveTo>
                  <a:pt x="16245" y="0"/>
                </a:moveTo>
                <a:cubicBezTo>
                  <a:pt x="15703" y="337"/>
                  <a:pt x="15179" y="655"/>
                  <a:pt x="14701" y="908"/>
                </a:cubicBezTo>
                <a:cubicBezTo>
                  <a:pt x="10322" y="3182"/>
                  <a:pt x="5044" y="4445"/>
                  <a:pt x="2134" y="8787"/>
                </a:cubicBezTo>
                <a:cubicBezTo>
                  <a:pt x="318" y="11482"/>
                  <a:pt x="0" y="15422"/>
                  <a:pt x="2171" y="17846"/>
                </a:cubicBezTo>
                <a:cubicBezTo>
                  <a:pt x="3753" y="19633"/>
                  <a:pt x="6233" y="20241"/>
                  <a:pt x="8460" y="21121"/>
                </a:cubicBezTo>
                <a:cubicBezTo>
                  <a:pt x="10677" y="22001"/>
                  <a:pt x="12998" y="23582"/>
                  <a:pt x="13242" y="25959"/>
                </a:cubicBezTo>
                <a:cubicBezTo>
                  <a:pt x="13401" y="27522"/>
                  <a:pt x="12596" y="29010"/>
                  <a:pt x="12343" y="30554"/>
                </a:cubicBezTo>
                <a:cubicBezTo>
                  <a:pt x="11931" y="33108"/>
                  <a:pt x="13054" y="35719"/>
                  <a:pt x="14758" y="37656"/>
                </a:cubicBezTo>
                <a:cubicBezTo>
                  <a:pt x="15216" y="38180"/>
                  <a:pt x="15712" y="38667"/>
                  <a:pt x="16245" y="39125"/>
                </a:cubicBezTo>
                <a:lnTo>
                  <a:pt x="16245" y="0"/>
                </a:lnTo>
                <a:close/>
              </a:path>
            </a:pathLst>
          </a:custGeom>
          <a:solidFill>
            <a:schemeClr val="accent3"/>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98" name="Google Shape;198;p11"/>
          <p:cNvSpPr/>
          <p:nvPr/>
        </p:nvSpPr>
        <p:spPr>
          <a:xfrm rot="5400000" flipH="1">
            <a:off x="6984729" y="470219"/>
            <a:ext cx="280517" cy="254168"/>
          </a:xfrm>
          <a:custGeom>
            <a:avLst/>
            <a:gdLst/>
            <a:ahLst/>
            <a:cxnLst/>
            <a:rect l="l" t="t" r="r" b="b"/>
            <a:pathLst>
              <a:path w="3108" h="2758" extrusionOk="0">
                <a:moveTo>
                  <a:pt x="1550" y="0"/>
                </a:moveTo>
                <a:cubicBezTo>
                  <a:pt x="975" y="0"/>
                  <a:pt x="437" y="360"/>
                  <a:pt x="244" y="934"/>
                </a:cubicBezTo>
                <a:cubicBezTo>
                  <a:pt x="0" y="1664"/>
                  <a:pt x="393" y="2441"/>
                  <a:pt x="1114" y="2684"/>
                </a:cubicBezTo>
                <a:cubicBezTo>
                  <a:pt x="1261" y="2734"/>
                  <a:pt x="1410" y="2757"/>
                  <a:pt x="1557" y="2757"/>
                </a:cubicBezTo>
                <a:cubicBezTo>
                  <a:pt x="2132" y="2757"/>
                  <a:pt x="2670" y="2397"/>
                  <a:pt x="2864" y="1823"/>
                </a:cubicBezTo>
                <a:cubicBezTo>
                  <a:pt x="3107" y="1093"/>
                  <a:pt x="2714" y="317"/>
                  <a:pt x="1994" y="73"/>
                </a:cubicBezTo>
                <a:cubicBezTo>
                  <a:pt x="1847" y="24"/>
                  <a:pt x="1697" y="0"/>
                  <a:pt x="1550" y="0"/>
                </a:cubicBezTo>
                <a:close/>
              </a:path>
            </a:pathLst>
          </a:custGeom>
          <a:solidFill>
            <a:schemeClr val="accent2"/>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99" name="Google Shape;199;p11"/>
          <p:cNvSpPr/>
          <p:nvPr/>
        </p:nvSpPr>
        <p:spPr>
          <a:xfrm rot="5400000" flipH="1">
            <a:off x="6628884" y="506682"/>
            <a:ext cx="141161" cy="144963"/>
          </a:xfrm>
          <a:custGeom>
            <a:avLst/>
            <a:gdLst/>
            <a:ahLst/>
            <a:cxnLst/>
            <a:rect l="l" t="t" r="r" b="b"/>
            <a:pathLst>
              <a:path w="1564" h="1573" extrusionOk="0">
                <a:moveTo>
                  <a:pt x="787" y="1"/>
                </a:moveTo>
                <a:cubicBezTo>
                  <a:pt x="347" y="1"/>
                  <a:pt x="1" y="356"/>
                  <a:pt x="1" y="787"/>
                </a:cubicBezTo>
                <a:cubicBezTo>
                  <a:pt x="1" y="1217"/>
                  <a:pt x="347" y="1573"/>
                  <a:pt x="787" y="1573"/>
                </a:cubicBezTo>
                <a:cubicBezTo>
                  <a:pt x="1217" y="1573"/>
                  <a:pt x="1563" y="1217"/>
                  <a:pt x="1563" y="787"/>
                </a:cubicBezTo>
                <a:cubicBezTo>
                  <a:pt x="1563" y="356"/>
                  <a:pt x="1217" y="1"/>
                  <a:pt x="787" y="1"/>
                </a:cubicBezTo>
                <a:close/>
              </a:path>
            </a:pathLst>
          </a:custGeom>
          <a:solidFill>
            <a:schemeClr val="accent2"/>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00" name="Google Shape;200;p11"/>
          <p:cNvSpPr/>
          <p:nvPr/>
        </p:nvSpPr>
        <p:spPr>
          <a:xfrm rot="10800000">
            <a:off x="33" y="3"/>
            <a:ext cx="4524208" cy="774160"/>
          </a:xfrm>
          <a:custGeom>
            <a:avLst/>
            <a:gdLst/>
            <a:ahLst/>
            <a:cxnLst/>
            <a:rect l="l" t="t" r="r" b="b"/>
            <a:pathLst>
              <a:path w="64158" h="20794" extrusionOk="0">
                <a:moveTo>
                  <a:pt x="61644" y="0"/>
                </a:moveTo>
                <a:cubicBezTo>
                  <a:pt x="59194" y="0"/>
                  <a:pt x="56738" y="1084"/>
                  <a:pt x="55165" y="2976"/>
                </a:cubicBezTo>
                <a:cubicBezTo>
                  <a:pt x="53958" y="4417"/>
                  <a:pt x="53275" y="6223"/>
                  <a:pt x="52292" y="7833"/>
                </a:cubicBezTo>
                <a:cubicBezTo>
                  <a:pt x="51300" y="9433"/>
                  <a:pt x="49812" y="10930"/>
                  <a:pt x="47941" y="11099"/>
                </a:cubicBezTo>
                <a:cubicBezTo>
                  <a:pt x="47820" y="11109"/>
                  <a:pt x="47699" y="11114"/>
                  <a:pt x="47578" y="11114"/>
                </a:cubicBezTo>
                <a:cubicBezTo>
                  <a:pt x="46403" y="11114"/>
                  <a:pt x="45246" y="10660"/>
                  <a:pt x="44067" y="10584"/>
                </a:cubicBezTo>
                <a:cubicBezTo>
                  <a:pt x="43948" y="10577"/>
                  <a:pt x="43831" y="10573"/>
                  <a:pt x="43714" y="10573"/>
                </a:cubicBezTo>
                <a:cubicBezTo>
                  <a:pt x="40364" y="10573"/>
                  <a:pt x="37578" y="13469"/>
                  <a:pt x="34241" y="14075"/>
                </a:cubicBezTo>
                <a:cubicBezTo>
                  <a:pt x="33776" y="14157"/>
                  <a:pt x="33314" y="14195"/>
                  <a:pt x="32855" y="14195"/>
                </a:cubicBezTo>
                <a:cubicBezTo>
                  <a:pt x="29479" y="14195"/>
                  <a:pt x="26245" y="12164"/>
                  <a:pt x="22909" y="11192"/>
                </a:cubicBezTo>
                <a:cubicBezTo>
                  <a:pt x="21302" y="10719"/>
                  <a:pt x="19640" y="10498"/>
                  <a:pt x="17971" y="10498"/>
                </a:cubicBezTo>
                <a:cubicBezTo>
                  <a:pt x="14730" y="10498"/>
                  <a:pt x="11463" y="11331"/>
                  <a:pt x="8535" y="12764"/>
                </a:cubicBezTo>
                <a:cubicBezTo>
                  <a:pt x="4773" y="14608"/>
                  <a:pt x="964" y="17799"/>
                  <a:pt x="1" y="20794"/>
                </a:cubicBezTo>
                <a:lnTo>
                  <a:pt x="64158" y="20794"/>
                </a:lnTo>
                <a:lnTo>
                  <a:pt x="64158" y="403"/>
                </a:lnTo>
                <a:cubicBezTo>
                  <a:pt x="64027" y="356"/>
                  <a:pt x="63886" y="319"/>
                  <a:pt x="63755" y="281"/>
                </a:cubicBezTo>
                <a:cubicBezTo>
                  <a:pt x="63067" y="92"/>
                  <a:pt x="62355" y="0"/>
                  <a:pt x="61644" y="0"/>
                </a:cubicBezTo>
                <a:close/>
              </a:path>
            </a:pathLst>
          </a:custGeom>
          <a:solidFill>
            <a:schemeClr val="accent1"/>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01" name="Google Shape;201;p11"/>
          <p:cNvSpPr/>
          <p:nvPr/>
        </p:nvSpPr>
        <p:spPr>
          <a:xfrm rot="5400000" flipH="1">
            <a:off x="4525147" y="48079"/>
            <a:ext cx="86285"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02" name="Google Shape;202;p11"/>
          <p:cNvSpPr/>
          <p:nvPr/>
        </p:nvSpPr>
        <p:spPr>
          <a:xfrm rot="5400000" flipH="1">
            <a:off x="4423354" y="366832"/>
            <a:ext cx="51716" cy="52806"/>
          </a:xfrm>
          <a:custGeom>
            <a:avLst/>
            <a:gdLst/>
            <a:ahLst/>
            <a:cxnLst/>
            <a:rect l="l" t="t" r="r" b="b"/>
            <a:pathLst>
              <a:path w="955" h="955" extrusionOk="0">
                <a:moveTo>
                  <a:pt x="477" y="0"/>
                </a:moveTo>
                <a:cubicBezTo>
                  <a:pt x="215" y="0"/>
                  <a:pt x="0" y="215"/>
                  <a:pt x="0" y="477"/>
                </a:cubicBezTo>
                <a:cubicBezTo>
                  <a:pt x="0" y="739"/>
                  <a:pt x="215" y="955"/>
                  <a:pt x="477" y="955"/>
                </a:cubicBezTo>
                <a:cubicBezTo>
                  <a:pt x="749" y="955"/>
                  <a:pt x="955" y="739"/>
                  <a:pt x="955" y="477"/>
                </a:cubicBezTo>
                <a:cubicBezTo>
                  <a:pt x="955" y="215"/>
                  <a:pt x="749" y="0"/>
                  <a:pt x="477"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03" name="Google Shape;203;p11"/>
          <p:cNvSpPr/>
          <p:nvPr/>
        </p:nvSpPr>
        <p:spPr>
          <a:xfrm rot="5400000" flipH="1">
            <a:off x="9809887" y="133229"/>
            <a:ext cx="194323" cy="198413"/>
          </a:xfrm>
          <a:custGeom>
            <a:avLst/>
            <a:gdLst/>
            <a:ahLst/>
            <a:cxnLst/>
            <a:rect l="l" t="t" r="r" b="b"/>
            <a:pathLst>
              <a:path w="2153" h="2153" extrusionOk="0">
                <a:moveTo>
                  <a:pt x="1076" y="0"/>
                </a:moveTo>
                <a:cubicBezTo>
                  <a:pt x="487" y="0"/>
                  <a:pt x="0" y="487"/>
                  <a:pt x="0" y="1076"/>
                </a:cubicBezTo>
                <a:cubicBezTo>
                  <a:pt x="0" y="1675"/>
                  <a:pt x="487" y="2152"/>
                  <a:pt x="1076" y="2152"/>
                </a:cubicBezTo>
                <a:cubicBezTo>
                  <a:pt x="1666" y="2152"/>
                  <a:pt x="2152" y="1675"/>
                  <a:pt x="2152" y="1076"/>
                </a:cubicBezTo>
                <a:cubicBezTo>
                  <a:pt x="2152" y="487"/>
                  <a:pt x="1666" y="0"/>
                  <a:pt x="1076"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04" name="Google Shape;204;p11"/>
          <p:cNvSpPr/>
          <p:nvPr/>
        </p:nvSpPr>
        <p:spPr>
          <a:xfrm rot="-5400000">
            <a:off x="11059066" y="806612"/>
            <a:ext cx="86285"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chemeClr val="accent3"/>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05" name="Google Shape;205;p11"/>
          <p:cNvSpPr/>
          <p:nvPr/>
        </p:nvSpPr>
        <p:spPr>
          <a:xfrm rot="-5400000">
            <a:off x="11227556" y="542829"/>
            <a:ext cx="194323" cy="198413"/>
          </a:xfrm>
          <a:custGeom>
            <a:avLst/>
            <a:gdLst/>
            <a:ahLst/>
            <a:cxnLst/>
            <a:rect l="l" t="t" r="r" b="b"/>
            <a:pathLst>
              <a:path w="2153" h="2153" extrusionOk="0">
                <a:moveTo>
                  <a:pt x="1076" y="0"/>
                </a:moveTo>
                <a:cubicBezTo>
                  <a:pt x="487" y="0"/>
                  <a:pt x="0" y="487"/>
                  <a:pt x="0" y="1076"/>
                </a:cubicBezTo>
                <a:cubicBezTo>
                  <a:pt x="0" y="1675"/>
                  <a:pt x="487" y="2152"/>
                  <a:pt x="1076" y="2152"/>
                </a:cubicBezTo>
                <a:cubicBezTo>
                  <a:pt x="1666" y="2152"/>
                  <a:pt x="2152" y="1675"/>
                  <a:pt x="2152" y="1076"/>
                </a:cubicBezTo>
                <a:cubicBezTo>
                  <a:pt x="2152" y="487"/>
                  <a:pt x="1666" y="0"/>
                  <a:pt x="1076" y="0"/>
                </a:cubicBezTo>
                <a:close/>
              </a:path>
            </a:pathLst>
          </a:custGeom>
          <a:solidFill>
            <a:schemeClr val="accent3"/>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06" name="Google Shape;206;p11"/>
          <p:cNvSpPr/>
          <p:nvPr/>
        </p:nvSpPr>
        <p:spPr>
          <a:xfrm rot="7199165" flipH="1">
            <a:off x="2138973" y="679355"/>
            <a:ext cx="86287"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chemeClr val="accent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07" name="Google Shape;207;p11"/>
          <p:cNvSpPr/>
          <p:nvPr/>
        </p:nvSpPr>
        <p:spPr>
          <a:xfrm rot="7199142" flipH="1">
            <a:off x="2839557" y="507460"/>
            <a:ext cx="68956" cy="70406"/>
          </a:xfrm>
          <a:custGeom>
            <a:avLst/>
            <a:gdLst/>
            <a:ahLst/>
            <a:cxnLst/>
            <a:rect l="l" t="t" r="r" b="b"/>
            <a:pathLst>
              <a:path w="955" h="955" extrusionOk="0">
                <a:moveTo>
                  <a:pt x="477" y="0"/>
                </a:moveTo>
                <a:cubicBezTo>
                  <a:pt x="215" y="0"/>
                  <a:pt x="0" y="215"/>
                  <a:pt x="0" y="477"/>
                </a:cubicBezTo>
                <a:cubicBezTo>
                  <a:pt x="0" y="739"/>
                  <a:pt x="215" y="955"/>
                  <a:pt x="477" y="955"/>
                </a:cubicBezTo>
                <a:cubicBezTo>
                  <a:pt x="749" y="955"/>
                  <a:pt x="955" y="739"/>
                  <a:pt x="955" y="477"/>
                </a:cubicBezTo>
                <a:cubicBezTo>
                  <a:pt x="955" y="215"/>
                  <a:pt x="749" y="0"/>
                  <a:pt x="477" y="0"/>
                </a:cubicBezTo>
                <a:close/>
              </a:path>
            </a:pathLst>
          </a:custGeom>
          <a:solidFill>
            <a:schemeClr val="accent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08" name="Google Shape;208;p11"/>
          <p:cNvSpPr/>
          <p:nvPr/>
        </p:nvSpPr>
        <p:spPr>
          <a:xfrm rot="5400000" flipH="1">
            <a:off x="4005847" y="471045"/>
            <a:ext cx="86285"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09" name="Google Shape;209;p11"/>
          <p:cNvSpPr/>
          <p:nvPr/>
        </p:nvSpPr>
        <p:spPr>
          <a:xfrm rot="5400000" flipH="1">
            <a:off x="389296" y="331991"/>
            <a:ext cx="86195" cy="88010"/>
          </a:xfrm>
          <a:custGeom>
            <a:avLst/>
            <a:gdLst/>
            <a:ahLst/>
            <a:cxnLst/>
            <a:rect l="l" t="t" r="r" b="b"/>
            <a:pathLst>
              <a:path w="955" h="955" extrusionOk="0">
                <a:moveTo>
                  <a:pt x="477" y="0"/>
                </a:moveTo>
                <a:cubicBezTo>
                  <a:pt x="215" y="0"/>
                  <a:pt x="0" y="215"/>
                  <a:pt x="0" y="477"/>
                </a:cubicBezTo>
                <a:cubicBezTo>
                  <a:pt x="0" y="739"/>
                  <a:pt x="215" y="955"/>
                  <a:pt x="477" y="955"/>
                </a:cubicBezTo>
                <a:cubicBezTo>
                  <a:pt x="749" y="955"/>
                  <a:pt x="955" y="739"/>
                  <a:pt x="955" y="477"/>
                </a:cubicBezTo>
                <a:cubicBezTo>
                  <a:pt x="955" y="215"/>
                  <a:pt x="749" y="0"/>
                  <a:pt x="477"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10" name="Google Shape;210;p11"/>
          <p:cNvSpPr/>
          <p:nvPr/>
        </p:nvSpPr>
        <p:spPr>
          <a:xfrm rot="5400000" flipH="1">
            <a:off x="12052214" y="535095"/>
            <a:ext cx="86285"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11" name="Google Shape;211;p11"/>
          <p:cNvSpPr/>
          <p:nvPr/>
        </p:nvSpPr>
        <p:spPr>
          <a:xfrm rot="5400000" flipH="1">
            <a:off x="9532014" y="227912"/>
            <a:ext cx="86285"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12" name="Google Shape;212;p11"/>
          <p:cNvSpPr/>
          <p:nvPr/>
        </p:nvSpPr>
        <p:spPr>
          <a:xfrm rot="5400000" flipH="1">
            <a:off x="1595817" y="824115"/>
            <a:ext cx="141161" cy="144963"/>
          </a:xfrm>
          <a:custGeom>
            <a:avLst/>
            <a:gdLst/>
            <a:ahLst/>
            <a:cxnLst/>
            <a:rect l="l" t="t" r="r" b="b"/>
            <a:pathLst>
              <a:path w="1564" h="1573" extrusionOk="0">
                <a:moveTo>
                  <a:pt x="787" y="1"/>
                </a:moveTo>
                <a:cubicBezTo>
                  <a:pt x="347" y="1"/>
                  <a:pt x="1" y="356"/>
                  <a:pt x="1" y="787"/>
                </a:cubicBezTo>
                <a:cubicBezTo>
                  <a:pt x="1" y="1217"/>
                  <a:pt x="347" y="1573"/>
                  <a:pt x="787" y="1573"/>
                </a:cubicBezTo>
                <a:cubicBezTo>
                  <a:pt x="1217" y="1573"/>
                  <a:pt x="1563" y="1217"/>
                  <a:pt x="1563" y="787"/>
                </a:cubicBezTo>
                <a:cubicBezTo>
                  <a:pt x="1563" y="356"/>
                  <a:pt x="1217" y="1"/>
                  <a:pt x="787" y="1"/>
                </a:cubicBezTo>
                <a:close/>
              </a:path>
            </a:pathLst>
          </a:custGeom>
          <a:solidFill>
            <a:schemeClr val="accent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13" name="Google Shape;213;p11"/>
          <p:cNvSpPr/>
          <p:nvPr/>
        </p:nvSpPr>
        <p:spPr>
          <a:xfrm rot="7199165" flipH="1">
            <a:off x="7853773" y="6352655"/>
            <a:ext cx="86287"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chemeClr val="accent2"/>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14" name="Google Shape;214;p11"/>
          <p:cNvSpPr/>
          <p:nvPr/>
        </p:nvSpPr>
        <p:spPr>
          <a:xfrm rot="7199165" flipH="1">
            <a:off x="8542422" y="6160092"/>
            <a:ext cx="86196" cy="88010"/>
          </a:xfrm>
          <a:custGeom>
            <a:avLst/>
            <a:gdLst/>
            <a:ahLst/>
            <a:cxnLst/>
            <a:rect l="l" t="t" r="r" b="b"/>
            <a:pathLst>
              <a:path w="955" h="955" extrusionOk="0">
                <a:moveTo>
                  <a:pt x="477" y="0"/>
                </a:moveTo>
                <a:cubicBezTo>
                  <a:pt x="215" y="0"/>
                  <a:pt x="0" y="215"/>
                  <a:pt x="0" y="477"/>
                </a:cubicBezTo>
                <a:cubicBezTo>
                  <a:pt x="0" y="739"/>
                  <a:pt x="215" y="955"/>
                  <a:pt x="477" y="955"/>
                </a:cubicBezTo>
                <a:cubicBezTo>
                  <a:pt x="749" y="955"/>
                  <a:pt x="955" y="739"/>
                  <a:pt x="955" y="477"/>
                </a:cubicBezTo>
                <a:cubicBezTo>
                  <a:pt x="955" y="215"/>
                  <a:pt x="749" y="0"/>
                  <a:pt x="477" y="0"/>
                </a:cubicBezTo>
                <a:close/>
              </a:path>
            </a:pathLst>
          </a:custGeom>
          <a:solidFill>
            <a:schemeClr val="accent2"/>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15" name="Google Shape;215;p11"/>
          <p:cNvSpPr/>
          <p:nvPr/>
        </p:nvSpPr>
        <p:spPr>
          <a:xfrm rot="5400000" flipH="1">
            <a:off x="9746806" y="6170502"/>
            <a:ext cx="60400" cy="61672"/>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chemeClr val="accent5"/>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16" name="Google Shape;216;p11"/>
          <p:cNvSpPr/>
          <p:nvPr/>
        </p:nvSpPr>
        <p:spPr>
          <a:xfrm rot="-5400000">
            <a:off x="3976707" y="6558245"/>
            <a:ext cx="194323" cy="198413"/>
          </a:xfrm>
          <a:custGeom>
            <a:avLst/>
            <a:gdLst/>
            <a:ahLst/>
            <a:cxnLst/>
            <a:rect l="l" t="t" r="r" b="b"/>
            <a:pathLst>
              <a:path w="2153" h="2153" extrusionOk="0">
                <a:moveTo>
                  <a:pt x="1076" y="0"/>
                </a:moveTo>
                <a:cubicBezTo>
                  <a:pt x="487" y="0"/>
                  <a:pt x="0" y="487"/>
                  <a:pt x="0" y="1076"/>
                </a:cubicBezTo>
                <a:cubicBezTo>
                  <a:pt x="0" y="1675"/>
                  <a:pt x="487" y="2152"/>
                  <a:pt x="1076" y="2152"/>
                </a:cubicBezTo>
                <a:cubicBezTo>
                  <a:pt x="1666" y="2152"/>
                  <a:pt x="2152" y="1675"/>
                  <a:pt x="2152" y="1076"/>
                </a:cubicBezTo>
                <a:cubicBezTo>
                  <a:pt x="2152" y="487"/>
                  <a:pt x="1666" y="0"/>
                  <a:pt x="1076"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17" name="Google Shape;217;p11"/>
          <p:cNvSpPr/>
          <p:nvPr/>
        </p:nvSpPr>
        <p:spPr>
          <a:xfrm rot="5400000" flipH="1">
            <a:off x="4801364" y="6550512"/>
            <a:ext cx="86285"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18" name="Google Shape;218;p11"/>
          <p:cNvSpPr/>
          <p:nvPr/>
        </p:nvSpPr>
        <p:spPr>
          <a:xfrm rot="7199165" flipH="1">
            <a:off x="2418373" y="6325605"/>
            <a:ext cx="86287"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chemeClr val="accent6"/>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19" name="Google Shape;219;p11"/>
          <p:cNvSpPr/>
          <p:nvPr/>
        </p:nvSpPr>
        <p:spPr>
          <a:xfrm rot="5400000" flipH="1">
            <a:off x="668696" y="5978242"/>
            <a:ext cx="86195" cy="88010"/>
          </a:xfrm>
          <a:custGeom>
            <a:avLst/>
            <a:gdLst/>
            <a:ahLst/>
            <a:cxnLst/>
            <a:rect l="l" t="t" r="r" b="b"/>
            <a:pathLst>
              <a:path w="955" h="955" extrusionOk="0">
                <a:moveTo>
                  <a:pt x="477" y="0"/>
                </a:moveTo>
                <a:cubicBezTo>
                  <a:pt x="215" y="0"/>
                  <a:pt x="0" y="215"/>
                  <a:pt x="0" y="477"/>
                </a:cubicBezTo>
                <a:cubicBezTo>
                  <a:pt x="0" y="739"/>
                  <a:pt x="215" y="955"/>
                  <a:pt x="477" y="955"/>
                </a:cubicBezTo>
                <a:cubicBezTo>
                  <a:pt x="749" y="955"/>
                  <a:pt x="955" y="739"/>
                  <a:pt x="955" y="477"/>
                </a:cubicBezTo>
                <a:cubicBezTo>
                  <a:pt x="955" y="215"/>
                  <a:pt x="749" y="0"/>
                  <a:pt x="477" y="0"/>
                </a:cubicBezTo>
                <a:close/>
              </a:path>
            </a:pathLst>
          </a:custGeom>
          <a:solidFill>
            <a:schemeClr val="accent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20" name="Google Shape;220;p11"/>
          <p:cNvSpPr/>
          <p:nvPr/>
        </p:nvSpPr>
        <p:spPr>
          <a:xfrm rot="-5400000">
            <a:off x="426107" y="5516845"/>
            <a:ext cx="194323" cy="198413"/>
          </a:xfrm>
          <a:custGeom>
            <a:avLst/>
            <a:gdLst/>
            <a:ahLst/>
            <a:cxnLst/>
            <a:rect l="l" t="t" r="r" b="b"/>
            <a:pathLst>
              <a:path w="2153" h="2153" extrusionOk="0">
                <a:moveTo>
                  <a:pt x="1076" y="0"/>
                </a:moveTo>
                <a:cubicBezTo>
                  <a:pt x="487" y="0"/>
                  <a:pt x="0" y="487"/>
                  <a:pt x="0" y="1076"/>
                </a:cubicBezTo>
                <a:cubicBezTo>
                  <a:pt x="0" y="1675"/>
                  <a:pt x="487" y="2152"/>
                  <a:pt x="1076" y="2152"/>
                </a:cubicBezTo>
                <a:cubicBezTo>
                  <a:pt x="1666" y="2152"/>
                  <a:pt x="2152" y="1675"/>
                  <a:pt x="2152" y="1076"/>
                </a:cubicBezTo>
                <a:cubicBezTo>
                  <a:pt x="2152" y="487"/>
                  <a:pt x="1666" y="0"/>
                  <a:pt x="1076" y="0"/>
                </a:cubicBezTo>
                <a:close/>
              </a:path>
            </a:pathLst>
          </a:custGeom>
          <a:solidFill>
            <a:schemeClr val="accent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21" name="Google Shape;221;p11"/>
          <p:cNvSpPr/>
          <p:nvPr/>
        </p:nvSpPr>
        <p:spPr>
          <a:xfrm rot="-5400000">
            <a:off x="10008323" y="6229495"/>
            <a:ext cx="194323" cy="198413"/>
          </a:xfrm>
          <a:custGeom>
            <a:avLst/>
            <a:gdLst/>
            <a:ahLst/>
            <a:cxnLst/>
            <a:rect l="l" t="t" r="r" b="b"/>
            <a:pathLst>
              <a:path w="2153" h="2153" extrusionOk="0">
                <a:moveTo>
                  <a:pt x="1076" y="0"/>
                </a:moveTo>
                <a:cubicBezTo>
                  <a:pt x="487" y="0"/>
                  <a:pt x="0" y="487"/>
                  <a:pt x="0" y="1076"/>
                </a:cubicBezTo>
                <a:cubicBezTo>
                  <a:pt x="0" y="1675"/>
                  <a:pt x="487" y="2152"/>
                  <a:pt x="1076" y="2152"/>
                </a:cubicBezTo>
                <a:cubicBezTo>
                  <a:pt x="1666" y="2152"/>
                  <a:pt x="2152" y="1675"/>
                  <a:pt x="2152" y="1076"/>
                </a:cubicBezTo>
                <a:cubicBezTo>
                  <a:pt x="2152" y="487"/>
                  <a:pt x="1666" y="0"/>
                  <a:pt x="1076" y="0"/>
                </a:cubicBezTo>
                <a:close/>
              </a:path>
            </a:pathLst>
          </a:custGeom>
          <a:solidFill>
            <a:schemeClr val="accent5"/>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22" name="Google Shape;222;p11"/>
          <p:cNvSpPr/>
          <p:nvPr/>
        </p:nvSpPr>
        <p:spPr>
          <a:xfrm rot="5400000" flipH="1">
            <a:off x="12069651" y="6327615"/>
            <a:ext cx="69029" cy="70482"/>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23" name="Google Shape;223;p11"/>
          <p:cNvSpPr/>
          <p:nvPr/>
        </p:nvSpPr>
        <p:spPr>
          <a:xfrm rot="5400000" flipH="1">
            <a:off x="11620414" y="6608961"/>
            <a:ext cx="86285"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24" name="Google Shape;224;p11"/>
          <p:cNvSpPr/>
          <p:nvPr/>
        </p:nvSpPr>
        <p:spPr>
          <a:xfrm rot="5400000" flipH="1">
            <a:off x="2054654" y="6695632"/>
            <a:ext cx="51716" cy="52806"/>
          </a:xfrm>
          <a:custGeom>
            <a:avLst/>
            <a:gdLst/>
            <a:ahLst/>
            <a:cxnLst/>
            <a:rect l="l" t="t" r="r" b="b"/>
            <a:pathLst>
              <a:path w="955" h="955" extrusionOk="0">
                <a:moveTo>
                  <a:pt x="477" y="0"/>
                </a:moveTo>
                <a:cubicBezTo>
                  <a:pt x="215" y="0"/>
                  <a:pt x="0" y="215"/>
                  <a:pt x="0" y="477"/>
                </a:cubicBezTo>
                <a:cubicBezTo>
                  <a:pt x="0" y="739"/>
                  <a:pt x="215" y="955"/>
                  <a:pt x="477" y="955"/>
                </a:cubicBezTo>
                <a:cubicBezTo>
                  <a:pt x="749" y="955"/>
                  <a:pt x="955" y="739"/>
                  <a:pt x="955" y="477"/>
                </a:cubicBezTo>
                <a:cubicBezTo>
                  <a:pt x="955" y="215"/>
                  <a:pt x="749" y="0"/>
                  <a:pt x="477"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25" name="Google Shape;225;p11"/>
          <p:cNvSpPr/>
          <p:nvPr/>
        </p:nvSpPr>
        <p:spPr>
          <a:xfrm rot="5400000" flipH="1">
            <a:off x="3845354" y="6455566"/>
            <a:ext cx="51716" cy="52806"/>
          </a:xfrm>
          <a:custGeom>
            <a:avLst/>
            <a:gdLst/>
            <a:ahLst/>
            <a:cxnLst/>
            <a:rect l="l" t="t" r="r" b="b"/>
            <a:pathLst>
              <a:path w="955" h="955" extrusionOk="0">
                <a:moveTo>
                  <a:pt x="477" y="0"/>
                </a:moveTo>
                <a:cubicBezTo>
                  <a:pt x="215" y="0"/>
                  <a:pt x="0" y="215"/>
                  <a:pt x="0" y="477"/>
                </a:cubicBezTo>
                <a:cubicBezTo>
                  <a:pt x="0" y="739"/>
                  <a:pt x="215" y="955"/>
                  <a:pt x="477" y="955"/>
                </a:cubicBezTo>
                <a:cubicBezTo>
                  <a:pt x="749" y="955"/>
                  <a:pt x="955" y="739"/>
                  <a:pt x="955" y="477"/>
                </a:cubicBezTo>
                <a:cubicBezTo>
                  <a:pt x="955" y="215"/>
                  <a:pt x="749" y="0"/>
                  <a:pt x="477"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141833513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26"/>
        <p:cNvGrpSpPr/>
        <p:nvPr/>
      </p:nvGrpSpPr>
      <p:grpSpPr>
        <a:xfrm>
          <a:off x="0" y="0"/>
          <a:ext cx="0" cy="0"/>
          <a:chOff x="0" y="0"/>
          <a:chExt cx="0" cy="0"/>
        </a:xfrm>
      </p:grpSpPr>
    </p:spTree>
    <p:extLst>
      <p:ext uri="{BB962C8B-B14F-4D97-AF65-F5344CB8AC3E}">
        <p14:creationId xmlns:p14="http://schemas.microsoft.com/office/powerpoint/2010/main" val="56904971"/>
      </p:ext>
    </p:extLst>
  </p:cSld>
  <p:clrMapOvr>
    <a:masterClrMapping/>
  </p:clrMapOvr>
  <p:timing>
    <p:tnLst>
      <p:par>
        <p:cTn id="1" dur="indefinite" restart="never" nodeType="tmRoot"/>
      </p:par>
    </p:tnLst>
  </p:timing>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226"/>
        <p:cNvGrpSpPr/>
        <p:nvPr/>
      </p:nvGrpSpPr>
      <p:grpSpPr>
        <a:xfrm>
          <a:off x="0" y="0"/>
          <a:ext cx="0" cy="0"/>
          <a:chOff x="0" y="0"/>
          <a:chExt cx="0" cy="0"/>
        </a:xfrm>
      </p:grpSpPr>
    </p:spTree>
    <p:extLst>
      <p:ext uri="{BB962C8B-B14F-4D97-AF65-F5344CB8AC3E}">
        <p14:creationId xmlns:p14="http://schemas.microsoft.com/office/powerpoint/2010/main" val="2035917353"/>
      </p:ext>
    </p:extLst>
  </p:cSld>
  <p:clrMapOvr>
    <a:masterClrMapping/>
  </p:clrMapOvr>
  <p:timing>
    <p:tnLst>
      <p:par>
        <p:cTn id="1" dur="indefinite" restart="never" nodeType="tmRoot"/>
      </p:par>
    </p:tnLst>
  </p:timing>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226"/>
        <p:cNvGrpSpPr/>
        <p:nvPr/>
      </p:nvGrpSpPr>
      <p:grpSpPr>
        <a:xfrm>
          <a:off x="0" y="0"/>
          <a:ext cx="0" cy="0"/>
          <a:chOff x="0" y="0"/>
          <a:chExt cx="0" cy="0"/>
        </a:xfrm>
      </p:grpSpPr>
    </p:spTree>
    <p:extLst>
      <p:ext uri="{BB962C8B-B14F-4D97-AF65-F5344CB8AC3E}">
        <p14:creationId xmlns:p14="http://schemas.microsoft.com/office/powerpoint/2010/main" val="3743111987"/>
      </p:ext>
    </p:extLst>
  </p:cSld>
  <p:clrMapOvr>
    <a:masterClrMapping/>
  </p:clrMapOvr>
  <p:timing>
    <p:tnLst>
      <p:par>
        <p:cTn id="1" dur="indefinite" restart="never" nodeType="tmRoot"/>
      </p:par>
    </p:tnLst>
  </p:timing>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226"/>
        <p:cNvGrpSpPr/>
        <p:nvPr/>
      </p:nvGrpSpPr>
      <p:grpSpPr>
        <a:xfrm>
          <a:off x="0" y="0"/>
          <a:ext cx="0" cy="0"/>
          <a:chOff x="0" y="0"/>
          <a:chExt cx="0" cy="0"/>
        </a:xfrm>
      </p:grpSpPr>
    </p:spTree>
    <p:extLst>
      <p:ext uri="{BB962C8B-B14F-4D97-AF65-F5344CB8AC3E}">
        <p14:creationId xmlns:p14="http://schemas.microsoft.com/office/powerpoint/2010/main" val="3078309170"/>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22_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5B694A4-FEEE-4E76-B72B-740D4CA2874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B90ABF06-D9FD-40A2-8780-65E910E7467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DEDD2298-A40E-4BBE-8C88-DCD683D9DD53}"/>
              </a:ext>
            </a:extLst>
          </p:cNvPr>
          <p:cNvSpPr>
            <a:spLocks noGrp="1"/>
          </p:cNvSpPr>
          <p:nvPr>
            <p:ph type="dt" sz="half" idx="10"/>
          </p:nvPr>
        </p:nvSpPr>
        <p:spPr/>
        <p:txBody>
          <a:bodyPr/>
          <a:lstStyle/>
          <a:p>
            <a:fld id="{AE99BF91-CBAF-4138-BA50-0ECA45BADFAC}" type="datetimeFigureOut">
              <a:rPr lang="en-US" smtClean="0"/>
              <a:t>21-Mar-22</a:t>
            </a:fld>
            <a:endParaRPr lang="en-US"/>
          </a:p>
        </p:txBody>
      </p:sp>
      <p:sp>
        <p:nvSpPr>
          <p:cNvPr id="5" name="Footer Placeholder 4">
            <a:extLst>
              <a:ext uri="{FF2B5EF4-FFF2-40B4-BE49-F238E27FC236}">
                <a16:creationId xmlns="" xmlns:a16="http://schemas.microsoft.com/office/drawing/2014/main" id="{A424A96F-0C09-4F5D-991E-1FA0C6993B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777AA56B-93A9-4F5C-AEBF-7551D1F2C99C}"/>
              </a:ext>
            </a:extLst>
          </p:cNvPr>
          <p:cNvSpPr>
            <a:spLocks noGrp="1"/>
          </p:cNvSpPr>
          <p:nvPr>
            <p:ph type="sldNum" sz="quarter" idx="12"/>
          </p:nvPr>
        </p:nvSpPr>
        <p:spPr/>
        <p:txBody>
          <a:bodyPr/>
          <a:lstStyle/>
          <a:p>
            <a:fld id="{6C46D1DE-7B50-410B-A29F-8022C275BD12}" type="slidenum">
              <a:rPr lang="en-US" smtClean="0"/>
              <a:t>‹#›</a:t>
            </a:fld>
            <a:endParaRPr lang="en-US"/>
          </a:p>
        </p:txBody>
      </p:sp>
    </p:spTree>
    <p:extLst>
      <p:ext uri="{BB962C8B-B14F-4D97-AF65-F5344CB8AC3E}">
        <p14:creationId xmlns:p14="http://schemas.microsoft.com/office/powerpoint/2010/main" val="3730336399"/>
      </p:ext>
    </p:extLst>
  </p:cSld>
  <p:clrMapOvr>
    <a:masterClrMapping/>
  </p:clrMapOvr>
  <p:timing>
    <p:tnLst>
      <p:par>
        <p:cTn id="1" dur="indefinite" restart="never" nodeType="tmRoot"/>
      </p:par>
    </p:tnLst>
  </p:timing>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226"/>
        <p:cNvGrpSpPr/>
        <p:nvPr/>
      </p:nvGrpSpPr>
      <p:grpSpPr>
        <a:xfrm>
          <a:off x="0" y="0"/>
          <a:ext cx="0" cy="0"/>
          <a:chOff x="0" y="0"/>
          <a:chExt cx="0" cy="0"/>
        </a:xfrm>
      </p:grpSpPr>
    </p:spTree>
    <p:extLst>
      <p:ext uri="{BB962C8B-B14F-4D97-AF65-F5344CB8AC3E}">
        <p14:creationId xmlns:p14="http://schemas.microsoft.com/office/powerpoint/2010/main" val="3756137740"/>
      </p:ext>
    </p:extLst>
  </p:cSld>
  <p:clrMapOvr>
    <a:masterClrMapping/>
  </p:clrMapOvr>
  <p:timing>
    <p:tnLst>
      <p:par>
        <p:cTn id="1" dur="indefinite" restart="never" nodeType="tmRoot"/>
      </p:par>
    </p:tnLst>
  </p:timing>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226"/>
        <p:cNvGrpSpPr/>
        <p:nvPr/>
      </p:nvGrpSpPr>
      <p:grpSpPr>
        <a:xfrm>
          <a:off x="0" y="0"/>
          <a:ext cx="0" cy="0"/>
          <a:chOff x="0" y="0"/>
          <a:chExt cx="0" cy="0"/>
        </a:xfrm>
      </p:grpSpPr>
    </p:spTree>
    <p:extLst>
      <p:ext uri="{BB962C8B-B14F-4D97-AF65-F5344CB8AC3E}">
        <p14:creationId xmlns:p14="http://schemas.microsoft.com/office/powerpoint/2010/main" val="311702976"/>
      </p:ext>
    </p:extLst>
  </p:cSld>
  <p:clrMapOvr>
    <a:masterClrMapping/>
  </p:clrMapOvr>
  <p:timing>
    <p:tnLst>
      <p:par>
        <p:cTn id="1" dur="indefinite" restart="never" nodeType="tmRoot"/>
      </p:par>
    </p:tnLst>
  </p:timing>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226"/>
        <p:cNvGrpSpPr/>
        <p:nvPr/>
      </p:nvGrpSpPr>
      <p:grpSpPr>
        <a:xfrm>
          <a:off x="0" y="0"/>
          <a:ext cx="0" cy="0"/>
          <a:chOff x="0" y="0"/>
          <a:chExt cx="0" cy="0"/>
        </a:xfrm>
      </p:grpSpPr>
    </p:spTree>
    <p:extLst>
      <p:ext uri="{BB962C8B-B14F-4D97-AF65-F5344CB8AC3E}">
        <p14:creationId xmlns:p14="http://schemas.microsoft.com/office/powerpoint/2010/main" val="2887052576"/>
      </p:ext>
    </p:extLst>
  </p:cSld>
  <p:clrMapOvr>
    <a:masterClrMapping/>
  </p:clrMapOvr>
  <p:timing>
    <p:tnLst>
      <p:par>
        <p:cTn id="1" dur="indefinite" restart="never" nodeType="tmRoot"/>
      </p:par>
    </p:tnLst>
  </p:timing>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226"/>
        <p:cNvGrpSpPr/>
        <p:nvPr/>
      </p:nvGrpSpPr>
      <p:grpSpPr>
        <a:xfrm>
          <a:off x="0" y="0"/>
          <a:ext cx="0" cy="0"/>
          <a:chOff x="0" y="0"/>
          <a:chExt cx="0" cy="0"/>
        </a:xfrm>
      </p:grpSpPr>
    </p:spTree>
    <p:extLst>
      <p:ext uri="{BB962C8B-B14F-4D97-AF65-F5344CB8AC3E}">
        <p14:creationId xmlns:p14="http://schemas.microsoft.com/office/powerpoint/2010/main" val="2570958211"/>
      </p:ext>
    </p:extLst>
  </p:cSld>
  <p:clrMapOvr>
    <a:masterClrMapping/>
  </p:clrMapOvr>
  <p:timing>
    <p:tnLst>
      <p:par>
        <p:cTn id="1" dur="indefinite" restart="never" nodeType="tmRoot"/>
      </p:par>
    </p:tnLst>
  </p:timing>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Title and three columns 5">
  <p:cSld name="Title and three columns 5">
    <p:spTree>
      <p:nvGrpSpPr>
        <p:cNvPr id="1" name="Shape 413"/>
        <p:cNvGrpSpPr/>
        <p:nvPr/>
      </p:nvGrpSpPr>
      <p:grpSpPr>
        <a:xfrm>
          <a:off x="0" y="0"/>
          <a:ext cx="0" cy="0"/>
          <a:chOff x="0" y="0"/>
          <a:chExt cx="0" cy="0"/>
        </a:xfrm>
      </p:grpSpPr>
      <p:sp>
        <p:nvSpPr>
          <p:cNvPr id="414" name="Google Shape;414;p24"/>
          <p:cNvSpPr/>
          <p:nvPr/>
        </p:nvSpPr>
        <p:spPr>
          <a:xfrm rot="10800000" flipH="1">
            <a:off x="40" y="5679043"/>
            <a:ext cx="4011196" cy="1178945"/>
          </a:xfrm>
          <a:custGeom>
            <a:avLst/>
            <a:gdLst/>
            <a:ahLst/>
            <a:cxnLst/>
            <a:rect l="l" t="t" r="r" b="b"/>
            <a:pathLst>
              <a:path w="77596" h="17648" extrusionOk="0">
                <a:moveTo>
                  <a:pt x="0" y="0"/>
                </a:moveTo>
                <a:lnTo>
                  <a:pt x="0" y="17265"/>
                </a:lnTo>
                <a:cubicBezTo>
                  <a:pt x="929" y="17521"/>
                  <a:pt x="1890" y="17648"/>
                  <a:pt x="2769" y="17648"/>
                </a:cubicBezTo>
                <a:cubicBezTo>
                  <a:pt x="3369" y="17648"/>
                  <a:pt x="3931" y="17589"/>
                  <a:pt x="4417" y="17471"/>
                </a:cubicBezTo>
                <a:cubicBezTo>
                  <a:pt x="7645" y="16694"/>
                  <a:pt x="10069" y="14065"/>
                  <a:pt x="12614" y="11894"/>
                </a:cubicBezTo>
                <a:cubicBezTo>
                  <a:pt x="14644" y="10169"/>
                  <a:pt x="17188" y="8633"/>
                  <a:pt x="19719" y="8633"/>
                </a:cubicBezTo>
                <a:cubicBezTo>
                  <a:pt x="20374" y="8633"/>
                  <a:pt x="21028" y="8736"/>
                  <a:pt x="21673" y="8965"/>
                </a:cubicBezTo>
                <a:cubicBezTo>
                  <a:pt x="23207" y="9517"/>
                  <a:pt x="24433" y="10715"/>
                  <a:pt x="25846" y="11538"/>
                </a:cubicBezTo>
                <a:cubicBezTo>
                  <a:pt x="27257" y="12366"/>
                  <a:pt x="28860" y="12756"/>
                  <a:pt x="30473" y="12756"/>
                </a:cubicBezTo>
                <a:cubicBezTo>
                  <a:pt x="33804" y="12756"/>
                  <a:pt x="37175" y="11092"/>
                  <a:pt x="38966" y="8179"/>
                </a:cubicBezTo>
                <a:cubicBezTo>
                  <a:pt x="39396" y="7468"/>
                  <a:pt x="39827" y="6635"/>
                  <a:pt x="40622" y="6420"/>
                </a:cubicBezTo>
                <a:cubicBezTo>
                  <a:pt x="40758" y="6381"/>
                  <a:pt x="40894" y="6364"/>
                  <a:pt x="41029" y="6364"/>
                </a:cubicBezTo>
                <a:cubicBezTo>
                  <a:pt x="41615" y="6364"/>
                  <a:pt x="42196" y="6685"/>
                  <a:pt x="42728" y="6981"/>
                </a:cubicBezTo>
                <a:cubicBezTo>
                  <a:pt x="47006" y="9329"/>
                  <a:pt x="51852" y="10503"/>
                  <a:pt x="56697" y="10503"/>
                </a:cubicBezTo>
                <a:cubicBezTo>
                  <a:pt x="61528" y="10503"/>
                  <a:pt x="66358" y="9336"/>
                  <a:pt x="70623" y="7000"/>
                </a:cubicBezTo>
                <a:cubicBezTo>
                  <a:pt x="73010" y="5699"/>
                  <a:pt x="75265" y="4015"/>
                  <a:pt x="76725" y="1684"/>
                </a:cubicBezTo>
                <a:cubicBezTo>
                  <a:pt x="77062" y="1151"/>
                  <a:pt x="77352" y="590"/>
                  <a:pt x="77595" y="9"/>
                </a:cubicBezTo>
                <a:lnTo>
                  <a:pt x="0" y="0"/>
                </a:lnTo>
                <a:close/>
              </a:path>
            </a:pathLst>
          </a:custGeom>
          <a:solidFill>
            <a:schemeClr val="accent5"/>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15" name="Google Shape;415;p24"/>
          <p:cNvSpPr txBox="1">
            <a:spLocks noGrp="1"/>
          </p:cNvSpPr>
          <p:nvPr>
            <p:ph type="title"/>
          </p:nvPr>
        </p:nvSpPr>
        <p:spPr>
          <a:xfrm flipH="1">
            <a:off x="7920234" y="1328400"/>
            <a:ext cx="3320800" cy="882800"/>
          </a:xfrm>
          <a:prstGeom prst="rect">
            <a:avLst/>
          </a:prstGeom>
        </p:spPr>
        <p:txBody>
          <a:bodyPr spcFirstLastPara="1" wrap="square" lIns="121705" tIns="121705" rIns="121705" bIns="121705" anchor="t" anchorCtr="0">
            <a:noAutofit/>
          </a:bodyPr>
          <a:lstStyle>
            <a:lvl1pPr lvl="0" rtl="0">
              <a:spcBef>
                <a:spcPts val="0"/>
              </a:spcBef>
              <a:spcAft>
                <a:spcPts val="0"/>
              </a:spcAft>
              <a:buSzPts val="3000"/>
              <a:buNone/>
              <a:defRPr/>
            </a:lvl1pPr>
            <a:lvl2pPr lvl="1" algn="l" rtl="0">
              <a:spcBef>
                <a:spcPts val="0"/>
              </a:spcBef>
              <a:spcAft>
                <a:spcPts val="0"/>
              </a:spcAft>
              <a:buSzPts val="3600"/>
              <a:buNone/>
              <a:defRPr/>
            </a:lvl2pPr>
            <a:lvl3pPr lvl="2" algn="l" rtl="0">
              <a:spcBef>
                <a:spcPts val="0"/>
              </a:spcBef>
              <a:spcAft>
                <a:spcPts val="0"/>
              </a:spcAft>
              <a:buSzPts val="3600"/>
              <a:buNone/>
              <a:defRPr/>
            </a:lvl3pPr>
            <a:lvl4pPr lvl="3" algn="l" rtl="0">
              <a:spcBef>
                <a:spcPts val="0"/>
              </a:spcBef>
              <a:spcAft>
                <a:spcPts val="0"/>
              </a:spcAft>
              <a:buSzPts val="3600"/>
              <a:buNone/>
              <a:defRPr/>
            </a:lvl4pPr>
            <a:lvl5pPr lvl="4" algn="l" rtl="0">
              <a:spcBef>
                <a:spcPts val="0"/>
              </a:spcBef>
              <a:spcAft>
                <a:spcPts val="0"/>
              </a:spcAft>
              <a:buSzPts val="3600"/>
              <a:buNone/>
              <a:defRPr/>
            </a:lvl5pPr>
            <a:lvl6pPr lvl="5" algn="l" rtl="0">
              <a:spcBef>
                <a:spcPts val="0"/>
              </a:spcBef>
              <a:spcAft>
                <a:spcPts val="0"/>
              </a:spcAft>
              <a:buSzPts val="3600"/>
              <a:buNone/>
              <a:defRPr/>
            </a:lvl6pPr>
            <a:lvl7pPr lvl="6" algn="l" rtl="0">
              <a:spcBef>
                <a:spcPts val="0"/>
              </a:spcBef>
              <a:spcAft>
                <a:spcPts val="0"/>
              </a:spcAft>
              <a:buSzPts val="3600"/>
              <a:buNone/>
              <a:defRPr/>
            </a:lvl7pPr>
            <a:lvl8pPr lvl="7" algn="l" rtl="0">
              <a:spcBef>
                <a:spcPts val="0"/>
              </a:spcBef>
              <a:spcAft>
                <a:spcPts val="0"/>
              </a:spcAft>
              <a:buSzPts val="3600"/>
              <a:buNone/>
              <a:defRPr/>
            </a:lvl8pPr>
            <a:lvl9pPr lvl="8" algn="l" rtl="0">
              <a:spcBef>
                <a:spcPts val="0"/>
              </a:spcBef>
              <a:spcAft>
                <a:spcPts val="0"/>
              </a:spcAft>
              <a:buSzPts val="3600"/>
              <a:buNone/>
              <a:defRPr/>
            </a:lvl9pPr>
          </a:lstStyle>
          <a:p>
            <a:endParaRPr/>
          </a:p>
        </p:txBody>
      </p:sp>
      <p:sp>
        <p:nvSpPr>
          <p:cNvPr id="416" name="Google Shape;416;p24"/>
          <p:cNvSpPr txBox="1">
            <a:spLocks noGrp="1"/>
          </p:cNvSpPr>
          <p:nvPr>
            <p:ph type="subTitle" idx="1"/>
          </p:nvPr>
        </p:nvSpPr>
        <p:spPr>
          <a:xfrm flipH="1">
            <a:off x="7920212" y="2211233"/>
            <a:ext cx="3320800" cy="1313200"/>
          </a:xfrm>
          <a:prstGeom prst="rect">
            <a:avLst/>
          </a:prstGeom>
        </p:spPr>
        <p:txBody>
          <a:bodyPr spcFirstLastPara="1" wrap="square" lIns="121705" tIns="121705" rIns="121705" bIns="121705" anchor="t" anchorCtr="0">
            <a:noAutofit/>
          </a:bodyPr>
          <a:lstStyle>
            <a:lvl1pPr lvl="0" algn="ctr" rtl="0">
              <a:spcBef>
                <a:spcPts val="0"/>
              </a:spcBef>
              <a:spcAft>
                <a:spcPts val="0"/>
              </a:spcAft>
              <a:buSzPts val="1600"/>
              <a:buChar char="●"/>
              <a:defRPr sz="2100"/>
            </a:lvl1pPr>
            <a:lvl2pPr lvl="1" rtl="0">
              <a:spcBef>
                <a:spcPts val="0"/>
              </a:spcBef>
              <a:spcAft>
                <a:spcPts val="0"/>
              </a:spcAft>
              <a:buSzPts val="1600"/>
              <a:buChar char="○"/>
              <a:defRPr sz="2100"/>
            </a:lvl2pPr>
            <a:lvl3pPr lvl="2" rtl="0">
              <a:spcBef>
                <a:spcPts val="2130"/>
              </a:spcBef>
              <a:spcAft>
                <a:spcPts val="0"/>
              </a:spcAft>
              <a:buSzPts val="1600"/>
              <a:buChar char="■"/>
              <a:defRPr sz="2100"/>
            </a:lvl3pPr>
            <a:lvl4pPr lvl="3" rtl="0">
              <a:spcBef>
                <a:spcPts val="2130"/>
              </a:spcBef>
              <a:spcAft>
                <a:spcPts val="0"/>
              </a:spcAft>
              <a:buSzPts val="1600"/>
              <a:buChar char="●"/>
              <a:defRPr sz="2100"/>
            </a:lvl4pPr>
            <a:lvl5pPr lvl="4" rtl="0">
              <a:spcBef>
                <a:spcPts val="2130"/>
              </a:spcBef>
              <a:spcAft>
                <a:spcPts val="0"/>
              </a:spcAft>
              <a:buSzPts val="1600"/>
              <a:buChar char="○"/>
              <a:defRPr sz="2100"/>
            </a:lvl5pPr>
            <a:lvl6pPr lvl="5" rtl="0">
              <a:spcBef>
                <a:spcPts val="2130"/>
              </a:spcBef>
              <a:spcAft>
                <a:spcPts val="0"/>
              </a:spcAft>
              <a:buSzPts val="1600"/>
              <a:buChar char="■"/>
              <a:defRPr sz="2100"/>
            </a:lvl6pPr>
            <a:lvl7pPr lvl="6" rtl="0">
              <a:spcBef>
                <a:spcPts val="2130"/>
              </a:spcBef>
              <a:spcAft>
                <a:spcPts val="0"/>
              </a:spcAft>
              <a:buSzPts val="1600"/>
              <a:buChar char="●"/>
              <a:defRPr sz="2100"/>
            </a:lvl7pPr>
            <a:lvl8pPr lvl="7" rtl="0">
              <a:spcBef>
                <a:spcPts val="2130"/>
              </a:spcBef>
              <a:spcAft>
                <a:spcPts val="0"/>
              </a:spcAft>
              <a:buSzPts val="1600"/>
              <a:buChar char="○"/>
              <a:defRPr sz="2100"/>
            </a:lvl8pPr>
            <a:lvl9pPr lvl="8" rtl="0">
              <a:spcBef>
                <a:spcPts val="2130"/>
              </a:spcBef>
              <a:spcAft>
                <a:spcPts val="2130"/>
              </a:spcAft>
              <a:buSzPts val="1600"/>
              <a:buChar char="■"/>
              <a:defRPr sz="2100"/>
            </a:lvl9pPr>
          </a:lstStyle>
          <a:p>
            <a:endParaRPr/>
          </a:p>
        </p:txBody>
      </p:sp>
      <p:sp>
        <p:nvSpPr>
          <p:cNvPr id="417" name="Google Shape;417;p24"/>
          <p:cNvSpPr txBox="1">
            <a:spLocks noGrp="1"/>
          </p:cNvSpPr>
          <p:nvPr>
            <p:ph type="subTitle" idx="2"/>
          </p:nvPr>
        </p:nvSpPr>
        <p:spPr>
          <a:xfrm flipH="1">
            <a:off x="950967" y="3213817"/>
            <a:ext cx="3320800" cy="1313200"/>
          </a:xfrm>
          <a:prstGeom prst="rect">
            <a:avLst/>
          </a:prstGeom>
        </p:spPr>
        <p:txBody>
          <a:bodyPr spcFirstLastPara="1" wrap="square" lIns="121705" tIns="121705" rIns="121705" bIns="121705" anchor="t" anchorCtr="0">
            <a:noAutofit/>
          </a:bodyPr>
          <a:lstStyle>
            <a:lvl1pPr lvl="0" algn="ctr" rtl="0">
              <a:spcBef>
                <a:spcPts val="0"/>
              </a:spcBef>
              <a:spcAft>
                <a:spcPts val="0"/>
              </a:spcAft>
              <a:buSzPts val="1600"/>
              <a:buChar char="●"/>
              <a:defRPr sz="2100"/>
            </a:lvl1pPr>
            <a:lvl2pPr lvl="1" rtl="0">
              <a:spcBef>
                <a:spcPts val="2130"/>
              </a:spcBef>
              <a:spcAft>
                <a:spcPts val="0"/>
              </a:spcAft>
              <a:buSzPts val="1600"/>
              <a:buChar char="○"/>
              <a:defRPr sz="2100"/>
            </a:lvl2pPr>
            <a:lvl3pPr lvl="2" rtl="0">
              <a:spcBef>
                <a:spcPts val="2130"/>
              </a:spcBef>
              <a:spcAft>
                <a:spcPts val="0"/>
              </a:spcAft>
              <a:buSzPts val="1600"/>
              <a:buChar char="■"/>
              <a:defRPr sz="2100"/>
            </a:lvl3pPr>
            <a:lvl4pPr lvl="3" rtl="0">
              <a:spcBef>
                <a:spcPts val="2130"/>
              </a:spcBef>
              <a:spcAft>
                <a:spcPts val="0"/>
              </a:spcAft>
              <a:buSzPts val="1600"/>
              <a:buChar char="●"/>
              <a:defRPr sz="2100"/>
            </a:lvl4pPr>
            <a:lvl5pPr lvl="4" rtl="0">
              <a:spcBef>
                <a:spcPts val="2130"/>
              </a:spcBef>
              <a:spcAft>
                <a:spcPts val="0"/>
              </a:spcAft>
              <a:buSzPts val="1600"/>
              <a:buChar char="○"/>
              <a:defRPr sz="2100"/>
            </a:lvl5pPr>
            <a:lvl6pPr lvl="5" rtl="0">
              <a:spcBef>
                <a:spcPts val="2130"/>
              </a:spcBef>
              <a:spcAft>
                <a:spcPts val="0"/>
              </a:spcAft>
              <a:buSzPts val="1600"/>
              <a:buChar char="■"/>
              <a:defRPr sz="2100"/>
            </a:lvl6pPr>
            <a:lvl7pPr lvl="6" rtl="0">
              <a:spcBef>
                <a:spcPts val="2130"/>
              </a:spcBef>
              <a:spcAft>
                <a:spcPts val="0"/>
              </a:spcAft>
              <a:buSzPts val="1600"/>
              <a:buChar char="●"/>
              <a:defRPr sz="2100"/>
            </a:lvl7pPr>
            <a:lvl8pPr lvl="7" rtl="0">
              <a:spcBef>
                <a:spcPts val="2130"/>
              </a:spcBef>
              <a:spcAft>
                <a:spcPts val="0"/>
              </a:spcAft>
              <a:buSzPts val="1600"/>
              <a:buChar char="○"/>
              <a:defRPr sz="2100"/>
            </a:lvl8pPr>
            <a:lvl9pPr lvl="8" rtl="0">
              <a:spcBef>
                <a:spcPts val="2130"/>
              </a:spcBef>
              <a:spcAft>
                <a:spcPts val="2130"/>
              </a:spcAft>
              <a:buSzPts val="1600"/>
              <a:buChar char="■"/>
              <a:defRPr sz="2100"/>
            </a:lvl9pPr>
          </a:lstStyle>
          <a:p>
            <a:endParaRPr/>
          </a:p>
        </p:txBody>
      </p:sp>
      <p:sp>
        <p:nvSpPr>
          <p:cNvPr id="418" name="Google Shape;418;p24"/>
          <p:cNvSpPr txBox="1">
            <a:spLocks noGrp="1"/>
          </p:cNvSpPr>
          <p:nvPr>
            <p:ph type="subTitle" idx="3"/>
          </p:nvPr>
        </p:nvSpPr>
        <p:spPr>
          <a:xfrm flipH="1">
            <a:off x="950967" y="2330984"/>
            <a:ext cx="3320800" cy="882800"/>
          </a:xfrm>
          <a:prstGeom prst="rect">
            <a:avLst/>
          </a:prstGeom>
        </p:spPr>
        <p:txBody>
          <a:bodyPr spcFirstLastPara="1" wrap="square" lIns="121705" tIns="121705" rIns="121705" bIns="121705" anchor="t" anchorCtr="0">
            <a:noAutofit/>
          </a:bodyPr>
          <a:lstStyle>
            <a:lvl1pPr lvl="0" algn="ctr" rtl="0">
              <a:spcBef>
                <a:spcPts val="0"/>
              </a:spcBef>
              <a:spcAft>
                <a:spcPts val="0"/>
              </a:spcAft>
              <a:buSzPts val="3600"/>
              <a:buFont typeface="Chewy"/>
              <a:buNone/>
              <a:defRPr sz="4800" b="1">
                <a:latin typeface="Chewy"/>
                <a:ea typeface="Chewy"/>
                <a:cs typeface="Chewy"/>
                <a:sym typeface="Chewy"/>
              </a:defRPr>
            </a:lvl1pPr>
            <a:lvl2pPr lvl="1" rtl="0">
              <a:spcBef>
                <a:spcPts val="2130"/>
              </a:spcBef>
              <a:spcAft>
                <a:spcPts val="0"/>
              </a:spcAft>
              <a:buSzPts val="3600"/>
              <a:buFont typeface="Chewy"/>
              <a:buNone/>
              <a:defRPr sz="4800">
                <a:latin typeface="Chewy"/>
                <a:ea typeface="Chewy"/>
                <a:cs typeface="Chewy"/>
                <a:sym typeface="Chewy"/>
              </a:defRPr>
            </a:lvl2pPr>
            <a:lvl3pPr lvl="2" rtl="0">
              <a:spcBef>
                <a:spcPts val="2130"/>
              </a:spcBef>
              <a:spcAft>
                <a:spcPts val="0"/>
              </a:spcAft>
              <a:buSzPts val="3600"/>
              <a:buFont typeface="Chewy"/>
              <a:buNone/>
              <a:defRPr sz="4800">
                <a:latin typeface="Chewy"/>
                <a:ea typeface="Chewy"/>
                <a:cs typeface="Chewy"/>
                <a:sym typeface="Chewy"/>
              </a:defRPr>
            </a:lvl3pPr>
            <a:lvl4pPr lvl="3" rtl="0">
              <a:spcBef>
                <a:spcPts val="2130"/>
              </a:spcBef>
              <a:spcAft>
                <a:spcPts val="0"/>
              </a:spcAft>
              <a:buSzPts val="3600"/>
              <a:buFont typeface="Chewy"/>
              <a:buNone/>
              <a:defRPr sz="4800">
                <a:latin typeface="Chewy"/>
                <a:ea typeface="Chewy"/>
                <a:cs typeface="Chewy"/>
                <a:sym typeface="Chewy"/>
              </a:defRPr>
            </a:lvl4pPr>
            <a:lvl5pPr lvl="4" rtl="0">
              <a:spcBef>
                <a:spcPts val="2130"/>
              </a:spcBef>
              <a:spcAft>
                <a:spcPts val="0"/>
              </a:spcAft>
              <a:buSzPts val="3600"/>
              <a:buFont typeface="Chewy"/>
              <a:buNone/>
              <a:defRPr sz="4800">
                <a:latin typeface="Chewy"/>
                <a:ea typeface="Chewy"/>
                <a:cs typeface="Chewy"/>
                <a:sym typeface="Chewy"/>
              </a:defRPr>
            </a:lvl5pPr>
            <a:lvl6pPr lvl="5" rtl="0">
              <a:spcBef>
                <a:spcPts val="2130"/>
              </a:spcBef>
              <a:spcAft>
                <a:spcPts val="0"/>
              </a:spcAft>
              <a:buSzPts val="3600"/>
              <a:buFont typeface="Chewy"/>
              <a:buNone/>
              <a:defRPr sz="4800">
                <a:latin typeface="Chewy"/>
                <a:ea typeface="Chewy"/>
                <a:cs typeface="Chewy"/>
                <a:sym typeface="Chewy"/>
              </a:defRPr>
            </a:lvl6pPr>
            <a:lvl7pPr lvl="6" rtl="0">
              <a:spcBef>
                <a:spcPts val="2130"/>
              </a:spcBef>
              <a:spcAft>
                <a:spcPts val="0"/>
              </a:spcAft>
              <a:buSzPts val="3600"/>
              <a:buFont typeface="Chewy"/>
              <a:buNone/>
              <a:defRPr sz="4800">
                <a:latin typeface="Chewy"/>
                <a:ea typeface="Chewy"/>
                <a:cs typeface="Chewy"/>
                <a:sym typeface="Chewy"/>
              </a:defRPr>
            </a:lvl7pPr>
            <a:lvl8pPr lvl="7" rtl="0">
              <a:spcBef>
                <a:spcPts val="2130"/>
              </a:spcBef>
              <a:spcAft>
                <a:spcPts val="0"/>
              </a:spcAft>
              <a:buSzPts val="3600"/>
              <a:buFont typeface="Chewy"/>
              <a:buNone/>
              <a:defRPr sz="4800">
                <a:latin typeface="Chewy"/>
                <a:ea typeface="Chewy"/>
                <a:cs typeface="Chewy"/>
                <a:sym typeface="Chewy"/>
              </a:defRPr>
            </a:lvl8pPr>
            <a:lvl9pPr lvl="8" rtl="0">
              <a:spcBef>
                <a:spcPts val="2130"/>
              </a:spcBef>
              <a:spcAft>
                <a:spcPts val="2130"/>
              </a:spcAft>
              <a:buSzPts val="3600"/>
              <a:buFont typeface="Chewy"/>
              <a:buNone/>
              <a:defRPr sz="4800">
                <a:latin typeface="Chewy"/>
                <a:ea typeface="Chewy"/>
                <a:cs typeface="Chewy"/>
                <a:sym typeface="Chewy"/>
              </a:defRPr>
            </a:lvl9pPr>
          </a:lstStyle>
          <a:p>
            <a:endParaRPr/>
          </a:p>
        </p:txBody>
      </p:sp>
      <p:sp>
        <p:nvSpPr>
          <p:cNvPr id="419" name="Google Shape;419;p24"/>
          <p:cNvSpPr txBox="1">
            <a:spLocks noGrp="1"/>
          </p:cNvSpPr>
          <p:nvPr>
            <p:ph type="subTitle" idx="4"/>
          </p:nvPr>
        </p:nvSpPr>
        <p:spPr>
          <a:xfrm flipH="1">
            <a:off x="7920201" y="4484533"/>
            <a:ext cx="3320800" cy="1313200"/>
          </a:xfrm>
          <a:prstGeom prst="rect">
            <a:avLst/>
          </a:prstGeom>
        </p:spPr>
        <p:txBody>
          <a:bodyPr spcFirstLastPara="1" wrap="square" lIns="121705" tIns="121705" rIns="121705" bIns="121705" anchor="t" anchorCtr="0">
            <a:noAutofit/>
          </a:bodyPr>
          <a:lstStyle>
            <a:lvl1pPr lvl="0" algn="ctr" rtl="0">
              <a:spcBef>
                <a:spcPts val="0"/>
              </a:spcBef>
              <a:spcAft>
                <a:spcPts val="0"/>
              </a:spcAft>
              <a:buSzPts val="1600"/>
              <a:buChar char="●"/>
              <a:defRPr sz="2100"/>
            </a:lvl1pPr>
            <a:lvl2pPr lvl="1" rtl="0">
              <a:spcBef>
                <a:spcPts val="2130"/>
              </a:spcBef>
              <a:spcAft>
                <a:spcPts val="0"/>
              </a:spcAft>
              <a:buSzPts val="1600"/>
              <a:buChar char="○"/>
              <a:defRPr sz="2100"/>
            </a:lvl2pPr>
            <a:lvl3pPr lvl="2" rtl="0">
              <a:spcBef>
                <a:spcPts val="2130"/>
              </a:spcBef>
              <a:spcAft>
                <a:spcPts val="0"/>
              </a:spcAft>
              <a:buSzPts val="1600"/>
              <a:buChar char="■"/>
              <a:defRPr sz="2100"/>
            </a:lvl3pPr>
            <a:lvl4pPr lvl="3" rtl="0">
              <a:spcBef>
                <a:spcPts val="2130"/>
              </a:spcBef>
              <a:spcAft>
                <a:spcPts val="0"/>
              </a:spcAft>
              <a:buSzPts val="1600"/>
              <a:buChar char="●"/>
              <a:defRPr sz="2100"/>
            </a:lvl4pPr>
            <a:lvl5pPr lvl="4" rtl="0">
              <a:spcBef>
                <a:spcPts val="2130"/>
              </a:spcBef>
              <a:spcAft>
                <a:spcPts val="0"/>
              </a:spcAft>
              <a:buSzPts val="1600"/>
              <a:buChar char="○"/>
              <a:defRPr sz="2100"/>
            </a:lvl5pPr>
            <a:lvl6pPr lvl="5" rtl="0">
              <a:spcBef>
                <a:spcPts val="2130"/>
              </a:spcBef>
              <a:spcAft>
                <a:spcPts val="0"/>
              </a:spcAft>
              <a:buSzPts val="1600"/>
              <a:buChar char="■"/>
              <a:defRPr sz="2100"/>
            </a:lvl6pPr>
            <a:lvl7pPr lvl="6" rtl="0">
              <a:spcBef>
                <a:spcPts val="2130"/>
              </a:spcBef>
              <a:spcAft>
                <a:spcPts val="0"/>
              </a:spcAft>
              <a:buSzPts val="1600"/>
              <a:buChar char="●"/>
              <a:defRPr sz="2100"/>
            </a:lvl7pPr>
            <a:lvl8pPr lvl="7" rtl="0">
              <a:spcBef>
                <a:spcPts val="2130"/>
              </a:spcBef>
              <a:spcAft>
                <a:spcPts val="0"/>
              </a:spcAft>
              <a:buSzPts val="1600"/>
              <a:buChar char="○"/>
              <a:defRPr sz="2100"/>
            </a:lvl8pPr>
            <a:lvl9pPr lvl="8" rtl="0">
              <a:spcBef>
                <a:spcPts val="2130"/>
              </a:spcBef>
              <a:spcAft>
                <a:spcPts val="2130"/>
              </a:spcAft>
              <a:buSzPts val="1600"/>
              <a:buChar char="■"/>
              <a:defRPr sz="2100"/>
            </a:lvl9pPr>
          </a:lstStyle>
          <a:p>
            <a:endParaRPr/>
          </a:p>
        </p:txBody>
      </p:sp>
      <p:sp>
        <p:nvSpPr>
          <p:cNvPr id="420" name="Google Shape;420;p24"/>
          <p:cNvSpPr txBox="1">
            <a:spLocks noGrp="1"/>
          </p:cNvSpPr>
          <p:nvPr>
            <p:ph type="subTitle" idx="5"/>
          </p:nvPr>
        </p:nvSpPr>
        <p:spPr>
          <a:xfrm flipH="1">
            <a:off x="7920201" y="3601700"/>
            <a:ext cx="3320800" cy="882800"/>
          </a:xfrm>
          <a:prstGeom prst="rect">
            <a:avLst/>
          </a:prstGeom>
        </p:spPr>
        <p:txBody>
          <a:bodyPr spcFirstLastPara="1" wrap="square" lIns="121705" tIns="121705" rIns="121705" bIns="121705" anchor="t" anchorCtr="0">
            <a:noAutofit/>
          </a:bodyPr>
          <a:lstStyle>
            <a:lvl1pPr lvl="0" algn="ctr" rtl="0">
              <a:spcBef>
                <a:spcPts val="0"/>
              </a:spcBef>
              <a:spcAft>
                <a:spcPts val="0"/>
              </a:spcAft>
              <a:buSzPts val="3600"/>
              <a:buFont typeface="Chewy"/>
              <a:buNone/>
              <a:defRPr sz="4800" b="1">
                <a:latin typeface="Chewy"/>
                <a:ea typeface="Chewy"/>
                <a:cs typeface="Chewy"/>
                <a:sym typeface="Chewy"/>
              </a:defRPr>
            </a:lvl1pPr>
            <a:lvl2pPr lvl="1" rtl="0">
              <a:spcBef>
                <a:spcPts val="2130"/>
              </a:spcBef>
              <a:spcAft>
                <a:spcPts val="0"/>
              </a:spcAft>
              <a:buSzPts val="3600"/>
              <a:buFont typeface="Chewy"/>
              <a:buNone/>
              <a:defRPr sz="4800">
                <a:latin typeface="Chewy"/>
                <a:ea typeface="Chewy"/>
                <a:cs typeface="Chewy"/>
                <a:sym typeface="Chewy"/>
              </a:defRPr>
            </a:lvl2pPr>
            <a:lvl3pPr lvl="2" rtl="0">
              <a:spcBef>
                <a:spcPts val="2130"/>
              </a:spcBef>
              <a:spcAft>
                <a:spcPts val="0"/>
              </a:spcAft>
              <a:buSzPts val="3600"/>
              <a:buFont typeface="Chewy"/>
              <a:buNone/>
              <a:defRPr sz="4800">
                <a:latin typeface="Chewy"/>
                <a:ea typeface="Chewy"/>
                <a:cs typeface="Chewy"/>
                <a:sym typeface="Chewy"/>
              </a:defRPr>
            </a:lvl3pPr>
            <a:lvl4pPr lvl="3" rtl="0">
              <a:spcBef>
                <a:spcPts val="2130"/>
              </a:spcBef>
              <a:spcAft>
                <a:spcPts val="0"/>
              </a:spcAft>
              <a:buSzPts val="3600"/>
              <a:buFont typeface="Chewy"/>
              <a:buNone/>
              <a:defRPr sz="4800">
                <a:latin typeface="Chewy"/>
                <a:ea typeface="Chewy"/>
                <a:cs typeface="Chewy"/>
                <a:sym typeface="Chewy"/>
              </a:defRPr>
            </a:lvl4pPr>
            <a:lvl5pPr lvl="4" rtl="0">
              <a:spcBef>
                <a:spcPts val="2130"/>
              </a:spcBef>
              <a:spcAft>
                <a:spcPts val="0"/>
              </a:spcAft>
              <a:buSzPts val="3600"/>
              <a:buFont typeface="Chewy"/>
              <a:buNone/>
              <a:defRPr sz="4800">
                <a:latin typeface="Chewy"/>
                <a:ea typeface="Chewy"/>
                <a:cs typeface="Chewy"/>
                <a:sym typeface="Chewy"/>
              </a:defRPr>
            </a:lvl5pPr>
            <a:lvl6pPr lvl="5" rtl="0">
              <a:spcBef>
                <a:spcPts val="2130"/>
              </a:spcBef>
              <a:spcAft>
                <a:spcPts val="0"/>
              </a:spcAft>
              <a:buSzPts val="3600"/>
              <a:buFont typeface="Chewy"/>
              <a:buNone/>
              <a:defRPr sz="4800">
                <a:latin typeface="Chewy"/>
                <a:ea typeface="Chewy"/>
                <a:cs typeface="Chewy"/>
                <a:sym typeface="Chewy"/>
              </a:defRPr>
            </a:lvl6pPr>
            <a:lvl7pPr lvl="6" rtl="0">
              <a:spcBef>
                <a:spcPts val="2130"/>
              </a:spcBef>
              <a:spcAft>
                <a:spcPts val="0"/>
              </a:spcAft>
              <a:buSzPts val="3600"/>
              <a:buFont typeface="Chewy"/>
              <a:buNone/>
              <a:defRPr sz="4800">
                <a:latin typeface="Chewy"/>
                <a:ea typeface="Chewy"/>
                <a:cs typeface="Chewy"/>
                <a:sym typeface="Chewy"/>
              </a:defRPr>
            </a:lvl7pPr>
            <a:lvl8pPr lvl="7" rtl="0">
              <a:spcBef>
                <a:spcPts val="2130"/>
              </a:spcBef>
              <a:spcAft>
                <a:spcPts val="0"/>
              </a:spcAft>
              <a:buSzPts val="3600"/>
              <a:buFont typeface="Chewy"/>
              <a:buNone/>
              <a:defRPr sz="4800">
                <a:latin typeface="Chewy"/>
                <a:ea typeface="Chewy"/>
                <a:cs typeface="Chewy"/>
                <a:sym typeface="Chewy"/>
              </a:defRPr>
            </a:lvl8pPr>
            <a:lvl9pPr lvl="8" rtl="0">
              <a:spcBef>
                <a:spcPts val="2130"/>
              </a:spcBef>
              <a:spcAft>
                <a:spcPts val="2130"/>
              </a:spcAft>
              <a:buSzPts val="3600"/>
              <a:buFont typeface="Chewy"/>
              <a:buNone/>
              <a:defRPr sz="4800">
                <a:latin typeface="Chewy"/>
                <a:ea typeface="Chewy"/>
                <a:cs typeface="Chewy"/>
                <a:sym typeface="Chewy"/>
              </a:defRPr>
            </a:lvl9pPr>
          </a:lstStyle>
          <a:p>
            <a:endParaRPr/>
          </a:p>
        </p:txBody>
      </p:sp>
      <p:sp>
        <p:nvSpPr>
          <p:cNvPr id="421" name="Google Shape;421;p24"/>
          <p:cNvSpPr/>
          <p:nvPr/>
        </p:nvSpPr>
        <p:spPr>
          <a:xfrm rot="5400000" flipH="1">
            <a:off x="1909322" y="-1787613"/>
            <a:ext cx="770395" cy="4345639"/>
          </a:xfrm>
          <a:custGeom>
            <a:avLst/>
            <a:gdLst/>
            <a:ahLst/>
            <a:cxnLst/>
            <a:rect l="l" t="t" r="r" b="b"/>
            <a:pathLst>
              <a:path w="17937" h="101179" extrusionOk="0">
                <a:moveTo>
                  <a:pt x="15789" y="1"/>
                </a:moveTo>
                <a:cubicBezTo>
                  <a:pt x="9598" y="1"/>
                  <a:pt x="4255" y="10891"/>
                  <a:pt x="3419" y="15108"/>
                </a:cubicBezTo>
                <a:cubicBezTo>
                  <a:pt x="1441" y="24959"/>
                  <a:pt x="9045" y="32564"/>
                  <a:pt x="10389" y="41820"/>
                </a:cubicBezTo>
                <a:cubicBezTo>
                  <a:pt x="11522" y="49598"/>
                  <a:pt x="10505" y="57548"/>
                  <a:pt x="7451" y="64807"/>
                </a:cubicBezTo>
                <a:cubicBezTo>
                  <a:pt x="4974" y="70587"/>
                  <a:pt x="1153" y="76022"/>
                  <a:pt x="653" y="82282"/>
                </a:cubicBezTo>
                <a:cubicBezTo>
                  <a:pt x="0" y="90348"/>
                  <a:pt x="8815" y="100929"/>
                  <a:pt x="17936" y="101178"/>
                </a:cubicBezTo>
                <a:lnTo>
                  <a:pt x="17706" y="359"/>
                </a:lnTo>
                <a:cubicBezTo>
                  <a:pt x="17061" y="114"/>
                  <a:pt x="16420" y="1"/>
                  <a:pt x="15789" y="1"/>
                </a:cubicBezTo>
                <a:close/>
              </a:path>
            </a:pathLst>
          </a:custGeom>
          <a:solidFill>
            <a:schemeClr val="accent6"/>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22" name="Google Shape;422;p24"/>
          <p:cNvSpPr/>
          <p:nvPr/>
        </p:nvSpPr>
        <p:spPr>
          <a:xfrm flipH="1">
            <a:off x="44" y="-9244"/>
            <a:ext cx="744474" cy="3558103"/>
          </a:xfrm>
          <a:custGeom>
            <a:avLst/>
            <a:gdLst/>
            <a:ahLst/>
            <a:cxnLst/>
            <a:rect l="l" t="t" r="r" b="b"/>
            <a:pathLst>
              <a:path w="4970" h="27887" extrusionOk="0">
                <a:moveTo>
                  <a:pt x="4970" y="0"/>
                </a:moveTo>
                <a:lnTo>
                  <a:pt x="3753" y="10"/>
                </a:lnTo>
                <a:cubicBezTo>
                  <a:pt x="2611" y="852"/>
                  <a:pt x="1320" y="1442"/>
                  <a:pt x="581" y="3145"/>
                </a:cubicBezTo>
                <a:cubicBezTo>
                  <a:pt x="85" y="4296"/>
                  <a:pt x="1" y="5961"/>
                  <a:pt x="590" y="6991"/>
                </a:cubicBezTo>
                <a:cubicBezTo>
                  <a:pt x="1030" y="7749"/>
                  <a:pt x="1704" y="8011"/>
                  <a:pt x="2312" y="8385"/>
                </a:cubicBezTo>
                <a:cubicBezTo>
                  <a:pt x="2920" y="8759"/>
                  <a:pt x="3557" y="9433"/>
                  <a:pt x="3622" y="10434"/>
                </a:cubicBezTo>
                <a:cubicBezTo>
                  <a:pt x="3669" y="11099"/>
                  <a:pt x="3454" y="11735"/>
                  <a:pt x="3379" y="12390"/>
                </a:cubicBezTo>
                <a:cubicBezTo>
                  <a:pt x="3266" y="13476"/>
                  <a:pt x="3978" y="14458"/>
                  <a:pt x="4043" y="15403"/>
                </a:cubicBezTo>
                <a:cubicBezTo>
                  <a:pt x="4155" y="17088"/>
                  <a:pt x="2546" y="18604"/>
                  <a:pt x="1816" y="20550"/>
                </a:cubicBezTo>
                <a:cubicBezTo>
                  <a:pt x="1535" y="21308"/>
                  <a:pt x="1348" y="25295"/>
                  <a:pt x="2265" y="27887"/>
                </a:cubicBezTo>
                <a:lnTo>
                  <a:pt x="4970" y="27887"/>
                </a:lnTo>
                <a:lnTo>
                  <a:pt x="4970" y="0"/>
                </a:lnTo>
                <a:close/>
              </a:path>
            </a:pathLst>
          </a:custGeom>
          <a:solidFill>
            <a:schemeClr val="accent2"/>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23" name="Google Shape;423;p24"/>
          <p:cNvSpPr/>
          <p:nvPr/>
        </p:nvSpPr>
        <p:spPr>
          <a:xfrm rot="10800000">
            <a:off x="1349105" y="419298"/>
            <a:ext cx="85247" cy="85247"/>
          </a:xfrm>
          <a:custGeom>
            <a:avLst/>
            <a:gdLst/>
            <a:ahLst/>
            <a:cxnLst/>
            <a:rect l="l" t="t" r="r" b="b"/>
            <a:pathLst>
              <a:path w="956" h="956" extrusionOk="0">
                <a:moveTo>
                  <a:pt x="478" y="1"/>
                </a:moveTo>
                <a:cubicBezTo>
                  <a:pt x="216" y="1"/>
                  <a:pt x="1" y="216"/>
                  <a:pt x="1" y="478"/>
                </a:cubicBezTo>
                <a:cubicBezTo>
                  <a:pt x="1" y="740"/>
                  <a:pt x="216" y="955"/>
                  <a:pt x="478" y="955"/>
                </a:cubicBezTo>
                <a:cubicBezTo>
                  <a:pt x="740" y="955"/>
                  <a:pt x="955" y="740"/>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24" name="Google Shape;424;p24"/>
          <p:cNvSpPr/>
          <p:nvPr/>
        </p:nvSpPr>
        <p:spPr>
          <a:xfrm rot="10800000">
            <a:off x="782259" y="9"/>
            <a:ext cx="191180" cy="123589"/>
          </a:xfrm>
          <a:custGeom>
            <a:avLst/>
            <a:gdLst/>
            <a:ahLst/>
            <a:cxnLst/>
            <a:rect l="l" t="t" r="r" b="b"/>
            <a:pathLst>
              <a:path w="2144" h="1386" extrusionOk="0">
                <a:moveTo>
                  <a:pt x="1067" y="1"/>
                </a:moveTo>
                <a:cubicBezTo>
                  <a:pt x="487" y="1"/>
                  <a:pt x="19" y="459"/>
                  <a:pt x="0" y="1039"/>
                </a:cubicBezTo>
                <a:cubicBezTo>
                  <a:pt x="0" y="1152"/>
                  <a:pt x="19" y="1273"/>
                  <a:pt x="56" y="1386"/>
                </a:cubicBezTo>
                <a:lnTo>
                  <a:pt x="2078" y="1386"/>
                </a:lnTo>
                <a:cubicBezTo>
                  <a:pt x="2115" y="1273"/>
                  <a:pt x="2134" y="1152"/>
                  <a:pt x="2143" y="1039"/>
                </a:cubicBezTo>
                <a:cubicBezTo>
                  <a:pt x="2124" y="459"/>
                  <a:pt x="1647" y="1"/>
                  <a:pt x="1067"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25" name="Google Shape;425;p24"/>
          <p:cNvSpPr/>
          <p:nvPr/>
        </p:nvSpPr>
        <p:spPr>
          <a:xfrm rot="10800000">
            <a:off x="4188040" y="6527455"/>
            <a:ext cx="145232" cy="145232"/>
          </a:xfrm>
          <a:custGeom>
            <a:avLst/>
            <a:gdLst/>
            <a:ahLst/>
            <a:cxnLst/>
            <a:rect l="l" t="t" r="r" b="b"/>
            <a:pathLst>
              <a:path w="956" h="956" extrusionOk="0">
                <a:moveTo>
                  <a:pt x="478" y="1"/>
                </a:moveTo>
                <a:cubicBezTo>
                  <a:pt x="216" y="1"/>
                  <a:pt x="1" y="216"/>
                  <a:pt x="1" y="478"/>
                </a:cubicBezTo>
                <a:cubicBezTo>
                  <a:pt x="1" y="740"/>
                  <a:pt x="216" y="955"/>
                  <a:pt x="478" y="955"/>
                </a:cubicBezTo>
                <a:cubicBezTo>
                  <a:pt x="740" y="955"/>
                  <a:pt x="955" y="740"/>
                  <a:pt x="955" y="478"/>
                </a:cubicBezTo>
                <a:cubicBezTo>
                  <a:pt x="955" y="216"/>
                  <a:pt x="740" y="1"/>
                  <a:pt x="478" y="1"/>
                </a:cubicBezTo>
                <a:close/>
              </a:path>
            </a:pathLst>
          </a:custGeom>
          <a:solidFill>
            <a:schemeClr val="accent5"/>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26" name="Google Shape;426;p24"/>
          <p:cNvSpPr/>
          <p:nvPr/>
        </p:nvSpPr>
        <p:spPr>
          <a:xfrm rot="5400000" flipH="1">
            <a:off x="337645" y="5188038"/>
            <a:ext cx="147399" cy="147399"/>
          </a:xfrm>
          <a:custGeom>
            <a:avLst/>
            <a:gdLst/>
            <a:ahLst/>
            <a:cxnLst/>
            <a:rect l="l" t="t" r="r" b="b"/>
            <a:pathLst>
              <a:path w="956" h="956" extrusionOk="0">
                <a:moveTo>
                  <a:pt x="478" y="1"/>
                </a:moveTo>
                <a:cubicBezTo>
                  <a:pt x="216" y="1"/>
                  <a:pt x="1" y="216"/>
                  <a:pt x="1" y="478"/>
                </a:cubicBezTo>
                <a:cubicBezTo>
                  <a:pt x="1" y="740"/>
                  <a:pt x="216" y="955"/>
                  <a:pt x="478" y="955"/>
                </a:cubicBezTo>
                <a:cubicBezTo>
                  <a:pt x="740" y="955"/>
                  <a:pt x="955" y="740"/>
                  <a:pt x="955" y="478"/>
                </a:cubicBezTo>
                <a:cubicBezTo>
                  <a:pt x="955" y="216"/>
                  <a:pt x="740" y="1"/>
                  <a:pt x="478" y="1"/>
                </a:cubicBezTo>
                <a:close/>
              </a:path>
            </a:pathLst>
          </a:custGeom>
          <a:solidFill>
            <a:schemeClr val="accent1"/>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27" name="Google Shape;427;p24"/>
          <p:cNvSpPr/>
          <p:nvPr/>
        </p:nvSpPr>
        <p:spPr>
          <a:xfrm rot="5400000">
            <a:off x="-769257" y="3221712"/>
            <a:ext cx="2174605" cy="636047"/>
          </a:xfrm>
          <a:custGeom>
            <a:avLst/>
            <a:gdLst/>
            <a:ahLst/>
            <a:cxnLst/>
            <a:rect l="l" t="t" r="r" b="b"/>
            <a:pathLst>
              <a:path w="15422" h="9284" extrusionOk="0">
                <a:moveTo>
                  <a:pt x="8192" y="0"/>
                </a:moveTo>
                <a:cubicBezTo>
                  <a:pt x="7849" y="0"/>
                  <a:pt x="7501" y="25"/>
                  <a:pt x="7150" y="75"/>
                </a:cubicBezTo>
                <a:cubicBezTo>
                  <a:pt x="2789" y="712"/>
                  <a:pt x="0" y="5054"/>
                  <a:pt x="1236" y="9284"/>
                </a:cubicBezTo>
                <a:lnTo>
                  <a:pt x="15132" y="9284"/>
                </a:lnTo>
                <a:cubicBezTo>
                  <a:pt x="15328" y="8619"/>
                  <a:pt x="15422" y="7936"/>
                  <a:pt x="15422" y="7244"/>
                </a:cubicBezTo>
                <a:cubicBezTo>
                  <a:pt x="15422" y="3191"/>
                  <a:pt x="12115" y="0"/>
                  <a:pt x="8192" y="0"/>
                </a:cubicBezTo>
                <a:close/>
              </a:path>
            </a:pathLst>
          </a:custGeom>
          <a:solidFill>
            <a:schemeClr val="accent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28" name="Google Shape;428;p24"/>
          <p:cNvSpPr/>
          <p:nvPr/>
        </p:nvSpPr>
        <p:spPr>
          <a:xfrm rot="5400000">
            <a:off x="337596" y="3548900"/>
            <a:ext cx="69373" cy="69304"/>
          </a:xfrm>
          <a:custGeom>
            <a:avLst/>
            <a:gdLst/>
            <a:ahLst/>
            <a:cxnLst/>
            <a:rect l="l" t="t" r="r" b="b"/>
            <a:pathLst>
              <a:path w="956" h="955" extrusionOk="0">
                <a:moveTo>
                  <a:pt x="478" y="0"/>
                </a:moveTo>
                <a:cubicBezTo>
                  <a:pt x="216" y="0"/>
                  <a:pt x="1" y="206"/>
                  <a:pt x="1" y="477"/>
                </a:cubicBezTo>
                <a:cubicBezTo>
                  <a:pt x="1" y="739"/>
                  <a:pt x="216" y="955"/>
                  <a:pt x="478" y="955"/>
                </a:cubicBezTo>
                <a:cubicBezTo>
                  <a:pt x="740" y="955"/>
                  <a:pt x="955" y="739"/>
                  <a:pt x="955" y="477"/>
                </a:cubicBezTo>
                <a:cubicBezTo>
                  <a:pt x="955" y="206"/>
                  <a:pt x="740" y="0"/>
                  <a:pt x="478"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29" name="Google Shape;429;p24"/>
          <p:cNvSpPr/>
          <p:nvPr/>
        </p:nvSpPr>
        <p:spPr>
          <a:xfrm rot="5400000">
            <a:off x="107989" y="3111891"/>
            <a:ext cx="155583" cy="156316"/>
          </a:xfrm>
          <a:custGeom>
            <a:avLst/>
            <a:gdLst/>
            <a:ahLst/>
            <a:cxnLst/>
            <a:rect l="l" t="t" r="r" b="b"/>
            <a:pathLst>
              <a:path w="2144" h="2154" extrusionOk="0">
                <a:moveTo>
                  <a:pt x="1067" y="1"/>
                </a:moveTo>
                <a:cubicBezTo>
                  <a:pt x="478" y="1"/>
                  <a:pt x="1" y="488"/>
                  <a:pt x="1" y="1077"/>
                </a:cubicBezTo>
                <a:cubicBezTo>
                  <a:pt x="1" y="1667"/>
                  <a:pt x="478" y="2153"/>
                  <a:pt x="1067" y="2153"/>
                </a:cubicBezTo>
                <a:cubicBezTo>
                  <a:pt x="1666" y="2153"/>
                  <a:pt x="2144" y="1667"/>
                  <a:pt x="2144" y="1077"/>
                </a:cubicBezTo>
                <a:cubicBezTo>
                  <a:pt x="2144" y="488"/>
                  <a:pt x="1666" y="1"/>
                  <a:pt x="1067"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30" name="Google Shape;430;p24"/>
          <p:cNvSpPr/>
          <p:nvPr/>
        </p:nvSpPr>
        <p:spPr>
          <a:xfrm>
            <a:off x="-671594" y="-775256"/>
            <a:ext cx="1338400" cy="1549600"/>
          </a:xfrm>
          <a:prstGeom prst="pie">
            <a:avLst>
              <a:gd name="adj1" fmla="val 0"/>
              <a:gd name="adj2" fmla="val 5398930"/>
            </a:avLst>
          </a:prstGeom>
          <a:solidFill>
            <a:schemeClr val="accent3"/>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31" name="Google Shape;431;p24"/>
          <p:cNvSpPr/>
          <p:nvPr/>
        </p:nvSpPr>
        <p:spPr>
          <a:xfrm rot="5400000">
            <a:off x="-1059114" y="4428841"/>
            <a:ext cx="3488292" cy="1370072"/>
          </a:xfrm>
          <a:custGeom>
            <a:avLst/>
            <a:gdLst/>
            <a:ahLst/>
            <a:cxnLst/>
            <a:rect l="l" t="t" r="r" b="b"/>
            <a:pathLst>
              <a:path w="44020" h="17350" extrusionOk="0">
                <a:moveTo>
                  <a:pt x="44019" y="0"/>
                </a:moveTo>
                <a:cubicBezTo>
                  <a:pt x="43757" y="749"/>
                  <a:pt x="43542" y="1525"/>
                  <a:pt x="43299" y="2293"/>
                </a:cubicBezTo>
                <a:cubicBezTo>
                  <a:pt x="43168" y="2723"/>
                  <a:pt x="43027" y="3154"/>
                  <a:pt x="42868" y="3575"/>
                </a:cubicBezTo>
                <a:cubicBezTo>
                  <a:pt x="42195" y="5343"/>
                  <a:pt x="41016" y="7093"/>
                  <a:pt x="39209" y="7608"/>
                </a:cubicBezTo>
                <a:cubicBezTo>
                  <a:pt x="38660" y="7768"/>
                  <a:pt x="38092" y="7800"/>
                  <a:pt x="37518" y="7800"/>
                </a:cubicBezTo>
                <a:cubicBezTo>
                  <a:pt x="37130" y="7800"/>
                  <a:pt x="36739" y="7786"/>
                  <a:pt x="36348" y="7786"/>
                </a:cubicBezTo>
                <a:cubicBezTo>
                  <a:pt x="36000" y="7786"/>
                  <a:pt x="35652" y="7797"/>
                  <a:pt x="35307" y="7842"/>
                </a:cubicBezTo>
                <a:cubicBezTo>
                  <a:pt x="31826" y="8291"/>
                  <a:pt x="29599" y="11856"/>
                  <a:pt x="26324" y="13120"/>
                </a:cubicBezTo>
                <a:cubicBezTo>
                  <a:pt x="25294" y="13518"/>
                  <a:pt x="24237" y="13667"/>
                  <a:pt x="23162" y="13667"/>
                </a:cubicBezTo>
                <a:cubicBezTo>
                  <a:pt x="22820" y="13667"/>
                  <a:pt x="22477" y="13652"/>
                  <a:pt x="22131" y="13625"/>
                </a:cubicBezTo>
                <a:cubicBezTo>
                  <a:pt x="19670" y="13447"/>
                  <a:pt x="17134" y="12661"/>
                  <a:pt x="14655" y="12427"/>
                </a:cubicBezTo>
                <a:cubicBezTo>
                  <a:pt x="14122" y="12379"/>
                  <a:pt x="13589" y="12355"/>
                  <a:pt x="13056" y="12355"/>
                </a:cubicBezTo>
                <a:cubicBezTo>
                  <a:pt x="11425" y="12355"/>
                  <a:pt x="9799" y="12580"/>
                  <a:pt x="8226" y="13017"/>
                </a:cubicBezTo>
                <a:cubicBezTo>
                  <a:pt x="5549" y="13765"/>
                  <a:pt x="3041" y="15010"/>
                  <a:pt x="833" y="16685"/>
                </a:cubicBezTo>
                <a:cubicBezTo>
                  <a:pt x="552" y="16900"/>
                  <a:pt x="272" y="17116"/>
                  <a:pt x="0" y="17350"/>
                </a:cubicBezTo>
                <a:lnTo>
                  <a:pt x="44019" y="17350"/>
                </a:lnTo>
                <a:lnTo>
                  <a:pt x="44019" y="0"/>
                </a:lnTo>
                <a:close/>
              </a:path>
            </a:pathLst>
          </a:custGeom>
          <a:solidFill>
            <a:schemeClr val="accent1"/>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32" name="Google Shape;432;p24"/>
          <p:cNvSpPr/>
          <p:nvPr/>
        </p:nvSpPr>
        <p:spPr>
          <a:xfrm rot="5400000" flipH="1">
            <a:off x="121712" y="5609702"/>
            <a:ext cx="128168" cy="128168"/>
          </a:xfrm>
          <a:custGeom>
            <a:avLst/>
            <a:gdLst/>
            <a:ahLst/>
            <a:cxnLst/>
            <a:rect l="l" t="t" r="r" b="b"/>
            <a:pathLst>
              <a:path w="956" h="956" extrusionOk="0">
                <a:moveTo>
                  <a:pt x="478" y="1"/>
                </a:moveTo>
                <a:cubicBezTo>
                  <a:pt x="216" y="1"/>
                  <a:pt x="1" y="216"/>
                  <a:pt x="1" y="478"/>
                </a:cubicBezTo>
                <a:cubicBezTo>
                  <a:pt x="1" y="740"/>
                  <a:pt x="216" y="955"/>
                  <a:pt x="478" y="955"/>
                </a:cubicBezTo>
                <a:cubicBezTo>
                  <a:pt x="740" y="955"/>
                  <a:pt x="955" y="740"/>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33" name="Google Shape;433;p24"/>
          <p:cNvSpPr/>
          <p:nvPr/>
        </p:nvSpPr>
        <p:spPr>
          <a:xfrm rot="10800000">
            <a:off x="185356" y="953764"/>
            <a:ext cx="85247" cy="85247"/>
          </a:xfrm>
          <a:custGeom>
            <a:avLst/>
            <a:gdLst/>
            <a:ahLst/>
            <a:cxnLst/>
            <a:rect l="l" t="t" r="r" b="b"/>
            <a:pathLst>
              <a:path w="956" h="956" extrusionOk="0">
                <a:moveTo>
                  <a:pt x="478" y="1"/>
                </a:moveTo>
                <a:cubicBezTo>
                  <a:pt x="216" y="1"/>
                  <a:pt x="1" y="216"/>
                  <a:pt x="1" y="478"/>
                </a:cubicBezTo>
                <a:cubicBezTo>
                  <a:pt x="1" y="740"/>
                  <a:pt x="216" y="955"/>
                  <a:pt x="478" y="955"/>
                </a:cubicBezTo>
                <a:cubicBezTo>
                  <a:pt x="740" y="955"/>
                  <a:pt x="955" y="740"/>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34" name="Google Shape;434;p24"/>
          <p:cNvSpPr/>
          <p:nvPr/>
        </p:nvSpPr>
        <p:spPr>
          <a:xfrm rot="5400000">
            <a:off x="2648997" y="427267"/>
            <a:ext cx="69373" cy="69304"/>
          </a:xfrm>
          <a:custGeom>
            <a:avLst/>
            <a:gdLst/>
            <a:ahLst/>
            <a:cxnLst/>
            <a:rect l="l" t="t" r="r" b="b"/>
            <a:pathLst>
              <a:path w="956" h="955" extrusionOk="0">
                <a:moveTo>
                  <a:pt x="478" y="0"/>
                </a:moveTo>
                <a:cubicBezTo>
                  <a:pt x="216" y="0"/>
                  <a:pt x="1" y="206"/>
                  <a:pt x="1" y="477"/>
                </a:cubicBezTo>
                <a:cubicBezTo>
                  <a:pt x="1" y="739"/>
                  <a:pt x="216" y="955"/>
                  <a:pt x="478" y="955"/>
                </a:cubicBezTo>
                <a:cubicBezTo>
                  <a:pt x="740" y="955"/>
                  <a:pt x="955" y="739"/>
                  <a:pt x="955" y="477"/>
                </a:cubicBezTo>
                <a:cubicBezTo>
                  <a:pt x="955" y="206"/>
                  <a:pt x="740" y="0"/>
                  <a:pt x="478" y="0"/>
                </a:cubicBezTo>
                <a:close/>
              </a:path>
            </a:pathLst>
          </a:custGeom>
          <a:solidFill>
            <a:schemeClr val="accent6"/>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119353370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fld id="{99966A6A-5068-46EF-827D-CC5B5F6D8E70}" type="datetimeFigureOut">
              <a:rPr lang="en-US" smtClean="0"/>
              <a:t>21-Mar-22</a:t>
            </a:fld>
            <a:endParaRPr lang="en-US"/>
          </a:p>
        </p:txBody>
      </p:sp>
      <p:sp>
        <p:nvSpPr>
          <p:cNvPr id="5" name="Footer Placeholder 4"/>
          <p:cNvSpPr>
            <a:spLocks noGrp="1"/>
          </p:cNvSpPr>
          <p:nvPr>
            <p:ph type="ftr" sz="quarter" idx="11"/>
          </p:nvPr>
        </p:nvSpPr>
        <p:spPr>
          <a:xfrm>
            <a:off x="4165601" y="6356352"/>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fld id="{A7EE991E-0642-4439-BE5A-84458EAAA3FD}" type="slidenum">
              <a:rPr lang="en-US" smtClean="0"/>
              <a:t>‹#›</a:t>
            </a:fld>
            <a:endParaRPr lang="en-US"/>
          </a:p>
        </p:txBody>
      </p:sp>
    </p:spTree>
    <p:extLst>
      <p:ext uri="{BB962C8B-B14F-4D97-AF65-F5344CB8AC3E}">
        <p14:creationId xmlns:p14="http://schemas.microsoft.com/office/powerpoint/2010/main" val="150409681"/>
      </p:ext>
    </p:extLst>
  </p:cSld>
  <p:clrMapOvr>
    <a:masterClrMapping/>
  </p:clrMapOvr>
  <p:timing>
    <p:tnLst>
      <p:par>
        <p:cTn id="1" dur="indefinite" restart="never" nodeType="tmRoot"/>
      </p:par>
    </p:tnLst>
  </p:timing>
</p:sldLayout>
</file>

<file path=ppt/slideLayouts/slideLayout86.xml><?xml version="1.0" encoding="utf-8"?>
<p:sldLayout xmlns:a="http://schemas.openxmlformats.org/drawingml/2006/main" xmlns:r="http://schemas.openxmlformats.org/officeDocument/2006/relationships" xmlns:p="http://schemas.openxmlformats.org/presentationml/2006/main" type="obj">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fld id="{99966A6A-5068-46EF-827D-CC5B5F6D8E70}" type="datetimeFigureOut">
              <a:rPr lang="en-US" smtClean="0"/>
              <a:t>21-Mar-22</a:t>
            </a:fld>
            <a:endParaRPr lang="en-US"/>
          </a:p>
        </p:txBody>
      </p:sp>
      <p:sp>
        <p:nvSpPr>
          <p:cNvPr id="5" name="Footer Placeholder 4"/>
          <p:cNvSpPr>
            <a:spLocks noGrp="1"/>
          </p:cNvSpPr>
          <p:nvPr>
            <p:ph type="ftr" sz="quarter" idx="11"/>
          </p:nvPr>
        </p:nvSpPr>
        <p:spPr>
          <a:xfrm>
            <a:off x="4165601" y="6356352"/>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fld id="{A7EE991E-0642-4439-BE5A-84458EAAA3FD}" type="slidenum">
              <a:rPr lang="en-US" smtClean="0"/>
              <a:t>‹#›</a:t>
            </a:fld>
            <a:endParaRPr lang="en-US"/>
          </a:p>
        </p:txBody>
      </p:sp>
    </p:spTree>
    <p:extLst>
      <p:ext uri="{BB962C8B-B14F-4D97-AF65-F5344CB8AC3E}">
        <p14:creationId xmlns:p14="http://schemas.microsoft.com/office/powerpoint/2010/main" val="878645569"/>
      </p:ext>
    </p:extLst>
  </p:cSld>
  <p:clrMapOvr>
    <a:masterClrMapping/>
  </p:clrMapOvr>
  <p:timing>
    <p:tnLst>
      <p:par>
        <p:cTn id="1" dur="indefinite" restart="never" nodeType="tmRoot"/>
      </p:par>
    </p:tnLst>
  </p:timing>
</p:sldLayout>
</file>

<file path=ppt/slideLayouts/slideLayout87.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fld id="{99966A6A-5068-46EF-827D-CC5B5F6D8E70}" type="datetimeFigureOut">
              <a:rPr lang="en-US" smtClean="0"/>
              <a:t>21-Mar-22</a:t>
            </a:fld>
            <a:endParaRPr lang="en-US"/>
          </a:p>
        </p:txBody>
      </p:sp>
      <p:sp>
        <p:nvSpPr>
          <p:cNvPr id="5" name="Footer Placeholder 4"/>
          <p:cNvSpPr>
            <a:spLocks noGrp="1"/>
          </p:cNvSpPr>
          <p:nvPr>
            <p:ph type="ftr" sz="quarter" idx="11"/>
          </p:nvPr>
        </p:nvSpPr>
        <p:spPr>
          <a:xfrm>
            <a:off x="4165601" y="6356352"/>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fld id="{A7EE991E-0642-4439-BE5A-84458EAAA3FD}" type="slidenum">
              <a:rPr lang="en-US" smtClean="0"/>
              <a:t>‹#›</a:t>
            </a:fld>
            <a:endParaRPr lang="en-US"/>
          </a:p>
        </p:txBody>
      </p:sp>
    </p:spTree>
    <p:extLst>
      <p:ext uri="{BB962C8B-B14F-4D97-AF65-F5344CB8AC3E}">
        <p14:creationId xmlns:p14="http://schemas.microsoft.com/office/powerpoint/2010/main" val="2031672986"/>
      </p:ext>
    </p:extLst>
  </p:cSld>
  <p:clrMapOvr>
    <a:masterClrMapping/>
  </p:clrMapOvr>
  <p:timing>
    <p:tnLst>
      <p:par>
        <p:cTn id="1" dur="indefinite" restart="never" nodeType="tmRoot"/>
      </p:par>
    </p:tnLst>
  </p:timing>
</p:sldLayout>
</file>

<file path=ppt/slideLayouts/slideLayout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A685970-6B69-4FDD-8570-D45455331A4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32984EAF-C678-4115-993C-9028A97F732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C4345C74-7AF3-4CA8-976F-E110CC5A071A}"/>
              </a:ext>
            </a:extLst>
          </p:cNvPr>
          <p:cNvSpPr>
            <a:spLocks noGrp="1"/>
          </p:cNvSpPr>
          <p:nvPr>
            <p:ph type="dt" sz="half" idx="10"/>
          </p:nvPr>
        </p:nvSpPr>
        <p:spPr/>
        <p:txBody>
          <a:bodyPr/>
          <a:lstStyle/>
          <a:p>
            <a:fld id="{86A24088-B0E7-4590-8691-F99230761135}" type="datetimeFigureOut">
              <a:rPr lang="en-US" smtClean="0">
                <a:solidFill>
                  <a:prstClr val="black">
                    <a:tint val="75000"/>
                  </a:prstClr>
                </a:solidFill>
              </a:rPr>
              <a:pPr/>
              <a:t>21-Mar-22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724D5974-E81B-4FCB-BAC7-E1AEC1D7EEF2}"/>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BCBBEA6A-71F0-4073-A897-3CDF9E475A1A}"/>
              </a:ext>
            </a:extLst>
          </p:cNvPr>
          <p:cNvSpPr>
            <a:spLocks noGrp="1"/>
          </p:cNvSpPr>
          <p:nvPr>
            <p:ph type="sldNum" sz="quarter" idx="12"/>
          </p:nvPr>
        </p:nvSpPr>
        <p:spPr/>
        <p:txBody>
          <a:bodyPr/>
          <a:lstStyle/>
          <a:p>
            <a:fld id="{D4FD87F5-9F2B-4078-A444-1C5EB07815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01993107"/>
      </p:ext>
    </p:extLst>
  </p:cSld>
  <p:clrMapOvr>
    <a:masterClrMapping/>
  </p:clrMapOvr>
  <p:timing>
    <p:tnLst>
      <p:par>
        <p:cTn id="1" dur="indefinite" restart="never" nodeType="tmRoot"/>
      </p:par>
    </p:tnLst>
  </p:timing>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6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A685970-6B69-4FDD-8570-D45455331A4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32984EAF-C678-4115-993C-9028A97F732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C4345C74-7AF3-4CA8-976F-E110CC5A071A}"/>
              </a:ext>
            </a:extLst>
          </p:cNvPr>
          <p:cNvSpPr>
            <a:spLocks noGrp="1"/>
          </p:cNvSpPr>
          <p:nvPr>
            <p:ph type="dt" sz="half" idx="10"/>
          </p:nvPr>
        </p:nvSpPr>
        <p:spPr/>
        <p:txBody>
          <a:bodyPr/>
          <a:lstStyle/>
          <a:p>
            <a:fld id="{86A24088-B0E7-4590-8691-F99230761135}" type="datetimeFigureOut">
              <a:rPr lang="en-US" smtClean="0">
                <a:solidFill>
                  <a:prstClr val="black">
                    <a:tint val="75000"/>
                  </a:prstClr>
                </a:solidFill>
              </a:rPr>
              <a:pPr/>
              <a:t>21-Mar-22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724D5974-E81B-4FCB-BAC7-E1AEC1D7EEF2}"/>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BCBBEA6A-71F0-4073-A897-3CDF9E475A1A}"/>
              </a:ext>
            </a:extLst>
          </p:cNvPr>
          <p:cNvSpPr>
            <a:spLocks noGrp="1"/>
          </p:cNvSpPr>
          <p:nvPr>
            <p:ph type="sldNum" sz="quarter" idx="12"/>
          </p:nvPr>
        </p:nvSpPr>
        <p:spPr/>
        <p:txBody>
          <a:bodyPr/>
          <a:lstStyle/>
          <a:p>
            <a:fld id="{D4FD87F5-9F2B-4078-A444-1C5EB07815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79544962"/>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21_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5B694A4-FEEE-4E76-B72B-740D4CA2874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B90ABF06-D9FD-40A2-8780-65E910E7467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DEDD2298-A40E-4BBE-8C88-DCD683D9DD53}"/>
              </a:ext>
            </a:extLst>
          </p:cNvPr>
          <p:cNvSpPr>
            <a:spLocks noGrp="1"/>
          </p:cNvSpPr>
          <p:nvPr>
            <p:ph type="dt" sz="half" idx="10"/>
          </p:nvPr>
        </p:nvSpPr>
        <p:spPr/>
        <p:txBody>
          <a:bodyPr/>
          <a:lstStyle/>
          <a:p>
            <a:fld id="{AE99BF91-CBAF-4138-BA50-0ECA45BADFAC}" type="datetimeFigureOut">
              <a:rPr lang="en-US" smtClean="0"/>
              <a:t>21-Mar-22</a:t>
            </a:fld>
            <a:endParaRPr lang="en-US"/>
          </a:p>
        </p:txBody>
      </p:sp>
      <p:sp>
        <p:nvSpPr>
          <p:cNvPr id="5" name="Footer Placeholder 4">
            <a:extLst>
              <a:ext uri="{FF2B5EF4-FFF2-40B4-BE49-F238E27FC236}">
                <a16:creationId xmlns="" xmlns:a16="http://schemas.microsoft.com/office/drawing/2014/main" id="{A424A96F-0C09-4F5D-991E-1FA0C6993B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777AA56B-93A9-4F5C-AEBF-7551D1F2C99C}"/>
              </a:ext>
            </a:extLst>
          </p:cNvPr>
          <p:cNvSpPr>
            <a:spLocks noGrp="1"/>
          </p:cNvSpPr>
          <p:nvPr>
            <p:ph type="sldNum" sz="quarter" idx="12"/>
          </p:nvPr>
        </p:nvSpPr>
        <p:spPr/>
        <p:txBody>
          <a:bodyPr/>
          <a:lstStyle/>
          <a:p>
            <a:fld id="{6C46D1DE-7B50-410B-A29F-8022C275BD12}" type="slidenum">
              <a:rPr lang="en-US" smtClean="0"/>
              <a:t>‹#›</a:t>
            </a:fld>
            <a:endParaRPr lang="en-US"/>
          </a:p>
        </p:txBody>
      </p:sp>
    </p:spTree>
    <p:extLst>
      <p:ext uri="{BB962C8B-B14F-4D97-AF65-F5344CB8AC3E}">
        <p14:creationId xmlns:p14="http://schemas.microsoft.com/office/powerpoint/2010/main" val="2426759453"/>
      </p:ext>
    </p:extLst>
  </p:cSld>
  <p:clrMapOvr>
    <a:masterClrMapping/>
  </p:clrMapOvr>
  <p:timing>
    <p:tnLst>
      <p:par>
        <p:cTn id="1" dur="indefinite" restart="never" nodeType="tmRoot"/>
      </p:par>
    </p:tnLst>
  </p:timing>
</p:sldLayout>
</file>

<file path=ppt/slideLayouts/slideLayout90.xml><?xml version="1.0" encoding="utf-8"?>
<p:sldLayout xmlns:a="http://schemas.openxmlformats.org/drawingml/2006/main" xmlns:r="http://schemas.openxmlformats.org/officeDocument/2006/relationships" xmlns:p="http://schemas.openxmlformats.org/presentationml/2006/main" type="title" preserve="1">
  <p:cSld name="5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A685970-6B69-4FDD-8570-D45455331A4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32984EAF-C678-4115-993C-9028A97F732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C4345C74-7AF3-4CA8-976F-E110CC5A071A}"/>
              </a:ext>
            </a:extLst>
          </p:cNvPr>
          <p:cNvSpPr>
            <a:spLocks noGrp="1"/>
          </p:cNvSpPr>
          <p:nvPr>
            <p:ph type="dt" sz="half" idx="10"/>
          </p:nvPr>
        </p:nvSpPr>
        <p:spPr/>
        <p:txBody>
          <a:bodyPr/>
          <a:lstStyle/>
          <a:p>
            <a:fld id="{86A24088-B0E7-4590-8691-F99230761135}" type="datetimeFigureOut">
              <a:rPr lang="en-US" smtClean="0">
                <a:solidFill>
                  <a:prstClr val="black">
                    <a:tint val="75000"/>
                  </a:prstClr>
                </a:solidFill>
              </a:rPr>
              <a:pPr/>
              <a:t>21-Mar-22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724D5974-E81B-4FCB-BAC7-E1AEC1D7EEF2}"/>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BCBBEA6A-71F0-4073-A897-3CDF9E475A1A}"/>
              </a:ext>
            </a:extLst>
          </p:cNvPr>
          <p:cNvSpPr>
            <a:spLocks noGrp="1"/>
          </p:cNvSpPr>
          <p:nvPr>
            <p:ph type="sldNum" sz="quarter" idx="12"/>
          </p:nvPr>
        </p:nvSpPr>
        <p:spPr/>
        <p:txBody>
          <a:bodyPr/>
          <a:lstStyle/>
          <a:p>
            <a:fld id="{D4FD87F5-9F2B-4078-A444-1C5EB07815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62392867"/>
      </p:ext>
    </p:extLst>
  </p:cSld>
  <p:clrMapOvr>
    <a:masterClrMapping/>
  </p:clrMapOvr>
  <p:timing>
    <p:tnLst>
      <p:par>
        <p:cTn id="1" dur="indefinite" restart="never" nodeType="tmRoot"/>
      </p:par>
    </p:tnLst>
  </p:timing>
</p:sldLayout>
</file>

<file path=ppt/slideLayouts/slideLayout91.xml><?xml version="1.0" encoding="utf-8"?>
<p:sldLayout xmlns:a="http://schemas.openxmlformats.org/drawingml/2006/main" xmlns:r="http://schemas.openxmlformats.org/officeDocument/2006/relationships" xmlns:p="http://schemas.openxmlformats.org/presentationml/2006/main" type="title" preserve="1">
  <p:cSld name="4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A685970-6B69-4FDD-8570-D45455331A4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32984EAF-C678-4115-993C-9028A97F732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C4345C74-7AF3-4CA8-976F-E110CC5A071A}"/>
              </a:ext>
            </a:extLst>
          </p:cNvPr>
          <p:cNvSpPr>
            <a:spLocks noGrp="1"/>
          </p:cNvSpPr>
          <p:nvPr>
            <p:ph type="dt" sz="half" idx="10"/>
          </p:nvPr>
        </p:nvSpPr>
        <p:spPr/>
        <p:txBody>
          <a:bodyPr/>
          <a:lstStyle/>
          <a:p>
            <a:fld id="{86A24088-B0E7-4590-8691-F99230761135}" type="datetimeFigureOut">
              <a:rPr lang="en-US" smtClean="0">
                <a:solidFill>
                  <a:prstClr val="black">
                    <a:tint val="75000"/>
                  </a:prstClr>
                </a:solidFill>
              </a:rPr>
              <a:pPr/>
              <a:t>21-Mar-22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724D5974-E81B-4FCB-BAC7-E1AEC1D7EEF2}"/>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BCBBEA6A-71F0-4073-A897-3CDF9E475A1A}"/>
              </a:ext>
            </a:extLst>
          </p:cNvPr>
          <p:cNvSpPr>
            <a:spLocks noGrp="1"/>
          </p:cNvSpPr>
          <p:nvPr>
            <p:ph type="sldNum" sz="quarter" idx="12"/>
          </p:nvPr>
        </p:nvSpPr>
        <p:spPr/>
        <p:txBody>
          <a:bodyPr/>
          <a:lstStyle/>
          <a:p>
            <a:fld id="{D4FD87F5-9F2B-4078-A444-1C5EB07815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04043095"/>
      </p:ext>
    </p:extLst>
  </p:cSld>
  <p:clrMapOvr>
    <a:masterClrMapping/>
  </p:clrMapOvr>
  <p:timing>
    <p:tnLst>
      <p:par>
        <p:cTn id="1" dur="indefinite" restart="never" nodeType="tmRoot"/>
      </p:par>
    </p:tnLst>
  </p:timing>
</p:sldLayout>
</file>

<file path=ppt/slideLayouts/slideLayout92.xml><?xml version="1.0" encoding="utf-8"?>
<p:sldLayout xmlns:a="http://schemas.openxmlformats.org/drawingml/2006/main" xmlns:r="http://schemas.openxmlformats.org/officeDocument/2006/relationships" xmlns:p="http://schemas.openxmlformats.org/presentationml/2006/main" type="title" preserve="1">
  <p:cSld name="3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A685970-6B69-4FDD-8570-D45455331A4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32984EAF-C678-4115-993C-9028A97F732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C4345C74-7AF3-4CA8-976F-E110CC5A071A}"/>
              </a:ext>
            </a:extLst>
          </p:cNvPr>
          <p:cNvSpPr>
            <a:spLocks noGrp="1"/>
          </p:cNvSpPr>
          <p:nvPr>
            <p:ph type="dt" sz="half" idx="10"/>
          </p:nvPr>
        </p:nvSpPr>
        <p:spPr/>
        <p:txBody>
          <a:bodyPr/>
          <a:lstStyle/>
          <a:p>
            <a:fld id="{86A24088-B0E7-4590-8691-F99230761135}" type="datetimeFigureOut">
              <a:rPr lang="en-US" smtClean="0">
                <a:solidFill>
                  <a:prstClr val="black">
                    <a:tint val="75000"/>
                  </a:prstClr>
                </a:solidFill>
              </a:rPr>
              <a:pPr/>
              <a:t>21-Mar-22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724D5974-E81B-4FCB-BAC7-E1AEC1D7EEF2}"/>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BCBBEA6A-71F0-4073-A897-3CDF9E475A1A}"/>
              </a:ext>
            </a:extLst>
          </p:cNvPr>
          <p:cNvSpPr>
            <a:spLocks noGrp="1"/>
          </p:cNvSpPr>
          <p:nvPr>
            <p:ph type="sldNum" sz="quarter" idx="12"/>
          </p:nvPr>
        </p:nvSpPr>
        <p:spPr/>
        <p:txBody>
          <a:bodyPr/>
          <a:lstStyle/>
          <a:p>
            <a:fld id="{D4FD87F5-9F2B-4078-A444-1C5EB07815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99756996"/>
      </p:ext>
    </p:extLst>
  </p:cSld>
  <p:clrMapOvr>
    <a:masterClrMapping/>
  </p:clrMapOvr>
  <p:timing>
    <p:tnLst>
      <p:par>
        <p:cTn id="1" dur="indefinite" restart="never" nodeType="tmRoot"/>
      </p:par>
    </p:tnLst>
  </p:timing>
</p:sldLayout>
</file>

<file path=ppt/slideLayouts/slideLayout93.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A685970-6B69-4FDD-8570-D45455331A4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32984EAF-C678-4115-993C-9028A97F732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C4345C74-7AF3-4CA8-976F-E110CC5A071A}"/>
              </a:ext>
            </a:extLst>
          </p:cNvPr>
          <p:cNvSpPr>
            <a:spLocks noGrp="1"/>
          </p:cNvSpPr>
          <p:nvPr>
            <p:ph type="dt" sz="half" idx="10"/>
          </p:nvPr>
        </p:nvSpPr>
        <p:spPr/>
        <p:txBody>
          <a:bodyPr/>
          <a:lstStyle/>
          <a:p>
            <a:fld id="{86A24088-B0E7-4590-8691-F99230761135}" type="datetimeFigureOut">
              <a:rPr lang="en-US" smtClean="0">
                <a:solidFill>
                  <a:prstClr val="black">
                    <a:tint val="75000"/>
                  </a:prstClr>
                </a:solidFill>
              </a:rPr>
              <a:pPr/>
              <a:t>21-Mar-22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724D5974-E81B-4FCB-BAC7-E1AEC1D7EEF2}"/>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BCBBEA6A-71F0-4073-A897-3CDF9E475A1A}"/>
              </a:ext>
            </a:extLst>
          </p:cNvPr>
          <p:cNvSpPr>
            <a:spLocks noGrp="1"/>
          </p:cNvSpPr>
          <p:nvPr>
            <p:ph type="sldNum" sz="quarter" idx="12"/>
          </p:nvPr>
        </p:nvSpPr>
        <p:spPr/>
        <p:txBody>
          <a:bodyPr/>
          <a:lstStyle/>
          <a:p>
            <a:fld id="{D4FD87F5-9F2B-4078-A444-1C5EB07815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63833822"/>
      </p:ext>
    </p:extLst>
  </p:cSld>
  <p:clrMapOvr>
    <a:masterClrMapping/>
  </p:clrMapOvr>
  <p:timing>
    <p:tnLst>
      <p:par>
        <p:cTn id="1" dur="indefinite" restart="never" nodeType="tmRoot"/>
      </p:par>
    </p:tnLst>
  </p:timing>
</p:sldLayout>
</file>

<file path=ppt/slideLayouts/slideLayout94.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A685970-6B69-4FDD-8570-D45455331A4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32984EAF-C678-4115-993C-9028A97F732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C4345C74-7AF3-4CA8-976F-E110CC5A071A}"/>
              </a:ext>
            </a:extLst>
          </p:cNvPr>
          <p:cNvSpPr>
            <a:spLocks noGrp="1"/>
          </p:cNvSpPr>
          <p:nvPr>
            <p:ph type="dt" sz="half" idx="10"/>
          </p:nvPr>
        </p:nvSpPr>
        <p:spPr/>
        <p:txBody>
          <a:bodyPr/>
          <a:lstStyle/>
          <a:p>
            <a:fld id="{86A24088-B0E7-4590-8691-F99230761135}" type="datetimeFigureOut">
              <a:rPr lang="en-US" smtClean="0">
                <a:solidFill>
                  <a:prstClr val="black">
                    <a:tint val="75000"/>
                  </a:prstClr>
                </a:solidFill>
              </a:rPr>
              <a:pPr/>
              <a:t>21-Mar-22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724D5974-E81B-4FCB-BAC7-E1AEC1D7EEF2}"/>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BCBBEA6A-71F0-4073-A897-3CDF9E475A1A}"/>
              </a:ext>
            </a:extLst>
          </p:cNvPr>
          <p:cNvSpPr>
            <a:spLocks noGrp="1"/>
          </p:cNvSpPr>
          <p:nvPr>
            <p:ph type="sldNum" sz="quarter" idx="12"/>
          </p:nvPr>
        </p:nvSpPr>
        <p:spPr/>
        <p:txBody>
          <a:bodyPr/>
          <a:lstStyle/>
          <a:p>
            <a:fld id="{D4FD87F5-9F2B-4078-A444-1C5EB07815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80466728"/>
      </p:ext>
    </p:extLst>
  </p:cSld>
  <p:clrMapOvr>
    <a:masterClrMapping/>
  </p:clrMapOvr>
  <p:timing>
    <p:tnLst>
      <p:par>
        <p:cTn id="1" dur="indefinite" restart="never" nodeType="tmRoot"/>
      </p:par>
    </p:tnLst>
  </p:timing>
</p:sldLayout>
</file>

<file path=ppt/slideLayouts/slideLayout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03D4CD5-FBBE-4A6B-8D63-D5A24AA0662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4AD6F9BC-EF80-4A29-B7DF-F27E458CBB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E66C1AD2-CD60-4AA2-8AA7-1D880969A4B2}"/>
              </a:ext>
            </a:extLst>
          </p:cNvPr>
          <p:cNvSpPr>
            <a:spLocks noGrp="1"/>
          </p:cNvSpPr>
          <p:nvPr>
            <p:ph type="dt" sz="half" idx="10"/>
          </p:nvPr>
        </p:nvSpPr>
        <p:spPr/>
        <p:txBody>
          <a:bodyPr/>
          <a:lstStyle/>
          <a:p>
            <a:fld id="{86A24088-B0E7-4590-8691-F99230761135}" type="datetimeFigureOut">
              <a:rPr lang="en-US" smtClean="0">
                <a:solidFill>
                  <a:prstClr val="black">
                    <a:tint val="75000"/>
                  </a:prstClr>
                </a:solidFill>
              </a:rPr>
              <a:pPr/>
              <a:t>21-Mar-22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9BD7D410-F8E0-479C-8DBE-041BA7197C39}"/>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038E3D09-431F-404C-AF84-EA178E8FF8D6}"/>
              </a:ext>
            </a:extLst>
          </p:cNvPr>
          <p:cNvSpPr>
            <a:spLocks noGrp="1"/>
          </p:cNvSpPr>
          <p:nvPr>
            <p:ph type="sldNum" sz="quarter" idx="12"/>
          </p:nvPr>
        </p:nvSpPr>
        <p:spPr/>
        <p:txBody>
          <a:bodyPr/>
          <a:lstStyle/>
          <a:p>
            <a:fld id="{D4FD87F5-9F2B-4078-A444-1C5EB07815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04267107"/>
      </p:ext>
    </p:extLst>
  </p:cSld>
  <p:clrMapOvr>
    <a:masterClrMapping/>
  </p:clrMapOvr>
  <p:timing>
    <p:tnLst>
      <p:par>
        <p:cTn id="1" dur="indefinite" restart="never" nodeType="tmRoot"/>
      </p:par>
    </p:tnLst>
  </p:timing>
</p:sldLayout>
</file>

<file path=ppt/slideLayouts/slideLayout96.xml><?xml version="1.0" encoding="utf-8"?>
<p:sldLayout xmlns:a="http://schemas.openxmlformats.org/drawingml/2006/main" xmlns:r="http://schemas.openxmlformats.org/officeDocument/2006/relationships" xmlns:p="http://schemas.openxmlformats.org/presentationml/2006/main" type="obj" preserve="1">
  <p:cSld name="1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03D4CD5-FBBE-4A6B-8D63-D5A24AA0662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4AD6F9BC-EF80-4A29-B7DF-F27E458CBB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E66C1AD2-CD60-4AA2-8AA7-1D880969A4B2}"/>
              </a:ext>
            </a:extLst>
          </p:cNvPr>
          <p:cNvSpPr>
            <a:spLocks noGrp="1"/>
          </p:cNvSpPr>
          <p:nvPr>
            <p:ph type="dt" sz="half" idx="10"/>
          </p:nvPr>
        </p:nvSpPr>
        <p:spPr/>
        <p:txBody>
          <a:bodyPr/>
          <a:lstStyle/>
          <a:p>
            <a:fld id="{86A24088-B0E7-4590-8691-F99230761135}" type="datetimeFigureOut">
              <a:rPr lang="en-US" smtClean="0">
                <a:solidFill>
                  <a:prstClr val="black">
                    <a:tint val="75000"/>
                  </a:prstClr>
                </a:solidFill>
              </a:rPr>
              <a:pPr/>
              <a:t>21-Mar-22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9BD7D410-F8E0-479C-8DBE-041BA7197C39}"/>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038E3D09-431F-404C-AF84-EA178E8FF8D6}"/>
              </a:ext>
            </a:extLst>
          </p:cNvPr>
          <p:cNvSpPr>
            <a:spLocks noGrp="1"/>
          </p:cNvSpPr>
          <p:nvPr>
            <p:ph type="sldNum" sz="quarter" idx="12"/>
          </p:nvPr>
        </p:nvSpPr>
        <p:spPr/>
        <p:txBody>
          <a:bodyPr/>
          <a:lstStyle/>
          <a:p>
            <a:fld id="{D4FD87F5-9F2B-4078-A444-1C5EB07815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71936877"/>
      </p:ext>
    </p:extLst>
  </p:cSld>
  <p:clrMapOvr>
    <a:masterClrMapping/>
  </p:clrMapOvr>
  <p:timing>
    <p:tnLst>
      <p:par>
        <p:cTn id="1" dur="indefinite" restart="never" nodeType="tmRoot"/>
      </p:par>
    </p:tnLst>
  </p:timing>
</p:sldLayout>
</file>

<file path=ppt/slideLayouts/slideLayout97.xml><?xml version="1.0" encoding="utf-8"?>
<p:sldLayout xmlns:a="http://schemas.openxmlformats.org/drawingml/2006/main" xmlns:r="http://schemas.openxmlformats.org/officeDocument/2006/relationships" xmlns:p="http://schemas.openxmlformats.org/presentationml/2006/main" type="obj" preserve="1">
  <p:cSld name="1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03D4CD5-FBBE-4A6B-8D63-D5A24AA0662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4AD6F9BC-EF80-4A29-B7DF-F27E458CBB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E66C1AD2-CD60-4AA2-8AA7-1D880969A4B2}"/>
              </a:ext>
            </a:extLst>
          </p:cNvPr>
          <p:cNvSpPr>
            <a:spLocks noGrp="1"/>
          </p:cNvSpPr>
          <p:nvPr>
            <p:ph type="dt" sz="half" idx="10"/>
          </p:nvPr>
        </p:nvSpPr>
        <p:spPr/>
        <p:txBody>
          <a:bodyPr/>
          <a:lstStyle/>
          <a:p>
            <a:fld id="{86A24088-B0E7-4590-8691-F99230761135}" type="datetimeFigureOut">
              <a:rPr lang="en-US" smtClean="0">
                <a:solidFill>
                  <a:prstClr val="black">
                    <a:tint val="75000"/>
                  </a:prstClr>
                </a:solidFill>
              </a:rPr>
              <a:pPr/>
              <a:t>21-Mar-22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9BD7D410-F8E0-479C-8DBE-041BA7197C39}"/>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038E3D09-431F-404C-AF84-EA178E8FF8D6}"/>
              </a:ext>
            </a:extLst>
          </p:cNvPr>
          <p:cNvSpPr>
            <a:spLocks noGrp="1"/>
          </p:cNvSpPr>
          <p:nvPr>
            <p:ph type="sldNum" sz="quarter" idx="12"/>
          </p:nvPr>
        </p:nvSpPr>
        <p:spPr/>
        <p:txBody>
          <a:bodyPr/>
          <a:lstStyle/>
          <a:p>
            <a:fld id="{D4FD87F5-9F2B-4078-A444-1C5EB07815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08162221"/>
      </p:ext>
    </p:extLst>
  </p:cSld>
  <p:clrMapOvr>
    <a:masterClrMapping/>
  </p:clrMapOvr>
  <p:timing>
    <p:tnLst>
      <p:par>
        <p:cTn id="1" dur="indefinite" restart="never" nodeType="tmRoot"/>
      </p:par>
    </p:tnLst>
  </p:timing>
</p:sldLayout>
</file>

<file path=ppt/slideLayouts/slideLayout98.xml><?xml version="1.0" encoding="utf-8"?>
<p:sldLayout xmlns:a="http://schemas.openxmlformats.org/drawingml/2006/main" xmlns:r="http://schemas.openxmlformats.org/officeDocument/2006/relationships" xmlns:p="http://schemas.openxmlformats.org/presentationml/2006/main" type="obj" preserve="1">
  <p:cSld name="1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03D4CD5-FBBE-4A6B-8D63-D5A24AA0662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4AD6F9BC-EF80-4A29-B7DF-F27E458CBB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E66C1AD2-CD60-4AA2-8AA7-1D880969A4B2}"/>
              </a:ext>
            </a:extLst>
          </p:cNvPr>
          <p:cNvSpPr>
            <a:spLocks noGrp="1"/>
          </p:cNvSpPr>
          <p:nvPr>
            <p:ph type="dt" sz="half" idx="10"/>
          </p:nvPr>
        </p:nvSpPr>
        <p:spPr/>
        <p:txBody>
          <a:bodyPr/>
          <a:lstStyle/>
          <a:p>
            <a:fld id="{86A24088-B0E7-4590-8691-F99230761135}" type="datetimeFigureOut">
              <a:rPr lang="en-US" smtClean="0">
                <a:solidFill>
                  <a:prstClr val="black">
                    <a:tint val="75000"/>
                  </a:prstClr>
                </a:solidFill>
              </a:rPr>
              <a:pPr/>
              <a:t>21-Mar-22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9BD7D410-F8E0-479C-8DBE-041BA7197C39}"/>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038E3D09-431F-404C-AF84-EA178E8FF8D6}"/>
              </a:ext>
            </a:extLst>
          </p:cNvPr>
          <p:cNvSpPr>
            <a:spLocks noGrp="1"/>
          </p:cNvSpPr>
          <p:nvPr>
            <p:ph type="sldNum" sz="quarter" idx="12"/>
          </p:nvPr>
        </p:nvSpPr>
        <p:spPr/>
        <p:txBody>
          <a:bodyPr/>
          <a:lstStyle/>
          <a:p>
            <a:fld id="{D4FD87F5-9F2B-4078-A444-1C5EB07815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06002556"/>
      </p:ext>
    </p:extLst>
  </p:cSld>
  <p:clrMapOvr>
    <a:masterClrMapping/>
  </p:clrMapOvr>
  <p:timing>
    <p:tnLst>
      <p:par>
        <p:cTn id="1" dur="indefinite" restart="never" nodeType="tmRoot"/>
      </p:par>
    </p:tnLst>
  </p:timing>
</p:sldLayout>
</file>

<file path=ppt/slideLayouts/slideLayout99.xml><?xml version="1.0" encoding="utf-8"?>
<p:sldLayout xmlns:a="http://schemas.openxmlformats.org/drawingml/2006/main" xmlns:r="http://schemas.openxmlformats.org/officeDocument/2006/relationships" xmlns:p="http://schemas.openxmlformats.org/presentationml/2006/main" type="obj" preserve="1">
  <p:cSld name="1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03D4CD5-FBBE-4A6B-8D63-D5A24AA0662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4AD6F9BC-EF80-4A29-B7DF-F27E458CBB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E66C1AD2-CD60-4AA2-8AA7-1D880969A4B2}"/>
              </a:ext>
            </a:extLst>
          </p:cNvPr>
          <p:cNvSpPr>
            <a:spLocks noGrp="1"/>
          </p:cNvSpPr>
          <p:nvPr>
            <p:ph type="dt" sz="half" idx="10"/>
          </p:nvPr>
        </p:nvSpPr>
        <p:spPr/>
        <p:txBody>
          <a:bodyPr/>
          <a:lstStyle/>
          <a:p>
            <a:fld id="{86A24088-B0E7-4590-8691-F99230761135}" type="datetimeFigureOut">
              <a:rPr lang="en-US" smtClean="0">
                <a:solidFill>
                  <a:prstClr val="black">
                    <a:tint val="75000"/>
                  </a:prstClr>
                </a:solidFill>
              </a:rPr>
              <a:pPr/>
              <a:t>21-Mar-22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9BD7D410-F8E0-479C-8DBE-041BA7197C39}"/>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038E3D09-431F-404C-AF84-EA178E8FF8D6}"/>
              </a:ext>
            </a:extLst>
          </p:cNvPr>
          <p:cNvSpPr>
            <a:spLocks noGrp="1"/>
          </p:cNvSpPr>
          <p:nvPr>
            <p:ph type="sldNum" sz="quarter" idx="12"/>
          </p:nvPr>
        </p:nvSpPr>
        <p:spPr/>
        <p:txBody>
          <a:bodyPr/>
          <a:lstStyle/>
          <a:p>
            <a:fld id="{D4FD87F5-9F2B-4078-A444-1C5EB07815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04309239"/>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63" Type="http://schemas.openxmlformats.org/officeDocument/2006/relationships/slideLayout" Target="../slideLayouts/slideLayout63.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theme" Target="../theme/theme1.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slideLayout" Target="../slideLayouts/slideLayout79.xml"/><Relationship Id="rId18" Type="http://schemas.openxmlformats.org/officeDocument/2006/relationships/slideLayout" Target="../slideLayouts/slideLayout84.xml"/><Relationship Id="rId3" Type="http://schemas.openxmlformats.org/officeDocument/2006/relationships/slideLayout" Target="../slideLayouts/slideLayout69.xml"/><Relationship Id="rId21" Type="http://schemas.openxmlformats.org/officeDocument/2006/relationships/slideLayout" Target="../slideLayouts/slideLayout87.xml"/><Relationship Id="rId7" Type="http://schemas.openxmlformats.org/officeDocument/2006/relationships/slideLayout" Target="../slideLayouts/slideLayout73.xml"/><Relationship Id="rId12" Type="http://schemas.openxmlformats.org/officeDocument/2006/relationships/slideLayout" Target="../slideLayouts/slideLayout78.xml"/><Relationship Id="rId17" Type="http://schemas.openxmlformats.org/officeDocument/2006/relationships/slideLayout" Target="../slideLayouts/slideLayout83.xml"/><Relationship Id="rId2" Type="http://schemas.openxmlformats.org/officeDocument/2006/relationships/slideLayout" Target="../slideLayouts/slideLayout68.xml"/><Relationship Id="rId16" Type="http://schemas.openxmlformats.org/officeDocument/2006/relationships/slideLayout" Target="../slideLayouts/slideLayout82.xml"/><Relationship Id="rId20" Type="http://schemas.openxmlformats.org/officeDocument/2006/relationships/slideLayout" Target="../slideLayouts/slideLayout86.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5" Type="http://schemas.openxmlformats.org/officeDocument/2006/relationships/slideLayout" Target="../slideLayouts/slideLayout81.xml"/><Relationship Id="rId10" Type="http://schemas.openxmlformats.org/officeDocument/2006/relationships/slideLayout" Target="../slideLayouts/slideLayout76.xml"/><Relationship Id="rId19" Type="http://schemas.openxmlformats.org/officeDocument/2006/relationships/slideLayout" Target="../slideLayouts/slideLayout85.xml"/><Relationship Id="rId4" Type="http://schemas.openxmlformats.org/officeDocument/2006/relationships/slideLayout" Target="../slideLayouts/slideLayout70.xml"/><Relationship Id="rId9" Type="http://schemas.openxmlformats.org/officeDocument/2006/relationships/slideLayout" Target="../slideLayouts/slideLayout75.xml"/><Relationship Id="rId14" Type="http://schemas.openxmlformats.org/officeDocument/2006/relationships/slideLayout" Target="../slideLayouts/slideLayout80.xml"/><Relationship Id="rId22"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100.xml"/><Relationship Id="rId18" Type="http://schemas.openxmlformats.org/officeDocument/2006/relationships/slideLayout" Target="../slideLayouts/slideLayout105.xml"/><Relationship Id="rId26" Type="http://schemas.openxmlformats.org/officeDocument/2006/relationships/slideLayout" Target="../slideLayouts/slideLayout113.xml"/><Relationship Id="rId3" Type="http://schemas.openxmlformats.org/officeDocument/2006/relationships/slideLayout" Target="../slideLayouts/slideLayout90.xml"/><Relationship Id="rId21" Type="http://schemas.openxmlformats.org/officeDocument/2006/relationships/slideLayout" Target="../slideLayouts/slideLayout108.xml"/><Relationship Id="rId7" Type="http://schemas.openxmlformats.org/officeDocument/2006/relationships/slideLayout" Target="../slideLayouts/slideLayout94.xml"/><Relationship Id="rId12" Type="http://schemas.openxmlformats.org/officeDocument/2006/relationships/slideLayout" Target="../slideLayouts/slideLayout99.xml"/><Relationship Id="rId17" Type="http://schemas.openxmlformats.org/officeDocument/2006/relationships/slideLayout" Target="../slideLayouts/slideLayout104.xml"/><Relationship Id="rId25" Type="http://schemas.openxmlformats.org/officeDocument/2006/relationships/slideLayout" Target="../slideLayouts/slideLayout112.xml"/><Relationship Id="rId33" Type="http://schemas.openxmlformats.org/officeDocument/2006/relationships/image" Target="../media/image1.jpg"/><Relationship Id="rId2" Type="http://schemas.openxmlformats.org/officeDocument/2006/relationships/slideLayout" Target="../slideLayouts/slideLayout89.xml"/><Relationship Id="rId16" Type="http://schemas.openxmlformats.org/officeDocument/2006/relationships/slideLayout" Target="../slideLayouts/slideLayout103.xml"/><Relationship Id="rId20" Type="http://schemas.openxmlformats.org/officeDocument/2006/relationships/slideLayout" Target="../slideLayouts/slideLayout107.xml"/><Relationship Id="rId29" Type="http://schemas.openxmlformats.org/officeDocument/2006/relationships/slideLayout" Target="../slideLayouts/slideLayout116.xml"/><Relationship Id="rId1" Type="http://schemas.openxmlformats.org/officeDocument/2006/relationships/slideLayout" Target="../slideLayouts/slideLayout88.xml"/><Relationship Id="rId6" Type="http://schemas.openxmlformats.org/officeDocument/2006/relationships/slideLayout" Target="../slideLayouts/slideLayout93.xml"/><Relationship Id="rId11" Type="http://schemas.openxmlformats.org/officeDocument/2006/relationships/slideLayout" Target="../slideLayouts/slideLayout98.xml"/><Relationship Id="rId24" Type="http://schemas.openxmlformats.org/officeDocument/2006/relationships/slideLayout" Target="../slideLayouts/slideLayout111.xml"/><Relationship Id="rId32" Type="http://schemas.openxmlformats.org/officeDocument/2006/relationships/theme" Target="../theme/theme3.xml"/><Relationship Id="rId5" Type="http://schemas.openxmlformats.org/officeDocument/2006/relationships/slideLayout" Target="../slideLayouts/slideLayout92.xml"/><Relationship Id="rId15" Type="http://schemas.openxmlformats.org/officeDocument/2006/relationships/slideLayout" Target="../slideLayouts/slideLayout102.xml"/><Relationship Id="rId23" Type="http://schemas.openxmlformats.org/officeDocument/2006/relationships/slideLayout" Target="../slideLayouts/slideLayout110.xml"/><Relationship Id="rId28" Type="http://schemas.openxmlformats.org/officeDocument/2006/relationships/slideLayout" Target="../slideLayouts/slideLayout115.xml"/><Relationship Id="rId10" Type="http://schemas.openxmlformats.org/officeDocument/2006/relationships/slideLayout" Target="../slideLayouts/slideLayout97.xml"/><Relationship Id="rId19" Type="http://schemas.openxmlformats.org/officeDocument/2006/relationships/slideLayout" Target="../slideLayouts/slideLayout106.xml"/><Relationship Id="rId31" Type="http://schemas.openxmlformats.org/officeDocument/2006/relationships/slideLayout" Target="../slideLayouts/slideLayout118.xml"/><Relationship Id="rId4" Type="http://schemas.openxmlformats.org/officeDocument/2006/relationships/slideLayout" Target="../slideLayouts/slideLayout91.xml"/><Relationship Id="rId9" Type="http://schemas.openxmlformats.org/officeDocument/2006/relationships/slideLayout" Target="../slideLayouts/slideLayout96.xml"/><Relationship Id="rId14" Type="http://schemas.openxmlformats.org/officeDocument/2006/relationships/slideLayout" Target="../slideLayouts/slideLayout101.xml"/><Relationship Id="rId22" Type="http://schemas.openxmlformats.org/officeDocument/2006/relationships/slideLayout" Target="../slideLayouts/slideLayout109.xml"/><Relationship Id="rId27" Type="http://schemas.openxmlformats.org/officeDocument/2006/relationships/slideLayout" Target="../slideLayouts/slideLayout114.xml"/><Relationship Id="rId30" Type="http://schemas.openxmlformats.org/officeDocument/2006/relationships/slideLayout" Target="../slideLayouts/slideLayout117.xml"/><Relationship Id="rId8" Type="http://schemas.openxmlformats.org/officeDocument/2006/relationships/slideLayout" Target="../slideLayouts/slideLayout9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126.xml"/><Relationship Id="rId3" Type="http://schemas.openxmlformats.org/officeDocument/2006/relationships/slideLayout" Target="../slideLayouts/slideLayout121.xml"/><Relationship Id="rId7" Type="http://schemas.openxmlformats.org/officeDocument/2006/relationships/slideLayout" Target="../slideLayouts/slideLayout125.xml"/><Relationship Id="rId12" Type="http://schemas.openxmlformats.org/officeDocument/2006/relationships/theme" Target="../theme/theme4.xml"/><Relationship Id="rId2" Type="http://schemas.openxmlformats.org/officeDocument/2006/relationships/slideLayout" Target="../slideLayouts/slideLayout120.xml"/><Relationship Id="rId1" Type="http://schemas.openxmlformats.org/officeDocument/2006/relationships/slideLayout" Target="../slideLayouts/slideLayout119.xml"/><Relationship Id="rId6" Type="http://schemas.openxmlformats.org/officeDocument/2006/relationships/slideLayout" Target="../slideLayouts/slideLayout124.xml"/><Relationship Id="rId11" Type="http://schemas.openxmlformats.org/officeDocument/2006/relationships/slideLayout" Target="../slideLayouts/slideLayout129.xml"/><Relationship Id="rId5" Type="http://schemas.openxmlformats.org/officeDocument/2006/relationships/slideLayout" Target="../slideLayouts/slideLayout123.xml"/><Relationship Id="rId10" Type="http://schemas.openxmlformats.org/officeDocument/2006/relationships/slideLayout" Target="../slideLayouts/slideLayout128.xml"/><Relationship Id="rId4" Type="http://schemas.openxmlformats.org/officeDocument/2006/relationships/slideLayout" Target="../slideLayouts/slideLayout122.xml"/><Relationship Id="rId9" Type="http://schemas.openxmlformats.org/officeDocument/2006/relationships/slideLayout" Target="../slideLayouts/slideLayout127.xml"/></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142.xml"/><Relationship Id="rId18" Type="http://schemas.openxmlformats.org/officeDocument/2006/relationships/slideLayout" Target="../slideLayouts/slideLayout147.xml"/><Relationship Id="rId26" Type="http://schemas.openxmlformats.org/officeDocument/2006/relationships/slideLayout" Target="../slideLayouts/slideLayout155.xml"/><Relationship Id="rId39" Type="http://schemas.openxmlformats.org/officeDocument/2006/relationships/slideLayout" Target="../slideLayouts/slideLayout168.xml"/><Relationship Id="rId21" Type="http://schemas.openxmlformats.org/officeDocument/2006/relationships/slideLayout" Target="../slideLayouts/slideLayout150.xml"/><Relationship Id="rId34" Type="http://schemas.openxmlformats.org/officeDocument/2006/relationships/slideLayout" Target="../slideLayouts/slideLayout163.xml"/><Relationship Id="rId42" Type="http://schemas.openxmlformats.org/officeDocument/2006/relationships/slideLayout" Target="../slideLayouts/slideLayout171.xml"/><Relationship Id="rId47" Type="http://schemas.openxmlformats.org/officeDocument/2006/relationships/image" Target="../media/image4.png"/><Relationship Id="rId7" Type="http://schemas.openxmlformats.org/officeDocument/2006/relationships/slideLayout" Target="../slideLayouts/slideLayout136.xml"/><Relationship Id="rId2" Type="http://schemas.openxmlformats.org/officeDocument/2006/relationships/slideLayout" Target="../slideLayouts/slideLayout131.xml"/><Relationship Id="rId16" Type="http://schemas.openxmlformats.org/officeDocument/2006/relationships/slideLayout" Target="../slideLayouts/slideLayout145.xml"/><Relationship Id="rId29" Type="http://schemas.openxmlformats.org/officeDocument/2006/relationships/slideLayout" Target="../slideLayouts/slideLayout158.xml"/><Relationship Id="rId1" Type="http://schemas.openxmlformats.org/officeDocument/2006/relationships/slideLayout" Target="../slideLayouts/slideLayout130.xml"/><Relationship Id="rId6" Type="http://schemas.openxmlformats.org/officeDocument/2006/relationships/slideLayout" Target="../slideLayouts/slideLayout135.xml"/><Relationship Id="rId11" Type="http://schemas.openxmlformats.org/officeDocument/2006/relationships/slideLayout" Target="../slideLayouts/slideLayout140.xml"/><Relationship Id="rId24" Type="http://schemas.openxmlformats.org/officeDocument/2006/relationships/slideLayout" Target="../slideLayouts/slideLayout153.xml"/><Relationship Id="rId32" Type="http://schemas.openxmlformats.org/officeDocument/2006/relationships/slideLayout" Target="../slideLayouts/slideLayout161.xml"/><Relationship Id="rId37" Type="http://schemas.openxmlformats.org/officeDocument/2006/relationships/slideLayout" Target="../slideLayouts/slideLayout166.xml"/><Relationship Id="rId40" Type="http://schemas.openxmlformats.org/officeDocument/2006/relationships/slideLayout" Target="../slideLayouts/slideLayout169.xml"/><Relationship Id="rId45" Type="http://schemas.openxmlformats.org/officeDocument/2006/relationships/image" Target="../media/image2.png"/><Relationship Id="rId5" Type="http://schemas.openxmlformats.org/officeDocument/2006/relationships/slideLayout" Target="../slideLayouts/slideLayout134.xml"/><Relationship Id="rId15" Type="http://schemas.openxmlformats.org/officeDocument/2006/relationships/slideLayout" Target="../slideLayouts/slideLayout144.xml"/><Relationship Id="rId23" Type="http://schemas.openxmlformats.org/officeDocument/2006/relationships/slideLayout" Target="../slideLayouts/slideLayout152.xml"/><Relationship Id="rId28" Type="http://schemas.openxmlformats.org/officeDocument/2006/relationships/slideLayout" Target="../slideLayouts/slideLayout157.xml"/><Relationship Id="rId36" Type="http://schemas.openxmlformats.org/officeDocument/2006/relationships/slideLayout" Target="../slideLayouts/slideLayout165.xml"/><Relationship Id="rId10" Type="http://schemas.openxmlformats.org/officeDocument/2006/relationships/slideLayout" Target="../slideLayouts/slideLayout139.xml"/><Relationship Id="rId19" Type="http://schemas.openxmlformats.org/officeDocument/2006/relationships/slideLayout" Target="../slideLayouts/slideLayout148.xml"/><Relationship Id="rId31" Type="http://schemas.openxmlformats.org/officeDocument/2006/relationships/slideLayout" Target="../slideLayouts/slideLayout160.xml"/><Relationship Id="rId44" Type="http://schemas.openxmlformats.org/officeDocument/2006/relationships/theme" Target="../theme/theme5.xml"/><Relationship Id="rId4" Type="http://schemas.openxmlformats.org/officeDocument/2006/relationships/slideLayout" Target="../slideLayouts/slideLayout133.xml"/><Relationship Id="rId9" Type="http://schemas.openxmlformats.org/officeDocument/2006/relationships/slideLayout" Target="../slideLayouts/slideLayout138.xml"/><Relationship Id="rId14" Type="http://schemas.openxmlformats.org/officeDocument/2006/relationships/slideLayout" Target="../slideLayouts/slideLayout143.xml"/><Relationship Id="rId22" Type="http://schemas.openxmlformats.org/officeDocument/2006/relationships/slideLayout" Target="../slideLayouts/slideLayout151.xml"/><Relationship Id="rId27" Type="http://schemas.openxmlformats.org/officeDocument/2006/relationships/slideLayout" Target="../slideLayouts/slideLayout156.xml"/><Relationship Id="rId30" Type="http://schemas.openxmlformats.org/officeDocument/2006/relationships/slideLayout" Target="../slideLayouts/slideLayout159.xml"/><Relationship Id="rId35" Type="http://schemas.openxmlformats.org/officeDocument/2006/relationships/slideLayout" Target="../slideLayouts/slideLayout164.xml"/><Relationship Id="rId43" Type="http://schemas.openxmlformats.org/officeDocument/2006/relationships/slideLayout" Target="../slideLayouts/slideLayout172.xml"/><Relationship Id="rId8" Type="http://schemas.openxmlformats.org/officeDocument/2006/relationships/slideLayout" Target="../slideLayouts/slideLayout137.xml"/><Relationship Id="rId3" Type="http://schemas.openxmlformats.org/officeDocument/2006/relationships/slideLayout" Target="../slideLayouts/slideLayout132.xml"/><Relationship Id="rId12" Type="http://schemas.openxmlformats.org/officeDocument/2006/relationships/slideLayout" Target="../slideLayouts/slideLayout141.xml"/><Relationship Id="rId17" Type="http://schemas.openxmlformats.org/officeDocument/2006/relationships/slideLayout" Target="../slideLayouts/slideLayout146.xml"/><Relationship Id="rId25" Type="http://schemas.openxmlformats.org/officeDocument/2006/relationships/slideLayout" Target="../slideLayouts/slideLayout154.xml"/><Relationship Id="rId33" Type="http://schemas.openxmlformats.org/officeDocument/2006/relationships/slideLayout" Target="../slideLayouts/slideLayout162.xml"/><Relationship Id="rId38" Type="http://schemas.openxmlformats.org/officeDocument/2006/relationships/slideLayout" Target="../slideLayouts/slideLayout167.xml"/><Relationship Id="rId46" Type="http://schemas.openxmlformats.org/officeDocument/2006/relationships/image" Target="../media/image3.png"/><Relationship Id="rId20" Type="http://schemas.openxmlformats.org/officeDocument/2006/relationships/slideLayout" Target="../slideLayouts/slideLayout149.xml"/><Relationship Id="rId41" Type="http://schemas.openxmlformats.org/officeDocument/2006/relationships/slideLayout" Target="../slideLayouts/slideLayout17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EB45DF9A-D7DF-467E-9675-E0AD6D00D70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AA220102-CCD9-451C-9714-2DFE23CA56C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FC3A620D-FDE4-44D1-990F-4CF82133FC6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E99BF91-CBAF-4138-BA50-0ECA45BADFAC}" type="datetimeFigureOut">
              <a:rPr lang="en-US" smtClean="0"/>
              <a:t>21-Mar-22</a:t>
            </a:fld>
            <a:endParaRPr lang="en-US"/>
          </a:p>
        </p:txBody>
      </p:sp>
      <p:sp>
        <p:nvSpPr>
          <p:cNvPr id="5" name="Footer Placeholder 4">
            <a:extLst>
              <a:ext uri="{FF2B5EF4-FFF2-40B4-BE49-F238E27FC236}">
                <a16:creationId xmlns="" xmlns:a16="http://schemas.microsoft.com/office/drawing/2014/main" id="{7A80BA91-D4A9-4D21-B934-AD35D384935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 xmlns:a16="http://schemas.microsoft.com/office/drawing/2014/main" id="{CE1D39C1-82C2-40C6-9A8E-95E0205C70F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C46D1DE-7B50-410B-A29F-8022C275BD12}" type="slidenum">
              <a:rPr lang="en-US" smtClean="0"/>
              <a:t>‹#›</a:t>
            </a:fld>
            <a:endParaRPr lang="en-US"/>
          </a:p>
        </p:txBody>
      </p:sp>
    </p:spTree>
    <p:extLst>
      <p:ext uri="{BB962C8B-B14F-4D97-AF65-F5344CB8AC3E}">
        <p14:creationId xmlns:p14="http://schemas.microsoft.com/office/powerpoint/2010/main" val="85340509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870" r:id="rId3"/>
    <p:sldLayoutId id="2147483869" r:id="rId4"/>
    <p:sldLayoutId id="2147483868" r:id="rId5"/>
    <p:sldLayoutId id="2147483867" r:id="rId6"/>
    <p:sldLayoutId id="2147483866" r:id="rId7"/>
    <p:sldLayoutId id="2147483865" r:id="rId8"/>
    <p:sldLayoutId id="2147483864" r:id="rId9"/>
    <p:sldLayoutId id="2147483863" r:id="rId10"/>
    <p:sldLayoutId id="2147483797" r:id="rId11"/>
    <p:sldLayoutId id="2147483796" r:id="rId12"/>
    <p:sldLayoutId id="2147483795" r:id="rId13"/>
    <p:sldLayoutId id="2147483794" r:id="rId14"/>
    <p:sldLayoutId id="2147483793" r:id="rId15"/>
    <p:sldLayoutId id="2147483792" r:id="rId16"/>
    <p:sldLayoutId id="2147483791" r:id="rId17"/>
    <p:sldLayoutId id="2147483790" r:id="rId18"/>
    <p:sldLayoutId id="2147483789" r:id="rId19"/>
    <p:sldLayoutId id="2147483788" r:id="rId20"/>
    <p:sldLayoutId id="2147483787" r:id="rId21"/>
    <p:sldLayoutId id="2147483786" r:id="rId22"/>
    <p:sldLayoutId id="2147483785" r:id="rId23"/>
    <p:sldLayoutId id="2147483784" r:id="rId24"/>
    <p:sldLayoutId id="2147483783" r:id="rId25"/>
    <p:sldLayoutId id="2147483782" r:id="rId26"/>
    <p:sldLayoutId id="2147483758" r:id="rId27"/>
    <p:sldLayoutId id="2147483757" r:id="rId28"/>
    <p:sldLayoutId id="2147483756" r:id="rId29"/>
    <p:sldLayoutId id="2147483651" r:id="rId30"/>
    <p:sldLayoutId id="2147483652" r:id="rId31"/>
    <p:sldLayoutId id="2147483653" r:id="rId32"/>
    <p:sldLayoutId id="2147483654" r:id="rId33"/>
    <p:sldLayoutId id="2147483655" r:id="rId34"/>
    <p:sldLayoutId id="2147483874" r:id="rId35"/>
    <p:sldLayoutId id="2147483862" r:id="rId36"/>
    <p:sldLayoutId id="2147483861" r:id="rId37"/>
    <p:sldLayoutId id="2147483860" r:id="rId38"/>
    <p:sldLayoutId id="2147483859" r:id="rId39"/>
    <p:sldLayoutId id="2147483858" r:id="rId40"/>
    <p:sldLayoutId id="2147483857" r:id="rId41"/>
    <p:sldLayoutId id="2147483856" r:id="rId42"/>
    <p:sldLayoutId id="2147483855" r:id="rId43"/>
    <p:sldLayoutId id="2147483765" r:id="rId44"/>
    <p:sldLayoutId id="2147483764" r:id="rId45"/>
    <p:sldLayoutId id="2147483763" r:id="rId46"/>
    <p:sldLayoutId id="2147483762" r:id="rId47"/>
    <p:sldLayoutId id="2147483761" r:id="rId48"/>
    <p:sldLayoutId id="2147483760" r:id="rId49"/>
    <p:sldLayoutId id="2147483759" r:id="rId50"/>
    <p:sldLayoutId id="2147483755" r:id="rId51"/>
    <p:sldLayoutId id="2147483754" r:id="rId52"/>
    <p:sldLayoutId id="2147483753" r:id="rId53"/>
    <p:sldLayoutId id="2147483752" r:id="rId54"/>
    <p:sldLayoutId id="2147483751" r:id="rId55"/>
    <p:sldLayoutId id="2147483750" r:id="rId56"/>
    <p:sldLayoutId id="2147483749" r:id="rId57"/>
    <p:sldLayoutId id="2147483748" r:id="rId58"/>
    <p:sldLayoutId id="2147483722" r:id="rId59"/>
    <p:sldLayoutId id="2147483656" r:id="rId60"/>
    <p:sldLayoutId id="2147483657" r:id="rId61"/>
    <p:sldLayoutId id="2147483658" r:id="rId62"/>
    <p:sldLayoutId id="2147483659" r:id="rId63"/>
    <p:sldLayoutId id="2147483660" r:id="rId64"/>
    <p:sldLayoutId id="2147483766" r:id="rId65"/>
    <p:sldLayoutId id="2147483678" r:id="rId6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0967" y="719333"/>
            <a:ext cx="10290000" cy="817200"/>
          </a:xfrm>
          <a:prstGeom prst="rect">
            <a:avLst/>
          </a:prstGeom>
          <a:noFill/>
          <a:ln>
            <a:noFill/>
          </a:ln>
        </p:spPr>
        <p:txBody>
          <a:bodyPr spcFirstLastPara="1" wrap="square" lIns="121705" tIns="121705" rIns="121705" bIns="121705" anchor="t" anchorCtr="0">
            <a:noAutofit/>
          </a:bodyPr>
          <a:lstStyle>
            <a:lvl1pPr lvl="0" algn="ctr">
              <a:spcBef>
                <a:spcPts val="0"/>
              </a:spcBef>
              <a:spcAft>
                <a:spcPts val="0"/>
              </a:spcAft>
              <a:buClr>
                <a:schemeClr val="dk1"/>
              </a:buClr>
              <a:buSzPts val="3000"/>
              <a:buFont typeface="Delius Unicase"/>
              <a:buNone/>
              <a:defRPr sz="3000" b="1">
                <a:solidFill>
                  <a:schemeClr val="dk1"/>
                </a:solidFill>
                <a:latin typeface="Delius Unicase"/>
                <a:ea typeface="Delius Unicase"/>
                <a:cs typeface="Delius Unicase"/>
                <a:sym typeface="Delius Unicase"/>
              </a:defRPr>
            </a:lvl1pPr>
            <a:lvl2pPr lvl="1" algn="ctr">
              <a:spcBef>
                <a:spcPts val="0"/>
              </a:spcBef>
              <a:spcAft>
                <a:spcPts val="0"/>
              </a:spcAft>
              <a:buClr>
                <a:schemeClr val="dk1"/>
              </a:buClr>
              <a:buSzPts val="3600"/>
              <a:buFont typeface="Chewy"/>
              <a:buNone/>
              <a:defRPr sz="3600" b="1">
                <a:solidFill>
                  <a:schemeClr val="dk1"/>
                </a:solidFill>
                <a:latin typeface="Chewy"/>
                <a:ea typeface="Chewy"/>
                <a:cs typeface="Chewy"/>
                <a:sym typeface="Chewy"/>
              </a:defRPr>
            </a:lvl2pPr>
            <a:lvl3pPr lvl="2" algn="ctr">
              <a:spcBef>
                <a:spcPts val="0"/>
              </a:spcBef>
              <a:spcAft>
                <a:spcPts val="0"/>
              </a:spcAft>
              <a:buClr>
                <a:schemeClr val="dk1"/>
              </a:buClr>
              <a:buSzPts val="3600"/>
              <a:buFont typeface="Chewy"/>
              <a:buNone/>
              <a:defRPr sz="3600" b="1">
                <a:solidFill>
                  <a:schemeClr val="dk1"/>
                </a:solidFill>
                <a:latin typeface="Chewy"/>
                <a:ea typeface="Chewy"/>
                <a:cs typeface="Chewy"/>
                <a:sym typeface="Chewy"/>
              </a:defRPr>
            </a:lvl3pPr>
            <a:lvl4pPr lvl="3" algn="ctr">
              <a:spcBef>
                <a:spcPts val="0"/>
              </a:spcBef>
              <a:spcAft>
                <a:spcPts val="0"/>
              </a:spcAft>
              <a:buClr>
                <a:schemeClr val="dk1"/>
              </a:buClr>
              <a:buSzPts val="3600"/>
              <a:buFont typeface="Chewy"/>
              <a:buNone/>
              <a:defRPr sz="3600" b="1">
                <a:solidFill>
                  <a:schemeClr val="dk1"/>
                </a:solidFill>
                <a:latin typeface="Chewy"/>
                <a:ea typeface="Chewy"/>
                <a:cs typeface="Chewy"/>
                <a:sym typeface="Chewy"/>
              </a:defRPr>
            </a:lvl4pPr>
            <a:lvl5pPr lvl="4" algn="ctr">
              <a:spcBef>
                <a:spcPts val="0"/>
              </a:spcBef>
              <a:spcAft>
                <a:spcPts val="0"/>
              </a:spcAft>
              <a:buClr>
                <a:schemeClr val="dk1"/>
              </a:buClr>
              <a:buSzPts val="3600"/>
              <a:buFont typeface="Chewy"/>
              <a:buNone/>
              <a:defRPr sz="3600" b="1">
                <a:solidFill>
                  <a:schemeClr val="dk1"/>
                </a:solidFill>
                <a:latin typeface="Chewy"/>
                <a:ea typeface="Chewy"/>
                <a:cs typeface="Chewy"/>
                <a:sym typeface="Chewy"/>
              </a:defRPr>
            </a:lvl5pPr>
            <a:lvl6pPr lvl="5" algn="ctr">
              <a:spcBef>
                <a:spcPts val="0"/>
              </a:spcBef>
              <a:spcAft>
                <a:spcPts val="0"/>
              </a:spcAft>
              <a:buClr>
                <a:schemeClr val="dk1"/>
              </a:buClr>
              <a:buSzPts val="3600"/>
              <a:buFont typeface="Chewy"/>
              <a:buNone/>
              <a:defRPr sz="3600" b="1">
                <a:solidFill>
                  <a:schemeClr val="dk1"/>
                </a:solidFill>
                <a:latin typeface="Chewy"/>
                <a:ea typeface="Chewy"/>
                <a:cs typeface="Chewy"/>
                <a:sym typeface="Chewy"/>
              </a:defRPr>
            </a:lvl6pPr>
            <a:lvl7pPr lvl="6" algn="ctr">
              <a:spcBef>
                <a:spcPts val="0"/>
              </a:spcBef>
              <a:spcAft>
                <a:spcPts val="0"/>
              </a:spcAft>
              <a:buClr>
                <a:schemeClr val="dk1"/>
              </a:buClr>
              <a:buSzPts val="3600"/>
              <a:buFont typeface="Chewy"/>
              <a:buNone/>
              <a:defRPr sz="3600" b="1">
                <a:solidFill>
                  <a:schemeClr val="dk1"/>
                </a:solidFill>
                <a:latin typeface="Chewy"/>
                <a:ea typeface="Chewy"/>
                <a:cs typeface="Chewy"/>
                <a:sym typeface="Chewy"/>
              </a:defRPr>
            </a:lvl7pPr>
            <a:lvl8pPr lvl="7" algn="ctr">
              <a:spcBef>
                <a:spcPts val="0"/>
              </a:spcBef>
              <a:spcAft>
                <a:spcPts val="0"/>
              </a:spcAft>
              <a:buClr>
                <a:schemeClr val="dk1"/>
              </a:buClr>
              <a:buSzPts val="3600"/>
              <a:buFont typeface="Chewy"/>
              <a:buNone/>
              <a:defRPr sz="3600" b="1">
                <a:solidFill>
                  <a:schemeClr val="dk1"/>
                </a:solidFill>
                <a:latin typeface="Chewy"/>
                <a:ea typeface="Chewy"/>
                <a:cs typeface="Chewy"/>
                <a:sym typeface="Chewy"/>
              </a:defRPr>
            </a:lvl8pPr>
            <a:lvl9pPr lvl="8" algn="ctr">
              <a:spcBef>
                <a:spcPts val="0"/>
              </a:spcBef>
              <a:spcAft>
                <a:spcPts val="0"/>
              </a:spcAft>
              <a:buClr>
                <a:schemeClr val="dk1"/>
              </a:buClr>
              <a:buSzPts val="3600"/>
              <a:buFont typeface="Chewy"/>
              <a:buNone/>
              <a:defRPr sz="3600" b="1">
                <a:solidFill>
                  <a:schemeClr val="dk1"/>
                </a:solidFill>
                <a:latin typeface="Chewy"/>
                <a:ea typeface="Chewy"/>
                <a:cs typeface="Chewy"/>
                <a:sym typeface="Chewy"/>
              </a:defRPr>
            </a:lvl9pPr>
          </a:lstStyle>
          <a:p>
            <a:endParaRPr/>
          </a:p>
        </p:txBody>
      </p:sp>
      <p:sp>
        <p:nvSpPr>
          <p:cNvPr id="7" name="Google Shape;7;p1"/>
          <p:cNvSpPr txBox="1">
            <a:spLocks noGrp="1"/>
          </p:cNvSpPr>
          <p:nvPr>
            <p:ph type="body" idx="1"/>
          </p:nvPr>
        </p:nvSpPr>
        <p:spPr>
          <a:xfrm>
            <a:off x="950967" y="1536633"/>
            <a:ext cx="10290000" cy="4608000"/>
          </a:xfrm>
          <a:prstGeom prst="rect">
            <a:avLst/>
          </a:prstGeom>
          <a:noFill/>
          <a:ln>
            <a:noFill/>
          </a:ln>
        </p:spPr>
        <p:txBody>
          <a:bodyPr spcFirstLastPara="1" wrap="square" lIns="121705" tIns="121705" rIns="121705" bIns="121705" anchor="t" anchorCtr="0">
            <a:noAutofit/>
          </a:bodyPr>
          <a:lstStyle>
            <a:lvl1pPr marL="457200" lvl="0" indent="-317500">
              <a:lnSpc>
                <a:spcPct val="100000"/>
              </a:lnSpc>
              <a:spcBef>
                <a:spcPts val="0"/>
              </a:spcBef>
              <a:spcAft>
                <a:spcPts val="0"/>
              </a:spcAft>
              <a:buClr>
                <a:schemeClr val="dk1"/>
              </a:buClr>
              <a:buSzPts val="1400"/>
              <a:buFont typeface="Comfortaa"/>
              <a:buChar char="●"/>
              <a:defRPr>
                <a:solidFill>
                  <a:schemeClr val="dk1"/>
                </a:solidFill>
                <a:latin typeface="Comfortaa"/>
                <a:ea typeface="Comfortaa"/>
                <a:cs typeface="Comfortaa"/>
                <a:sym typeface="Comfortaa"/>
              </a:defRPr>
            </a:lvl1pPr>
            <a:lvl2pPr marL="914400" lvl="1" indent="-317500">
              <a:lnSpc>
                <a:spcPct val="100000"/>
              </a:lnSpc>
              <a:spcBef>
                <a:spcPts val="1600"/>
              </a:spcBef>
              <a:spcAft>
                <a:spcPts val="0"/>
              </a:spcAft>
              <a:buClr>
                <a:schemeClr val="dk1"/>
              </a:buClr>
              <a:buSzPts val="1400"/>
              <a:buFont typeface="Comfortaa"/>
              <a:buChar char="○"/>
              <a:defRPr>
                <a:solidFill>
                  <a:schemeClr val="dk1"/>
                </a:solidFill>
                <a:latin typeface="Comfortaa"/>
                <a:ea typeface="Comfortaa"/>
                <a:cs typeface="Comfortaa"/>
                <a:sym typeface="Comfortaa"/>
              </a:defRPr>
            </a:lvl2pPr>
            <a:lvl3pPr marL="1371600" lvl="2" indent="-317500">
              <a:lnSpc>
                <a:spcPct val="100000"/>
              </a:lnSpc>
              <a:spcBef>
                <a:spcPts val="1600"/>
              </a:spcBef>
              <a:spcAft>
                <a:spcPts val="0"/>
              </a:spcAft>
              <a:buClr>
                <a:schemeClr val="dk1"/>
              </a:buClr>
              <a:buSzPts val="1400"/>
              <a:buFont typeface="Comfortaa"/>
              <a:buChar char="■"/>
              <a:defRPr>
                <a:solidFill>
                  <a:schemeClr val="dk1"/>
                </a:solidFill>
                <a:latin typeface="Comfortaa"/>
                <a:ea typeface="Comfortaa"/>
                <a:cs typeface="Comfortaa"/>
                <a:sym typeface="Comfortaa"/>
              </a:defRPr>
            </a:lvl3pPr>
            <a:lvl4pPr marL="1828800" lvl="3" indent="-317500">
              <a:lnSpc>
                <a:spcPct val="100000"/>
              </a:lnSpc>
              <a:spcBef>
                <a:spcPts val="1600"/>
              </a:spcBef>
              <a:spcAft>
                <a:spcPts val="0"/>
              </a:spcAft>
              <a:buClr>
                <a:schemeClr val="dk1"/>
              </a:buClr>
              <a:buSzPts val="1400"/>
              <a:buFont typeface="Comfortaa"/>
              <a:buChar char="●"/>
              <a:defRPr>
                <a:solidFill>
                  <a:schemeClr val="dk1"/>
                </a:solidFill>
                <a:latin typeface="Comfortaa"/>
                <a:ea typeface="Comfortaa"/>
                <a:cs typeface="Comfortaa"/>
                <a:sym typeface="Comfortaa"/>
              </a:defRPr>
            </a:lvl4pPr>
            <a:lvl5pPr marL="2286000" lvl="4" indent="-317500">
              <a:lnSpc>
                <a:spcPct val="100000"/>
              </a:lnSpc>
              <a:spcBef>
                <a:spcPts val="1600"/>
              </a:spcBef>
              <a:spcAft>
                <a:spcPts val="0"/>
              </a:spcAft>
              <a:buClr>
                <a:schemeClr val="dk1"/>
              </a:buClr>
              <a:buSzPts val="1400"/>
              <a:buFont typeface="Comfortaa"/>
              <a:buChar char="○"/>
              <a:defRPr>
                <a:solidFill>
                  <a:schemeClr val="dk1"/>
                </a:solidFill>
                <a:latin typeface="Comfortaa"/>
                <a:ea typeface="Comfortaa"/>
                <a:cs typeface="Comfortaa"/>
                <a:sym typeface="Comfortaa"/>
              </a:defRPr>
            </a:lvl5pPr>
            <a:lvl6pPr marL="2743200" lvl="5" indent="-317500">
              <a:lnSpc>
                <a:spcPct val="100000"/>
              </a:lnSpc>
              <a:spcBef>
                <a:spcPts val="1600"/>
              </a:spcBef>
              <a:spcAft>
                <a:spcPts val="0"/>
              </a:spcAft>
              <a:buClr>
                <a:schemeClr val="dk1"/>
              </a:buClr>
              <a:buSzPts val="1400"/>
              <a:buFont typeface="Comfortaa"/>
              <a:buChar char="■"/>
              <a:defRPr>
                <a:solidFill>
                  <a:schemeClr val="dk1"/>
                </a:solidFill>
                <a:latin typeface="Comfortaa"/>
                <a:ea typeface="Comfortaa"/>
                <a:cs typeface="Comfortaa"/>
                <a:sym typeface="Comfortaa"/>
              </a:defRPr>
            </a:lvl6pPr>
            <a:lvl7pPr marL="3200400" lvl="6" indent="-317500">
              <a:lnSpc>
                <a:spcPct val="100000"/>
              </a:lnSpc>
              <a:spcBef>
                <a:spcPts val="1600"/>
              </a:spcBef>
              <a:spcAft>
                <a:spcPts val="0"/>
              </a:spcAft>
              <a:buClr>
                <a:schemeClr val="dk1"/>
              </a:buClr>
              <a:buSzPts val="1400"/>
              <a:buFont typeface="Comfortaa"/>
              <a:buChar char="●"/>
              <a:defRPr>
                <a:solidFill>
                  <a:schemeClr val="dk1"/>
                </a:solidFill>
                <a:latin typeface="Comfortaa"/>
                <a:ea typeface="Comfortaa"/>
                <a:cs typeface="Comfortaa"/>
                <a:sym typeface="Comfortaa"/>
              </a:defRPr>
            </a:lvl7pPr>
            <a:lvl8pPr marL="3657600" lvl="7" indent="-317500">
              <a:lnSpc>
                <a:spcPct val="100000"/>
              </a:lnSpc>
              <a:spcBef>
                <a:spcPts val="1600"/>
              </a:spcBef>
              <a:spcAft>
                <a:spcPts val="0"/>
              </a:spcAft>
              <a:buClr>
                <a:schemeClr val="dk1"/>
              </a:buClr>
              <a:buSzPts val="1400"/>
              <a:buFont typeface="Comfortaa"/>
              <a:buChar char="○"/>
              <a:defRPr>
                <a:solidFill>
                  <a:schemeClr val="dk1"/>
                </a:solidFill>
                <a:latin typeface="Comfortaa"/>
                <a:ea typeface="Comfortaa"/>
                <a:cs typeface="Comfortaa"/>
                <a:sym typeface="Comfortaa"/>
              </a:defRPr>
            </a:lvl8pPr>
            <a:lvl9pPr marL="4114800" lvl="8" indent="-317500">
              <a:lnSpc>
                <a:spcPct val="100000"/>
              </a:lnSpc>
              <a:spcBef>
                <a:spcPts val="1600"/>
              </a:spcBef>
              <a:spcAft>
                <a:spcPts val="1600"/>
              </a:spcAft>
              <a:buClr>
                <a:schemeClr val="dk1"/>
              </a:buClr>
              <a:buSzPts val="1400"/>
              <a:buFont typeface="Comfortaa"/>
              <a:buChar char="■"/>
              <a:defRPr>
                <a:solidFill>
                  <a:schemeClr val="dk1"/>
                </a:solidFill>
                <a:latin typeface="Comfortaa"/>
                <a:ea typeface="Comfortaa"/>
                <a:cs typeface="Comfortaa"/>
                <a:sym typeface="Comfortaa"/>
              </a:defRPr>
            </a:lvl9pPr>
          </a:lstStyle>
          <a:p>
            <a:endParaRPr/>
          </a:p>
        </p:txBody>
      </p:sp>
    </p:spTree>
    <p:extLst>
      <p:ext uri="{BB962C8B-B14F-4D97-AF65-F5344CB8AC3E}">
        <p14:creationId xmlns:p14="http://schemas.microsoft.com/office/powerpoint/2010/main" val="4248416988"/>
      </p:ext>
    </p:extLst>
  </p:cSld>
  <p:clrMap bg1="lt1" tx1="dk1" bg2="dk2" tx2="lt2" accent1="accent1" accent2="accent2" accent3="accent3" accent4="accent4" accent5="accent5" accent6="accent6" hlink="hlink" folHlink="folHlink"/>
  <p:sldLayoutIdLst>
    <p:sldLayoutId id="2147483680" r:id="rId1"/>
    <p:sldLayoutId id="2147483686" r:id="rId2"/>
    <p:sldLayoutId id="2147483687" r:id="rId3"/>
    <p:sldLayoutId id="2147483688" r:id="rId4"/>
    <p:sldLayoutId id="2147483781" r:id="rId5"/>
    <p:sldLayoutId id="2147483780" r:id="rId6"/>
    <p:sldLayoutId id="2147483779" r:id="rId7"/>
    <p:sldLayoutId id="2147483689" r:id="rId8"/>
    <p:sldLayoutId id="2147483690" r:id="rId9"/>
    <p:sldLayoutId id="2147483691" r:id="rId10"/>
    <p:sldLayoutId id="2147483873" r:id="rId11"/>
    <p:sldLayoutId id="2147483872" r:id="rId12"/>
    <p:sldLayoutId id="2147483871" r:id="rId13"/>
    <p:sldLayoutId id="2147483845" r:id="rId14"/>
    <p:sldLayoutId id="2147483844" r:id="rId15"/>
    <p:sldLayoutId id="2147483843" r:id="rId16"/>
    <p:sldLayoutId id="2147483842" r:id="rId17"/>
    <p:sldLayoutId id="2147483692" r:id="rId18"/>
    <p:sldLayoutId id="2147483693" r:id="rId19"/>
    <p:sldLayoutId id="2147483854" r:id="rId20"/>
    <p:sldLayoutId id="2147483846" r:id="rId2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3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17DD87E8-A12F-4C4A-A993-729F0864DC6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DCBBF7BE-39F7-4287-A177-83D5238ED0F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93E6CF74-A109-4CA7-8C68-E536AD624C9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6A24088-B0E7-4590-8691-F99230761135}" type="datetimeFigureOut">
              <a:rPr lang="en-US" smtClean="0">
                <a:solidFill>
                  <a:prstClr val="black">
                    <a:tint val="75000"/>
                  </a:prstClr>
                </a:solidFill>
              </a:rPr>
              <a:pPr/>
              <a:t>21-Mar-22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3296D7C6-E2A4-4088-A83E-9314F93153C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151980FF-68DC-4E61-A8EC-09876249AE5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4FD87F5-9F2B-4078-A444-1C5EB07815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93156254"/>
      </p:ext>
    </p:extLst>
  </p:cSld>
  <p:clrMap bg1="lt1" tx1="dk1" bg2="lt2" tx2="dk2" accent1="accent1" accent2="accent2" accent3="accent3" accent4="accent4" accent5="accent5" accent6="accent6" hlink="hlink" folHlink="folHlink"/>
  <p:sldLayoutIdLst>
    <p:sldLayoutId id="2147483724" r:id="rId1"/>
    <p:sldLayoutId id="2147483848" r:id="rId2"/>
    <p:sldLayoutId id="2147483847" r:id="rId3"/>
    <p:sldLayoutId id="2147483725" r:id="rId4"/>
    <p:sldLayoutId id="2147483726" r:id="rId5"/>
    <p:sldLayoutId id="2147483727" r:id="rId6"/>
    <p:sldLayoutId id="2147483728" r:id="rId7"/>
    <p:sldLayoutId id="2147483729" r:id="rId8"/>
    <p:sldLayoutId id="2147483853" r:id="rId9"/>
    <p:sldLayoutId id="2147483852" r:id="rId10"/>
    <p:sldLayoutId id="2147483851" r:id="rId11"/>
    <p:sldLayoutId id="2147483850" r:id="rId12"/>
    <p:sldLayoutId id="2147483849" r:id="rId13"/>
    <p:sldLayoutId id="2147483747" r:id="rId14"/>
    <p:sldLayoutId id="2147483746" r:id="rId15"/>
    <p:sldLayoutId id="2147483730" r:id="rId16"/>
    <p:sldLayoutId id="2147483731" r:id="rId17"/>
    <p:sldLayoutId id="2147483732" r:id="rId18"/>
    <p:sldLayoutId id="2147483733" r:id="rId19"/>
    <p:sldLayoutId id="2147483734" r:id="rId20"/>
    <p:sldLayoutId id="2147483735" r:id="rId21"/>
    <p:sldLayoutId id="2147483736" r:id="rId22"/>
    <p:sldLayoutId id="2147483737" r:id="rId23"/>
    <p:sldLayoutId id="2147483738" r:id="rId24"/>
    <p:sldLayoutId id="2147483739" r:id="rId25"/>
    <p:sldLayoutId id="2147483740" r:id="rId26"/>
    <p:sldLayoutId id="2147483741" r:id="rId27"/>
    <p:sldLayoutId id="2147483742" r:id="rId28"/>
    <p:sldLayoutId id="2147483743" r:id="rId29"/>
    <p:sldLayoutId id="2147483744" r:id="rId30"/>
    <p:sldLayoutId id="2147483745" r:id="rId3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1EF7C50-C1E7-4AB6-BD31-F83D3409098E}" type="datetimeFigureOut">
              <a:rPr lang="en-US" smtClean="0">
                <a:solidFill>
                  <a:prstClr val="black">
                    <a:tint val="75000"/>
                  </a:prstClr>
                </a:solidFill>
              </a:rPr>
              <a:pPr/>
              <a:t>21-Mar-22</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0A3711-9D91-440C-92AA-CC298B1C937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33948853"/>
      </p:ext>
    </p:extLst>
  </p:cSld>
  <p:clrMap bg1="lt1" tx1="dk1" bg2="lt2" tx2="dk2" accent1="accent1" accent2="accent2" accent3="accent3" accent4="accent4" accent5="accent5" accent6="accent6" hlink="hlink" folHlink="folHlink"/>
  <p:sldLayoutIdLst>
    <p:sldLayoutId id="2147483768" r:id="rId1"/>
    <p:sldLayoutId id="2147483769" r:id="rId2"/>
    <p:sldLayoutId id="2147483770" r:id="rId3"/>
    <p:sldLayoutId id="2147483771" r:id="rId4"/>
    <p:sldLayoutId id="2147483772" r:id="rId5"/>
    <p:sldLayoutId id="2147483773" r:id="rId6"/>
    <p:sldLayoutId id="2147483774" r:id="rId7"/>
    <p:sldLayoutId id="2147483775" r:id="rId8"/>
    <p:sldLayoutId id="2147483776" r:id="rId9"/>
    <p:sldLayoutId id="2147483777" r:id="rId10"/>
    <p:sldLayoutId id="214748377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2" name="组合 1">
            <a:extLst>
              <a:ext uri="{FF2B5EF4-FFF2-40B4-BE49-F238E27FC236}">
                <a16:creationId xmlns="" xmlns:a16="http://schemas.microsoft.com/office/drawing/2014/main" id="{1F833EC4-E2F9-4549-A464-40B7E5EEA6FD}"/>
              </a:ext>
            </a:extLst>
          </p:cNvPr>
          <p:cNvGrpSpPr/>
          <p:nvPr userDrawn="1"/>
        </p:nvGrpSpPr>
        <p:grpSpPr>
          <a:xfrm>
            <a:off x="0" y="0"/>
            <a:ext cx="12309881" cy="6858000"/>
            <a:chOff x="0" y="0"/>
            <a:chExt cx="12309881" cy="6858000"/>
          </a:xfrm>
        </p:grpSpPr>
        <p:pic>
          <p:nvPicPr>
            <p:cNvPr id="3" name="图片 2">
              <a:extLst>
                <a:ext uri="{FF2B5EF4-FFF2-40B4-BE49-F238E27FC236}">
                  <a16:creationId xmlns="" xmlns:a16="http://schemas.microsoft.com/office/drawing/2014/main" id="{C990D388-9074-4BA5-80A8-22320140908A}"/>
                </a:ext>
              </a:extLst>
            </p:cNvPr>
            <p:cNvPicPr>
              <a:picLocks noChangeAspect="1"/>
            </p:cNvPicPr>
            <p:nvPr/>
          </p:nvPicPr>
          <p:blipFill>
            <a:blip r:embed="rId45" cstate="print">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sp>
          <p:nvSpPr>
            <p:cNvPr id="4" name="矩形: 圆角 3">
              <a:extLst>
                <a:ext uri="{FF2B5EF4-FFF2-40B4-BE49-F238E27FC236}">
                  <a16:creationId xmlns="" xmlns:a16="http://schemas.microsoft.com/office/drawing/2014/main" id="{63E2F4B5-8CE5-4856-AD7D-53EABD075E69}"/>
                </a:ext>
              </a:extLst>
            </p:cNvPr>
            <p:cNvSpPr/>
            <p:nvPr/>
          </p:nvSpPr>
          <p:spPr>
            <a:xfrm>
              <a:off x="429986" y="664016"/>
              <a:ext cx="11332027" cy="5758800"/>
            </a:xfrm>
            <a:prstGeom prst="roundRect">
              <a:avLst/>
            </a:prstGeom>
            <a:noFill/>
            <a:ln w="34925" cap="rnd">
              <a:solidFill>
                <a:srgbClr val="139F4E"/>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457200"/>
              <a:endParaRPr lang="zh-CN" altLang="en-US">
                <a:solidFill>
                  <a:prstClr val="white"/>
                </a:solidFill>
              </a:endParaRPr>
            </a:p>
          </p:txBody>
        </p:sp>
        <p:pic>
          <p:nvPicPr>
            <p:cNvPr id="5" name="图片 4">
              <a:extLst>
                <a:ext uri="{FF2B5EF4-FFF2-40B4-BE49-F238E27FC236}">
                  <a16:creationId xmlns="" xmlns:a16="http://schemas.microsoft.com/office/drawing/2014/main" id="{C5ADCA99-DAF4-4291-84A9-6E7BE6480080}"/>
                </a:ext>
              </a:extLst>
            </p:cNvPr>
            <p:cNvPicPr>
              <a:picLocks noChangeAspect="1"/>
            </p:cNvPicPr>
            <p:nvPr/>
          </p:nvPicPr>
          <p:blipFill rotWithShape="1">
            <a:blip r:embed="rId46" cstate="print">
              <a:extLst>
                <a:ext uri="{28A0092B-C50C-407E-A947-70E740481C1C}">
                  <a14:useLocalDpi xmlns:a14="http://schemas.microsoft.com/office/drawing/2010/main" val="0"/>
                </a:ext>
              </a:extLst>
            </a:blip>
            <a:srcRect l="1831" t="71037" r="529" b="3042"/>
            <a:stretch/>
          </p:blipFill>
          <p:spPr>
            <a:xfrm>
              <a:off x="8904514" y="5528668"/>
              <a:ext cx="3405367" cy="1329332"/>
            </a:xfrm>
            <a:prstGeom prst="rect">
              <a:avLst/>
            </a:prstGeom>
          </p:spPr>
        </p:pic>
        <p:grpSp>
          <p:nvGrpSpPr>
            <p:cNvPr id="6" name="组合 5">
              <a:extLst>
                <a:ext uri="{FF2B5EF4-FFF2-40B4-BE49-F238E27FC236}">
                  <a16:creationId xmlns="" xmlns:a16="http://schemas.microsoft.com/office/drawing/2014/main" id="{90FD8696-508A-46C2-B9A5-C8837437E346}"/>
                </a:ext>
              </a:extLst>
            </p:cNvPr>
            <p:cNvGrpSpPr/>
            <p:nvPr/>
          </p:nvGrpSpPr>
          <p:grpSpPr>
            <a:xfrm rot="5400000">
              <a:off x="5709961" y="-1054214"/>
              <a:ext cx="772078" cy="3224189"/>
              <a:chOff x="246324" y="651074"/>
              <a:chExt cx="969786" cy="5555849"/>
            </a:xfrm>
          </p:grpSpPr>
          <p:sp>
            <p:nvSpPr>
              <p:cNvPr id="9" name="矩形: 圆角 8">
                <a:extLst>
                  <a:ext uri="{FF2B5EF4-FFF2-40B4-BE49-F238E27FC236}">
                    <a16:creationId xmlns="" xmlns:a16="http://schemas.microsoft.com/office/drawing/2014/main" id="{AF493636-B449-46E7-9C1C-83C3DD1DFC60}"/>
                  </a:ext>
                </a:extLst>
              </p:cNvPr>
              <p:cNvSpPr/>
              <p:nvPr/>
            </p:nvSpPr>
            <p:spPr>
              <a:xfrm rot="5400000" flipH="1" flipV="1">
                <a:off x="-1913394" y="3077419"/>
                <a:ext cx="5555849" cy="703159"/>
              </a:xfrm>
              <a:prstGeom prst="roundRect">
                <a:avLst>
                  <a:gd name="adj" fmla="val 15140"/>
                </a:avLst>
              </a:prstGeom>
              <a:solidFill>
                <a:srgbClr val="47984B"/>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zh-CN" altLang="en-US" sz="2400" dirty="0">
                    <a:solidFill>
                      <a:prstClr val="white"/>
                    </a:solidFill>
                    <a:latin typeface="小考拉体" panose="02000503000000000000" pitchFamily="2" charset="-122"/>
                    <a:ea typeface="小考拉体" panose="02000503000000000000" pitchFamily="2" charset="-122"/>
                  </a:rPr>
                  <a:t>请在此输入标题</a:t>
                </a:r>
              </a:p>
            </p:txBody>
          </p:sp>
          <p:sp>
            <p:nvSpPr>
              <p:cNvPr id="10" name="矩形: 圆角 9">
                <a:extLst>
                  <a:ext uri="{FF2B5EF4-FFF2-40B4-BE49-F238E27FC236}">
                    <a16:creationId xmlns="" xmlns:a16="http://schemas.microsoft.com/office/drawing/2014/main" id="{D090BB28-5099-4CBB-82A1-4C7600071AA6}"/>
                  </a:ext>
                </a:extLst>
              </p:cNvPr>
              <p:cNvSpPr/>
              <p:nvPr/>
            </p:nvSpPr>
            <p:spPr>
              <a:xfrm rot="5400000" flipH="1" flipV="1">
                <a:off x="369398" y="5318468"/>
                <a:ext cx="287107" cy="533255"/>
              </a:xfrm>
              <a:prstGeom prst="roundRect">
                <a:avLst>
                  <a:gd name="adj" fmla="val 50000"/>
                </a:avLst>
              </a:prstGeom>
              <a:solidFill>
                <a:srgbClr val="59D36A"/>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a:solidFill>
                    <a:prstClr val="white"/>
                  </a:solidFill>
                </a:endParaRPr>
              </a:p>
            </p:txBody>
          </p:sp>
          <p:sp>
            <p:nvSpPr>
              <p:cNvPr id="11" name="矩形: 圆角 10">
                <a:extLst>
                  <a:ext uri="{FF2B5EF4-FFF2-40B4-BE49-F238E27FC236}">
                    <a16:creationId xmlns="" xmlns:a16="http://schemas.microsoft.com/office/drawing/2014/main" id="{9B26AE79-14A4-4595-B87C-340D6E201629}"/>
                  </a:ext>
                </a:extLst>
              </p:cNvPr>
              <p:cNvSpPr/>
              <p:nvPr/>
            </p:nvSpPr>
            <p:spPr>
              <a:xfrm rot="5400000" flipH="1" flipV="1">
                <a:off x="379009" y="1090739"/>
                <a:ext cx="287107" cy="533254"/>
              </a:xfrm>
              <a:prstGeom prst="roundRect">
                <a:avLst>
                  <a:gd name="adj" fmla="val 50000"/>
                </a:avLst>
              </a:prstGeom>
              <a:solidFill>
                <a:srgbClr val="59D36A"/>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a:solidFill>
                    <a:prstClr val="white"/>
                  </a:solidFill>
                </a:endParaRPr>
              </a:p>
            </p:txBody>
          </p:sp>
        </p:grpSp>
        <p:pic>
          <p:nvPicPr>
            <p:cNvPr id="7" name="图片 6">
              <a:extLst>
                <a:ext uri="{FF2B5EF4-FFF2-40B4-BE49-F238E27FC236}">
                  <a16:creationId xmlns="" xmlns:a16="http://schemas.microsoft.com/office/drawing/2014/main" id="{E3B6CFF1-6C5F-4973-8039-0FDC3B0DAAC9}"/>
                </a:ext>
              </a:extLst>
            </p:cNvPr>
            <p:cNvPicPr>
              <a:picLocks noChangeAspect="1"/>
            </p:cNvPicPr>
            <p:nvPr/>
          </p:nvPicPr>
          <p:blipFill rotWithShape="1">
            <a:blip r:embed="rId47" cstate="print">
              <a:extLst>
                <a:ext uri="{28A0092B-C50C-407E-A947-70E740481C1C}">
                  <a14:useLocalDpi xmlns:a14="http://schemas.microsoft.com/office/drawing/2010/main" val="0"/>
                </a:ext>
              </a:extLst>
            </a:blip>
            <a:srcRect l="5004" t="41607" r="74503" b="49783"/>
            <a:stretch/>
          </p:blipFill>
          <p:spPr>
            <a:xfrm>
              <a:off x="7381524" y="609676"/>
              <a:ext cx="837659" cy="527951"/>
            </a:xfrm>
            <a:prstGeom prst="rect">
              <a:avLst/>
            </a:prstGeom>
          </p:spPr>
        </p:pic>
        <p:pic>
          <p:nvPicPr>
            <p:cNvPr id="8" name="图片 7">
              <a:extLst>
                <a:ext uri="{FF2B5EF4-FFF2-40B4-BE49-F238E27FC236}">
                  <a16:creationId xmlns="" xmlns:a16="http://schemas.microsoft.com/office/drawing/2014/main" id="{E168D529-666E-4291-9C8B-7493590088D7}"/>
                </a:ext>
              </a:extLst>
            </p:cNvPr>
            <p:cNvPicPr>
              <a:picLocks noChangeAspect="1"/>
            </p:cNvPicPr>
            <p:nvPr/>
          </p:nvPicPr>
          <p:blipFill rotWithShape="1">
            <a:blip r:embed="rId47" cstate="print">
              <a:extLst>
                <a:ext uri="{28A0092B-C50C-407E-A947-70E740481C1C}">
                  <a14:useLocalDpi xmlns:a14="http://schemas.microsoft.com/office/drawing/2010/main" val="0"/>
                </a:ext>
              </a:extLst>
            </a:blip>
            <a:srcRect l="5004" t="41607" r="74503" b="49783"/>
            <a:stretch/>
          </p:blipFill>
          <p:spPr>
            <a:xfrm>
              <a:off x="3923800" y="185838"/>
              <a:ext cx="837659" cy="527951"/>
            </a:xfrm>
            <a:prstGeom prst="rect">
              <a:avLst/>
            </a:prstGeom>
          </p:spPr>
        </p:pic>
      </p:grpSp>
    </p:spTree>
    <p:extLst>
      <p:ext uri="{BB962C8B-B14F-4D97-AF65-F5344CB8AC3E}">
        <p14:creationId xmlns:p14="http://schemas.microsoft.com/office/powerpoint/2010/main" val="4181939242"/>
      </p:ext>
    </p:extLst>
  </p:cSld>
  <p:clrMap bg1="lt1" tx1="dk1" bg2="lt2" tx2="dk2" accent1="accent1" accent2="accent2" accent3="accent3" accent4="accent4" accent5="accent5" accent6="accent6" hlink="hlink" folHlink="folHlink"/>
  <p:sldLayoutIdLst>
    <p:sldLayoutId id="2147483799" r:id="rId1"/>
    <p:sldLayoutId id="2147483800" r:id="rId2"/>
    <p:sldLayoutId id="2147483801" r:id="rId3"/>
    <p:sldLayoutId id="2147483802" r:id="rId4"/>
    <p:sldLayoutId id="2147483803" r:id="rId5"/>
    <p:sldLayoutId id="2147483804" r:id="rId6"/>
    <p:sldLayoutId id="2147483805" r:id="rId7"/>
    <p:sldLayoutId id="2147483806" r:id="rId8"/>
    <p:sldLayoutId id="2147483807" r:id="rId9"/>
    <p:sldLayoutId id="2147483808" r:id="rId10"/>
    <p:sldLayoutId id="2147483809" r:id="rId11"/>
    <p:sldLayoutId id="2147483810" r:id="rId12"/>
    <p:sldLayoutId id="2147483811" r:id="rId13"/>
    <p:sldLayoutId id="2147483812" r:id="rId14"/>
    <p:sldLayoutId id="2147483813" r:id="rId15"/>
    <p:sldLayoutId id="2147483814" r:id="rId16"/>
    <p:sldLayoutId id="2147483815" r:id="rId17"/>
    <p:sldLayoutId id="2147483816" r:id="rId18"/>
    <p:sldLayoutId id="2147483817" r:id="rId19"/>
    <p:sldLayoutId id="2147483818" r:id="rId20"/>
    <p:sldLayoutId id="2147483819" r:id="rId21"/>
    <p:sldLayoutId id="2147483820" r:id="rId22"/>
    <p:sldLayoutId id="2147483821" r:id="rId23"/>
    <p:sldLayoutId id="2147483822" r:id="rId24"/>
    <p:sldLayoutId id="2147483823" r:id="rId25"/>
    <p:sldLayoutId id="2147483824" r:id="rId26"/>
    <p:sldLayoutId id="2147483825" r:id="rId27"/>
    <p:sldLayoutId id="2147483826" r:id="rId28"/>
    <p:sldLayoutId id="2147483827" r:id="rId29"/>
    <p:sldLayoutId id="2147483828" r:id="rId30"/>
    <p:sldLayoutId id="2147483829" r:id="rId31"/>
    <p:sldLayoutId id="2147483830" r:id="rId32"/>
    <p:sldLayoutId id="2147483831" r:id="rId33"/>
    <p:sldLayoutId id="2147483832" r:id="rId34"/>
    <p:sldLayoutId id="2147483833" r:id="rId35"/>
    <p:sldLayoutId id="2147483834" r:id="rId36"/>
    <p:sldLayoutId id="2147483835" r:id="rId37"/>
    <p:sldLayoutId id="2147483836" r:id="rId38"/>
    <p:sldLayoutId id="2147483837" r:id="rId39"/>
    <p:sldLayoutId id="2147483838" r:id="rId40"/>
    <p:sldLayoutId id="2147483839" r:id="rId41"/>
    <p:sldLayoutId id="2147483840" r:id="rId42"/>
    <p:sldLayoutId id="2147483841" r:id="rId43"/>
  </p:sldLayoutIdLst>
  <mc:AlternateContent xmlns:mc="http://schemas.openxmlformats.org/markup-compatibility/2006" xmlns:p14="http://schemas.microsoft.com/office/powerpoint/2010/main">
    <mc:Choice Requires="p14">
      <p:transition spd="slow" p14:dur="3500" advClick="0" advTm="3000">
        <p:random/>
      </p:transition>
    </mc:Choice>
    <mc:Fallback xmlns="">
      <p:transition spd="slow" advClick="0" advTm="300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85.xml"/><Relationship Id="rId5" Type="http://schemas.openxmlformats.org/officeDocument/2006/relationships/image" Target="../media/image7.jpe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34.xml"/><Relationship Id="rId5" Type="http://schemas.microsoft.com/office/2007/relationships/hdphoto" Target="../media/hdphoto3.wdp"/><Relationship Id="rId4" Type="http://schemas.openxmlformats.org/officeDocument/2006/relationships/image" Target="../media/image31.png"/></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2.jpg"/><Relationship Id="rId1" Type="http://schemas.openxmlformats.org/officeDocument/2006/relationships/slideLayout" Target="../slideLayouts/slideLayout34.xml"/><Relationship Id="rId5" Type="http://schemas.openxmlformats.org/officeDocument/2006/relationships/image" Target="../media/image29.png"/><Relationship Id="rId4" Type="http://schemas.microsoft.com/office/2007/relationships/hdphoto" Target="../media/hdphoto3.wdp"/></Relationships>
</file>

<file path=ppt/slides/_rels/slide12.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34.xml"/></Relationships>
</file>

<file path=ppt/slides/_rels/slide1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34.xml"/></Relationships>
</file>

<file path=ppt/slides/_rels/slide1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34.xml"/></Relationships>
</file>

<file path=ppt/slides/_rels/slide1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34.xml"/></Relationships>
</file>

<file path=ppt/slides/_rels/slide17.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3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1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34.xml"/></Relationships>
</file>

<file path=ppt/slides/_rels/slide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7.xml"/></Relationships>
</file>

<file path=ppt/slides/_rels/slide20.xml.rels><?xml version="1.0" encoding="UTF-8" standalone="yes"?>
<Relationships xmlns="http://schemas.openxmlformats.org/package/2006/relationships"><Relationship Id="rId2" Type="http://schemas.openxmlformats.org/officeDocument/2006/relationships/image" Target="../media/image38.gif"/><Relationship Id="rId1" Type="http://schemas.openxmlformats.org/officeDocument/2006/relationships/slideLayout" Target="../slideLayouts/slideLayout34.xml"/></Relationships>
</file>

<file path=ppt/slides/_rels/slide21.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39.png"/><Relationship Id="rId1" Type="http://schemas.openxmlformats.org/officeDocument/2006/relationships/slideLayout" Target="../slideLayouts/slideLayout34.xml"/></Relationships>
</file>

<file path=ppt/slides/_rels/slide2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34.xml"/></Relationships>
</file>

<file path=ppt/slides/_rels/slide23.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39.png"/><Relationship Id="rId1" Type="http://schemas.openxmlformats.org/officeDocument/2006/relationships/slideLayout" Target="../slideLayouts/slideLayout34.xml"/></Relationships>
</file>

<file path=ppt/slides/_rels/slide24.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50.png"/><Relationship Id="rId18" Type="http://schemas.openxmlformats.org/officeDocument/2006/relationships/image" Target="../media/image55.png"/><Relationship Id="rId3" Type="http://schemas.microsoft.com/office/2007/relationships/hdphoto" Target="../media/hdphoto5.wdp"/><Relationship Id="rId21" Type="http://schemas.openxmlformats.org/officeDocument/2006/relationships/image" Target="../media/image58.png"/><Relationship Id="rId7" Type="http://schemas.openxmlformats.org/officeDocument/2006/relationships/image" Target="../media/image44.png"/><Relationship Id="rId12" Type="http://schemas.openxmlformats.org/officeDocument/2006/relationships/image" Target="../media/image49.png"/><Relationship Id="rId17" Type="http://schemas.openxmlformats.org/officeDocument/2006/relationships/image" Target="../media/image54.png"/><Relationship Id="rId2" Type="http://schemas.openxmlformats.org/officeDocument/2006/relationships/image" Target="../media/image40.png"/><Relationship Id="rId16" Type="http://schemas.openxmlformats.org/officeDocument/2006/relationships/image" Target="../media/image53.png"/><Relationship Id="rId20" Type="http://schemas.openxmlformats.org/officeDocument/2006/relationships/image" Target="../media/image57.png"/><Relationship Id="rId1" Type="http://schemas.openxmlformats.org/officeDocument/2006/relationships/slideLayout" Target="../slideLayouts/slideLayout120.xml"/><Relationship Id="rId6" Type="http://schemas.openxmlformats.org/officeDocument/2006/relationships/image" Target="../media/image43.png"/><Relationship Id="rId11" Type="http://schemas.openxmlformats.org/officeDocument/2006/relationships/image" Target="../media/image48.png"/><Relationship Id="rId24" Type="http://schemas.openxmlformats.org/officeDocument/2006/relationships/image" Target="../media/image61.emf"/><Relationship Id="rId5" Type="http://schemas.openxmlformats.org/officeDocument/2006/relationships/image" Target="../media/image42.png"/><Relationship Id="rId15" Type="http://schemas.openxmlformats.org/officeDocument/2006/relationships/image" Target="../media/image52.png"/><Relationship Id="rId23" Type="http://schemas.openxmlformats.org/officeDocument/2006/relationships/image" Target="../media/image60.png"/><Relationship Id="rId10" Type="http://schemas.openxmlformats.org/officeDocument/2006/relationships/image" Target="../media/image47.png"/><Relationship Id="rId19" Type="http://schemas.openxmlformats.org/officeDocument/2006/relationships/image" Target="../media/image56.png"/><Relationship Id="rId4" Type="http://schemas.openxmlformats.org/officeDocument/2006/relationships/image" Target="../media/image41.jpeg"/><Relationship Id="rId9" Type="http://schemas.openxmlformats.org/officeDocument/2006/relationships/image" Target="../media/image46.png"/><Relationship Id="rId14" Type="http://schemas.openxmlformats.org/officeDocument/2006/relationships/image" Target="../media/image51.png"/><Relationship Id="rId22" Type="http://schemas.openxmlformats.org/officeDocument/2006/relationships/image" Target="../media/image59.png"/></Relationships>
</file>

<file path=ppt/slides/_rels/slide2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34.xml"/></Relationships>
</file>

<file path=ppt/slides/_rels/slide2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34.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0.xml"/><Relationship Id="rId1" Type="http://schemas.openxmlformats.org/officeDocument/2006/relationships/tags" Target="../tags/tag2.xml"/><Relationship Id="rId4" Type="http://schemas.openxmlformats.org/officeDocument/2006/relationships/image" Target="../media/image64.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slide" Target="slide4.xml"/><Relationship Id="rId2" Type="http://schemas.openxmlformats.org/officeDocument/2006/relationships/audio" Target="../media/audio1.wav"/><Relationship Id="rId1" Type="http://schemas.openxmlformats.org/officeDocument/2006/relationships/slideLayout" Target="../slideLayouts/slideLayout88.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66.gi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66.gi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67.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44.png"/><Relationship Id="rId7" Type="http://schemas.openxmlformats.org/officeDocument/2006/relationships/image" Target="../media/image54.png"/><Relationship Id="rId12" Type="http://schemas.openxmlformats.org/officeDocument/2006/relationships/image" Target="../media/image59.png"/><Relationship Id="rId2" Type="http://schemas.openxmlformats.org/officeDocument/2006/relationships/image" Target="../media/image43.png"/><Relationship Id="rId1" Type="http://schemas.openxmlformats.org/officeDocument/2006/relationships/slideLayout" Target="../slideLayouts/slideLayout2.xml"/><Relationship Id="rId6" Type="http://schemas.openxmlformats.org/officeDocument/2006/relationships/image" Target="../media/image47.png"/><Relationship Id="rId11" Type="http://schemas.openxmlformats.org/officeDocument/2006/relationships/image" Target="../media/image58.png"/><Relationship Id="rId5" Type="http://schemas.openxmlformats.org/officeDocument/2006/relationships/image" Target="../media/image46.png"/><Relationship Id="rId10" Type="http://schemas.openxmlformats.org/officeDocument/2006/relationships/image" Target="../media/image57.png"/><Relationship Id="rId4" Type="http://schemas.openxmlformats.org/officeDocument/2006/relationships/image" Target="../media/image45.png"/><Relationship Id="rId9" Type="http://schemas.openxmlformats.org/officeDocument/2006/relationships/image" Target="../media/image56.png"/></Relationships>
</file>

<file path=ppt/slides/_rels/slide39.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34.xml"/></Relationships>
</file>

<file path=ppt/slides/_rels/slide4.xml.rels><?xml version="1.0" encoding="UTF-8" standalone="yes"?>
<Relationships xmlns="http://schemas.openxmlformats.org/package/2006/relationships"><Relationship Id="rId8" Type="http://schemas.openxmlformats.org/officeDocument/2006/relationships/slide" Target="slide5.xml"/><Relationship Id="rId13" Type="http://schemas.microsoft.com/office/2007/relationships/hdphoto" Target="../media/hdphoto1.wdp"/><Relationship Id="rId3" Type="http://schemas.openxmlformats.org/officeDocument/2006/relationships/image" Target="../media/image14.png"/><Relationship Id="rId7" Type="http://schemas.openxmlformats.org/officeDocument/2006/relationships/image" Target="../media/image18.png"/><Relationship Id="rId12" Type="http://schemas.openxmlformats.org/officeDocument/2006/relationships/image" Target="../media/image19.png"/><Relationship Id="rId17" Type="http://schemas.openxmlformats.org/officeDocument/2006/relationships/slide" Target="slide9.xml"/><Relationship Id="rId2" Type="http://schemas.openxmlformats.org/officeDocument/2006/relationships/image" Target="../media/image13.png"/><Relationship Id="rId16" Type="http://schemas.openxmlformats.org/officeDocument/2006/relationships/image" Target="../media/image22.png"/><Relationship Id="rId1" Type="http://schemas.openxmlformats.org/officeDocument/2006/relationships/slideLayout" Target="../slideLayouts/slideLayout88.xml"/><Relationship Id="rId6" Type="http://schemas.openxmlformats.org/officeDocument/2006/relationships/image" Target="../media/image17.png"/><Relationship Id="rId11" Type="http://schemas.openxmlformats.org/officeDocument/2006/relationships/slide" Target="slide8.xml"/><Relationship Id="rId5" Type="http://schemas.openxmlformats.org/officeDocument/2006/relationships/image" Target="../media/image16.png"/><Relationship Id="rId15" Type="http://schemas.openxmlformats.org/officeDocument/2006/relationships/image" Target="../media/image21.png"/><Relationship Id="rId10" Type="http://schemas.openxmlformats.org/officeDocument/2006/relationships/slide" Target="slide7.xml"/><Relationship Id="rId4" Type="http://schemas.openxmlformats.org/officeDocument/2006/relationships/image" Target="../media/image15.png"/><Relationship Id="rId9" Type="http://schemas.openxmlformats.org/officeDocument/2006/relationships/slide" Target="slide6.xml"/><Relationship Id="rId14" Type="http://schemas.openxmlformats.org/officeDocument/2006/relationships/image" Target="../media/image20.png"/></Relationships>
</file>

<file path=ppt/slides/_rels/slide4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34.xml"/></Relationships>
</file>

<file path=ppt/slides/_rels/slide4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34.xml"/></Relationships>
</file>

<file path=ppt/slides/_rels/slide4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xml"/><Relationship Id="rId1" Type="http://schemas.openxmlformats.org/officeDocument/2006/relationships/slideLayout" Target="../slideLayouts/slideLayout135.xml"/></Relationships>
</file>

<file path=ppt/slides/_rels/slide43.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71.png"/><Relationship Id="rId7" Type="http://schemas.openxmlformats.org/officeDocument/2006/relationships/image" Target="../media/image73.png"/><Relationship Id="rId2" Type="http://schemas.openxmlformats.org/officeDocument/2006/relationships/audio" Target="../media/audio5.wav"/><Relationship Id="rId1" Type="http://schemas.openxmlformats.org/officeDocument/2006/relationships/slideLayout" Target="../slideLayouts/slideLayout76.xml"/><Relationship Id="rId6" Type="http://schemas.microsoft.com/office/2007/relationships/hdphoto" Target="../media/hdphoto7.wdp"/><Relationship Id="rId5" Type="http://schemas.openxmlformats.org/officeDocument/2006/relationships/image" Target="../media/image72.png"/><Relationship Id="rId4" Type="http://schemas.microsoft.com/office/2007/relationships/hdphoto" Target="../media/hdphoto6.wdp"/><Relationship Id="rId9" Type="http://schemas.microsoft.com/office/2007/relationships/hdphoto" Target="../media/hdphoto8.wdp"/></Relationships>
</file>

<file path=ppt/slides/_rels/slide44.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75.png"/><Relationship Id="rId1" Type="http://schemas.openxmlformats.org/officeDocument/2006/relationships/slideLayout" Target="../slideLayouts/slideLayout76.xml"/><Relationship Id="rId4" Type="http://schemas.openxmlformats.org/officeDocument/2006/relationships/image" Target="../media/image76.jpg"/></Relationships>
</file>

<file path=ppt/slides/_rels/slide45.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75.png"/><Relationship Id="rId1" Type="http://schemas.openxmlformats.org/officeDocument/2006/relationships/slideLayout" Target="../slideLayouts/slideLayout76.xml"/><Relationship Id="rId6" Type="http://schemas.openxmlformats.org/officeDocument/2006/relationships/image" Target="../media/image76.jpg"/><Relationship Id="rId5" Type="http://schemas.microsoft.com/office/2007/relationships/hdphoto" Target="../media/hdphoto9.wdp"/><Relationship Id="rId4" Type="http://schemas.openxmlformats.org/officeDocument/2006/relationships/image" Target="../media/image77.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47.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notesSlide" Target="../notesSlides/notesSlide4.xml"/><Relationship Id="rId1" Type="http://schemas.openxmlformats.org/officeDocument/2006/relationships/slideLayout" Target="../slideLayouts/slideLayout66.xml"/></Relationships>
</file>

<file path=ppt/slides/_rels/slide48.xml.rels><?xml version="1.0" encoding="UTF-8" standalone="yes"?>
<Relationships xmlns="http://schemas.openxmlformats.org/package/2006/relationships"><Relationship Id="rId2" Type="http://schemas.openxmlformats.org/officeDocument/2006/relationships/image" Target="../media/image38.gif"/><Relationship Id="rId1" Type="http://schemas.openxmlformats.org/officeDocument/2006/relationships/slideLayout" Target="../slideLayouts/slideLayout34.xml"/></Relationships>
</file>

<file path=ppt/slides/_rels/slide49.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39.png"/><Relationship Id="rId1" Type="http://schemas.openxmlformats.org/officeDocument/2006/relationships/slideLayout" Target="../slideLayouts/slideLayout34.xml"/></Relationships>
</file>

<file path=ppt/slides/_rels/slide5.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audio" Target="../media/audio3.wav"/><Relationship Id="rId7" Type="http://schemas.openxmlformats.org/officeDocument/2006/relationships/image" Target="../media/image24.png"/><Relationship Id="rId2" Type="http://schemas.openxmlformats.org/officeDocument/2006/relationships/audio" Target="../media/audio2.wav"/><Relationship Id="rId1" Type="http://schemas.openxmlformats.org/officeDocument/2006/relationships/slideLayout" Target="../slideLayouts/slideLayout95.xml"/><Relationship Id="rId6" Type="http://schemas.openxmlformats.org/officeDocument/2006/relationships/image" Target="../media/image23.png"/><Relationship Id="rId5" Type="http://schemas.openxmlformats.org/officeDocument/2006/relationships/audio" Target="../media/audio5.wav"/><Relationship Id="rId4" Type="http://schemas.openxmlformats.org/officeDocument/2006/relationships/audio" Target="../media/audio4.wav"/><Relationship Id="rId9" Type="http://schemas.openxmlformats.org/officeDocument/2006/relationships/slide" Target="slide4.xml"/></Relationships>
</file>

<file path=ppt/slides/_rels/slide6.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audio" Target="../media/audio3.wav"/><Relationship Id="rId7" Type="http://schemas.openxmlformats.org/officeDocument/2006/relationships/image" Target="../media/image24.png"/><Relationship Id="rId2" Type="http://schemas.openxmlformats.org/officeDocument/2006/relationships/audio" Target="../media/audio2.wav"/><Relationship Id="rId1" Type="http://schemas.openxmlformats.org/officeDocument/2006/relationships/slideLayout" Target="../slideLayouts/slideLayout95.xml"/><Relationship Id="rId6" Type="http://schemas.openxmlformats.org/officeDocument/2006/relationships/image" Target="../media/image23.png"/><Relationship Id="rId11" Type="http://schemas.openxmlformats.org/officeDocument/2006/relationships/slide" Target="slide4.xml"/><Relationship Id="rId5" Type="http://schemas.openxmlformats.org/officeDocument/2006/relationships/audio" Target="../media/audio5.wav"/><Relationship Id="rId10" Type="http://schemas.openxmlformats.org/officeDocument/2006/relationships/image" Target="../media/image25.png"/><Relationship Id="rId4" Type="http://schemas.openxmlformats.org/officeDocument/2006/relationships/audio" Target="../media/audio4.wav"/><Relationship Id="rId9" Type="http://schemas.microsoft.com/office/2007/relationships/hdphoto" Target="../media/hdphoto2.wdp"/></Relationships>
</file>

<file path=ppt/slides/_rels/slide7.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audio" Target="../media/audio3.wav"/><Relationship Id="rId7" Type="http://schemas.openxmlformats.org/officeDocument/2006/relationships/image" Target="../media/image25.png"/><Relationship Id="rId2" Type="http://schemas.openxmlformats.org/officeDocument/2006/relationships/audio" Target="../media/audio2.wav"/><Relationship Id="rId1" Type="http://schemas.openxmlformats.org/officeDocument/2006/relationships/slideLayout" Target="../slideLayouts/slideLayout95.xml"/><Relationship Id="rId6" Type="http://schemas.openxmlformats.org/officeDocument/2006/relationships/image" Target="../media/image23.png"/><Relationship Id="rId5" Type="http://schemas.openxmlformats.org/officeDocument/2006/relationships/audio" Target="../media/audio4.wav"/><Relationship Id="rId4" Type="http://schemas.openxmlformats.org/officeDocument/2006/relationships/audio" Target="../media/audio5.wav"/><Relationship Id="rId9" Type="http://schemas.openxmlformats.org/officeDocument/2006/relationships/slide" Target="slide4.xml"/></Relationships>
</file>

<file path=ppt/slides/_rels/slide8.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audio" Target="../media/audio3.wav"/><Relationship Id="rId7" Type="http://schemas.openxmlformats.org/officeDocument/2006/relationships/image" Target="../media/image24.png"/><Relationship Id="rId2" Type="http://schemas.openxmlformats.org/officeDocument/2006/relationships/audio" Target="../media/audio2.wav"/><Relationship Id="rId1" Type="http://schemas.openxmlformats.org/officeDocument/2006/relationships/slideLayout" Target="../slideLayouts/slideLayout95.xml"/><Relationship Id="rId6" Type="http://schemas.openxmlformats.org/officeDocument/2006/relationships/image" Target="../media/image23.png"/><Relationship Id="rId5" Type="http://schemas.openxmlformats.org/officeDocument/2006/relationships/audio" Target="../media/audio5.wav"/><Relationship Id="rId4" Type="http://schemas.openxmlformats.org/officeDocument/2006/relationships/audio" Target="../media/audio4.wav"/><Relationship Id="rId9" Type="http://schemas.openxmlformats.org/officeDocument/2006/relationships/slide" Target="slide4.xml"/></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audio" Target="../media/audio1.wav"/><Relationship Id="rId1" Type="http://schemas.openxmlformats.org/officeDocument/2006/relationships/slideLayout" Target="../slideLayouts/slideLayout95.xml"/><Relationship Id="rId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图片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622369" y="2"/>
            <a:ext cx="2402417" cy="25611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5" name="图片 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05367" y="1204385"/>
            <a:ext cx="1930400" cy="2055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WordArt 13"/>
          <p:cNvSpPr>
            <a:spLocks noChangeArrowheads="1" noChangeShapeType="1" noTextEdit="1"/>
          </p:cNvSpPr>
          <p:nvPr/>
        </p:nvSpPr>
        <p:spPr bwMode="auto">
          <a:xfrm>
            <a:off x="5145619" y="613835"/>
            <a:ext cx="241300" cy="129117"/>
          </a:xfrm>
          <a:prstGeom prst="rect">
            <a:avLst/>
          </a:prstGeom>
        </p:spPr>
        <p:txBody>
          <a:bodyPr wrap="none" fromWordArt="1">
            <a:prstTxWarp prst="textPlain">
              <a:avLst>
                <a:gd name="adj" fmla="val 50000"/>
              </a:avLst>
            </a:prstTxWarp>
          </a:bodyPr>
          <a:lstStyle/>
          <a:p>
            <a:pPr algn="ctr"/>
            <a:endParaRPr lang="en-US" sz="3600" kern="10">
              <a:ln w="9525">
                <a:solidFill>
                  <a:srgbClr val="339966"/>
                </a:solidFill>
                <a:prstDash val="sysDot"/>
                <a:round/>
                <a:headEnd/>
                <a:tailEnd/>
              </a:ln>
              <a:solidFill>
                <a:srgbClr val="FFC42F"/>
              </a:solidFill>
              <a:latin typeface="Times New Roman" panose="02020603050405020304" pitchFamily="18" charset="0"/>
              <a:cs typeface="Times New Roman" panose="02020603050405020304" pitchFamily="18" charset="0"/>
            </a:endParaRPr>
          </a:p>
        </p:txBody>
      </p:sp>
      <p:pic>
        <p:nvPicPr>
          <p:cNvPr id="13" name="Picture 12">
            <a:extLst>
              <a:ext uri="{FF2B5EF4-FFF2-40B4-BE49-F238E27FC236}">
                <a16:creationId xmlns="" xmlns:a16="http://schemas.microsoft.com/office/drawing/2014/main" id="{67ED4705-6BEC-8744-B027-2FFE4577CB7E}"/>
              </a:ext>
            </a:extLst>
          </p:cNvPr>
          <p:cNvPicPr/>
          <p:nvPr/>
        </p:nvPicPr>
        <p:blipFill>
          <a:blip r:embed="rId5">
            <a:extLst>
              <a:ext uri="{28A0092B-C50C-407E-A947-70E740481C1C}">
                <a14:useLocalDpi xmlns:a14="http://schemas.microsoft.com/office/drawing/2010/main" val="0"/>
              </a:ext>
            </a:extLst>
          </a:blip>
          <a:srcRect/>
          <a:stretch>
            <a:fillRect/>
          </a:stretch>
        </p:blipFill>
        <p:spPr>
          <a:xfrm>
            <a:off x="942977" y="1"/>
            <a:ext cx="11249025" cy="6858000"/>
          </a:xfrm>
          <a:prstGeom prst="rect">
            <a:avLst/>
          </a:prstGeom>
          <a:noFill/>
          <a:ln>
            <a:noFill/>
          </a:ln>
        </p:spPr>
      </p:pic>
      <p:sp>
        <p:nvSpPr>
          <p:cNvPr id="14" name="TextBox 2">
            <a:extLst>
              <a:ext uri="{FF2B5EF4-FFF2-40B4-BE49-F238E27FC236}">
                <a16:creationId xmlns="" xmlns:a16="http://schemas.microsoft.com/office/drawing/2014/main" id="{6FA4C143-E411-40A5-BBFA-C53D84280DA7}"/>
              </a:ext>
            </a:extLst>
          </p:cNvPr>
          <p:cNvSpPr txBox="1">
            <a:spLocks noChangeArrowheads="1"/>
          </p:cNvSpPr>
          <p:nvPr/>
        </p:nvSpPr>
        <p:spPr bwMode="auto">
          <a:xfrm>
            <a:off x="1499127" y="309682"/>
            <a:ext cx="87249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vi-VN" altLang="en-US" sz="3600" b="1" dirty="0" smtClean="0">
                <a:solidFill>
                  <a:prstClr val="black"/>
                </a:solidFill>
                <a:latin typeface="HP001 4 hàng" panose="020B0603050302020204" pitchFamily="34" charset="0"/>
              </a:rPr>
              <a:t>Thứ</a:t>
            </a:r>
            <a:r>
              <a:rPr lang="en-US" altLang="en-US" sz="3600" b="1" dirty="0" smtClean="0">
                <a:solidFill>
                  <a:prstClr val="black"/>
                </a:solidFill>
                <a:latin typeface="HP001 4 hàng" panose="020B0603050302020204" pitchFamily="34" charset="0"/>
              </a:rPr>
              <a:t> tư </a:t>
            </a:r>
            <a:r>
              <a:rPr lang="vi-VN" altLang="en-US" sz="3600" b="1" dirty="0" smtClean="0">
                <a:solidFill>
                  <a:prstClr val="black"/>
                </a:solidFill>
                <a:latin typeface="HP001 4 hàng" panose="020B0603050302020204" pitchFamily="34" charset="0"/>
              </a:rPr>
              <a:t>ngày </a:t>
            </a:r>
            <a:r>
              <a:rPr lang="en-US" altLang="en-US" sz="3600" b="1" dirty="0" smtClean="0">
                <a:solidFill>
                  <a:prstClr val="black"/>
                </a:solidFill>
                <a:latin typeface="HP001 4 hàng" panose="020B0603050302020204" pitchFamily="34" charset="0"/>
              </a:rPr>
              <a:t>16 </a:t>
            </a:r>
            <a:r>
              <a:rPr lang="vi-VN" altLang="en-US" sz="3600" b="1" dirty="0">
                <a:solidFill>
                  <a:prstClr val="black"/>
                </a:solidFill>
                <a:latin typeface="HP001 4 hàng" panose="020B0603050302020204" pitchFamily="34" charset="0"/>
              </a:rPr>
              <a:t>tháng </a:t>
            </a:r>
            <a:r>
              <a:rPr lang="en-US" altLang="en-US" sz="3600" b="1" dirty="0">
                <a:solidFill>
                  <a:prstClr val="black"/>
                </a:solidFill>
                <a:latin typeface="HP001 4 hàng" panose="020B0603050302020204" pitchFamily="34" charset="0"/>
              </a:rPr>
              <a:t>3</a:t>
            </a:r>
            <a:r>
              <a:rPr lang="vi-VN" altLang="en-US" sz="3600" b="1" dirty="0" smtClean="0">
                <a:solidFill>
                  <a:prstClr val="black"/>
                </a:solidFill>
                <a:latin typeface="HP001 4 hàng" panose="020B0603050302020204" pitchFamily="34" charset="0"/>
              </a:rPr>
              <a:t> </a:t>
            </a:r>
            <a:r>
              <a:rPr lang="vi-VN" altLang="en-US" sz="3600" b="1" dirty="0">
                <a:solidFill>
                  <a:prstClr val="black"/>
                </a:solidFill>
                <a:latin typeface="HP001 4 hàng" panose="020B0603050302020204" pitchFamily="34" charset="0"/>
              </a:rPr>
              <a:t>năm </a:t>
            </a:r>
            <a:r>
              <a:rPr lang="vi-VN" altLang="en-US" sz="3600" b="1" dirty="0" smtClean="0">
                <a:solidFill>
                  <a:prstClr val="black"/>
                </a:solidFill>
                <a:latin typeface="HP001 4 hàng" panose="020B0603050302020204" pitchFamily="34" charset="0"/>
              </a:rPr>
              <a:t>202</a:t>
            </a:r>
            <a:r>
              <a:rPr lang="en-US" altLang="en-US" sz="3600" b="1" dirty="0" smtClean="0">
                <a:solidFill>
                  <a:prstClr val="black"/>
                </a:solidFill>
                <a:latin typeface="HP001 4 hàng" panose="020B0603050302020204" pitchFamily="34" charset="0"/>
              </a:rPr>
              <a:t>2</a:t>
            </a:r>
            <a:endParaRPr lang="vi-VN" altLang="en-US" sz="3600" b="1" dirty="0">
              <a:solidFill>
                <a:prstClr val="black"/>
              </a:solidFill>
              <a:latin typeface="HP001 4 hàng" panose="020B0603050302020204" pitchFamily="34" charset="0"/>
            </a:endParaRPr>
          </a:p>
        </p:txBody>
      </p:sp>
      <p:cxnSp>
        <p:nvCxnSpPr>
          <p:cNvPr id="4" name="Straight Connector 3"/>
          <p:cNvCxnSpPr/>
          <p:nvPr/>
        </p:nvCxnSpPr>
        <p:spPr>
          <a:xfrm>
            <a:off x="942975" y="1"/>
            <a:ext cx="0" cy="6858001"/>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sp>
        <p:nvSpPr>
          <p:cNvPr id="19" name="TextBox 2">
            <a:extLst>
              <a:ext uri="{FF2B5EF4-FFF2-40B4-BE49-F238E27FC236}">
                <a16:creationId xmlns="" xmlns:a16="http://schemas.microsoft.com/office/drawing/2014/main" id="{6FA4C143-E411-40A5-BBFA-C53D84280DA7}"/>
              </a:ext>
            </a:extLst>
          </p:cNvPr>
          <p:cNvSpPr txBox="1">
            <a:spLocks noChangeArrowheads="1"/>
          </p:cNvSpPr>
          <p:nvPr/>
        </p:nvSpPr>
        <p:spPr bwMode="auto">
          <a:xfrm>
            <a:off x="4088668" y="988859"/>
            <a:ext cx="87249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3600" b="1" dirty="0" smtClean="0">
                <a:solidFill>
                  <a:prstClr val="black"/>
                </a:solidFill>
                <a:latin typeface="HP001 4 hàng" panose="020B0603050302020204" pitchFamily="34" charset="0"/>
              </a:rPr>
              <a:t>Đǌ</a:t>
            </a:r>
            <a:endParaRPr lang="vi-VN" altLang="en-US" sz="3600" b="1" dirty="0">
              <a:solidFill>
                <a:prstClr val="black"/>
              </a:solidFill>
              <a:latin typeface="HP001 4 hàng" panose="020B0603050302020204" pitchFamily="34" charset="0"/>
            </a:endParaRPr>
          </a:p>
        </p:txBody>
      </p:sp>
      <p:sp>
        <p:nvSpPr>
          <p:cNvPr id="9" name="TextBox 2">
            <a:extLst>
              <a:ext uri="{FF2B5EF4-FFF2-40B4-BE49-F238E27FC236}">
                <a16:creationId xmlns="" xmlns:a16="http://schemas.microsoft.com/office/drawing/2014/main" id="{6FA4C143-E411-40A5-BBFA-C53D84280DA7}"/>
              </a:ext>
            </a:extLst>
          </p:cNvPr>
          <p:cNvSpPr txBox="1">
            <a:spLocks noChangeArrowheads="1"/>
          </p:cNvSpPr>
          <p:nvPr/>
        </p:nvSpPr>
        <p:spPr bwMode="auto">
          <a:xfrm>
            <a:off x="2873375" y="1654388"/>
            <a:ext cx="593238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3600" b="1" dirty="0" smtClean="0">
                <a:solidFill>
                  <a:srgbClr val="FF0000"/>
                </a:solidFill>
                <a:latin typeface="HP001 4 hàng" panose="020B0603050302020204" pitchFamily="34" charset="0"/>
              </a:rPr>
              <a:t>Bài 16:Tạm </a:t>
            </a:r>
            <a:r>
              <a:rPr lang="en-US" altLang="en-US" sz="3600" b="1" dirty="0">
                <a:solidFill>
                  <a:srgbClr val="FF0000"/>
                </a:solidFill>
                <a:latin typeface="HP001 4 hàng" panose="020B0603050302020204" pitchFamily="34" charset="0"/>
              </a:rPr>
              <a:t>biệt </a:t>
            </a:r>
            <a:r>
              <a:rPr lang="en-US" altLang="en-US" sz="3600" b="1" dirty="0" smtClean="0">
                <a:solidFill>
                  <a:srgbClr val="FF0000"/>
                </a:solidFill>
                <a:latin typeface="HP001 4 hàng" panose="020B0603050302020204" pitchFamily="34" charset="0"/>
              </a:rPr>
              <a:t>cánh cam</a:t>
            </a:r>
            <a:endParaRPr lang="en-US" altLang="en-US" sz="3600" b="1" dirty="0">
              <a:solidFill>
                <a:srgbClr val="FF0000"/>
              </a:solidFill>
              <a:latin typeface="HP001 4 hàng" panose="020B0603050302020204" pitchFamily="34" charset="0"/>
            </a:endParaRPr>
          </a:p>
        </p:txBody>
      </p:sp>
      <p:cxnSp>
        <p:nvCxnSpPr>
          <p:cNvPr id="3" name="Straight Connector 2"/>
          <p:cNvCxnSpPr/>
          <p:nvPr/>
        </p:nvCxnSpPr>
        <p:spPr>
          <a:xfrm>
            <a:off x="3603812" y="2743200"/>
            <a:ext cx="3307976" cy="0"/>
          </a:xfrm>
          <a:prstGeom prst="line">
            <a:avLst/>
          </a:prstGeom>
          <a:ln w="571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17689974"/>
      </p:ext>
    </p:extLst>
  </p:cSld>
  <p:clrMapOvr>
    <a:masterClrMapping/>
  </p:clrMapOvr>
  <p:transition spd="slow">
    <p:circl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1" presetClass="emph" presetSubtype="0" fill="hold" grpId="0" nodeType="withEffect" nodePh="1">
                                  <p:stCondLst>
                                    <p:cond delay="0"/>
                                  </p:stCondLst>
                                  <p:endCondLst>
                                    <p:cond evt="begin" delay="0">
                                      <p:tn val="5"/>
                                    </p:cond>
                                  </p:endCondLst>
                                  <p:childTnLst>
                                    <p:animClr clrSpc="hsl" dir="cw">
                                      <p:cBhvr override="childStyle">
                                        <p:cTn id="6" dur="500" fill="hold"/>
                                        <p:tgtEl>
                                          <p:spTgt spid="11"/>
                                        </p:tgtEl>
                                        <p:attrNameLst>
                                          <p:attrName>style.color</p:attrName>
                                        </p:attrNameLst>
                                      </p:cBhvr>
                                      <p:by>
                                        <p:hsl h="7200000" s="0" l="0"/>
                                      </p:by>
                                    </p:animClr>
                                    <p:animClr clrSpc="hsl" dir="cw">
                                      <p:cBhvr>
                                        <p:cTn id="7" dur="500" fill="hold"/>
                                        <p:tgtEl>
                                          <p:spTgt spid="11"/>
                                        </p:tgtEl>
                                        <p:attrNameLst>
                                          <p:attrName>fillcolor</p:attrName>
                                        </p:attrNameLst>
                                      </p:cBhvr>
                                      <p:by>
                                        <p:hsl h="7200000" s="0" l="0"/>
                                      </p:by>
                                    </p:animClr>
                                    <p:animClr clrSpc="hsl" dir="cw">
                                      <p:cBhvr>
                                        <p:cTn id="8" dur="500" fill="hold"/>
                                        <p:tgtEl>
                                          <p:spTgt spid="11"/>
                                        </p:tgtEl>
                                        <p:attrNameLst>
                                          <p:attrName>stroke.color</p:attrName>
                                        </p:attrNameLst>
                                      </p:cBhvr>
                                      <p:by>
                                        <p:hsl h="7200000" s="0" l="0"/>
                                      </p:by>
                                    </p:animClr>
                                    <p:set>
                                      <p:cBhvr>
                                        <p:cTn id="9" dur="500" fill="hold"/>
                                        <p:tgtEl>
                                          <p:spTgt spid="1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6332561" y="1412035"/>
            <a:ext cx="5393748" cy="3329305"/>
          </a:xfrm>
          <a:prstGeom prst="rect">
            <a:avLst/>
          </a:prstGeom>
        </p:spPr>
      </p:pic>
      <p:pic>
        <p:nvPicPr>
          <p:cNvPr id="6" name="Picture 5"/>
          <p:cNvPicPr>
            <a:picLocks noChangeAspect="1"/>
          </p:cNvPicPr>
          <p:nvPr/>
        </p:nvPicPr>
        <p:blipFill>
          <a:blip r:embed="rId3"/>
          <a:stretch>
            <a:fillRect/>
          </a:stretch>
        </p:blipFill>
        <p:spPr>
          <a:xfrm>
            <a:off x="542924" y="1412035"/>
            <a:ext cx="5095875" cy="3329305"/>
          </a:xfrm>
          <a:prstGeom prst="rect">
            <a:avLst/>
          </a:prstGeom>
        </p:spPr>
      </p:pic>
      <p:sp>
        <p:nvSpPr>
          <p:cNvPr id="4" name="TextBox 3">
            <a:extLst>
              <a:ext uri="{FF2B5EF4-FFF2-40B4-BE49-F238E27FC236}">
                <a16:creationId xmlns="" xmlns:a16="http://schemas.microsoft.com/office/drawing/2014/main" id="{B75234F5-18E2-4380-847A-DDBACA75E2CA}"/>
              </a:ext>
            </a:extLst>
          </p:cNvPr>
          <p:cNvSpPr txBox="1"/>
          <p:nvPr/>
        </p:nvSpPr>
        <p:spPr>
          <a:xfrm>
            <a:off x="2074950" y="173047"/>
            <a:ext cx="4954501" cy="669414"/>
          </a:xfrm>
          <a:prstGeom prst="rect">
            <a:avLst/>
          </a:prstGeom>
          <a:noFill/>
        </p:spPr>
        <p:txBody>
          <a:bodyPr wrap="square" rtlCol="0">
            <a:spAutoFit/>
          </a:bodyPr>
          <a:lstStyle/>
          <a:p>
            <a:pPr>
              <a:lnSpc>
                <a:spcPts val="4500"/>
              </a:lnSpc>
            </a:pPr>
            <a:r>
              <a:rPr lang="en-US" sz="3000" b="1">
                <a:latin typeface="Times New Roman" panose="02020603050405020304" pitchFamily="18" charset="0"/>
                <a:ea typeface="Arial-Rounded" panose="020B0500000000000000" pitchFamily="34" charset="0"/>
                <a:cs typeface="Times New Roman" panose="02020603050405020304" pitchFamily="18" charset="0"/>
              </a:rPr>
              <a:t>Đố con biết, đây là con </a:t>
            </a:r>
            <a:r>
              <a:rPr lang="en-US" sz="3000" b="1" smtClean="0">
                <a:latin typeface="Times New Roman" panose="02020603050405020304" pitchFamily="18" charset="0"/>
                <a:ea typeface="Arial-Rounded" panose="020B0500000000000000" pitchFamily="34" charset="0"/>
                <a:cs typeface="Times New Roman" panose="02020603050405020304" pitchFamily="18" charset="0"/>
              </a:rPr>
              <a:t>gì?</a:t>
            </a:r>
            <a:endParaRPr lang="en-US" sz="3000" b="1" dirty="0">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9" name="Picture 8">
            <a:extLst>
              <a:ext uri="{FF2B5EF4-FFF2-40B4-BE49-F238E27FC236}">
                <a16:creationId xmlns="" xmlns:a16="http://schemas.microsoft.com/office/drawing/2014/main" id="{A6167DCE-B392-4842-BE79-503D284F19F5}"/>
              </a:ext>
            </a:extLst>
          </p:cNvPr>
          <p:cNvPicPr>
            <a:picLocks noChangeAspect="1"/>
          </p:cNvPicPr>
          <p:nvPr/>
        </p:nvPicPr>
        <p:blipFill>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backgroundRemoval t="10000" b="90000" l="10000" r="90000">
                        <a14:foregroundMark x1="33708" y1="73301" x2="48315" y2="78155"/>
                        <a14:foregroundMark x1="63483" y1="66990" x2="76404" y2="67961"/>
                        <a14:foregroundMark x1="29775" y1="82524" x2="59551" y2="85437"/>
                        <a14:foregroundMark x1="28652" y1="86893" x2="38764" y2="86893"/>
                        <a14:foregroundMark x1="65169" y1="86893" x2="73034" y2="86893"/>
                        <a14:foregroundMark x1="38764" y1="86893" x2="61236" y2="86893"/>
                        <a14:foregroundMark x1="48315" y1="57767" x2="49438" y2="67961"/>
                        <a14:backgroundMark x1="33708" y1="30583" x2="76966" y2="37864"/>
                        <a14:backgroundMark x1="23034" y1="26214" x2="61798" y2="26214"/>
                        <a14:backgroundMark x1="61798" y1="26214" x2="22472" y2="28641"/>
                      </a14:backgroundRemoval>
                    </a14:imgEffect>
                  </a14:imgLayer>
                </a14:imgProps>
              </a:ext>
            </a:extLst>
          </a:blip>
          <a:stretch>
            <a:fillRect/>
          </a:stretch>
        </p:blipFill>
        <p:spPr>
          <a:xfrm>
            <a:off x="0" y="-1164835"/>
            <a:ext cx="1889212" cy="2329669"/>
          </a:xfrm>
          <a:prstGeom prst="rect">
            <a:avLst/>
          </a:prstGeom>
        </p:spPr>
      </p:pic>
      <p:sp>
        <p:nvSpPr>
          <p:cNvPr id="2" name="TextBox 1"/>
          <p:cNvSpPr txBox="1"/>
          <p:nvPr/>
        </p:nvSpPr>
        <p:spPr>
          <a:xfrm>
            <a:off x="509584" y="5577992"/>
            <a:ext cx="11216725" cy="400110"/>
          </a:xfrm>
          <a:prstGeom prst="rect">
            <a:avLst/>
          </a:prstGeom>
          <a:noFill/>
        </p:spPr>
        <p:txBody>
          <a:bodyPr wrap="none" rtlCol="0">
            <a:spAutoFit/>
          </a:bodyPr>
          <a:lstStyle/>
          <a:p>
            <a:r>
              <a:rPr lang="en-US" sz="2000" dirty="0" smtClean="0">
                <a:solidFill>
                  <a:srgbClr val="006600"/>
                </a:solidFill>
              </a:rPr>
              <a:t>Hầu hết các loại bọ cánh cam được coi là có lợi vì chúng ăn các loại rệp và côn trùng có hại cho mùa màng.</a:t>
            </a:r>
            <a:endParaRPr lang="en-US" sz="2000" dirty="0">
              <a:solidFill>
                <a:srgbClr val="006600"/>
              </a:solidFill>
            </a:endParaRPr>
          </a:p>
        </p:txBody>
      </p:sp>
    </p:spTree>
    <p:extLst>
      <p:ext uri="{BB962C8B-B14F-4D97-AF65-F5344CB8AC3E}">
        <p14:creationId xmlns:p14="http://schemas.microsoft.com/office/powerpoint/2010/main" val="35603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4" fill="hold" grpId="0" nodeType="clickEffect">
                                  <p:stCondLst>
                                    <p:cond delay="0"/>
                                  </p:stCondLst>
                                  <p:childTnLst>
                                    <p:animEffect transition="out" filter="wipe(down)">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par>
                                <p:cTn id="8" presetID="22" presetClass="exit" presetSubtype="4" fill="hold" nodeType="withEffect">
                                  <p:stCondLst>
                                    <p:cond delay="0"/>
                                  </p:stCondLst>
                                  <p:childTnLst>
                                    <p:animEffect transition="out" filter="wipe(down)">
                                      <p:cBhvr>
                                        <p:cTn id="9" dur="500"/>
                                        <p:tgtEl>
                                          <p:spTgt spid="6"/>
                                        </p:tgtEl>
                                      </p:cBhvr>
                                    </p:animEffect>
                                    <p:set>
                                      <p:cBhvr>
                                        <p:cTn id="10" dur="1" fill="hold">
                                          <p:stCondLst>
                                            <p:cond delay="499"/>
                                          </p:stCondLst>
                                        </p:cTn>
                                        <p:tgtEl>
                                          <p:spTgt spid="6"/>
                                        </p:tgtEl>
                                        <p:attrNameLst>
                                          <p:attrName>style.visibility</p:attrName>
                                        </p:attrNameLst>
                                      </p:cBhvr>
                                      <p:to>
                                        <p:strVal val="hidden"/>
                                      </p:to>
                                    </p:set>
                                  </p:childTnLst>
                                </p:cTn>
                              </p:par>
                              <p:par>
                                <p:cTn id="11" presetID="22" presetClass="exit" presetSubtype="4" fill="hold" nodeType="withEffect">
                                  <p:stCondLst>
                                    <p:cond delay="0"/>
                                  </p:stCondLst>
                                  <p:childTnLst>
                                    <p:animEffect transition="out" filter="wipe(down)">
                                      <p:cBhvr>
                                        <p:cTn id="12" dur="500"/>
                                        <p:tgtEl>
                                          <p:spTgt spid="7"/>
                                        </p:tgtEl>
                                      </p:cBhvr>
                                    </p:animEffect>
                                    <p:set>
                                      <p:cBhvr>
                                        <p:cTn id="13" dur="1" fill="hold">
                                          <p:stCondLst>
                                            <p:cond delay="499"/>
                                          </p:stCondLst>
                                        </p:cTn>
                                        <p:tgtEl>
                                          <p:spTgt spid="7"/>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1000"/>
                                        <p:tgtEl>
                                          <p:spTgt spid="2"/>
                                        </p:tgtEl>
                                      </p:cBhvr>
                                    </p:animEffect>
                                    <p:anim calcmode="lin" valueType="num">
                                      <p:cBhvr>
                                        <p:cTn id="19" dur="1000" fill="hold"/>
                                        <p:tgtEl>
                                          <p:spTgt spid="2"/>
                                        </p:tgtEl>
                                        <p:attrNameLst>
                                          <p:attrName>ppt_x</p:attrName>
                                        </p:attrNameLst>
                                      </p:cBhvr>
                                      <p:tavLst>
                                        <p:tav tm="0">
                                          <p:val>
                                            <p:strVal val="#ppt_x"/>
                                          </p:val>
                                        </p:tav>
                                        <p:tav tm="100000">
                                          <p:val>
                                            <p:strVal val="#ppt_x"/>
                                          </p:val>
                                        </p:tav>
                                      </p:tavLst>
                                    </p:anim>
                                    <p:anim calcmode="lin" valueType="num">
                                      <p:cBhvr>
                                        <p:cTn id="20"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clipart&#10;&#10;Description automatically generated">
            <a:extLst>
              <a:ext uri="{FF2B5EF4-FFF2-40B4-BE49-F238E27FC236}">
                <a16:creationId xmlns="" xmlns:a16="http://schemas.microsoft.com/office/drawing/2014/main" id="{E3B4AC67-209D-4ABF-B8AB-91358B09EAA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2377" y="1164834"/>
            <a:ext cx="10467975" cy="4775840"/>
          </a:xfrm>
          <a:prstGeom prst="rect">
            <a:avLst/>
          </a:prstGeom>
        </p:spPr>
      </p:pic>
      <p:pic>
        <p:nvPicPr>
          <p:cNvPr id="9" name="Picture 8">
            <a:extLst>
              <a:ext uri="{FF2B5EF4-FFF2-40B4-BE49-F238E27FC236}">
                <a16:creationId xmlns="" xmlns:a16="http://schemas.microsoft.com/office/drawing/2014/main" id="{A6167DCE-B392-4842-BE79-503D284F19F5}"/>
              </a:ext>
            </a:extLst>
          </p:cNvPr>
          <p:cNvPicPr>
            <a:picLocks noChangeAspect="1"/>
          </p:cNvPicPr>
          <p:nvPr/>
        </p:nvPicPr>
        <p:blipFill>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backgroundRemoval t="10000" b="90000" l="10000" r="90000">
                        <a14:foregroundMark x1="33708" y1="73301" x2="48315" y2="78155"/>
                        <a14:foregroundMark x1="63483" y1="66990" x2="76404" y2="67961"/>
                        <a14:foregroundMark x1="29775" y1="82524" x2="59551" y2="85437"/>
                        <a14:foregroundMark x1="28652" y1="86893" x2="38764" y2="86893"/>
                        <a14:foregroundMark x1="65169" y1="86893" x2="73034" y2="86893"/>
                        <a14:foregroundMark x1="38764" y1="86893" x2="61236" y2="86893"/>
                        <a14:foregroundMark x1="48315" y1="57767" x2="49438" y2="67961"/>
                        <a14:backgroundMark x1="33708" y1="30583" x2="76966" y2="37864"/>
                        <a14:backgroundMark x1="23034" y1="26214" x2="61798" y2="26214"/>
                        <a14:backgroundMark x1="61798" y1="26214" x2="22472" y2="28641"/>
                      </a14:backgroundRemoval>
                    </a14:imgEffect>
                  </a14:imgLayer>
                </a14:imgProps>
              </a:ext>
            </a:extLst>
          </a:blip>
          <a:stretch>
            <a:fillRect/>
          </a:stretch>
        </p:blipFill>
        <p:spPr>
          <a:xfrm>
            <a:off x="0" y="-1164835"/>
            <a:ext cx="1889212" cy="2329669"/>
          </a:xfrm>
          <a:prstGeom prst="rect">
            <a:avLst/>
          </a:prstGeom>
        </p:spPr>
      </p:pic>
      <p:sp>
        <p:nvSpPr>
          <p:cNvPr id="8" name="TextBox 7">
            <a:extLst>
              <a:ext uri="{FF2B5EF4-FFF2-40B4-BE49-F238E27FC236}">
                <a16:creationId xmlns="" xmlns:a16="http://schemas.microsoft.com/office/drawing/2014/main" id="{B75234F5-18E2-4380-847A-DDBACA75E2CA}"/>
              </a:ext>
            </a:extLst>
          </p:cNvPr>
          <p:cNvSpPr txBox="1"/>
          <p:nvPr/>
        </p:nvSpPr>
        <p:spPr>
          <a:xfrm>
            <a:off x="1889212" y="321012"/>
            <a:ext cx="9885831" cy="615297"/>
          </a:xfrm>
          <a:prstGeom prst="rect">
            <a:avLst/>
          </a:prstGeom>
          <a:noFill/>
        </p:spPr>
        <p:txBody>
          <a:bodyPr wrap="square" rtlCol="0">
            <a:spAutoFit/>
          </a:bodyPr>
          <a:lstStyle/>
          <a:p>
            <a:pPr>
              <a:lnSpc>
                <a:spcPts val="4500"/>
              </a:lnSpc>
            </a:pPr>
            <a:r>
              <a:rPr lang="en-US" sz="3000" b="1" dirty="0" err="1">
                <a:latin typeface="Times New Roman" panose="02020603050405020304" pitchFamily="18" charset="0"/>
                <a:ea typeface="Arial-Rounded" panose="020B0500000000000000" pitchFamily="34" charset="0"/>
                <a:cs typeface="Times New Roman" panose="02020603050405020304" pitchFamily="18" charset="0"/>
              </a:rPr>
              <a:t>Nhìn</a:t>
            </a:r>
            <a:r>
              <a:rPr lang="en-US" sz="30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latin typeface="Times New Roman" panose="02020603050405020304" pitchFamily="18" charset="0"/>
                <a:ea typeface="Arial-Rounded" panose="020B0500000000000000" pitchFamily="34" charset="0"/>
                <a:cs typeface="Times New Roman" panose="02020603050405020304" pitchFamily="18" charset="0"/>
              </a:rPr>
              <a:t>tranh</a:t>
            </a:r>
            <a:r>
              <a:rPr lang="en-US" sz="30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latin typeface="Times New Roman" panose="02020603050405020304" pitchFamily="18" charset="0"/>
                <a:ea typeface="Arial-Rounded" panose="020B0500000000000000" pitchFamily="34" charset="0"/>
                <a:cs typeface="Times New Roman" panose="02020603050405020304" pitchFamily="18" charset="0"/>
              </a:rPr>
              <a:t>đoán</a:t>
            </a:r>
            <a:r>
              <a:rPr lang="en-US" sz="30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latin typeface="Times New Roman" panose="02020603050405020304" pitchFamily="18" charset="0"/>
                <a:ea typeface="Arial-Rounded" panose="020B0500000000000000" pitchFamily="34" charset="0"/>
                <a:cs typeface="Times New Roman" panose="02020603050405020304" pitchFamily="18" charset="0"/>
              </a:rPr>
              <a:t>xem</a:t>
            </a:r>
            <a:r>
              <a:rPr lang="en-US" sz="30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latin typeface="Times New Roman" panose="02020603050405020304" pitchFamily="18" charset="0"/>
                <a:ea typeface="Arial-Rounded" panose="020B0500000000000000" pitchFamily="34" charset="0"/>
                <a:cs typeface="Times New Roman" panose="02020603050405020304" pitchFamily="18" charset="0"/>
              </a:rPr>
              <a:t>chuyện</a:t>
            </a:r>
            <a:r>
              <a:rPr lang="en-US" sz="30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latin typeface="Times New Roman" panose="02020603050405020304" pitchFamily="18" charset="0"/>
                <a:ea typeface="Arial-Rounded" panose="020B0500000000000000" pitchFamily="34" charset="0"/>
                <a:cs typeface="Times New Roman" panose="02020603050405020304" pitchFamily="18" charset="0"/>
              </a:rPr>
              <a:t>gì</a:t>
            </a:r>
            <a:r>
              <a:rPr lang="en-US" sz="30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latin typeface="Times New Roman" panose="02020603050405020304" pitchFamily="18" charset="0"/>
                <a:ea typeface="Arial-Rounded" panose="020B0500000000000000" pitchFamily="34" charset="0"/>
                <a:cs typeface="Times New Roman" panose="02020603050405020304" pitchFamily="18" charset="0"/>
              </a:rPr>
              <a:t>đang</a:t>
            </a:r>
            <a:r>
              <a:rPr lang="en-US" sz="30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latin typeface="Times New Roman" panose="02020603050405020304" pitchFamily="18" charset="0"/>
                <a:ea typeface="Arial-Rounded" panose="020B0500000000000000" pitchFamily="34" charset="0"/>
                <a:cs typeface="Times New Roman" panose="02020603050405020304" pitchFamily="18" charset="0"/>
              </a:rPr>
              <a:t>xảy</a:t>
            </a:r>
            <a:r>
              <a:rPr lang="en-US" sz="3000" b="1" dirty="0">
                <a:latin typeface="Times New Roman" panose="02020603050405020304" pitchFamily="18" charset="0"/>
                <a:ea typeface="Arial-Rounded" panose="020B0500000000000000" pitchFamily="34" charset="0"/>
                <a:cs typeface="Times New Roman" panose="02020603050405020304" pitchFamily="18" charset="0"/>
              </a:rPr>
              <a:t> ra </a:t>
            </a:r>
            <a:r>
              <a:rPr lang="en-US" sz="3000" b="1" dirty="0" err="1">
                <a:latin typeface="Times New Roman" panose="02020603050405020304" pitchFamily="18" charset="0"/>
                <a:ea typeface="Arial-Rounded" panose="020B0500000000000000" pitchFamily="34" charset="0"/>
                <a:cs typeface="Times New Roman" panose="02020603050405020304" pitchFamily="18" charset="0"/>
              </a:rPr>
              <a:t>với</a:t>
            </a:r>
            <a:r>
              <a:rPr lang="en-US" sz="30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latin typeface="Times New Roman" panose="02020603050405020304" pitchFamily="18" charset="0"/>
                <a:ea typeface="Arial-Rounded" panose="020B0500000000000000" pitchFamily="34" charset="0"/>
                <a:cs typeface="Times New Roman" panose="02020603050405020304" pitchFamily="18" charset="0"/>
              </a:rPr>
              <a:t>cánh</a:t>
            </a:r>
            <a:r>
              <a:rPr lang="en-US" sz="3000" b="1" dirty="0">
                <a:latin typeface="Times New Roman" panose="02020603050405020304" pitchFamily="18" charset="0"/>
                <a:ea typeface="Arial-Rounded" panose="020B0500000000000000" pitchFamily="34" charset="0"/>
                <a:cs typeface="Times New Roman" panose="02020603050405020304" pitchFamily="18" charset="0"/>
              </a:rPr>
              <a:t> cam?</a:t>
            </a:r>
          </a:p>
        </p:txBody>
      </p:sp>
      <p:pic>
        <p:nvPicPr>
          <p:cNvPr id="12" name="Picture 11"/>
          <p:cNvPicPr>
            <a:picLocks noChangeAspect="1"/>
          </p:cNvPicPr>
          <p:nvPr/>
        </p:nvPicPr>
        <p:blipFill>
          <a:blip r:embed="rId5"/>
          <a:stretch>
            <a:fillRect/>
          </a:stretch>
        </p:blipFill>
        <p:spPr>
          <a:xfrm>
            <a:off x="8986836" y="4510690"/>
            <a:ext cx="981075" cy="741412"/>
          </a:xfrm>
          <a:prstGeom prst="rect">
            <a:avLst/>
          </a:prstGeom>
        </p:spPr>
      </p:pic>
    </p:spTree>
    <p:extLst>
      <p:ext uri="{BB962C8B-B14F-4D97-AF65-F5344CB8AC3E}">
        <p14:creationId xmlns:p14="http://schemas.microsoft.com/office/powerpoint/2010/main" val="2038440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Cloud 16"/>
          <p:cNvSpPr/>
          <p:nvPr/>
        </p:nvSpPr>
        <p:spPr>
          <a:xfrm rot="11420464">
            <a:off x="2821957" y="3909735"/>
            <a:ext cx="4714782" cy="2409144"/>
          </a:xfrm>
          <a:prstGeom prst="cloud">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22" name="Rounded Rectangle 3">
            <a:extLst>
              <a:ext uri="{FF2B5EF4-FFF2-40B4-BE49-F238E27FC236}">
                <a16:creationId xmlns="" xmlns:a16="http://schemas.microsoft.com/office/drawing/2014/main" id="{67F4D588-7141-4E43-86E5-78FA783E99BB}"/>
              </a:ext>
            </a:extLst>
          </p:cNvPr>
          <p:cNvSpPr/>
          <p:nvPr/>
        </p:nvSpPr>
        <p:spPr>
          <a:xfrm>
            <a:off x="-2469511" y="-358094"/>
            <a:ext cx="15019320" cy="2104715"/>
          </a:xfrm>
          <a:prstGeom prst="roundRect">
            <a:avLst>
              <a:gd name="adj" fmla="val 50000"/>
            </a:avLst>
          </a:prstGeom>
          <a:solidFill>
            <a:srgbClr val="92D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grpSp>
        <p:nvGrpSpPr>
          <p:cNvPr id="2" name="Group 1">
            <a:extLst>
              <a:ext uri="{FF2B5EF4-FFF2-40B4-BE49-F238E27FC236}">
                <a16:creationId xmlns="" xmlns:a16="http://schemas.microsoft.com/office/drawing/2014/main" id="{3F234587-AF8F-4BAA-ABDE-9D3F5500A2BB}"/>
              </a:ext>
            </a:extLst>
          </p:cNvPr>
          <p:cNvGrpSpPr/>
          <p:nvPr/>
        </p:nvGrpSpPr>
        <p:grpSpPr>
          <a:xfrm>
            <a:off x="3191537" y="1650756"/>
            <a:ext cx="8500791" cy="1737790"/>
            <a:chOff x="2829935" y="3550985"/>
            <a:chExt cx="7251842" cy="2018182"/>
          </a:xfrm>
        </p:grpSpPr>
        <p:sp>
          <p:nvSpPr>
            <p:cNvPr id="6" name="Rounded Rectangle 5"/>
            <p:cNvSpPr/>
            <p:nvPr/>
          </p:nvSpPr>
          <p:spPr>
            <a:xfrm>
              <a:off x="2829935" y="3793226"/>
              <a:ext cx="7251842" cy="1775941"/>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7" name="Rounded Rectangle 6"/>
            <p:cNvSpPr/>
            <p:nvPr/>
          </p:nvSpPr>
          <p:spPr>
            <a:xfrm>
              <a:off x="2908323" y="3980560"/>
              <a:ext cx="7095067" cy="149061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8" name="Rounded Rectangle 7"/>
            <p:cNvSpPr/>
            <p:nvPr/>
          </p:nvSpPr>
          <p:spPr>
            <a:xfrm>
              <a:off x="4014393" y="3557950"/>
              <a:ext cx="114128" cy="522188"/>
            </a:xfrm>
            <a:prstGeom prst="roundRect">
              <a:avLst/>
            </a:prstGeom>
            <a:scene3d>
              <a:camera prst="orthographicFront"/>
              <a:lightRig rig="threePt" dir="t"/>
            </a:scene3d>
            <a:sp3d>
              <a:bevelT prst="convex"/>
            </a:sp3d>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9" name="Rounded Rectangle 8"/>
            <p:cNvSpPr/>
            <p:nvPr/>
          </p:nvSpPr>
          <p:spPr>
            <a:xfrm>
              <a:off x="8993858" y="3550985"/>
              <a:ext cx="114128" cy="522188"/>
            </a:xfrm>
            <a:prstGeom prst="roundRect">
              <a:avLst/>
            </a:prstGeom>
            <a:scene3d>
              <a:camera prst="orthographicFront"/>
              <a:lightRig rig="threePt" dir="t"/>
            </a:scene3d>
            <a:sp3d>
              <a:bevelT prst="convex"/>
            </a:sp3d>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grpSp>
      <p:grpSp>
        <p:nvGrpSpPr>
          <p:cNvPr id="3" name="Group 2">
            <a:extLst>
              <a:ext uri="{FF2B5EF4-FFF2-40B4-BE49-F238E27FC236}">
                <a16:creationId xmlns="" xmlns:a16="http://schemas.microsoft.com/office/drawing/2014/main" id="{2BFAB66E-FABC-479A-AD73-8CFF1151BCDE}"/>
              </a:ext>
            </a:extLst>
          </p:cNvPr>
          <p:cNvGrpSpPr/>
          <p:nvPr/>
        </p:nvGrpSpPr>
        <p:grpSpPr>
          <a:xfrm rot="20877529">
            <a:off x="143768" y="-43673"/>
            <a:ext cx="2373352" cy="1628627"/>
            <a:chOff x="-2489582" y="2641097"/>
            <a:chExt cx="2537440" cy="1969734"/>
          </a:xfrm>
        </p:grpSpPr>
        <p:sp>
          <p:nvSpPr>
            <p:cNvPr id="13" name="Cloud 12"/>
            <p:cNvSpPr/>
            <p:nvPr/>
          </p:nvSpPr>
          <p:spPr>
            <a:xfrm rot="12142935">
              <a:off x="-2489582" y="2641097"/>
              <a:ext cx="2537440" cy="1969734"/>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14" name="Cloud 13"/>
            <p:cNvSpPr/>
            <p:nvPr/>
          </p:nvSpPr>
          <p:spPr>
            <a:xfrm rot="12142935">
              <a:off x="-2391987" y="2811914"/>
              <a:ext cx="2342250" cy="1652982"/>
            </a:xfrm>
            <a:prstGeom prst="cloud">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grpSp>
      <p:sp>
        <p:nvSpPr>
          <p:cNvPr id="12" name="TextBox 11"/>
          <p:cNvSpPr txBox="1"/>
          <p:nvPr/>
        </p:nvSpPr>
        <p:spPr>
          <a:xfrm>
            <a:off x="84831" y="432653"/>
            <a:ext cx="2474632" cy="769441"/>
          </a:xfrm>
          <a:prstGeom prst="rect">
            <a:avLst/>
          </a:prstGeom>
          <a:noFill/>
        </p:spPr>
        <p:txBody>
          <a:bodyPr wrap="square" rtlCol="0">
            <a:spAutoFit/>
          </a:bodyPr>
          <a:lstStyle/>
          <a:p>
            <a:pPr algn="ctr"/>
            <a:r>
              <a:rPr lang="en-US" sz="4400" b="1" smtClean="0">
                <a:solidFill>
                  <a:schemeClr val="bg1"/>
                </a:solidFill>
                <a:latin typeface="Times New Roman" panose="02020603050405020304" pitchFamily="18" charset="0"/>
                <a:cs typeface="Times New Roman" panose="02020603050405020304" pitchFamily="18" charset="0"/>
              </a:rPr>
              <a:t>Bài 16</a:t>
            </a:r>
            <a:endParaRPr lang="en-US" sz="4400" b="1" dirty="0">
              <a:solidFill>
                <a:schemeClr val="bg1"/>
              </a:solidFill>
              <a:latin typeface="Times New Roman" panose="02020603050405020304" pitchFamily="18" charset="0"/>
              <a:cs typeface="Times New Roman" panose="02020603050405020304" pitchFamily="18" charset="0"/>
            </a:endParaRPr>
          </a:p>
        </p:txBody>
      </p:sp>
      <p:sp>
        <p:nvSpPr>
          <p:cNvPr id="21" name="Oval 20">
            <a:extLst>
              <a:ext uri="{FF2B5EF4-FFF2-40B4-BE49-F238E27FC236}">
                <a16:creationId xmlns="" xmlns:a16="http://schemas.microsoft.com/office/drawing/2014/main" id="{637B469F-4C6B-4890-B36E-0022CEEE7647}"/>
              </a:ext>
            </a:extLst>
          </p:cNvPr>
          <p:cNvSpPr/>
          <p:nvPr/>
        </p:nvSpPr>
        <p:spPr>
          <a:xfrm>
            <a:off x="2279278" y="1952172"/>
            <a:ext cx="1343498" cy="1351996"/>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18" name="TextBox 17"/>
          <p:cNvSpPr txBox="1"/>
          <p:nvPr/>
        </p:nvSpPr>
        <p:spPr>
          <a:xfrm>
            <a:off x="888407" y="2020649"/>
            <a:ext cx="1291948" cy="1538883"/>
          </a:xfrm>
          <a:prstGeom prst="rect">
            <a:avLst/>
          </a:prstGeom>
          <a:noFill/>
        </p:spPr>
        <p:txBody>
          <a:bodyPr wrap="square" rtlCol="0">
            <a:spAutoFit/>
          </a:bodyPr>
          <a:lstStyle/>
          <a:p>
            <a:pPr algn="ctr"/>
            <a:r>
              <a:rPr lang="en-US" sz="2800" b="1"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Bài</a:t>
            </a:r>
            <a:r>
              <a:rPr lang="en-US" sz="4000" b="1" dirty="0">
                <a:solidFill>
                  <a:schemeClr val="bg1"/>
                </a:solidFill>
                <a:latin typeface="Times New Roman" panose="02020603050405020304" pitchFamily="18" charset="0"/>
                <a:cs typeface="Times New Roman" panose="02020603050405020304" pitchFamily="18" charset="0"/>
              </a:rPr>
              <a:t> </a:t>
            </a:r>
          </a:p>
          <a:p>
            <a:pPr algn="ctr"/>
            <a:r>
              <a:rPr lang="en-US" sz="54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16</a:t>
            </a:r>
          </a:p>
        </p:txBody>
      </p:sp>
      <p:sp>
        <p:nvSpPr>
          <p:cNvPr id="19" name="TextBox 18"/>
          <p:cNvSpPr txBox="1"/>
          <p:nvPr/>
        </p:nvSpPr>
        <p:spPr>
          <a:xfrm>
            <a:off x="3697773" y="2237617"/>
            <a:ext cx="8599945" cy="923330"/>
          </a:xfrm>
          <a:prstGeom prst="rect">
            <a:avLst/>
          </a:prstGeom>
          <a:noFill/>
        </p:spPr>
        <p:txBody>
          <a:bodyPr wrap="square" rtlCol="0">
            <a:spAutoFit/>
          </a:bodyPr>
          <a:lstStyle/>
          <a:p>
            <a:r>
              <a:rPr lang="en-US" sz="5400" b="1" dirty="0" err="1">
                <a:solidFill>
                  <a:srgbClr val="00B050"/>
                </a:solidFill>
                <a:effectLst>
                  <a:reflection blurRad="6350" stA="55000" endA="300" endPos="45500" dir="5400000" sy="-100000" algn="bl" rotWithShape="0"/>
                </a:effectLst>
                <a:latin typeface="Times New Roman" panose="02020603050405020304" pitchFamily="18" charset="0"/>
                <a:ea typeface="Arial-Rounded" panose="020B0500000000000000" pitchFamily="34" charset="0"/>
                <a:cs typeface="Times New Roman" panose="02020603050405020304" pitchFamily="18" charset="0"/>
              </a:rPr>
              <a:t>TẠM</a:t>
            </a:r>
            <a:r>
              <a:rPr lang="en-US" sz="5400" b="1" dirty="0">
                <a:solidFill>
                  <a:srgbClr val="00B050"/>
                </a:solidFill>
                <a:effectLst>
                  <a:reflection blurRad="6350" stA="55000" endA="300" endPos="45500" dir="5400000" sy="-100000" algn="bl" rotWithShape="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5400" b="1" dirty="0" err="1">
                <a:solidFill>
                  <a:srgbClr val="00B050"/>
                </a:solidFill>
                <a:effectLst>
                  <a:reflection blurRad="6350" stA="55000" endA="300" endPos="45500" dir="5400000" sy="-100000" algn="bl" rotWithShape="0"/>
                </a:effectLst>
                <a:latin typeface="Times New Roman" panose="02020603050405020304" pitchFamily="18" charset="0"/>
                <a:ea typeface="Arial-Rounded" panose="020B0500000000000000" pitchFamily="34" charset="0"/>
                <a:cs typeface="Times New Roman" panose="02020603050405020304" pitchFamily="18" charset="0"/>
              </a:rPr>
              <a:t>BIỆT</a:t>
            </a:r>
            <a:r>
              <a:rPr lang="en-US" sz="5400" b="1" dirty="0">
                <a:solidFill>
                  <a:srgbClr val="00B050"/>
                </a:solidFill>
                <a:effectLst>
                  <a:reflection blurRad="6350" stA="55000" endA="300" endPos="45500" dir="5400000" sy="-100000" algn="bl" rotWithShape="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5400" b="1" dirty="0" err="1">
                <a:solidFill>
                  <a:srgbClr val="00B050"/>
                </a:solidFill>
                <a:effectLst>
                  <a:reflection blurRad="6350" stA="55000" endA="300" endPos="45500" dir="5400000" sy="-100000" algn="bl" rotWithShape="0"/>
                </a:effectLst>
                <a:latin typeface="Times New Roman" panose="02020603050405020304" pitchFamily="18" charset="0"/>
                <a:ea typeface="Arial-Rounded" panose="020B0500000000000000" pitchFamily="34" charset="0"/>
                <a:cs typeface="Times New Roman" panose="02020603050405020304" pitchFamily="18" charset="0"/>
              </a:rPr>
              <a:t>CÁNH</a:t>
            </a:r>
            <a:r>
              <a:rPr lang="en-US" sz="5400" b="1" dirty="0">
                <a:solidFill>
                  <a:srgbClr val="00B050"/>
                </a:solidFill>
                <a:effectLst>
                  <a:reflection blurRad="6350" stA="55000" endA="300" endPos="45500" dir="5400000" sy="-100000" algn="bl" rotWithShape="0"/>
                </a:effectLst>
                <a:latin typeface="Times New Roman" panose="02020603050405020304" pitchFamily="18" charset="0"/>
                <a:ea typeface="Arial-Rounded" panose="020B0500000000000000" pitchFamily="34" charset="0"/>
                <a:cs typeface="Times New Roman" panose="02020603050405020304" pitchFamily="18" charset="0"/>
              </a:rPr>
              <a:t> CAM</a:t>
            </a:r>
          </a:p>
        </p:txBody>
      </p:sp>
      <p:pic>
        <p:nvPicPr>
          <p:cNvPr id="5" name="Picture 4" descr="A picture containing text, clipart&#10;&#10;Description automatically generated">
            <a:extLst>
              <a:ext uri="{FF2B5EF4-FFF2-40B4-BE49-F238E27FC236}">
                <a16:creationId xmlns="" xmlns:a16="http://schemas.microsoft.com/office/drawing/2014/main" id="{6A7F4CD3-1205-4A3F-9F7F-3707995CC0E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655246" y="3501267"/>
            <a:ext cx="2536754" cy="3732553"/>
          </a:xfrm>
          <a:prstGeom prst="rect">
            <a:avLst/>
          </a:prstGeom>
        </p:spPr>
      </p:pic>
      <p:sp>
        <p:nvSpPr>
          <p:cNvPr id="16" name="Rectangle 15"/>
          <p:cNvSpPr/>
          <p:nvPr/>
        </p:nvSpPr>
        <p:spPr>
          <a:xfrm>
            <a:off x="3697773" y="4226170"/>
            <a:ext cx="2920992" cy="1569660"/>
          </a:xfrm>
          <a:prstGeom prst="rect">
            <a:avLst/>
          </a:prstGeom>
        </p:spPr>
        <p:txBody>
          <a:bodyPr wrap="none">
            <a:spAutoFit/>
          </a:bodyPr>
          <a:lstStyle/>
          <a:p>
            <a:pPr algn="ctr"/>
            <a:r>
              <a:rPr lang="en-US" sz="9600" b="1" smtClean="0">
                <a:solidFill>
                  <a:srgbClr val="002060"/>
                </a:solidFill>
                <a:latin typeface="Times New Roman" panose="02020603050405020304" pitchFamily="18" charset="0"/>
                <a:cs typeface="Times New Roman" panose="02020603050405020304" pitchFamily="18" charset="0"/>
              </a:rPr>
              <a:t>ĐỌC</a:t>
            </a:r>
            <a:endParaRPr lang="en-US" sz="9600" b="1">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3188759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 xmlns:a16="http://schemas.microsoft.com/office/drawing/2014/main" id="{FDA0BE07-7D52-40C3-A340-ACB9DF76905F}"/>
              </a:ext>
            </a:extLst>
          </p:cNvPr>
          <p:cNvSpPr txBox="1"/>
          <p:nvPr/>
        </p:nvSpPr>
        <p:spPr>
          <a:xfrm>
            <a:off x="596237" y="428078"/>
            <a:ext cx="10999526" cy="7094250"/>
          </a:xfrm>
          <a:prstGeom prst="rect">
            <a:avLst/>
          </a:prstGeom>
          <a:noFill/>
        </p:spPr>
        <p:txBody>
          <a:bodyPr wrap="square" rtlCol="0">
            <a:spAutoFit/>
          </a:bodyPr>
          <a:lstStyle/>
          <a:p>
            <a:pPr algn="just">
              <a:lnSpc>
                <a:spcPts val="4200"/>
              </a:lnSpc>
            </a:pPr>
            <a:r>
              <a:rPr lang="en-US" sz="2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latin typeface="Times New Roman" panose="02020603050405020304" pitchFamily="18" charset="0"/>
                <a:ea typeface="Arial-Rounded" panose="020B0500000000000000" pitchFamily="34" charset="0"/>
                <a:cs typeface="Times New Roman" panose="02020603050405020304" pitchFamily="18" charset="0"/>
              </a:rPr>
              <a:t>Chú</a:t>
            </a:r>
            <a:r>
              <a:rPr lang="en-US" sz="26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latin typeface="Times New Roman" panose="02020603050405020304" pitchFamily="18" charset="0"/>
                <a:ea typeface="Arial-Rounded" panose="020B0500000000000000" pitchFamily="34" charset="0"/>
                <a:cs typeface="Times New Roman" panose="02020603050405020304" pitchFamily="18" charset="0"/>
              </a:rPr>
              <a:t>cánh</a:t>
            </a:r>
            <a:r>
              <a:rPr lang="en-US" sz="2600" b="1" dirty="0">
                <a:latin typeface="Times New Roman" panose="02020603050405020304" pitchFamily="18" charset="0"/>
                <a:ea typeface="Arial-Rounded" panose="020B0500000000000000" pitchFamily="34" charset="0"/>
                <a:cs typeface="Times New Roman" panose="02020603050405020304" pitchFamily="18" charset="0"/>
              </a:rPr>
              <a:t> cam </a:t>
            </a:r>
            <a:r>
              <a:rPr lang="en-US" sz="2600" b="1" dirty="0" err="1">
                <a:latin typeface="Times New Roman" panose="02020603050405020304" pitchFamily="18" charset="0"/>
                <a:ea typeface="Arial-Rounded" panose="020B0500000000000000" pitchFamily="34" charset="0"/>
                <a:cs typeface="Times New Roman" panose="02020603050405020304" pitchFamily="18" charset="0"/>
              </a:rPr>
              <a:t>đi</a:t>
            </a:r>
            <a:r>
              <a:rPr lang="en-US" sz="26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latin typeface="Times New Roman" panose="02020603050405020304" pitchFamily="18" charset="0"/>
                <a:ea typeface="Arial-Rounded" panose="020B0500000000000000" pitchFamily="34" charset="0"/>
                <a:cs typeface="Times New Roman" panose="02020603050405020304" pitchFamily="18" charset="0"/>
              </a:rPr>
              <a:t>lạc</a:t>
            </a:r>
            <a:r>
              <a:rPr lang="en-US" sz="26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latin typeface="Times New Roman" panose="02020603050405020304" pitchFamily="18" charset="0"/>
                <a:ea typeface="Arial-Rounded" panose="020B0500000000000000" pitchFamily="34" charset="0"/>
                <a:cs typeface="Times New Roman" panose="02020603050405020304" pitchFamily="18" charset="0"/>
              </a:rPr>
              <a:t>vào</a:t>
            </a:r>
            <a:r>
              <a:rPr lang="en-US" sz="26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latin typeface="Times New Roman" panose="02020603050405020304" pitchFamily="18" charset="0"/>
                <a:ea typeface="Arial-Rounded" panose="020B0500000000000000" pitchFamily="34" charset="0"/>
                <a:cs typeface="Times New Roman" panose="02020603050405020304" pitchFamily="18" charset="0"/>
              </a:rPr>
              <a:t>nhà</a:t>
            </a:r>
            <a:r>
              <a:rPr lang="en-US" sz="26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latin typeface="Times New Roman" panose="02020603050405020304" pitchFamily="18" charset="0"/>
                <a:ea typeface="Arial-Rounded" panose="020B0500000000000000" pitchFamily="34" charset="0"/>
                <a:cs typeface="Times New Roman" panose="02020603050405020304" pitchFamily="18" charset="0"/>
              </a:rPr>
              <a:t>Bống</a:t>
            </a:r>
            <a:r>
              <a:rPr lang="en-US" sz="26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latin typeface="Times New Roman" panose="02020603050405020304" pitchFamily="18" charset="0"/>
                <a:ea typeface="Arial-Rounded" panose="020B0500000000000000" pitchFamily="34" charset="0"/>
                <a:cs typeface="Times New Roman" panose="02020603050405020304" pitchFamily="18" charset="0"/>
              </a:rPr>
              <a:t>Chân</a:t>
            </a:r>
            <a:r>
              <a:rPr lang="en-US" sz="26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latin typeface="Times New Roman" panose="02020603050405020304" pitchFamily="18" charset="0"/>
                <a:ea typeface="Arial-Rounded" panose="020B0500000000000000" pitchFamily="34" charset="0"/>
                <a:cs typeface="Times New Roman" panose="02020603050405020304" pitchFamily="18" charset="0"/>
              </a:rPr>
              <a:t>chú</a:t>
            </a:r>
            <a:r>
              <a:rPr lang="en-US" sz="26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latin typeface="Times New Roman" panose="02020603050405020304" pitchFamily="18" charset="0"/>
                <a:ea typeface="Arial-Rounded" panose="020B0500000000000000" pitchFamily="34" charset="0"/>
                <a:cs typeface="Times New Roman" panose="02020603050405020304" pitchFamily="18" charset="0"/>
              </a:rPr>
              <a:t>bị</a:t>
            </a:r>
            <a:r>
              <a:rPr lang="en-US" sz="26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latin typeface="Times New Roman" panose="02020603050405020304" pitchFamily="18" charset="0"/>
                <a:ea typeface="Arial-Rounded" panose="020B0500000000000000" pitchFamily="34" charset="0"/>
                <a:cs typeface="Times New Roman" panose="02020603050405020304" pitchFamily="18" charset="0"/>
              </a:rPr>
              <a:t>thương</a:t>
            </a:r>
            <a:r>
              <a:rPr lang="en-US" sz="26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latin typeface="Times New Roman" panose="02020603050405020304" pitchFamily="18" charset="0"/>
                <a:ea typeface="Arial-Rounded" panose="020B0500000000000000" pitchFamily="34" charset="0"/>
                <a:cs typeface="Times New Roman" panose="02020603050405020304" pitchFamily="18" charset="0"/>
              </a:rPr>
              <a:t>bước</a:t>
            </a:r>
            <a:r>
              <a:rPr lang="en-US" sz="26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600" b="1" err="1">
                <a:latin typeface="Times New Roman" panose="02020603050405020304" pitchFamily="18" charset="0"/>
                <a:ea typeface="Arial-Rounded" panose="020B0500000000000000" pitchFamily="34" charset="0"/>
                <a:cs typeface="Times New Roman" panose="02020603050405020304" pitchFamily="18" charset="0"/>
              </a:rPr>
              <a:t>đi</a:t>
            </a:r>
            <a:r>
              <a:rPr lang="en-US" sz="2600" b="1">
                <a:latin typeface="Times New Roman" panose="02020603050405020304" pitchFamily="18" charset="0"/>
                <a:ea typeface="Arial-Rounded" panose="020B0500000000000000" pitchFamily="34" charset="0"/>
                <a:cs typeface="Times New Roman" panose="02020603050405020304" pitchFamily="18" charset="0"/>
              </a:rPr>
              <a:t> </a:t>
            </a:r>
            <a:endParaRPr lang="en-US" sz="2600" b="1" smtClean="0">
              <a:latin typeface="Times New Roman" panose="02020603050405020304" pitchFamily="18" charset="0"/>
              <a:ea typeface="Arial-Rounded" panose="020B0500000000000000" pitchFamily="34" charset="0"/>
              <a:cs typeface="Times New Roman" panose="02020603050405020304" pitchFamily="18" charset="0"/>
            </a:endParaRPr>
          </a:p>
          <a:p>
            <a:pPr algn="just">
              <a:lnSpc>
                <a:spcPts val="4200"/>
              </a:lnSpc>
            </a:pPr>
            <a:r>
              <a:rPr lang="en-US" sz="2600" b="1" smtClean="0">
                <a:latin typeface="Times New Roman" panose="02020603050405020304" pitchFamily="18" charset="0"/>
                <a:ea typeface="Arial-Rounded" panose="020B0500000000000000" pitchFamily="34" charset="0"/>
                <a:cs typeface="Times New Roman" panose="02020603050405020304" pitchFamily="18" charset="0"/>
              </a:rPr>
              <a:t>tập </a:t>
            </a:r>
            <a:r>
              <a:rPr lang="en-US" sz="2600" b="1" dirty="0" err="1">
                <a:latin typeface="Times New Roman" panose="02020603050405020304" pitchFamily="18" charset="0"/>
                <a:ea typeface="Arial-Rounded" panose="020B0500000000000000" pitchFamily="34" charset="0"/>
                <a:cs typeface="Times New Roman" panose="02020603050405020304" pitchFamily="18" charset="0"/>
              </a:rPr>
              <a:t>tễnh</a:t>
            </a:r>
            <a:r>
              <a:rPr lang="en-US" sz="26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latin typeface="Times New Roman" panose="02020603050405020304" pitchFamily="18" charset="0"/>
                <a:ea typeface="Arial-Rounded" panose="020B0500000000000000" pitchFamily="34" charset="0"/>
                <a:cs typeface="Times New Roman" panose="02020603050405020304" pitchFamily="18" charset="0"/>
              </a:rPr>
              <a:t>Bống</a:t>
            </a:r>
            <a:r>
              <a:rPr lang="en-US" sz="26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latin typeface="Times New Roman" panose="02020603050405020304" pitchFamily="18" charset="0"/>
                <a:ea typeface="Arial-Rounded" panose="020B0500000000000000" pitchFamily="34" charset="0"/>
                <a:cs typeface="Times New Roman" panose="02020603050405020304" pitchFamily="18" charset="0"/>
              </a:rPr>
              <a:t>thương</a:t>
            </a:r>
            <a:r>
              <a:rPr lang="en-US" sz="26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latin typeface="Times New Roman" panose="02020603050405020304" pitchFamily="18" charset="0"/>
                <a:ea typeface="Arial-Rounded" panose="020B0500000000000000" pitchFamily="34" charset="0"/>
                <a:cs typeface="Times New Roman" panose="02020603050405020304" pitchFamily="18" charset="0"/>
              </a:rPr>
              <a:t>quá</a:t>
            </a:r>
            <a:r>
              <a:rPr lang="en-US" sz="26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latin typeface="Times New Roman" panose="02020603050405020304" pitchFamily="18" charset="0"/>
                <a:ea typeface="Arial-Rounded" panose="020B0500000000000000" pitchFamily="34" charset="0"/>
                <a:cs typeface="Times New Roman" panose="02020603050405020304" pitchFamily="18" charset="0"/>
              </a:rPr>
              <a:t>đặt</a:t>
            </a:r>
            <a:r>
              <a:rPr lang="en-US" sz="26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latin typeface="Times New Roman" panose="02020603050405020304" pitchFamily="18" charset="0"/>
                <a:ea typeface="Arial-Rounded" panose="020B0500000000000000" pitchFamily="34" charset="0"/>
                <a:cs typeface="Times New Roman" panose="02020603050405020304" pitchFamily="18" charset="0"/>
              </a:rPr>
              <a:t>cánh</a:t>
            </a:r>
            <a:r>
              <a:rPr lang="en-US" sz="2600" b="1" dirty="0">
                <a:latin typeface="Times New Roman" panose="02020603050405020304" pitchFamily="18" charset="0"/>
                <a:ea typeface="Arial-Rounded" panose="020B0500000000000000" pitchFamily="34" charset="0"/>
                <a:cs typeface="Times New Roman" panose="02020603050405020304" pitchFamily="18" charset="0"/>
              </a:rPr>
              <a:t> cam </a:t>
            </a:r>
            <a:r>
              <a:rPr lang="en-US" sz="2600" b="1" dirty="0" err="1">
                <a:latin typeface="Times New Roman" panose="02020603050405020304" pitchFamily="18" charset="0"/>
                <a:ea typeface="Arial-Rounded" panose="020B0500000000000000" pitchFamily="34" charset="0"/>
                <a:cs typeface="Times New Roman" panose="02020603050405020304" pitchFamily="18" charset="0"/>
              </a:rPr>
              <a:t>vào</a:t>
            </a:r>
            <a:r>
              <a:rPr lang="en-US" sz="26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latin typeface="Times New Roman" panose="02020603050405020304" pitchFamily="18" charset="0"/>
                <a:ea typeface="Arial-Rounded" panose="020B0500000000000000" pitchFamily="34" charset="0"/>
                <a:cs typeface="Times New Roman" panose="02020603050405020304" pitchFamily="18" charset="0"/>
              </a:rPr>
              <a:t>một</a:t>
            </a:r>
            <a:r>
              <a:rPr lang="en-US" sz="26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latin typeface="Times New Roman" panose="02020603050405020304" pitchFamily="18" charset="0"/>
                <a:ea typeface="Arial-Rounded" panose="020B0500000000000000" pitchFamily="34" charset="0"/>
                <a:cs typeface="Times New Roman" panose="02020603050405020304" pitchFamily="18" charset="0"/>
              </a:rPr>
              <a:t>chiếc</a:t>
            </a:r>
            <a:r>
              <a:rPr lang="en-US" sz="26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latin typeface="Times New Roman" panose="02020603050405020304" pitchFamily="18" charset="0"/>
                <a:ea typeface="Arial-Rounded" panose="020B0500000000000000" pitchFamily="34" charset="0"/>
                <a:cs typeface="Times New Roman" panose="02020603050405020304" pitchFamily="18" charset="0"/>
              </a:rPr>
              <a:t>lọ</a:t>
            </a:r>
            <a:r>
              <a:rPr lang="en-US" sz="26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latin typeface="Times New Roman" panose="02020603050405020304" pitchFamily="18" charset="0"/>
                <a:ea typeface="Arial-Rounded" panose="020B0500000000000000" pitchFamily="34" charset="0"/>
                <a:cs typeface="Times New Roman" panose="02020603050405020304" pitchFamily="18" charset="0"/>
              </a:rPr>
              <a:t>nhỏ</a:t>
            </a:r>
            <a:r>
              <a:rPr lang="en-US" sz="26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latin typeface="Times New Roman" panose="02020603050405020304" pitchFamily="18" charset="0"/>
                <a:ea typeface="Arial-Rounded" panose="020B0500000000000000" pitchFamily="34" charset="0"/>
                <a:cs typeface="Times New Roman" panose="02020603050405020304" pitchFamily="18" charset="0"/>
              </a:rPr>
              <a:t>đựng</a:t>
            </a:r>
            <a:r>
              <a:rPr lang="en-US" sz="26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latin typeface="Times New Roman" panose="02020603050405020304" pitchFamily="18" charset="0"/>
                <a:ea typeface="Arial-Rounded" panose="020B0500000000000000" pitchFamily="34" charset="0"/>
                <a:cs typeface="Times New Roman" panose="02020603050405020304" pitchFamily="18" charset="0"/>
              </a:rPr>
              <a:t>đầy</a:t>
            </a:r>
            <a:r>
              <a:rPr lang="en-US" sz="26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latin typeface="Times New Roman" panose="02020603050405020304" pitchFamily="18" charset="0"/>
                <a:ea typeface="Arial-Rounded" panose="020B0500000000000000" pitchFamily="34" charset="0"/>
                <a:cs typeface="Times New Roman" panose="02020603050405020304" pitchFamily="18" charset="0"/>
              </a:rPr>
              <a:t>cỏ</a:t>
            </a:r>
            <a:r>
              <a:rPr lang="en-US" sz="26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latin typeface="Times New Roman" panose="02020603050405020304" pitchFamily="18" charset="0"/>
                <a:ea typeface="Arial-Rounded" panose="020B0500000000000000" pitchFamily="34" charset="0"/>
                <a:cs typeface="Times New Roman" panose="02020603050405020304" pitchFamily="18" charset="0"/>
              </a:rPr>
              <a:t>Từ</a:t>
            </a:r>
            <a:r>
              <a:rPr lang="en-US" sz="26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latin typeface="Times New Roman" panose="02020603050405020304" pitchFamily="18" charset="0"/>
                <a:ea typeface="Arial-Rounded" panose="020B0500000000000000" pitchFamily="34" charset="0"/>
                <a:cs typeface="Times New Roman" panose="02020603050405020304" pitchFamily="18" charset="0"/>
              </a:rPr>
              <a:t>ngày</a:t>
            </a:r>
            <a:r>
              <a:rPr lang="en-US" sz="26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latin typeface="Times New Roman" panose="02020603050405020304" pitchFamily="18" charset="0"/>
                <a:ea typeface="Arial-Rounded" panose="020B0500000000000000" pitchFamily="34" charset="0"/>
                <a:cs typeface="Times New Roman" panose="02020603050405020304" pitchFamily="18" charset="0"/>
              </a:rPr>
              <a:t>đó</a:t>
            </a:r>
            <a:r>
              <a:rPr lang="en-US" sz="26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latin typeface="Times New Roman" panose="02020603050405020304" pitchFamily="18" charset="0"/>
                <a:ea typeface="Arial-Rounded" panose="020B0500000000000000" pitchFamily="34" charset="0"/>
                <a:cs typeface="Times New Roman" panose="02020603050405020304" pitchFamily="18" charset="0"/>
              </a:rPr>
              <a:t>cánh</a:t>
            </a:r>
            <a:r>
              <a:rPr lang="en-US" sz="2600" b="1" dirty="0">
                <a:latin typeface="Times New Roman" panose="02020603050405020304" pitchFamily="18" charset="0"/>
                <a:ea typeface="Arial-Rounded" panose="020B0500000000000000" pitchFamily="34" charset="0"/>
                <a:cs typeface="Times New Roman" panose="02020603050405020304" pitchFamily="18" charset="0"/>
              </a:rPr>
              <a:t> cam </a:t>
            </a:r>
            <a:r>
              <a:rPr lang="en-US" sz="2600" b="1" dirty="0" err="1">
                <a:latin typeface="Times New Roman" panose="02020603050405020304" pitchFamily="18" charset="0"/>
                <a:ea typeface="Arial-Rounded" panose="020B0500000000000000" pitchFamily="34" charset="0"/>
                <a:cs typeface="Times New Roman" panose="02020603050405020304" pitchFamily="18" charset="0"/>
              </a:rPr>
              <a:t>trở</a:t>
            </a:r>
            <a:r>
              <a:rPr lang="en-US" sz="26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latin typeface="Times New Roman" panose="02020603050405020304" pitchFamily="18" charset="0"/>
                <a:ea typeface="Arial-Rounded" panose="020B0500000000000000" pitchFamily="34" charset="0"/>
                <a:cs typeface="Times New Roman" panose="02020603050405020304" pitchFamily="18" charset="0"/>
              </a:rPr>
              <a:t>thành</a:t>
            </a:r>
            <a:r>
              <a:rPr lang="en-US" sz="26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latin typeface="Times New Roman" panose="02020603050405020304" pitchFamily="18" charset="0"/>
                <a:ea typeface="Arial-Rounded" panose="020B0500000000000000" pitchFamily="34" charset="0"/>
                <a:cs typeface="Times New Roman" panose="02020603050405020304" pitchFamily="18" charset="0"/>
              </a:rPr>
              <a:t>người</a:t>
            </a:r>
            <a:r>
              <a:rPr lang="en-US" sz="26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latin typeface="Times New Roman" panose="02020603050405020304" pitchFamily="18" charset="0"/>
                <a:ea typeface="Arial-Rounded" panose="020B0500000000000000" pitchFamily="34" charset="0"/>
                <a:cs typeface="Times New Roman" panose="02020603050405020304" pitchFamily="18" charset="0"/>
              </a:rPr>
              <a:t>bạn</a:t>
            </a:r>
            <a:r>
              <a:rPr lang="en-US" sz="26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latin typeface="Times New Roman" panose="02020603050405020304" pitchFamily="18" charset="0"/>
                <a:ea typeface="Arial-Rounded" panose="020B0500000000000000" pitchFamily="34" charset="0"/>
                <a:cs typeface="Times New Roman" panose="02020603050405020304" pitchFamily="18" charset="0"/>
              </a:rPr>
              <a:t>nhỏ</a:t>
            </a:r>
            <a:r>
              <a:rPr lang="en-US" sz="26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latin typeface="Times New Roman" panose="02020603050405020304" pitchFamily="18" charset="0"/>
                <a:ea typeface="Arial-Rounded" panose="020B0500000000000000" pitchFamily="34" charset="0"/>
                <a:cs typeface="Times New Roman" panose="02020603050405020304" pitchFamily="18" charset="0"/>
              </a:rPr>
              <a:t>xíu</a:t>
            </a:r>
            <a:r>
              <a:rPr lang="en-US" sz="26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latin typeface="Times New Roman" panose="02020603050405020304" pitchFamily="18" charset="0"/>
                <a:ea typeface="Arial-Rounded" panose="020B0500000000000000" pitchFamily="34" charset="0"/>
                <a:cs typeface="Times New Roman" panose="02020603050405020304" pitchFamily="18" charset="0"/>
              </a:rPr>
              <a:t>của</a:t>
            </a:r>
            <a:r>
              <a:rPr lang="en-US" sz="26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latin typeface="Times New Roman" panose="02020603050405020304" pitchFamily="18" charset="0"/>
                <a:ea typeface="Arial-Rounded" panose="020B0500000000000000" pitchFamily="34" charset="0"/>
                <a:cs typeface="Times New Roman" panose="02020603050405020304" pitchFamily="18" charset="0"/>
              </a:rPr>
              <a:t>Bống</a:t>
            </a:r>
            <a:r>
              <a:rPr lang="en-US" sz="2600" b="1" dirty="0">
                <a:latin typeface="Times New Roman" panose="02020603050405020304" pitchFamily="18" charset="0"/>
                <a:ea typeface="Arial-Rounded" panose="020B0500000000000000" pitchFamily="34" charset="0"/>
                <a:cs typeface="Times New Roman" panose="02020603050405020304" pitchFamily="18" charset="0"/>
              </a:rPr>
              <a:t>.</a:t>
            </a:r>
          </a:p>
          <a:p>
            <a:pPr algn="just">
              <a:lnSpc>
                <a:spcPts val="4200"/>
              </a:lnSpc>
            </a:pPr>
            <a:r>
              <a:rPr lang="en-US" sz="26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latin typeface="Times New Roman" panose="02020603050405020304" pitchFamily="18" charset="0"/>
                <a:ea typeface="Arial-Rounded" panose="020B0500000000000000" pitchFamily="34" charset="0"/>
                <a:cs typeface="Times New Roman" panose="02020603050405020304" pitchFamily="18" charset="0"/>
              </a:rPr>
              <a:t>Cánh</a:t>
            </a:r>
            <a:r>
              <a:rPr lang="en-US" sz="2600" b="1" dirty="0">
                <a:latin typeface="Times New Roman" panose="02020603050405020304" pitchFamily="18" charset="0"/>
                <a:ea typeface="Arial-Rounded" panose="020B0500000000000000" pitchFamily="34" charset="0"/>
                <a:cs typeface="Times New Roman" panose="02020603050405020304" pitchFamily="18" charset="0"/>
              </a:rPr>
              <a:t> cam </a:t>
            </a:r>
            <a:r>
              <a:rPr lang="en-US" sz="2600" b="1" dirty="0" err="1">
                <a:latin typeface="Times New Roman" panose="02020603050405020304" pitchFamily="18" charset="0"/>
                <a:ea typeface="Arial-Rounded" panose="020B0500000000000000" pitchFamily="34" charset="0"/>
                <a:cs typeface="Times New Roman" panose="02020603050405020304" pitchFamily="18" charset="0"/>
              </a:rPr>
              <a:t>có</a:t>
            </a:r>
            <a:r>
              <a:rPr lang="en-US" sz="26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latin typeface="Times New Roman" panose="02020603050405020304" pitchFamily="18" charset="0"/>
                <a:ea typeface="Arial-Rounded" panose="020B0500000000000000" pitchFamily="34" charset="0"/>
                <a:cs typeface="Times New Roman" panose="02020603050405020304" pitchFamily="18" charset="0"/>
              </a:rPr>
              <a:t>đôi</a:t>
            </a:r>
            <a:r>
              <a:rPr lang="en-US" sz="26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latin typeface="Times New Roman" panose="02020603050405020304" pitchFamily="18" charset="0"/>
                <a:ea typeface="Arial-Rounded" panose="020B0500000000000000" pitchFamily="34" charset="0"/>
                <a:cs typeface="Times New Roman" panose="02020603050405020304" pitchFamily="18" charset="0"/>
              </a:rPr>
              <a:t>cánh</a:t>
            </a:r>
            <a:r>
              <a:rPr lang="en-US" sz="26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latin typeface="Times New Roman" panose="02020603050405020304" pitchFamily="18" charset="0"/>
                <a:ea typeface="Arial-Rounded" panose="020B0500000000000000" pitchFamily="34" charset="0"/>
                <a:cs typeface="Times New Roman" panose="02020603050405020304" pitchFamily="18" charset="0"/>
              </a:rPr>
              <a:t>xanh</a:t>
            </a:r>
            <a:r>
              <a:rPr lang="en-US" sz="26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latin typeface="Times New Roman" panose="02020603050405020304" pitchFamily="18" charset="0"/>
                <a:ea typeface="Arial-Rounded" panose="020B0500000000000000" pitchFamily="34" charset="0"/>
                <a:cs typeface="Times New Roman" panose="02020603050405020304" pitchFamily="18" charset="0"/>
              </a:rPr>
              <a:t>biếc</a:t>
            </a:r>
            <a:r>
              <a:rPr lang="en-US" sz="26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latin typeface="Times New Roman" panose="02020603050405020304" pitchFamily="18" charset="0"/>
                <a:ea typeface="Arial-Rounded" panose="020B0500000000000000" pitchFamily="34" charset="0"/>
                <a:cs typeface="Times New Roman" panose="02020603050405020304" pitchFamily="18" charset="0"/>
              </a:rPr>
              <a:t>óng</a:t>
            </a:r>
            <a:r>
              <a:rPr lang="en-US" sz="26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latin typeface="Times New Roman" panose="02020603050405020304" pitchFamily="18" charset="0"/>
                <a:ea typeface="Arial-Rounded" panose="020B0500000000000000" pitchFamily="34" charset="0"/>
                <a:cs typeface="Times New Roman" panose="02020603050405020304" pitchFamily="18" charset="0"/>
              </a:rPr>
              <a:t>ánh</a:t>
            </a:r>
            <a:r>
              <a:rPr lang="en-US" sz="26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latin typeface="Times New Roman" panose="02020603050405020304" pitchFamily="18" charset="0"/>
                <a:ea typeface="Arial-Rounded" panose="020B0500000000000000" pitchFamily="34" charset="0"/>
                <a:cs typeface="Times New Roman" panose="02020603050405020304" pitchFamily="18" charset="0"/>
              </a:rPr>
              <a:t>dưới</a:t>
            </a:r>
            <a:r>
              <a:rPr lang="en-US" sz="26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latin typeface="Times New Roman" panose="02020603050405020304" pitchFamily="18" charset="0"/>
                <a:ea typeface="Arial-Rounded" panose="020B0500000000000000" pitchFamily="34" charset="0"/>
                <a:cs typeface="Times New Roman" panose="02020603050405020304" pitchFamily="18" charset="0"/>
              </a:rPr>
              <a:t>ánh</a:t>
            </a:r>
            <a:r>
              <a:rPr lang="en-US" sz="26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latin typeface="Times New Roman" panose="02020603050405020304" pitchFamily="18" charset="0"/>
                <a:ea typeface="Arial-Rounded" panose="020B0500000000000000" pitchFamily="34" charset="0"/>
                <a:cs typeface="Times New Roman" panose="02020603050405020304" pitchFamily="18" charset="0"/>
              </a:rPr>
              <a:t>nắng</a:t>
            </a:r>
            <a:r>
              <a:rPr lang="en-US" sz="26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latin typeface="Times New Roman" panose="02020603050405020304" pitchFamily="18" charset="0"/>
                <a:ea typeface="Arial-Rounded" panose="020B0500000000000000" pitchFamily="34" charset="0"/>
                <a:cs typeface="Times New Roman" panose="02020603050405020304" pitchFamily="18" charset="0"/>
              </a:rPr>
              <a:t>mặt</a:t>
            </a:r>
            <a:r>
              <a:rPr lang="en-US" sz="26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latin typeface="Times New Roman" panose="02020603050405020304" pitchFamily="18" charset="0"/>
                <a:ea typeface="Arial-Rounded" panose="020B0500000000000000" pitchFamily="34" charset="0"/>
                <a:cs typeface="Times New Roman" panose="02020603050405020304" pitchFamily="18" charset="0"/>
              </a:rPr>
              <a:t>trời</a:t>
            </a:r>
            <a:r>
              <a:rPr lang="en-US" sz="26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latin typeface="Times New Roman" panose="02020603050405020304" pitchFamily="18" charset="0"/>
                <a:ea typeface="Arial-Rounded" panose="020B0500000000000000" pitchFamily="34" charset="0"/>
                <a:cs typeface="Times New Roman" panose="02020603050405020304" pitchFamily="18" charset="0"/>
              </a:rPr>
              <a:t>Mỗi</a:t>
            </a:r>
            <a:r>
              <a:rPr lang="en-US" sz="26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latin typeface="Times New Roman" panose="02020603050405020304" pitchFamily="18" charset="0"/>
                <a:ea typeface="Arial-Rounded" panose="020B0500000000000000" pitchFamily="34" charset="0"/>
                <a:cs typeface="Times New Roman" panose="02020603050405020304" pitchFamily="18" charset="0"/>
              </a:rPr>
              <a:t>khi</a:t>
            </a:r>
            <a:r>
              <a:rPr lang="en-US" sz="26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latin typeface="Times New Roman" panose="02020603050405020304" pitchFamily="18" charset="0"/>
                <a:ea typeface="Arial-Rounded" panose="020B0500000000000000" pitchFamily="34" charset="0"/>
                <a:cs typeface="Times New Roman" panose="02020603050405020304" pitchFamily="18" charset="0"/>
              </a:rPr>
              <a:t>nghe</a:t>
            </a:r>
            <a:r>
              <a:rPr lang="en-US" sz="26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latin typeface="Times New Roman" panose="02020603050405020304" pitchFamily="18" charset="0"/>
                <a:ea typeface="Arial-Rounded" panose="020B0500000000000000" pitchFamily="34" charset="0"/>
                <a:cs typeface="Times New Roman" panose="02020603050405020304" pitchFamily="18" charset="0"/>
              </a:rPr>
              <a:t>tiếng</a:t>
            </a:r>
            <a:r>
              <a:rPr lang="en-US" sz="26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latin typeface="Times New Roman" panose="02020603050405020304" pitchFamily="18" charset="0"/>
                <a:ea typeface="Arial-Rounded" panose="020B0500000000000000" pitchFamily="34" charset="0"/>
                <a:cs typeface="Times New Roman" panose="02020603050405020304" pitchFamily="18" charset="0"/>
              </a:rPr>
              <a:t>động</a:t>
            </a:r>
            <a:r>
              <a:rPr lang="en-US" sz="26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latin typeface="Times New Roman" panose="02020603050405020304" pitchFamily="18" charset="0"/>
                <a:ea typeface="Arial-Rounded" panose="020B0500000000000000" pitchFamily="34" charset="0"/>
                <a:cs typeface="Times New Roman" panose="02020603050405020304" pitchFamily="18" charset="0"/>
              </a:rPr>
              <a:t>chú</a:t>
            </a:r>
            <a:r>
              <a:rPr lang="en-US" sz="26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latin typeface="Times New Roman" panose="02020603050405020304" pitchFamily="18" charset="0"/>
                <a:ea typeface="Arial-Rounded" panose="020B0500000000000000" pitchFamily="34" charset="0"/>
                <a:cs typeface="Times New Roman" panose="02020603050405020304" pitchFamily="18" charset="0"/>
              </a:rPr>
              <a:t>khệ</a:t>
            </a:r>
            <a:r>
              <a:rPr lang="en-US" sz="26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latin typeface="Times New Roman" panose="02020603050405020304" pitchFamily="18" charset="0"/>
                <a:ea typeface="Arial-Rounded" panose="020B0500000000000000" pitchFamily="34" charset="0"/>
                <a:cs typeface="Times New Roman" panose="02020603050405020304" pitchFamily="18" charset="0"/>
              </a:rPr>
              <a:t>nệ</a:t>
            </a:r>
            <a:r>
              <a:rPr lang="en-US" sz="26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latin typeface="Times New Roman" panose="02020603050405020304" pitchFamily="18" charset="0"/>
                <a:ea typeface="Arial-Rounded" panose="020B0500000000000000" pitchFamily="34" charset="0"/>
                <a:cs typeface="Times New Roman" panose="02020603050405020304" pitchFamily="18" charset="0"/>
              </a:rPr>
              <a:t>ôm</a:t>
            </a:r>
            <a:r>
              <a:rPr lang="en-US" sz="26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latin typeface="Times New Roman" panose="02020603050405020304" pitchFamily="18" charset="0"/>
                <a:ea typeface="Arial-Rounded" panose="020B0500000000000000" pitchFamily="34" charset="0"/>
                <a:cs typeface="Times New Roman" panose="02020603050405020304" pitchFamily="18" charset="0"/>
              </a:rPr>
              <a:t>cái</a:t>
            </a:r>
            <a:r>
              <a:rPr lang="en-US" sz="26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latin typeface="Times New Roman" panose="02020603050405020304" pitchFamily="18" charset="0"/>
                <a:ea typeface="Arial-Rounded" panose="020B0500000000000000" pitchFamily="34" charset="0"/>
                <a:cs typeface="Times New Roman" panose="02020603050405020304" pitchFamily="18" charset="0"/>
              </a:rPr>
              <a:t>bụng</a:t>
            </a:r>
            <a:r>
              <a:rPr lang="en-US" sz="26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latin typeface="Times New Roman" panose="02020603050405020304" pitchFamily="18" charset="0"/>
                <a:ea typeface="Arial-Rounded" panose="020B0500000000000000" pitchFamily="34" charset="0"/>
                <a:cs typeface="Times New Roman" panose="02020603050405020304" pitchFamily="18" charset="0"/>
              </a:rPr>
              <a:t>tròn</a:t>
            </a:r>
            <a:r>
              <a:rPr lang="en-US" sz="26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latin typeface="Times New Roman" panose="02020603050405020304" pitchFamily="18" charset="0"/>
                <a:ea typeface="Arial-Rounded" panose="020B0500000000000000" pitchFamily="34" charset="0"/>
                <a:cs typeface="Times New Roman" panose="02020603050405020304" pitchFamily="18" charset="0"/>
              </a:rPr>
              <a:t>lẳn</a:t>
            </a:r>
            <a:r>
              <a:rPr lang="en-US" sz="26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latin typeface="Times New Roman" panose="02020603050405020304" pitchFamily="18" charset="0"/>
                <a:ea typeface="Arial-Rounded" panose="020B0500000000000000" pitchFamily="34" charset="0"/>
                <a:cs typeface="Times New Roman" panose="02020603050405020304" pitchFamily="18" charset="0"/>
              </a:rPr>
              <a:t>trốn</a:t>
            </a:r>
            <a:r>
              <a:rPr lang="en-US" sz="26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latin typeface="Times New Roman" panose="02020603050405020304" pitchFamily="18" charset="0"/>
                <a:ea typeface="Arial-Rounded" panose="020B0500000000000000" pitchFamily="34" charset="0"/>
                <a:cs typeface="Times New Roman" panose="02020603050405020304" pitchFamily="18" charset="0"/>
              </a:rPr>
              <a:t>vào</a:t>
            </a:r>
            <a:r>
              <a:rPr lang="en-US" sz="26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latin typeface="Times New Roman" panose="02020603050405020304" pitchFamily="18" charset="0"/>
                <a:ea typeface="Arial-Rounded" panose="020B0500000000000000" pitchFamily="34" charset="0"/>
                <a:cs typeface="Times New Roman" panose="02020603050405020304" pitchFamily="18" charset="0"/>
              </a:rPr>
              <a:t>đám</a:t>
            </a:r>
            <a:r>
              <a:rPr lang="en-US" sz="26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latin typeface="Times New Roman" panose="02020603050405020304" pitchFamily="18" charset="0"/>
                <a:ea typeface="Arial-Rounded" panose="020B0500000000000000" pitchFamily="34" charset="0"/>
                <a:cs typeface="Times New Roman" panose="02020603050405020304" pitchFamily="18" charset="0"/>
              </a:rPr>
              <a:t>cỏ</a:t>
            </a:r>
            <a:r>
              <a:rPr lang="en-US" sz="26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latin typeface="Times New Roman" panose="02020603050405020304" pitchFamily="18" charset="0"/>
                <a:ea typeface="Arial-Rounded" panose="020B0500000000000000" pitchFamily="34" charset="0"/>
                <a:cs typeface="Times New Roman" panose="02020603050405020304" pitchFamily="18" charset="0"/>
              </a:rPr>
              <a:t>rối</a:t>
            </a:r>
            <a:r>
              <a:rPr lang="en-US" sz="26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latin typeface="Times New Roman" panose="02020603050405020304" pitchFamily="18" charset="0"/>
                <a:ea typeface="Arial-Rounded" panose="020B0500000000000000" pitchFamily="34" charset="0"/>
                <a:cs typeface="Times New Roman" panose="02020603050405020304" pitchFamily="18" charset="0"/>
              </a:rPr>
              <a:t>Bống</a:t>
            </a:r>
            <a:r>
              <a:rPr lang="en-US" sz="26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latin typeface="Times New Roman" panose="02020603050405020304" pitchFamily="18" charset="0"/>
                <a:ea typeface="Arial-Rounded" panose="020B0500000000000000" pitchFamily="34" charset="0"/>
                <a:cs typeface="Times New Roman" panose="02020603050405020304" pitchFamily="18" charset="0"/>
              </a:rPr>
              <a:t>chăm</a:t>
            </a:r>
            <a:r>
              <a:rPr lang="en-US" sz="26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latin typeface="Times New Roman" panose="02020603050405020304" pitchFamily="18" charset="0"/>
                <a:ea typeface="Arial-Rounded" panose="020B0500000000000000" pitchFamily="34" charset="0"/>
                <a:cs typeface="Times New Roman" panose="02020603050405020304" pitchFamily="18" charset="0"/>
              </a:rPr>
              <a:t>sóc</a:t>
            </a:r>
            <a:r>
              <a:rPr lang="en-US" sz="26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latin typeface="Times New Roman" panose="02020603050405020304" pitchFamily="18" charset="0"/>
                <a:ea typeface="Arial-Rounded" panose="020B0500000000000000" pitchFamily="34" charset="0"/>
                <a:cs typeface="Times New Roman" panose="02020603050405020304" pitchFamily="18" charset="0"/>
              </a:rPr>
              <a:t>cánh</a:t>
            </a:r>
            <a:r>
              <a:rPr lang="en-US" sz="2600" b="1" dirty="0">
                <a:latin typeface="Times New Roman" panose="02020603050405020304" pitchFamily="18" charset="0"/>
                <a:ea typeface="Arial-Rounded" panose="020B0500000000000000" pitchFamily="34" charset="0"/>
                <a:cs typeface="Times New Roman" panose="02020603050405020304" pitchFamily="18" charset="0"/>
              </a:rPr>
              <a:t> cam </a:t>
            </a:r>
            <a:r>
              <a:rPr lang="en-US" sz="2600" b="1" dirty="0" err="1">
                <a:latin typeface="Times New Roman" panose="02020603050405020304" pitchFamily="18" charset="0"/>
                <a:ea typeface="Arial-Rounded" panose="020B0500000000000000" pitchFamily="34" charset="0"/>
                <a:cs typeface="Times New Roman" panose="02020603050405020304" pitchFamily="18" charset="0"/>
              </a:rPr>
              <a:t>rất</a:t>
            </a:r>
            <a:r>
              <a:rPr lang="en-US" sz="26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latin typeface="Times New Roman" panose="02020603050405020304" pitchFamily="18" charset="0"/>
                <a:ea typeface="Arial-Rounded" panose="020B0500000000000000" pitchFamily="34" charset="0"/>
                <a:cs typeface="Times New Roman" panose="02020603050405020304" pitchFamily="18" charset="0"/>
              </a:rPr>
              <a:t>cẩn</a:t>
            </a:r>
            <a:r>
              <a:rPr lang="en-US" sz="26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latin typeface="Times New Roman" panose="02020603050405020304" pitchFamily="18" charset="0"/>
                <a:ea typeface="Arial-Rounded" panose="020B0500000000000000" pitchFamily="34" charset="0"/>
                <a:cs typeface="Times New Roman" panose="02020603050405020304" pitchFamily="18" charset="0"/>
              </a:rPr>
              <a:t>thận</a:t>
            </a:r>
            <a:r>
              <a:rPr lang="en-US" sz="26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latin typeface="Times New Roman" panose="02020603050405020304" pitchFamily="18" charset="0"/>
                <a:ea typeface="Arial-Rounded" panose="020B0500000000000000" pitchFamily="34" charset="0"/>
                <a:cs typeface="Times New Roman" panose="02020603050405020304" pitchFamily="18" charset="0"/>
              </a:rPr>
              <a:t>Hằng</a:t>
            </a:r>
            <a:r>
              <a:rPr lang="en-US" sz="26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latin typeface="Times New Roman" panose="02020603050405020304" pitchFamily="18" charset="0"/>
                <a:ea typeface="Arial-Rounded" panose="020B0500000000000000" pitchFamily="34" charset="0"/>
                <a:cs typeface="Times New Roman" panose="02020603050405020304" pitchFamily="18" charset="0"/>
              </a:rPr>
              <a:t>ngày</a:t>
            </a:r>
            <a:r>
              <a:rPr lang="en-US" sz="26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latin typeface="Times New Roman" panose="02020603050405020304" pitchFamily="18" charset="0"/>
                <a:ea typeface="Arial-Rounded" panose="020B0500000000000000" pitchFamily="34" charset="0"/>
                <a:cs typeface="Times New Roman" panose="02020603050405020304" pitchFamily="18" charset="0"/>
              </a:rPr>
              <a:t>em</a:t>
            </a:r>
            <a:r>
              <a:rPr lang="en-US" sz="26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latin typeface="Times New Roman" panose="02020603050405020304" pitchFamily="18" charset="0"/>
                <a:ea typeface="Arial-Rounded" panose="020B0500000000000000" pitchFamily="34" charset="0"/>
                <a:cs typeface="Times New Roman" panose="02020603050405020304" pitchFamily="18" charset="0"/>
              </a:rPr>
              <a:t>đều</a:t>
            </a:r>
            <a:r>
              <a:rPr lang="en-US" sz="26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latin typeface="Times New Roman" panose="02020603050405020304" pitchFamily="18" charset="0"/>
                <a:ea typeface="Arial-Rounded" panose="020B0500000000000000" pitchFamily="34" charset="0"/>
                <a:cs typeface="Times New Roman" panose="02020603050405020304" pitchFamily="18" charset="0"/>
              </a:rPr>
              <a:t>bỏ</a:t>
            </a:r>
            <a:r>
              <a:rPr lang="en-US" sz="26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latin typeface="Times New Roman" panose="02020603050405020304" pitchFamily="18" charset="0"/>
                <a:ea typeface="Arial-Rounded" panose="020B0500000000000000" pitchFamily="34" charset="0"/>
                <a:cs typeface="Times New Roman" panose="02020603050405020304" pitchFamily="18" charset="0"/>
              </a:rPr>
              <a:t>vào</a:t>
            </a:r>
            <a:r>
              <a:rPr lang="en-US" sz="26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latin typeface="Times New Roman" panose="02020603050405020304" pitchFamily="18" charset="0"/>
                <a:ea typeface="Arial-Rounded" panose="020B0500000000000000" pitchFamily="34" charset="0"/>
                <a:cs typeface="Times New Roman" panose="02020603050405020304" pitchFamily="18" charset="0"/>
              </a:rPr>
              <a:t>chiếc</a:t>
            </a:r>
            <a:r>
              <a:rPr lang="en-US" sz="26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latin typeface="Times New Roman" panose="02020603050405020304" pitchFamily="18" charset="0"/>
                <a:ea typeface="Arial-Rounded" panose="020B0500000000000000" pitchFamily="34" charset="0"/>
                <a:cs typeface="Times New Roman" panose="02020603050405020304" pitchFamily="18" charset="0"/>
              </a:rPr>
              <a:t>lọ</a:t>
            </a:r>
            <a:r>
              <a:rPr lang="en-US" sz="26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latin typeface="Times New Roman" panose="02020603050405020304" pitchFamily="18" charset="0"/>
                <a:ea typeface="Arial-Rounded" panose="020B0500000000000000" pitchFamily="34" charset="0"/>
                <a:cs typeface="Times New Roman" panose="02020603050405020304" pitchFamily="18" charset="0"/>
              </a:rPr>
              <a:t>một</a:t>
            </a:r>
            <a:r>
              <a:rPr lang="en-US" sz="26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latin typeface="Times New Roman" panose="02020603050405020304" pitchFamily="18" charset="0"/>
                <a:ea typeface="Arial-Rounded" panose="020B0500000000000000" pitchFamily="34" charset="0"/>
                <a:cs typeface="Times New Roman" panose="02020603050405020304" pitchFamily="18" charset="0"/>
              </a:rPr>
              <a:t>chút</a:t>
            </a:r>
            <a:r>
              <a:rPr lang="en-US" sz="26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latin typeface="Times New Roman" panose="02020603050405020304" pitchFamily="18" charset="0"/>
                <a:ea typeface="Arial-Rounded" panose="020B0500000000000000" pitchFamily="34" charset="0"/>
                <a:cs typeface="Times New Roman" panose="02020603050405020304" pitchFamily="18" charset="0"/>
              </a:rPr>
              <a:t>nước</a:t>
            </a:r>
            <a:r>
              <a:rPr lang="en-US" sz="26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latin typeface="Times New Roman" panose="02020603050405020304" pitchFamily="18" charset="0"/>
                <a:ea typeface="Arial-Rounded" panose="020B0500000000000000" pitchFamily="34" charset="0"/>
                <a:cs typeface="Times New Roman" panose="02020603050405020304" pitchFamily="18" charset="0"/>
              </a:rPr>
              <a:t>và</a:t>
            </a:r>
            <a:r>
              <a:rPr lang="en-US" sz="26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latin typeface="Times New Roman" panose="02020603050405020304" pitchFamily="18" charset="0"/>
                <a:ea typeface="Arial-Rounded" panose="020B0500000000000000" pitchFamily="34" charset="0"/>
                <a:cs typeface="Times New Roman" panose="02020603050405020304" pitchFamily="18" charset="0"/>
              </a:rPr>
              <a:t>những</a:t>
            </a:r>
            <a:r>
              <a:rPr lang="en-US" sz="26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latin typeface="Times New Roman" panose="02020603050405020304" pitchFamily="18" charset="0"/>
                <a:ea typeface="Arial-Rounded" panose="020B0500000000000000" pitchFamily="34" charset="0"/>
                <a:cs typeface="Times New Roman" panose="02020603050405020304" pitchFamily="18" charset="0"/>
              </a:rPr>
              <a:t>ngọn</a:t>
            </a:r>
            <a:r>
              <a:rPr lang="en-US" sz="26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latin typeface="Times New Roman" panose="02020603050405020304" pitchFamily="18" charset="0"/>
                <a:ea typeface="Arial-Rounded" panose="020B0500000000000000" pitchFamily="34" charset="0"/>
                <a:cs typeface="Times New Roman" panose="02020603050405020304" pitchFamily="18" charset="0"/>
              </a:rPr>
              <a:t>cỏ</a:t>
            </a:r>
            <a:r>
              <a:rPr lang="en-US" sz="26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latin typeface="Times New Roman" panose="02020603050405020304" pitchFamily="18" charset="0"/>
                <a:ea typeface="Arial-Rounded" panose="020B0500000000000000" pitchFamily="34" charset="0"/>
                <a:cs typeface="Times New Roman" panose="02020603050405020304" pitchFamily="18" charset="0"/>
              </a:rPr>
              <a:t>xanh</a:t>
            </a:r>
            <a:r>
              <a:rPr lang="en-US" sz="2600" b="1" dirty="0">
                <a:latin typeface="Times New Roman" panose="02020603050405020304" pitchFamily="18" charset="0"/>
                <a:ea typeface="Arial-Rounded" panose="020B0500000000000000" pitchFamily="34" charset="0"/>
                <a:cs typeface="Times New Roman" panose="02020603050405020304" pitchFamily="18" charset="0"/>
              </a:rPr>
              <a:t> non.</a:t>
            </a:r>
          </a:p>
          <a:p>
            <a:pPr algn="just">
              <a:lnSpc>
                <a:spcPts val="4200"/>
              </a:lnSpc>
            </a:pPr>
            <a:r>
              <a:rPr lang="en-US" sz="26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latin typeface="Times New Roman" panose="02020603050405020304" pitchFamily="18" charset="0"/>
                <a:ea typeface="Arial-Rounded" panose="020B0500000000000000" pitchFamily="34" charset="0"/>
                <a:cs typeface="Times New Roman" panose="02020603050405020304" pitchFamily="18" charset="0"/>
              </a:rPr>
              <a:t>Nhưng</a:t>
            </a:r>
            <a:r>
              <a:rPr lang="en-US" sz="26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latin typeface="Times New Roman" panose="02020603050405020304" pitchFamily="18" charset="0"/>
                <a:ea typeface="Arial-Rounded" panose="020B0500000000000000" pitchFamily="34" charset="0"/>
                <a:cs typeface="Times New Roman" panose="02020603050405020304" pitchFamily="18" charset="0"/>
              </a:rPr>
              <a:t>Bống</a:t>
            </a:r>
            <a:r>
              <a:rPr lang="en-US" sz="26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latin typeface="Times New Roman" panose="02020603050405020304" pitchFamily="18" charset="0"/>
                <a:ea typeface="Arial-Rounded" panose="020B0500000000000000" pitchFamily="34" charset="0"/>
                <a:cs typeface="Times New Roman" panose="02020603050405020304" pitchFamily="18" charset="0"/>
              </a:rPr>
              <a:t>cảm</a:t>
            </a:r>
            <a:r>
              <a:rPr lang="en-US" sz="26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latin typeface="Times New Roman" panose="02020603050405020304" pitchFamily="18" charset="0"/>
                <a:ea typeface="Arial-Rounded" panose="020B0500000000000000" pitchFamily="34" charset="0"/>
                <a:cs typeface="Times New Roman" panose="02020603050405020304" pitchFamily="18" charset="0"/>
              </a:rPr>
              <a:t>thấy</a:t>
            </a:r>
            <a:r>
              <a:rPr lang="en-US" sz="26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latin typeface="Times New Roman" panose="02020603050405020304" pitchFamily="18" charset="0"/>
                <a:ea typeface="Arial-Rounded" panose="020B0500000000000000" pitchFamily="34" charset="0"/>
                <a:cs typeface="Times New Roman" panose="02020603050405020304" pitchFamily="18" charset="0"/>
              </a:rPr>
              <a:t>cánh</a:t>
            </a:r>
            <a:r>
              <a:rPr lang="en-US" sz="2600" b="1" dirty="0">
                <a:latin typeface="Times New Roman" panose="02020603050405020304" pitchFamily="18" charset="0"/>
                <a:ea typeface="Arial-Rounded" panose="020B0500000000000000" pitchFamily="34" charset="0"/>
                <a:cs typeface="Times New Roman" panose="02020603050405020304" pitchFamily="18" charset="0"/>
              </a:rPr>
              <a:t> cam </a:t>
            </a:r>
            <a:r>
              <a:rPr lang="en-US" sz="2600" b="1" dirty="0" err="1">
                <a:latin typeface="Times New Roman" panose="02020603050405020304" pitchFamily="18" charset="0"/>
                <a:ea typeface="Arial-Rounded" panose="020B0500000000000000" pitchFamily="34" charset="0"/>
                <a:cs typeface="Times New Roman" panose="02020603050405020304" pitchFamily="18" charset="0"/>
              </a:rPr>
              <a:t>vẫn</a:t>
            </a:r>
            <a:r>
              <a:rPr lang="en-US" sz="26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latin typeface="Times New Roman" panose="02020603050405020304" pitchFamily="18" charset="0"/>
                <a:ea typeface="Arial-Rounded" panose="020B0500000000000000" pitchFamily="34" charset="0"/>
                <a:cs typeface="Times New Roman" panose="02020603050405020304" pitchFamily="18" charset="0"/>
              </a:rPr>
              <a:t>có</a:t>
            </a:r>
            <a:r>
              <a:rPr lang="en-US" sz="26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latin typeface="Times New Roman" panose="02020603050405020304" pitchFamily="18" charset="0"/>
                <a:ea typeface="Arial-Rounded" panose="020B0500000000000000" pitchFamily="34" charset="0"/>
                <a:cs typeface="Times New Roman" panose="02020603050405020304" pitchFamily="18" charset="0"/>
              </a:rPr>
              <a:t>vẻ</a:t>
            </a:r>
            <a:r>
              <a:rPr lang="en-US" sz="26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latin typeface="Times New Roman" panose="02020603050405020304" pitchFamily="18" charset="0"/>
                <a:ea typeface="Arial-Rounded" panose="020B0500000000000000" pitchFamily="34" charset="0"/>
                <a:cs typeface="Times New Roman" panose="02020603050405020304" pitchFamily="18" charset="0"/>
              </a:rPr>
              <a:t>ngơ</a:t>
            </a:r>
            <a:r>
              <a:rPr lang="en-US" sz="26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latin typeface="Times New Roman" panose="02020603050405020304" pitchFamily="18" charset="0"/>
                <a:ea typeface="Arial-Rounded" panose="020B0500000000000000" pitchFamily="34" charset="0"/>
                <a:cs typeface="Times New Roman" panose="02020603050405020304" pitchFamily="18" charset="0"/>
              </a:rPr>
              <a:t>ngác</a:t>
            </a:r>
            <a:r>
              <a:rPr lang="en-US" sz="26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latin typeface="Times New Roman" panose="02020603050405020304" pitchFamily="18" charset="0"/>
                <a:ea typeface="Arial-Rounded" panose="020B0500000000000000" pitchFamily="34" charset="0"/>
                <a:cs typeface="Times New Roman" panose="02020603050405020304" pitchFamily="18" charset="0"/>
              </a:rPr>
              <a:t>không</a:t>
            </a:r>
            <a:r>
              <a:rPr lang="en-US" sz="26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latin typeface="Times New Roman" panose="02020603050405020304" pitchFamily="18" charset="0"/>
                <a:ea typeface="Arial-Rounded" panose="020B0500000000000000" pitchFamily="34" charset="0"/>
                <a:cs typeface="Times New Roman" panose="02020603050405020304" pitchFamily="18" charset="0"/>
              </a:rPr>
              <a:t>vui</a:t>
            </a:r>
            <a:r>
              <a:rPr lang="en-US" sz="26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latin typeface="Times New Roman" panose="02020603050405020304" pitchFamily="18" charset="0"/>
                <a:ea typeface="Arial-Rounded" panose="020B0500000000000000" pitchFamily="34" charset="0"/>
                <a:cs typeface="Times New Roman" panose="02020603050405020304" pitchFamily="18" charset="0"/>
              </a:rPr>
              <a:t>chắc</a:t>
            </a:r>
            <a:r>
              <a:rPr lang="en-US" sz="26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latin typeface="Times New Roman" panose="02020603050405020304" pitchFamily="18" charset="0"/>
                <a:ea typeface="Arial-Rounded" panose="020B0500000000000000" pitchFamily="34" charset="0"/>
                <a:cs typeface="Times New Roman" panose="02020603050405020304" pitchFamily="18" charset="0"/>
              </a:rPr>
              <a:t>chú</a:t>
            </a:r>
            <a:r>
              <a:rPr lang="en-US" sz="26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latin typeface="Times New Roman" panose="02020603050405020304" pitchFamily="18" charset="0"/>
                <a:ea typeface="Arial-Rounded" panose="020B0500000000000000" pitchFamily="34" charset="0"/>
                <a:cs typeface="Times New Roman" panose="02020603050405020304" pitchFamily="18" charset="0"/>
              </a:rPr>
              <a:t>nhớ</a:t>
            </a:r>
            <a:r>
              <a:rPr lang="en-US" sz="26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latin typeface="Times New Roman" panose="02020603050405020304" pitchFamily="18" charset="0"/>
                <a:ea typeface="Arial-Rounded" panose="020B0500000000000000" pitchFamily="34" charset="0"/>
                <a:cs typeface="Times New Roman" panose="02020603050405020304" pitchFamily="18" charset="0"/>
              </a:rPr>
              <a:t>nhà</a:t>
            </a:r>
            <a:r>
              <a:rPr lang="en-US" sz="26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latin typeface="Times New Roman" panose="02020603050405020304" pitchFamily="18" charset="0"/>
                <a:ea typeface="Arial-Rounded" panose="020B0500000000000000" pitchFamily="34" charset="0"/>
                <a:cs typeface="Times New Roman" panose="02020603050405020304" pitchFamily="18" charset="0"/>
              </a:rPr>
              <a:t>và</a:t>
            </a:r>
            <a:r>
              <a:rPr lang="en-US" sz="26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latin typeface="Times New Roman" panose="02020603050405020304" pitchFamily="18" charset="0"/>
                <a:ea typeface="Arial-Rounded" panose="020B0500000000000000" pitchFamily="34" charset="0"/>
                <a:cs typeface="Times New Roman" panose="02020603050405020304" pitchFamily="18" charset="0"/>
              </a:rPr>
              <a:t>nhớ</a:t>
            </a:r>
            <a:r>
              <a:rPr lang="en-US" sz="26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latin typeface="Times New Roman" panose="02020603050405020304" pitchFamily="18" charset="0"/>
                <a:ea typeface="Arial-Rounded" panose="020B0500000000000000" pitchFamily="34" charset="0"/>
                <a:cs typeface="Times New Roman" panose="02020603050405020304" pitchFamily="18" charset="0"/>
              </a:rPr>
              <a:t>bạn</a:t>
            </a:r>
            <a:r>
              <a:rPr lang="en-US" sz="26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latin typeface="Times New Roman" panose="02020603050405020304" pitchFamily="18" charset="0"/>
                <a:ea typeface="Arial-Rounded" panose="020B0500000000000000" pitchFamily="34" charset="0"/>
                <a:cs typeface="Times New Roman" panose="02020603050405020304" pitchFamily="18" charset="0"/>
              </a:rPr>
              <a:t>bè</a:t>
            </a:r>
            <a:r>
              <a:rPr lang="en-US" sz="26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latin typeface="Times New Roman" panose="02020603050405020304" pitchFamily="18" charset="0"/>
                <a:ea typeface="Arial-Rounded" panose="020B0500000000000000" pitchFamily="34" charset="0"/>
                <a:cs typeface="Times New Roman" panose="02020603050405020304" pitchFamily="18" charset="0"/>
              </a:rPr>
              <a:t>Đoán</a:t>
            </a:r>
            <a:r>
              <a:rPr lang="en-US" sz="26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latin typeface="Times New Roman" panose="02020603050405020304" pitchFamily="18" charset="0"/>
                <a:ea typeface="Arial-Rounded" panose="020B0500000000000000" pitchFamily="34" charset="0"/>
                <a:cs typeface="Times New Roman" panose="02020603050405020304" pitchFamily="18" charset="0"/>
              </a:rPr>
              <a:t>vậy</a:t>
            </a:r>
            <a:r>
              <a:rPr lang="en-US" sz="26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latin typeface="Times New Roman" panose="02020603050405020304" pitchFamily="18" charset="0"/>
                <a:ea typeface="Arial-Rounded" panose="020B0500000000000000" pitchFamily="34" charset="0"/>
                <a:cs typeface="Times New Roman" panose="02020603050405020304" pitchFamily="18" charset="0"/>
              </a:rPr>
              <a:t>Bống</a:t>
            </a:r>
            <a:r>
              <a:rPr lang="en-US" sz="26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latin typeface="Times New Roman" panose="02020603050405020304" pitchFamily="18" charset="0"/>
                <a:ea typeface="Arial-Rounded" panose="020B0500000000000000" pitchFamily="34" charset="0"/>
                <a:cs typeface="Times New Roman" panose="02020603050405020304" pitchFamily="18" charset="0"/>
              </a:rPr>
              <a:t>mang</a:t>
            </a:r>
            <a:r>
              <a:rPr lang="en-US" sz="26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latin typeface="Times New Roman" panose="02020603050405020304" pitchFamily="18" charset="0"/>
                <a:ea typeface="Arial-Rounded" panose="020B0500000000000000" pitchFamily="34" charset="0"/>
                <a:cs typeface="Times New Roman" panose="02020603050405020304" pitchFamily="18" charset="0"/>
              </a:rPr>
              <a:t>cánh</a:t>
            </a:r>
            <a:r>
              <a:rPr lang="en-US" sz="2600" b="1" dirty="0">
                <a:latin typeface="Times New Roman" panose="02020603050405020304" pitchFamily="18" charset="0"/>
                <a:ea typeface="Arial-Rounded" panose="020B0500000000000000" pitchFamily="34" charset="0"/>
                <a:cs typeface="Times New Roman" panose="02020603050405020304" pitchFamily="18" charset="0"/>
              </a:rPr>
              <a:t> cam </a:t>
            </a:r>
            <a:r>
              <a:rPr lang="en-US" sz="2600" b="1" dirty="0" err="1">
                <a:latin typeface="Times New Roman" panose="02020603050405020304" pitchFamily="18" charset="0"/>
                <a:ea typeface="Arial-Rounded" panose="020B0500000000000000" pitchFamily="34" charset="0"/>
                <a:cs typeface="Times New Roman" panose="02020603050405020304" pitchFamily="18" charset="0"/>
              </a:rPr>
              <a:t>thả</a:t>
            </a:r>
            <a:r>
              <a:rPr lang="en-US" sz="2600" b="1" dirty="0">
                <a:latin typeface="Times New Roman" panose="02020603050405020304" pitchFamily="18" charset="0"/>
                <a:ea typeface="Arial-Rounded" panose="020B0500000000000000" pitchFamily="34" charset="0"/>
                <a:cs typeface="Times New Roman" panose="02020603050405020304" pitchFamily="18" charset="0"/>
              </a:rPr>
              <a:t> ra </a:t>
            </a:r>
            <a:r>
              <a:rPr lang="en-US" sz="2600" b="1" dirty="0" err="1">
                <a:latin typeface="Times New Roman" panose="02020603050405020304" pitchFamily="18" charset="0"/>
                <a:ea typeface="Arial-Rounded" panose="020B0500000000000000" pitchFamily="34" charset="0"/>
                <a:cs typeface="Times New Roman" panose="02020603050405020304" pitchFamily="18" charset="0"/>
              </a:rPr>
              <a:t>bãi</a:t>
            </a:r>
            <a:r>
              <a:rPr lang="en-US" sz="26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latin typeface="Times New Roman" panose="02020603050405020304" pitchFamily="18" charset="0"/>
                <a:ea typeface="Arial-Rounded" panose="020B0500000000000000" pitchFamily="34" charset="0"/>
                <a:cs typeface="Times New Roman" panose="02020603050405020304" pitchFamily="18" charset="0"/>
              </a:rPr>
              <a:t>cỏ</a:t>
            </a:r>
            <a:r>
              <a:rPr lang="en-US" sz="26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latin typeface="Times New Roman" panose="02020603050405020304" pitchFamily="18" charset="0"/>
                <a:ea typeface="Arial-Rounded" panose="020B0500000000000000" pitchFamily="34" charset="0"/>
                <a:cs typeface="Times New Roman" panose="02020603050405020304" pitchFamily="18" charset="0"/>
              </a:rPr>
              <a:t>sau</a:t>
            </a:r>
            <a:r>
              <a:rPr lang="en-US" sz="26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latin typeface="Times New Roman" panose="02020603050405020304" pitchFamily="18" charset="0"/>
                <a:ea typeface="Arial-Rounded" panose="020B0500000000000000" pitchFamily="34" charset="0"/>
                <a:cs typeface="Times New Roman" panose="02020603050405020304" pitchFamily="18" charset="0"/>
              </a:rPr>
              <a:t>nhà</a:t>
            </a:r>
            <a:r>
              <a:rPr lang="en-US" sz="26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latin typeface="Times New Roman" panose="02020603050405020304" pitchFamily="18" charset="0"/>
                <a:ea typeface="Arial-Rounded" panose="020B0500000000000000" pitchFamily="34" charset="0"/>
                <a:cs typeface="Times New Roman" panose="02020603050405020304" pitchFamily="18" charset="0"/>
              </a:rPr>
              <a:t>Tạm</a:t>
            </a:r>
            <a:r>
              <a:rPr lang="en-US" sz="26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latin typeface="Times New Roman" panose="02020603050405020304" pitchFamily="18" charset="0"/>
                <a:ea typeface="Arial-Rounded" panose="020B0500000000000000" pitchFamily="34" charset="0"/>
                <a:cs typeface="Times New Roman" panose="02020603050405020304" pitchFamily="18" charset="0"/>
              </a:rPr>
              <a:t>biệt</a:t>
            </a:r>
            <a:r>
              <a:rPr lang="en-US" sz="26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latin typeface="Times New Roman" panose="02020603050405020304" pitchFamily="18" charset="0"/>
                <a:ea typeface="Arial-Rounded" panose="020B0500000000000000" pitchFamily="34" charset="0"/>
                <a:cs typeface="Times New Roman" panose="02020603050405020304" pitchFamily="18" charset="0"/>
              </a:rPr>
              <a:t>cánh</a:t>
            </a:r>
            <a:r>
              <a:rPr lang="en-US" sz="2600" b="1" dirty="0">
                <a:latin typeface="Times New Roman" panose="02020603050405020304" pitchFamily="18" charset="0"/>
                <a:ea typeface="Arial-Rounded" panose="020B0500000000000000" pitchFamily="34" charset="0"/>
                <a:cs typeface="Times New Roman" panose="02020603050405020304" pitchFamily="18" charset="0"/>
              </a:rPr>
              <a:t> cam </a:t>
            </a:r>
            <a:r>
              <a:rPr lang="en-US" sz="2600" b="1" dirty="0" err="1">
                <a:latin typeface="Times New Roman" panose="02020603050405020304" pitchFamily="18" charset="0"/>
                <a:ea typeface="Arial-Rounded" panose="020B0500000000000000" pitchFamily="34" charset="0"/>
                <a:cs typeface="Times New Roman" panose="02020603050405020304" pitchFamily="18" charset="0"/>
              </a:rPr>
              <a:t>nhỏ</a:t>
            </a:r>
            <a:r>
              <a:rPr lang="en-US" sz="26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latin typeface="Times New Roman" panose="02020603050405020304" pitchFamily="18" charset="0"/>
                <a:ea typeface="Arial-Rounded" panose="020B0500000000000000" pitchFamily="34" charset="0"/>
                <a:cs typeface="Times New Roman" panose="02020603050405020304" pitchFamily="18" charset="0"/>
              </a:rPr>
              <a:t>Bống</a:t>
            </a:r>
            <a:r>
              <a:rPr lang="en-US" sz="2600" b="1" dirty="0">
                <a:latin typeface="Times New Roman" panose="02020603050405020304" pitchFamily="18" charset="0"/>
                <a:ea typeface="Arial-Rounded" panose="020B0500000000000000" pitchFamily="34" charset="0"/>
                <a:cs typeface="Times New Roman" panose="02020603050405020304" pitchFamily="18" charset="0"/>
              </a:rPr>
              <a:t> hi </a:t>
            </a:r>
            <a:r>
              <a:rPr lang="en-US" sz="2600" b="1" dirty="0" err="1">
                <a:latin typeface="Times New Roman" panose="02020603050405020304" pitchFamily="18" charset="0"/>
                <a:ea typeface="Arial-Rounded" panose="020B0500000000000000" pitchFamily="34" charset="0"/>
                <a:cs typeface="Times New Roman" panose="02020603050405020304" pitchFamily="18" charset="0"/>
              </a:rPr>
              <a:t>vọng</a:t>
            </a:r>
            <a:r>
              <a:rPr lang="en-US" sz="26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latin typeface="Times New Roman" panose="02020603050405020304" pitchFamily="18" charset="0"/>
                <a:ea typeface="Arial-Rounded" panose="020B0500000000000000" pitchFamily="34" charset="0"/>
                <a:cs typeface="Times New Roman" panose="02020603050405020304" pitchFamily="18" charset="0"/>
              </a:rPr>
              <a:t>chú</a:t>
            </a:r>
            <a:r>
              <a:rPr lang="en-US" sz="26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latin typeface="Times New Roman" panose="02020603050405020304" pitchFamily="18" charset="0"/>
                <a:ea typeface="Arial-Rounded" panose="020B0500000000000000" pitchFamily="34" charset="0"/>
                <a:cs typeface="Times New Roman" panose="02020603050405020304" pitchFamily="18" charset="0"/>
              </a:rPr>
              <a:t>sẽ</a:t>
            </a:r>
            <a:r>
              <a:rPr lang="en-US" sz="26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latin typeface="Times New Roman" panose="02020603050405020304" pitchFamily="18" charset="0"/>
                <a:ea typeface="Arial-Rounded" panose="020B0500000000000000" pitchFamily="34" charset="0"/>
                <a:cs typeface="Times New Roman" panose="02020603050405020304" pitchFamily="18" charset="0"/>
              </a:rPr>
              <a:t>tìm</a:t>
            </a:r>
            <a:r>
              <a:rPr lang="en-US" sz="26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latin typeface="Times New Roman" panose="02020603050405020304" pitchFamily="18" charset="0"/>
                <a:ea typeface="Arial-Rounded" panose="020B0500000000000000" pitchFamily="34" charset="0"/>
                <a:cs typeface="Times New Roman" panose="02020603050405020304" pitchFamily="18" charset="0"/>
              </a:rPr>
              <a:t>được</a:t>
            </a:r>
            <a:r>
              <a:rPr lang="en-US" sz="26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latin typeface="Times New Roman" panose="02020603050405020304" pitchFamily="18" charset="0"/>
                <a:ea typeface="Arial-Rounded" panose="020B0500000000000000" pitchFamily="34" charset="0"/>
                <a:cs typeface="Times New Roman" panose="02020603050405020304" pitchFamily="18" charset="0"/>
              </a:rPr>
              <a:t>đường</a:t>
            </a:r>
            <a:r>
              <a:rPr lang="en-US" sz="26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latin typeface="Times New Roman" panose="02020603050405020304" pitchFamily="18" charset="0"/>
                <a:ea typeface="Arial-Rounded" panose="020B0500000000000000" pitchFamily="34" charset="0"/>
                <a:cs typeface="Times New Roman" panose="02020603050405020304" pitchFamily="18" charset="0"/>
              </a:rPr>
              <a:t>về</a:t>
            </a:r>
            <a:r>
              <a:rPr lang="en-US" sz="26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latin typeface="Times New Roman" panose="02020603050405020304" pitchFamily="18" charset="0"/>
                <a:ea typeface="Arial-Rounded" panose="020B0500000000000000" pitchFamily="34" charset="0"/>
                <a:cs typeface="Times New Roman" panose="02020603050405020304" pitchFamily="18" charset="0"/>
              </a:rPr>
              <a:t>căn</a:t>
            </a:r>
            <a:r>
              <a:rPr lang="en-US" sz="26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latin typeface="Times New Roman" panose="02020603050405020304" pitchFamily="18" charset="0"/>
                <a:ea typeface="Arial-Rounded" panose="020B0500000000000000" pitchFamily="34" charset="0"/>
                <a:cs typeface="Times New Roman" panose="02020603050405020304" pitchFamily="18" charset="0"/>
              </a:rPr>
              <a:t>nhà</a:t>
            </a:r>
            <a:r>
              <a:rPr lang="en-US" sz="26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latin typeface="Times New Roman" panose="02020603050405020304" pitchFamily="18" charset="0"/>
                <a:ea typeface="Arial-Rounded" panose="020B0500000000000000" pitchFamily="34" charset="0"/>
                <a:cs typeface="Times New Roman" panose="02020603050405020304" pitchFamily="18" charset="0"/>
              </a:rPr>
              <a:t>thân</a:t>
            </a:r>
            <a:r>
              <a:rPr lang="en-US" sz="26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latin typeface="Times New Roman" panose="02020603050405020304" pitchFamily="18" charset="0"/>
                <a:ea typeface="Arial-Rounded" panose="020B0500000000000000" pitchFamily="34" charset="0"/>
                <a:cs typeface="Times New Roman" panose="02020603050405020304" pitchFamily="18" charset="0"/>
              </a:rPr>
              <a:t>thương</a:t>
            </a:r>
            <a:r>
              <a:rPr lang="en-US" sz="26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latin typeface="Times New Roman" panose="02020603050405020304" pitchFamily="18" charset="0"/>
                <a:ea typeface="Arial-Rounded" panose="020B0500000000000000" pitchFamily="34" charset="0"/>
                <a:cs typeface="Times New Roman" panose="02020603050405020304" pitchFamily="18" charset="0"/>
              </a:rPr>
              <a:t>của</a:t>
            </a:r>
            <a:r>
              <a:rPr lang="en-US" sz="26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latin typeface="Times New Roman" panose="02020603050405020304" pitchFamily="18" charset="0"/>
                <a:ea typeface="Arial-Rounded" panose="020B0500000000000000" pitchFamily="34" charset="0"/>
                <a:cs typeface="Times New Roman" panose="02020603050405020304" pitchFamily="18" charset="0"/>
              </a:rPr>
              <a:t>mình</a:t>
            </a:r>
            <a:r>
              <a:rPr lang="en-US" sz="2600" b="1" dirty="0">
                <a:latin typeface="Times New Roman" panose="02020603050405020304" pitchFamily="18" charset="0"/>
                <a:ea typeface="Arial-Rounded" panose="020B0500000000000000" pitchFamily="34" charset="0"/>
                <a:cs typeface="Times New Roman" panose="02020603050405020304" pitchFamily="18" charset="0"/>
              </a:rPr>
              <a:t>.</a:t>
            </a:r>
          </a:p>
          <a:p>
            <a:pPr algn="just">
              <a:lnSpc>
                <a:spcPts val="4200"/>
              </a:lnSpc>
            </a:pPr>
            <a:endParaRPr lang="en-US" sz="2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endParaRPr>
          </a:p>
          <a:p>
            <a:pPr algn="just">
              <a:lnSpc>
                <a:spcPts val="4200"/>
              </a:lnSpc>
            </a:pPr>
            <a:r>
              <a:rPr lang="en-US" sz="2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p>
        </p:txBody>
      </p:sp>
      <p:pic>
        <p:nvPicPr>
          <p:cNvPr id="4" name="Picture 3">
            <a:extLst>
              <a:ext uri="{FF2B5EF4-FFF2-40B4-BE49-F238E27FC236}">
                <a16:creationId xmlns="" xmlns:a16="http://schemas.microsoft.com/office/drawing/2014/main" id="{3F3FACF3-77CC-4B61-860E-93E12E205C4A}"/>
              </a:ext>
            </a:extLst>
          </p:cNvPr>
          <p:cNvPicPr>
            <a:picLocks noChangeAspect="1"/>
          </p:cNvPicPr>
          <p:nvPr/>
        </p:nvPicPr>
        <p:blipFill>
          <a:blip r:embed="rId2"/>
          <a:stretch>
            <a:fillRect/>
          </a:stretch>
        </p:blipFill>
        <p:spPr>
          <a:xfrm>
            <a:off x="103798" y="89982"/>
            <a:ext cx="704562" cy="563649"/>
          </a:xfrm>
          <a:prstGeom prst="rect">
            <a:avLst/>
          </a:prstGeom>
        </p:spPr>
      </p:pic>
      <p:sp>
        <p:nvSpPr>
          <p:cNvPr id="9" name="TextBox 8">
            <a:extLst>
              <a:ext uri="{FF2B5EF4-FFF2-40B4-BE49-F238E27FC236}">
                <a16:creationId xmlns="" xmlns:a16="http://schemas.microsoft.com/office/drawing/2014/main" id="{E0A60B93-0335-47D3-9434-36D02CA91E0D}"/>
              </a:ext>
            </a:extLst>
          </p:cNvPr>
          <p:cNvSpPr txBox="1"/>
          <p:nvPr/>
        </p:nvSpPr>
        <p:spPr>
          <a:xfrm>
            <a:off x="1912961" y="-6788"/>
            <a:ext cx="8366078" cy="615489"/>
          </a:xfrm>
          <a:prstGeom prst="rect">
            <a:avLst/>
          </a:prstGeom>
          <a:noFill/>
        </p:spPr>
        <p:txBody>
          <a:bodyPr wrap="square" lIns="121855" tIns="60928" rIns="121855" bIns="60928" rtlCol="0">
            <a:spAutoFit/>
          </a:bodyPr>
          <a:lstStyle/>
          <a:p>
            <a:pPr algn="ctr"/>
            <a:r>
              <a:rPr lang="en-US" sz="32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TẠM</a:t>
            </a:r>
            <a:r>
              <a:rPr lang="en-US" sz="32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BIỆT</a:t>
            </a:r>
            <a:r>
              <a:rPr lang="en-US" sz="32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CÁNH</a:t>
            </a:r>
            <a:r>
              <a:rPr lang="en-US" sz="32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CAM</a:t>
            </a:r>
          </a:p>
        </p:txBody>
      </p:sp>
      <p:cxnSp>
        <p:nvCxnSpPr>
          <p:cNvPr id="23" name="Straight Connector 22">
            <a:extLst>
              <a:ext uri="{FF2B5EF4-FFF2-40B4-BE49-F238E27FC236}">
                <a16:creationId xmlns="" xmlns:a16="http://schemas.microsoft.com/office/drawing/2014/main" id="{1BB3F067-3B82-4E7F-9393-5A541AD4C848}"/>
              </a:ext>
            </a:extLst>
          </p:cNvPr>
          <p:cNvCxnSpPr>
            <a:cxnSpLocks/>
          </p:cNvCxnSpPr>
          <p:nvPr/>
        </p:nvCxnSpPr>
        <p:spPr>
          <a:xfrm>
            <a:off x="4353715" y="3065663"/>
            <a:ext cx="918373"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 xmlns:a16="http://schemas.microsoft.com/office/drawing/2014/main" id="{C7D65C82-51BE-4B3D-9BB7-3420CFAC35AF}"/>
              </a:ext>
            </a:extLst>
          </p:cNvPr>
          <p:cNvCxnSpPr>
            <a:cxnSpLocks/>
          </p:cNvCxnSpPr>
          <p:nvPr/>
        </p:nvCxnSpPr>
        <p:spPr>
          <a:xfrm>
            <a:off x="6163967" y="2534300"/>
            <a:ext cx="1268109"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 xmlns:a16="http://schemas.microsoft.com/office/drawing/2014/main" id="{A3893228-9115-4A2E-A8B4-4A4AE7EFD5C9}"/>
              </a:ext>
            </a:extLst>
          </p:cNvPr>
          <p:cNvCxnSpPr>
            <a:cxnSpLocks/>
          </p:cNvCxnSpPr>
          <p:nvPr/>
        </p:nvCxnSpPr>
        <p:spPr>
          <a:xfrm>
            <a:off x="7394732" y="3065663"/>
            <a:ext cx="1002573"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 xmlns:a16="http://schemas.microsoft.com/office/drawing/2014/main" id="{54B56E93-1E89-414B-9EEA-41028863D0C5}"/>
              </a:ext>
            </a:extLst>
          </p:cNvPr>
          <p:cNvSpPr txBox="1"/>
          <p:nvPr/>
        </p:nvSpPr>
        <p:spPr>
          <a:xfrm>
            <a:off x="8397305" y="6056207"/>
            <a:ext cx="2269375" cy="461665"/>
          </a:xfrm>
          <a:prstGeom prst="rect">
            <a:avLst/>
          </a:prstGeom>
          <a:noFill/>
        </p:spPr>
        <p:txBody>
          <a:bodyPr wrap="square" rtlCol="0">
            <a:spAutoFit/>
          </a:bodyPr>
          <a:lstStyle/>
          <a:p>
            <a:r>
              <a:rPr lang="en-US" sz="24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Minh </a:t>
            </a:r>
            <a:r>
              <a:rPr lang="en-US" sz="24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Đăng</a:t>
            </a:r>
            <a:endParaRPr lang="en-US" sz="24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endParaRPr>
          </a:p>
        </p:txBody>
      </p:sp>
      <p:cxnSp>
        <p:nvCxnSpPr>
          <p:cNvPr id="19" name="Straight Connector 18">
            <a:extLst>
              <a:ext uri="{FF2B5EF4-FFF2-40B4-BE49-F238E27FC236}">
                <a16:creationId xmlns="" xmlns:a16="http://schemas.microsoft.com/office/drawing/2014/main" id="{BA28BDC6-3D7B-4619-9306-946B60AA1196}"/>
              </a:ext>
            </a:extLst>
          </p:cNvPr>
          <p:cNvCxnSpPr>
            <a:cxnSpLocks/>
          </p:cNvCxnSpPr>
          <p:nvPr/>
        </p:nvCxnSpPr>
        <p:spPr>
          <a:xfrm>
            <a:off x="7738802" y="4666006"/>
            <a:ext cx="131700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 xmlns:a16="http://schemas.microsoft.com/office/drawing/2014/main" id="{C7D65C82-51BE-4B3D-9BB7-3420CFAC35AF}"/>
              </a:ext>
            </a:extLst>
          </p:cNvPr>
          <p:cNvCxnSpPr>
            <a:cxnSpLocks/>
          </p:cNvCxnSpPr>
          <p:nvPr/>
        </p:nvCxnSpPr>
        <p:spPr>
          <a:xfrm>
            <a:off x="644852" y="1472261"/>
            <a:ext cx="1268109"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p:nvPicPr>
        <p:blipFill>
          <a:blip r:embed="rId3"/>
          <a:stretch>
            <a:fillRect/>
          </a:stretch>
        </p:blipFill>
        <p:spPr>
          <a:xfrm>
            <a:off x="11196734" y="-19949"/>
            <a:ext cx="963193" cy="963193"/>
          </a:xfrm>
          <a:prstGeom prst="rect">
            <a:avLst/>
          </a:prstGeom>
        </p:spPr>
      </p:pic>
    </p:spTree>
    <p:extLst>
      <p:ext uri="{BB962C8B-B14F-4D97-AF65-F5344CB8AC3E}">
        <p14:creationId xmlns:p14="http://schemas.microsoft.com/office/powerpoint/2010/main" val="1522408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par>
                                <p:cTn id="8" presetID="16" presetClass="entr" presetSubtype="21"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barn(inVertical)">
                                      <p:cBhvr>
                                        <p:cTn id="10" dur="500"/>
                                        <p:tgtEl>
                                          <p:spTgt spid="24"/>
                                        </p:tgtEl>
                                      </p:cBhvr>
                                    </p:animEffect>
                                  </p:childTnLst>
                                </p:cTn>
                              </p:par>
                              <p:par>
                                <p:cTn id="11" presetID="16" presetClass="entr" presetSubtype="21" fill="hold"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barn(inVertical)">
                                      <p:cBhvr>
                                        <p:cTn id="13" dur="500"/>
                                        <p:tgtEl>
                                          <p:spTgt spid="25"/>
                                        </p:tgtEl>
                                      </p:cBhvr>
                                    </p:animEffect>
                                  </p:childTnLst>
                                </p:cTn>
                              </p:par>
                              <p:par>
                                <p:cTn id="14" presetID="16" presetClass="entr" presetSubtype="21" fill="hold"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barn(inVertical)">
                                      <p:cBhvr>
                                        <p:cTn id="16" dur="500"/>
                                        <p:tgtEl>
                                          <p:spTgt spid="19"/>
                                        </p:tgtEl>
                                      </p:cBhvr>
                                    </p:animEffect>
                                  </p:childTnLst>
                                </p:cTn>
                              </p:par>
                              <p:par>
                                <p:cTn id="17" presetID="16" presetClass="entr" presetSubtype="21" fill="hold" nodeType="with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barn(inVertical)">
                                      <p:cBhvr>
                                        <p:cTn id="1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0" y="0"/>
            <a:ext cx="12192000" cy="6858000"/>
            <a:chOff x="0" y="0"/>
            <a:chExt cx="12192000" cy="6858000"/>
          </a:xfrm>
        </p:grpSpPr>
        <p:pic>
          <p:nvPicPr>
            <p:cNvPr id="2" name="Picture 1"/>
            <p:cNvPicPr>
              <a:picLocks noChangeAspect="1"/>
            </p:cNvPicPr>
            <p:nvPr/>
          </p:nvPicPr>
          <p:blipFill>
            <a:blip r:embed="rId2"/>
            <a:stretch>
              <a:fillRect/>
            </a:stretch>
          </p:blipFill>
          <p:spPr>
            <a:xfrm>
              <a:off x="0" y="0"/>
              <a:ext cx="10487025" cy="6858000"/>
            </a:xfrm>
            <a:prstGeom prst="rect">
              <a:avLst/>
            </a:prstGeom>
          </p:spPr>
        </p:pic>
        <p:sp>
          <p:nvSpPr>
            <p:cNvPr id="3" name="TextBox 2"/>
            <p:cNvSpPr txBox="1"/>
            <p:nvPr/>
          </p:nvSpPr>
          <p:spPr>
            <a:xfrm>
              <a:off x="3571875" y="0"/>
              <a:ext cx="8620125" cy="6858000"/>
            </a:xfrm>
            <a:prstGeom prst="rect">
              <a:avLst/>
            </a:prstGeom>
            <a:solidFill>
              <a:srgbClr val="FFCCFF"/>
            </a:solidFill>
          </p:spPr>
          <p:txBody>
            <a:bodyPr wrap="square" rtlCol="0">
              <a:spAutoFit/>
            </a:bodyPr>
            <a:lstStyle/>
            <a:p>
              <a:endParaRPr lang="en-US">
                <a:solidFill>
                  <a:prstClr val="black"/>
                </a:solidFill>
              </a:endParaRPr>
            </a:p>
          </p:txBody>
        </p:sp>
      </p:grpSp>
      <p:sp>
        <p:nvSpPr>
          <p:cNvPr id="16" name="Rectangle: Rounded Corners 12">
            <a:extLst>
              <a:ext uri="{FF2B5EF4-FFF2-40B4-BE49-F238E27FC236}">
                <a16:creationId xmlns:a16="http://schemas.microsoft.com/office/drawing/2014/main" xmlns="" id="{18F242C0-8D32-4C65-9B04-082B8F3B1A20}"/>
              </a:ext>
            </a:extLst>
          </p:cNvPr>
          <p:cNvSpPr/>
          <p:nvPr/>
        </p:nvSpPr>
        <p:spPr>
          <a:xfrm>
            <a:off x="4390119" y="332163"/>
            <a:ext cx="6949393" cy="1100057"/>
          </a:xfrm>
          <a:prstGeom prst="roundRect">
            <a:avLst/>
          </a:prstGeom>
          <a:solidFill>
            <a:srgbClr val="F79646">
              <a:lumMod val="75000"/>
            </a:srgbClr>
          </a:solidFill>
          <a:ln w="25400" cap="flat" cmpd="sng" algn="ctr">
            <a:noFill/>
            <a:prstDash val="solid"/>
          </a:ln>
          <a:effectLst/>
        </p:spPr>
        <p:txBody>
          <a:bodyPr rtlCol="0" anchor="ctr"/>
          <a:lstStyle/>
          <a:p>
            <a:pPr algn="ctr">
              <a:defRPr/>
            </a:pPr>
            <a:r>
              <a:rPr lang="en-US" sz="6000" kern="0" dirty="0" err="1">
                <a:solidFill>
                  <a:srgbClr val="F2F2E9"/>
                </a:solidFill>
                <a:latin typeface="Times New Roman" panose="02020603050405020304" pitchFamily="18" charset="0"/>
                <a:cs typeface="Times New Roman" panose="02020603050405020304" pitchFamily="18" charset="0"/>
              </a:rPr>
              <a:t>Luyện</a:t>
            </a:r>
            <a:r>
              <a:rPr lang="en-US" sz="6000" kern="0" dirty="0">
                <a:solidFill>
                  <a:srgbClr val="F2F2E9"/>
                </a:solidFill>
                <a:latin typeface="Times New Roman" panose="02020603050405020304" pitchFamily="18" charset="0"/>
                <a:cs typeface="Times New Roman" panose="02020603050405020304" pitchFamily="18" charset="0"/>
              </a:rPr>
              <a:t> </a:t>
            </a:r>
            <a:r>
              <a:rPr lang="en-US" sz="6000" kern="0" dirty="0" err="1">
                <a:solidFill>
                  <a:srgbClr val="F2F2E9"/>
                </a:solidFill>
                <a:latin typeface="Times New Roman" panose="02020603050405020304" pitchFamily="18" charset="0"/>
                <a:cs typeface="Times New Roman" panose="02020603050405020304" pitchFamily="18" charset="0"/>
              </a:rPr>
              <a:t>đọc</a:t>
            </a:r>
            <a:r>
              <a:rPr lang="en-US" sz="6000" kern="0" dirty="0">
                <a:solidFill>
                  <a:srgbClr val="F2F2E9"/>
                </a:solidFill>
                <a:latin typeface="Times New Roman" panose="02020603050405020304" pitchFamily="18" charset="0"/>
                <a:cs typeface="Times New Roman" panose="02020603050405020304" pitchFamily="18" charset="0"/>
              </a:rPr>
              <a:t> </a:t>
            </a:r>
            <a:r>
              <a:rPr lang="en-US" sz="6000" kern="0" dirty="0" err="1">
                <a:solidFill>
                  <a:srgbClr val="F2F2E9"/>
                </a:solidFill>
                <a:latin typeface="Times New Roman" panose="02020603050405020304" pitchFamily="18" charset="0"/>
                <a:cs typeface="Times New Roman" panose="02020603050405020304" pitchFamily="18" charset="0"/>
              </a:rPr>
              <a:t>từ</a:t>
            </a:r>
            <a:r>
              <a:rPr lang="en-US" sz="6000" kern="0" dirty="0">
                <a:solidFill>
                  <a:srgbClr val="F2F2E9"/>
                </a:solidFill>
                <a:latin typeface="Times New Roman" panose="02020603050405020304" pitchFamily="18" charset="0"/>
                <a:cs typeface="Times New Roman" panose="02020603050405020304" pitchFamily="18" charset="0"/>
              </a:rPr>
              <a:t> </a:t>
            </a:r>
            <a:r>
              <a:rPr lang="en-US" sz="6000" kern="0" dirty="0" err="1">
                <a:solidFill>
                  <a:srgbClr val="F2F2E9"/>
                </a:solidFill>
                <a:latin typeface="Times New Roman" panose="02020603050405020304" pitchFamily="18" charset="0"/>
                <a:cs typeface="Times New Roman" panose="02020603050405020304" pitchFamily="18" charset="0"/>
              </a:rPr>
              <a:t>khó</a:t>
            </a:r>
            <a:endParaRPr lang="en-US" sz="6000" kern="0" dirty="0">
              <a:solidFill>
                <a:srgbClr val="F2F2E9"/>
              </a:solidFill>
              <a:latin typeface="Times New Roman" panose="02020603050405020304" pitchFamily="18" charset="0"/>
              <a:cs typeface="Times New Roman" panose="02020603050405020304" pitchFamily="18" charset="0"/>
            </a:endParaRPr>
          </a:p>
        </p:txBody>
      </p:sp>
      <p:sp>
        <p:nvSpPr>
          <p:cNvPr id="19" name="TextBox 18">
            <a:extLst>
              <a:ext uri="{FF2B5EF4-FFF2-40B4-BE49-F238E27FC236}">
                <a16:creationId xmlns="" xmlns:a16="http://schemas.microsoft.com/office/drawing/2014/main" id="{A97EE31B-DD66-487D-977B-B66981E3E8BB}"/>
              </a:ext>
            </a:extLst>
          </p:cNvPr>
          <p:cNvSpPr txBox="1"/>
          <p:nvPr/>
        </p:nvSpPr>
        <p:spPr>
          <a:xfrm>
            <a:off x="4887079" y="1764383"/>
            <a:ext cx="5599946" cy="5293757"/>
          </a:xfrm>
          <a:prstGeom prst="rect">
            <a:avLst/>
          </a:prstGeom>
          <a:noFill/>
        </p:spPr>
        <p:txBody>
          <a:bodyPr wrap="square" rtlCol="0">
            <a:spAutoFit/>
          </a:bodyPr>
          <a:lstStyle/>
          <a:p>
            <a:pPr algn="ctr">
              <a:spcAft>
                <a:spcPts val="1200"/>
              </a:spcAft>
            </a:pPr>
            <a:r>
              <a:rPr lang="en-US" sz="4800" b="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tập tễnh</a:t>
            </a:r>
            <a:endParaRPr lang="en-US" sz="4800" b="1" smtClean="0">
              <a:solidFill>
                <a:srgbClr val="002060"/>
              </a:solidFill>
              <a:latin typeface="Times New Roman" panose="02020603050405020304" pitchFamily="18" charset="0"/>
              <a:ea typeface="Arial-Rounded" panose="020B0500000000000000" pitchFamily="34" charset="0"/>
              <a:cs typeface="Times New Roman" panose="02020603050405020304" pitchFamily="18" charset="0"/>
            </a:endParaRPr>
          </a:p>
          <a:p>
            <a:pPr algn="ctr">
              <a:spcAft>
                <a:spcPts val="1200"/>
              </a:spcAft>
            </a:pPr>
            <a:r>
              <a:rPr lang="en-US" sz="4800" b="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óng ánh</a:t>
            </a:r>
            <a:endParaRPr lang="en-US" sz="4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endParaRPr>
          </a:p>
          <a:p>
            <a:pPr algn="ctr">
              <a:spcAft>
                <a:spcPts val="1200"/>
              </a:spcAft>
            </a:pPr>
            <a:r>
              <a:rPr lang="en-US" sz="4800" b="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khệ nệ</a:t>
            </a:r>
            <a:endParaRPr lang="en-US" sz="4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endParaRPr>
          </a:p>
          <a:p>
            <a:pPr algn="ctr">
              <a:spcAft>
                <a:spcPts val="1200"/>
              </a:spcAft>
            </a:pPr>
            <a:r>
              <a:rPr lang="en-US" sz="4800" b="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tròn </a:t>
            </a:r>
            <a:r>
              <a:rPr lang="en-US" sz="4800" b="1" smtClean="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lẳn</a:t>
            </a:r>
          </a:p>
          <a:p>
            <a:pPr algn="ctr">
              <a:spcAft>
                <a:spcPts val="1200"/>
              </a:spcAft>
            </a:pPr>
            <a:r>
              <a:rPr lang="en-US" sz="4800" b="1" smtClean="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ng</a:t>
            </a:r>
            <a:r>
              <a:rPr lang="vi-VN" sz="4800" b="1" smtClean="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ơ</a:t>
            </a:r>
            <a:r>
              <a:rPr lang="en-US" sz="4800" b="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ngác</a:t>
            </a:r>
            <a:endParaRPr lang="en-US" sz="4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endParaRPr>
          </a:p>
          <a:p>
            <a:pPr algn="ctr">
              <a:spcAft>
                <a:spcPts val="1200"/>
              </a:spcAft>
            </a:pPr>
            <a:r>
              <a:rPr lang="en-US" sz="4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p>
        </p:txBody>
      </p:sp>
    </p:spTree>
    <p:extLst>
      <p:ext uri="{BB962C8B-B14F-4D97-AF65-F5344CB8AC3E}">
        <p14:creationId xmlns:p14="http://schemas.microsoft.com/office/powerpoint/2010/main" val="5033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 xmlns:a16="http://schemas.microsoft.com/office/drawing/2014/main" id="{FDA0BE07-7D52-40C3-A340-ACB9DF76905F}"/>
              </a:ext>
            </a:extLst>
          </p:cNvPr>
          <p:cNvSpPr txBox="1"/>
          <p:nvPr/>
        </p:nvSpPr>
        <p:spPr>
          <a:xfrm>
            <a:off x="596237" y="428078"/>
            <a:ext cx="10999526" cy="7094250"/>
          </a:xfrm>
          <a:prstGeom prst="rect">
            <a:avLst/>
          </a:prstGeom>
          <a:noFill/>
        </p:spPr>
        <p:txBody>
          <a:bodyPr wrap="square" rtlCol="0">
            <a:spAutoFit/>
          </a:bodyPr>
          <a:lstStyle/>
          <a:p>
            <a:pPr algn="just">
              <a:lnSpc>
                <a:spcPts val="4200"/>
              </a:lnSpc>
            </a:pPr>
            <a:r>
              <a:rPr lang="en-US" sz="2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latin typeface="Times New Roman" panose="02020603050405020304" pitchFamily="18" charset="0"/>
                <a:ea typeface="Arial-Rounded" panose="020B0500000000000000" pitchFamily="34" charset="0"/>
                <a:cs typeface="Times New Roman" panose="02020603050405020304" pitchFamily="18" charset="0"/>
              </a:rPr>
              <a:t>Chú</a:t>
            </a:r>
            <a:r>
              <a:rPr lang="en-US" sz="26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latin typeface="Times New Roman" panose="02020603050405020304" pitchFamily="18" charset="0"/>
                <a:ea typeface="Arial-Rounded" panose="020B0500000000000000" pitchFamily="34" charset="0"/>
                <a:cs typeface="Times New Roman" panose="02020603050405020304" pitchFamily="18" charset="0"/>
              </a:rPr>
              <a:t>cánh</a:t>
            </a:r>
            <a:r>
              <a:rPr lang="en-US" sz="2600" b="1" dirty="0">
                <a:latin typeface="Times New Roman" panose="02020603050405020304" pitchFamily="18" charset="0"/>
                <a:ea typeface="Arial-Rounded" panose="020B0500000000000000" pitchFamily="34" charset="0"/>
                <a:cs typeface="Times New Roman" panose="02020603050405020304" pitchFamily="18" charset="0"/>
              </a:rPr>
              <a:t> cam </a:t>
            </a:r>
            <a:r>
              <a:rPr lang="en-US" sz="2600" b="1" dirty="0" err="1">
                <a:latin typeface="Times New Roman" panose="02020603050405020304" pitchFamily="18" charset="0"/>
                <a:ea typeface="Arial-Rounded" panose="020B0500000000000000" pitchFamily="34" charset="0"/>
                <a:cs typeface="Times New Roman" panose="02020603050405020304" pitchFamily="18" charset="0"/>
              </a:rPr>
              <a:t>đi</a:t>
            </a:r>
            <a:r>
              <a:rPr lang="en-US" sz="26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latin typeface="Times New Roman" panose="02020603050405020304" pitchFamily="18" charset="0"/>
                <a:ea typeface="Arial-Rounded" panose="020B0500000000000000" pitchFamily="34" charset="0"/>
                <a:cs typeface="Times New Roman" panose="02020603050405020304" pitchFamily="18" charset="0"/>
              </a:rPr>
              <a:t>lạc</a:t>
            </a:r>
            <a:r>
              <a:rPr lang="en-US" sz="26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latin typeface="Times New Roman" panose="02020603050405020304" pitchFamily="18" charset="0"/>
                <a:ea typeface="Arial-Rounded" panose="020B0500000000000000" pitchFamily="34" charset="0"/>
                <a:cs typeface="Times New Roman" panose="02020603050405020304" pitchFamily="18" charset="0"/>
              </a:rPr>
              <a:t>vào</a:t>
            </a:r>
            <a:r>
              <a:rPr lang="en-US" sz="26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latin typeface="Times New Roman" panose="02020603050405020304" pitchFamily="18" charset="0"/>
                <a:ea typeface="Arial-Rounded" panose="020B0500000000000000" pitchFamily="34" charset="0"/>
                <a:cs typeface="Times New Roman" panose="02020603050405020304" pitchFamily="18" charset="0"/>
              </a:rPr>
              <a:t>nhà</a:t>
            </a:r>
            <a:r>
              <a:rPr lang="en-US" sz="26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latin typeface="Times New Roman" panose="02020603050405020304" pitchFamily="18" charset="0"/>
                <a:ea typeface="Arial-Rounded" panose="020B0500000000000000" pitchFamily="34" charset="0"/>
                <a:cs typeface="Times New Roman" panose="02020603050405020304" pitchFamily="18" charset="0"/>
              </a:rPr>
              <a:t>Bống</a:t>
            </a:r>
            <a:r>
              <a:rPr lang="en-US" sz="26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latin typeface="Times New Roman" panose="02020603050405020304" pitchFamily="18" charset="0"/>
                <a:ea typeface="Arial-Rounded" panose="020B0500000000000000" pitchFamily="34" charset="0"/>
                <a:cs typeface="Times New Roman" panose="02020603050405020304" pitchFamily="18" charset="0"/>
              </a:rPr>
              <a:t>Chân</a:t>
            </a:r>
            <a:r>
              <a:rPr lang="en-US" sz="26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latin typeface="Times New Roman" panose="02020603050405020304" pitchFamily="18" charset="0"/>
                <a:ea typeface="Arial-Rounded" panose="020B0500000000000000" pitchFamily="34" charset="0"/>
                <a:cs typeface="Times New Roman" panose="02020603050405020304" pitchFamily="18" charset="0"/>
              </a:rPr>
              <a:t>chú</a:t>
            </a:r>
            <a:r>
              <a:rPr lang="en-US" sz="26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latin typeface="Times New Roman" panose="02020603050405020304" pitchFamily="18" charset="0"/>
                <a:ea typeface="Arial-Rounded" panose="020B0500000000000000" pitchFamily="34" charset="0"/>
                <a:cs typeface="Times New Roman" panose="02020603050405020304" pitchFamily="18" charset="0"/>
              </a:rPr>
              <a:t>bị</a:t>
            </a:r>
            <a:r>
              <a:rPr lang="en-US" sz="26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latin typeface="Times New Roman" panose="02020603050405020304" pitchFamily="18" charset="0"/>
                <a:ea typeface="Arial-Rounded" panose="020B0500000000000000" pitchFamily="34" charset="0"/>
                <a:cs typeface="Times New Roman" panose="02020603050405020304" pitchFamily="18" charset="0"/>
              </a:rPr>
              <a:t>thương</a:t>
            </a:r>
            <a:r>
              <a:rPr lang="en-US" sz="26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latin typeface="Times New Roman" panose="02020603050405020304" pitchFamily="18" charset="0"/>
                <a:ea typeface="Arial-Rounded" panose="020B0500000000000000" pitchFamily="34" charset="0"/>
                <a:cs typeface="Times New Roman" panose="02020603050405020304" pitchFamily="18" charset="0"/>
              </a:rPr>
              <a:t>bước</a:t>
            </a:r>
            <a:r>
              <a:rPr lang="en-US" sz="26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latin typeface="Times New Roman" panose="02020603050405020304" pitchFamily="18" charset="0"/>
                <a:ea typeface="Arial-Rounded" panose="020B0500000000000000" pitchFamily="34" charset="0"/>
                <a:cs typeface="Times New Roman" panose="02020603050405020304" pitchFamily="18" charset="0"/>
              </a:rPr>
              <a:t>đi</a:t>
            </a:r>
            <a:r>
              <a:rPr lang="en-US" sz="26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latin typeface="Times New Roman" panose="02020603050405020304" pitchFamily="18" charset="0"/>
                <a:ea typeface="Arial-Rounded" panose="020B0500000000000000" pitchFamily="34" charset="0"/>
                <a:cs typeface="Times New Roman" panose="02020603050405020304" pitchFamily="18" charset="0"/>
              </a:rPr>
              <a:t>tập</a:t>
            </a:r>
            <a:r>
              <a:rPr lang="en-US" sz="26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latin typeface="Times New Roman" panose="02020603050405020304" pitchFamily="18" charset="0"/>
                <a:ea typeface="Arial-Rounded" panose="020B0500000000000000" pitchFamily="34" charset="0"/>
                <a:cs typeface="Times New Roman" panose="02020603050405020304" pitchFamily="18" charset="0"/>
              </a:rPr>
              <a:t>tễnh</a:t>
            </a:r>
            <a:r>
              <a:rPr lang="en-US" sz="26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latin typeface="Times New Roman" panose="02020603050405020304" pitchFamily="18" charset="0"/>
                <a:ea typeface="Arial-Rounded" panose="020B0500000000000000" pitchFamily="34" charset="0"/>
                <a:cs typeface="Times New Roman" panose="02020603050405020304" pitchFamily="18" charset="0"/>
              </a:rPr>
              <a:t>Bống</a:t>
            </a:r>
            <a:r>
              <a:rPr lang="en-US" sz="26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latin typeface="Times New Roman" panose="02020603050405020304" pitchFamily="18" charset="0"/>
                <a:ea typeface="Arial-Rounded" panose="020B0500000000000000" pitchFamily="34" charset="0"/>
                <a:cs typeface="Times New Roman" panose="02020603050405020304" pitchFamily="18" charset="0"/>
              </a:rPr>
              <a:t>thương</a:t>
            </a:r>
            <a:r>
              <a:rPr lang="en-US" sz="26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latin typeface="Times New Roman" panose="02020603050405020304" pitchFamily="18" charset="0"/>
                <a:ea typeface="Arial-Rounded" panose="020B0500000000000000" pitchFamily="34" charset="0"/>
                <a:cs typeface="Times New Roman" panose="02020603050405020304" pitchFamily="18" charset="0"/>
              </a:rPr>
              <a:t>quá</a:t>
            </a:r>
            <a:r>
              <a:rPr lang="en-US" sz="26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latin typeface="Times New Roman" panose="02020603050405020304" pitchFamily="18" charset="0"/>
                <a:ea typeface="Arial-Rounded" panose="020B0500000000000000" pitchFamily="34" charset="0"/>
                <a:cs typeface="Times New Roman" panose="02020603050405020304" pitchFamily="18" charset="0"/>
              </a:rPr>
              <a:t>đặt</a:t>
            </a:r>
            <a:r>
              <a:rPr lang="en-US" sz="26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latin typeface="Times New Roman" panose="02020603050405020304" pitchFamily="18" charset="0"/>
                <a:ea typeface="Arial-Rounded" panose="020B0500000000000000" pitchFamily="34" charset="0"/>
                <a:cs typeface="Times New Roman" panose="02020603050405020304" pitchFamily="18" charset="0"/>
              </a:rPr>
              <a:t>cánh</a:t>
            </a:r>
            <a:r>
              <a:rPr lang="en-US" sz="2600" b="1" dirty="0">
                <a:latin typeface="Times New Roman" panose="02020603050405020304" pitchFamily="18" charset="0"/>
                <a:ea typeface="Arial-Rounded" panose="020B0500000000000000" pitchFamily="34" charset="0"/>
                <a:cs typeface="Times New Roman" panose="02020603050405020304" pitchFamily="18" charset="0"/>
              </a:rPr>
              <a:t> cam </a:t>
            </a:r>
            <a:r>
              <a:rPr lang="en-US" sz="2600" b="1" dirty="0" err="1">
                <a:latin typeface="Times New Roman" panose="02020603050405020304" pitchFamily="18" charset="0"/>
                <a:ea typeface="Arial-Rounded" panose="020B0500000000000000" pitchFamily="34" charset="0"/>
                <a:cs typeface="Times New Roman" panose="02020603050405020304" pitchFamily="18" charset="0"/>
              </a:rPr>
              <a:t>vào</a:t>
            </a:r>
            <a:r>
              <a:rPr lang="en-US" sz="26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latin typeface="Times New Roman" panose="02020603050405020304" pitchFamily="18" charset="0"/>
                <a:ea typeface="Arial-Rounded" panose="020B0500000000000000" pitchFamily="34" charset="0"/>
                <a:cs typeface="Times New Roman" panose="02020603050405020304" pitchFamily="18" charset="0"/>
              </a:rPr>
              <a:t>một</a:t>
            </a:r>
            <a:r>
              <a:rPr lang="en-US" sz="26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latin typeface="Times New Roman" panose="02020603050405020304" pitchFamily="18" charset="0"/>
                <a:ea typeface="Arial-Rounded" panose="020B0500000000000000" pitchFamily="34" charset="0"/>
                <a:cs typeface="Times New Roman" panose="02020603050405020304" pitchFamily="18" charset="0"/>
              </a:rPr>
              <a:t>chiếc</a:t>
            </a:r>
            <a:r>
              <a:rPr lang="en-US" sz="26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latin typeface="Times New Roman" panose="02020603050405020304" pitchFamily="18" charset="0"/>
                <a:ea typeface="Arial-Rounded" panose="020B0500000000000000" pitchFamily="34" charset="0"/>
                <a:cs typeface="Times New Roman" panose="02020603050405020304" pitchFamily="18" charset="0"/>
              </a:rPr>
              <a:t>lọ</a:t>
            </a:r>
            <a:r>
              <a:rPr lang="en-US" sz="26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latin typeface="Times New Roman" panose="02020603050405020304" pitchFamily="18" charset="0"/>
                <a:ea typeface="Arial-Rounded" panose="020B0500000000000000" pitchFamily="34" charset="0"/>
                <a:cs typeface="Times New Roman" panose="02020603050405020304" pitchFamily="18" charset="0"/>
              </a:rPr>
              <a:t>nhỏ</a:t>
            </a:r>
            <a:r>
              <a:rPr lang="en-US" sz="26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latin typeface="Times New Roman" panose="02020603050405020304" pitchFamily="18" charset="0"/>
                <a:ea typeface="Arial-Rounded" panose="020B0500000000000000" pitchFamily="34" charset="0"/>
                <a:cs typeface="Times New Roman" panose="02020603050405020304" pitchFamily="18" charset="0"/>
              </a:rPr>
              <a:t>đựng</a:t>
            </a:r>
            <a:r>
              <a:rPr lang="en-US" sz="26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latin typeface="Times New Roman" panose="02020603050405020304" pitchFamily="18" charset="0"/>
                <a:ea typeface="Arial-Rounded" panose="020B0500000000000000" pitchFamily="34" charset="0"/>
                <a:cs typeface="Times New Roman" panose="02020603050405020304" pitchFamily="18" charset="0"/>
              </a:rPr>
              <a:t>đầy</a:t>
            </a:r>
            <a:r>
              <a:rPr lang="en-US" sz="26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latin typeface="Times New Roman" panose="02020603050405020304" pitchFamily="18" charset="0"/>
                <a:ea typeface="Arial-Rounded" panose="020B0500000000000000" pitchFamily="34" charset="0"/>
                <a:cs typeface="Times New Roman" panose="02020603050405020304" pitchFamily="18" charset="0"/>
              </a:rPr>
              <a:t>cỏ</a:t>
            </a:r>
            <a:r>
              <a:rPr lang="en-US" sz="26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latin typeface="Times New Roman" panose="02020603050405020304" pitchFamily="18" charset="0"/>
                <a:ea typeface="Arial-Rounded" panose="020B0500000000000000" pitchFamily="34" charset="0"/>
                <a:cs typeface="Times New Roman" panose="02020603050405020304" pitchFamily="18" charset="0"/>
              </a:rPr>
              <a:t>Từ</a:t>
            </a:r>
            <a:r>
              <a:rPr lang="en-US" sz="26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latin typeface="Times New Roman" panose="02020603050405020304" pitchFamily="18" charset="0"/>
                <a:ea typeface="Arial-Rounded" panose="020B0500000000000000" pitchFamily="34" charset="0"/>
                <a:cs typeface="Times New Roman" panose="02020603050405020304" pitchFamily="18" charset="0"/>
              </a:rPr>
              <a:t>ngày</a:t>
            </a:r>
            <a:r>
              <a:rPr lang="en-US" sz="26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latin typeface="Times New Roman" panose="02020603050405020304" pitchFamily="18" charset="0"/>
                <a:ea typeface="Arial-Rounded" panose="020B0500000000000000" pitchFamily="34" charset="0"/>
                <a:cs typeface="Times New Roman" panose="02020603050405020304" pitchFamily="18" charset="0"/>
              </a:rPr>
              <a:t>đó</a:t>
            </a:r>
            <a:r>
              <a:rPr lang="en-US" sz="26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latin typeface="Times New Roman" panose="02020603050405020304" pitchFamily="18" charset="0"/>
                <a:ea typeface="Arial-Rounded" panose="020B0500000000000000" pitchFamily="34" charset="0"/>
                <a:cs typeface="Times New Roman" panose="02020603050405020304" pitchFamily="18" charset="0"/>
              </a:rPr>
              <a:t>cánh</a:t>
            </a:r>
            <a:r>
              <a:rPr lang="en-US" sz="2600" b="1" dirty="0">
                <a:latin typeface="Times New Roman" panose="02020603050405020304" pitchFamily="18" charset="0"/>
                <a:ea typeface="Arial-Rounded" panose="020B0500000000000000" pitchFamily="34" charset="0"/>
                <a:cs typeface="Times New Roman" panose="02020603050405020304" pitchFamily="18" charset="0"/>
              </a:rPr>
              <a:t> cam </a:t>
            </a:r>
            <a:r>
              <a:rPr lang="en-US" sz="2600" b="1" dirty="0" err="1">
                <a:latin typeface="Times New Roman" panose="02020603050405020304" pitchFamily="18" charset="0"/>
                <a:ea typeface="Arial-Rounded" panose="020B0500000000000000" pitchFamily="34" charset="0"/>
                <a:cs typeface="Times New Roman" panose="02020603050405020304" pitchFamily="18" charset="0"/>
              </a:rPr>
              <a:t>trở</a:t>
            </a:r>
            <a:r>
              <a:rPr lang="en-US" sz="26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latin typeface="Times New Roman" panose="02020603050405020304" pitchFamily="18" charset="0"/>
                <a:ea typeface="Arial-Rounded" panose="020B0500000000000000" pitchFamily="34" charset="0"/>
                <a:cs typeface="Times New Roman" panose="02020603050405020304" pitchFamily="18" charset="0"/>
              </a:rPr>
              <a:t>thành</a:t>
            </a:r>
            <a:r>
              <a:rPr lang="en-US" sz="26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latin typeface="Times New Roman" panose="02020603050405020304" pitchFamily="18" charset="0"/>
                <a:ea typeface="Arial-Rounded" panose="020B0500000000000000" pitchFamily="34" charset="0"/>
                <a:cs typeface="Times New Roman" panose="02020603050405020304" pitchFamily="18" charset="0"/>
              </a:rPr>
              <a:t>người</a:t>
            </a:r>
            <a:r>
              <a:rPr lang="en-US" sz="26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latin typeface="Times New Roman" panose="02020603050405020304" pitchFamily="18" charset="0"/>
                <a:ea typeface="Arial-Rounded" panose="020B0500000000000000" pitchFamily="34" charset="0"/>
                <a:cs typeface="Times New Roman" panose="02020603050405020304" pitchFamily="18" charset="0"/>
              </a:rPr>
              <a:t>bạn</a:t>
            </a:r>
            <a:r>
              <a:rPr lang="en-US" sz="26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latin typeface="Times New Roman" panose="02020603050405020304" pitchFamily="18" charset="0"/>
                <a:ea typeface="Arial-Rounded" panose="020B0500000000000000" pitchFamily="34" charset="0"/>
                <a:cs typeface="Times New Roman" panose="02020603050405020304" pitchFamily="18" charset="0"/>
              </a:rPr>
              <a:t>nhỏ</a:t>
            </a:r>
            <a:r>
              <a:rPr lang="en-US" sz="26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latin typeface="Times New Roman" panose="02020603050405020304" pitchFamily="18" charset="0"/>
                <a:ea typeface="Arial-Rounded" panose="020B0500000000000000" pitchFamily="34" charset="0"/>
                <a:cs typeface="Times New Roman" panose="02020603050405020304" pitchFamily="18" charset="0"/>
              </a:rPr>
              <a:t>xíu</a:t>
            </a:r>
            <a:r>
              <a:rPr lang="en-US" sz="26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latin typeface="Times New Roman" panose="02020603050405020304" pitchFamily="18" charset="0"/>
                <a:ea typeface="Arial-Rounded" panose="020B0500000000000000" pitchFamily="34" charset="0"/>
                <a:cs typeface="Times New Roman" panose="02020603050405020304" pitchFamily="18" charset="0"/>
              </a:rPr>
              <a:t>của</a:t>
            </a:r>
            <a:r>
              <a:rPr lang="en-US" sz="26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latin typeface="Times New Roman" panose="02020603050405020304" pitchFamily="18" charset="0"/>
                <a:ea typeface="Arial-Rounded" panose="020B0500000000000000" pitchFamily="34" charset="0"/>
                <a:cs typeface="Times New Roman" panose="02020603050405020304" pitchFamily="18" charset="0"/>
              </a:rPr>
              <a:t>Bống</a:t>
            </a:r>
            <a:r>
              <a:rPr lang="en-US" sz="2600" b="1" dirty="0">
                <a:latin typeface="Times New Roman" panose="02020603050405020304" pitchFamily="18" charset="0"/>
                <a:ea typeface="Arial-Rounded" panose="020B0500000000000000" pitchFamily="34" charset="0"/>
                <a:cs typeface="Times New Roman" panose="02020603050405020304" pitchFamily="18" charset="0"/>
              </a:rPr>
              <a:t>.</a:t>
            </a:r>
          </a:p>
          <a:p>
            <a:pPr algn="just">
              <a:lnSpc>
                <a:spcPts val="4200"/>
              </a:lnSpc>
            </a:pPr>
            <a:r>
              <a:rPr lang="en-US" sz="26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latin typeface="Times New Roman" panose="02020603050405020304" pitchFamily="18" charset="0"/>
                <a:ea typeface="Arial-Rounded" panose="020B0500000000000000" pitchFamily="34" charset="0"/>
                <a:cs typeface="Times New Roman" panose="02020603050405020304" pitchFamily="18" charset="0"/>
              </a:rPr>
              <a:t>Cánh</a:t>
            </a:r>
            <a:r>
              <a:rPr lang="en-US" sz="2600" b="1" dirty="0">
                <a:latin typeface="Times New Roman" panose="02020603050405020304" pitchFamily="18" charset="0"/>
                <a:ea typeface="Arial-Rounded" panose="020B0500000000000000" pitchFamily="34" charset="0"/>
                <a:cs typeface="Times New Roman" panose="02020603050405020304" pitchFamily="18" charset="0"/>
              </a:rPr>
              <a:t> cam </a:t>
            </a:r>
            <a:r>
              <a:rPr lang="en-US" sz="2600" b="1" dirty="0" err="1">
                <a:latin typeface="Times New Roman" panose="02020603050405020304" pitchFamily="18" charset="0"/>
                <a:ea typeface="Arial-Rounded" panose="020B0500000000000000" pitchFamily="34" charset="0"/>
                <a:cs typeface="Times New Roman" panose="02020603050405020304" pitchFamily="18" charset="0"/>
              </a:rPr>
              <a:t>có</a:t>
            </a:r>
            <a:r>
              <a:rPr lang="en-US" sz="26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latin typeface="Times New Roman" panose="02020603050405020304" pitchFamily="18" charset="0"/>
                <a:ea typeface="Arial-Rounded" panose="020B0500000000000000" pitchFamily="34" charset="0"/>
                <a:cs typeface="Times New Roman" panose="02020603050405020304" pitchFamily="18" charset="0"/>
              </a:rPr>
              <a:t>đôi</a:t>
            </a:r>
            <a:r>
              <a:rPr lang="en-US" sz="26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latin typeface="Times New Roman" panose="02020603050405020304" pitchFamily="18" charset="0"/>
                <a:ea typeface="Arial-Rounded" panose="020B0500000000000000" pitchFamily="34" charset="0"/>
                <a:cs typeface="Times New Roman" panose="02020603050405020304" pitchFamily="18" charset="0"/>
              </a:rPr>
              <a:t>cánh</a:t>
            </a:r>
            <a:r>
              <a:rPr lang="en-US" sz="26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latin typeface="Times New Roman" panose="02020603050405020304" pitchFamily="18" charset="0"/>
                <a:ea typeface="Arial-Rounded" panose="020B0500000000000000" pitchFamily="34" charset="0"/>
                <a:cs typeface="Times New Roman" panose="02020603050405020304" pitchFamily="18" charset="0"/>
              </a:rPr>
              <a:t>xanh</a:t>
            </a:r>
            <a:r>
              <a:rPr lang="en-US" sz="26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latin typeface="Times New Roman" panose="02020603050405020304" pitchFamily="18" charset="0"/>
                <a:ea typeface="Arial-Rounded" panose="020B0500000000000000" pitchFamily="34" charset="0"/>
                <a:cs typeface="Times New Roman" panose="02020603050405020304" pitchFamily="18" charset="0"/>
              </a:rPr>
              <a:t>biếc</a:t>
            </a:r>
            <a:r>
              <a:rPr lang="en-US" sz="26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latin typeface="Times New Roman" panose="02020603050405020304" pitchFamily="18" charset="0"/>
                <a:ea typeface="Arial-Rounded" panose="020B0500000000000000" pitchFamily="34" charset="0"/>
                <a:cs typeface="Times New Roman" panose="02020603050405020304" pitchFamily="18" charset="0"/>
              </a:rPr>
              <a:t>óng</a:t>
            </a:r>
            <a:r>
              <a:rPr lang="en-US" sz="26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latin typeface="Times New Roman" panose="02020603050405020304" pitchFamily="18" charset="0"/>
                <a:ea typeface="Arial-Rounded" panose="020B0500000000000000" pitchFamily="34" charset="0"/>
                <a:cs typeface="Times New Roman" panose="02020603050405020304" pitchFamily="18" charset="0"/>
              </a:rPr>
              <a:t>ánh</a:t>
            </a:r>
            <a:r>
              <a:rPr lang="en-US" sz="26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latin typeface="Times New Roman" panose="02020603050405020304" pitchFamily="18" charset="0"/>
                <a:ea typeface="Arial-Rounded" panose="020B0500000000000000" pitchFamily="34" charset="0"/>
                <a:cs typeface="Times New Roman" panose="02020603050405020304" pitchFamily="18" charset="0"/>
              </a:rPr>
              <a:t>dưới</a:t>
            </a:r>
            <a:r>
              <a:rPr lang="en-US" sz="26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latin typeface="Times New Roman" panose="02020603050405020304" pitchFamily="18" charset="0"/>
                <a:ea typeface="Arial-Rounded" panose="020B0500000000000000" pitchFamily="34" charset="0"/>
                <a:cs typeface="Times New Roman" panose="02020603050405020304" pitchFamily="18" charset="0"/>
              </a:rPr>
              <a:t>ánh</a:t>
            </a:r>
            <a:r>
              <a:rPr lang="en-US" sz="26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latin typeface="Times New Roman" panose="02020603050405020304" pitchFamily="18" charset="0"/>
                <a:ea typeface="Arial-Rounded" panose="020B0500000000000000" pitchFamily="34" charset="0"/>
                <a:cs typeface="Times New Roman" panose="02020603050405020304" pitchFamily="18" charset="0"/>
              </a:rPr>
              <a:t>nắng</a:t>
            </a:r>
            <a:r>
              <a:rPr lang="en-US" sz="26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latin typeface="Times New Roman" panose="02020603050405020304" pitchFamily="18" charset="0"/>
                <a:ea typeface="Arial-Rounded" panose="020B0500000000000000" pitchFamily="34" charset="0"/>
                <a:cs typeface="Times New Roman" panose="02020603050405020304" pitchFamily="18" charset="0"/>
              </a:rPr>
              <a:t>mặt</a:t>
            </a:r>
            <a:r>
              <a:rPr lang="en-US" sz="26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latin typeface="Times New Roman" panose="02020603050405020304" pitchFamily="18" charset="0"/>
                <a:ea typeface="Arial-Rounded" panose="020B0500000000000000" pitchFamily="34" charset="0"/>
                <a:cs typeface="Times New Roman" panose="02020603050405020304" pitchFamily="18" charset="0"/>
              </a:rPr>
              <a:t>trời</a:t>
            </a:r>
            <a:r>
              <a:rPr lang="en-US" sz="26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latin typeface="Times New Roman" panose="02020603050405020304" pitchFamily="18" charset="0"/>
                <a:ea typeface="Arial-Rounded" panose="020B0500000000000000" pitchFamily="34" charset="0"/>
                <a:cs typeface="Times New Roman" panose="02020603050405020304" pitchFamily="18" charset="0"/>
              </a:rPr>
              <a:t>Mỗi</a:t>
            </a:r>
            <a:r>
              <a:rPr lang="en-US" sz="26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latin typeface="Times New Roman" panose="02020603050405020304" pitchFamily="18" charset="0"/>
                <a:ea typeface="Arial-Rounded" panose="020B0500000000000000" pitchFamily="34" charset="0"/>
                <a:cs typeface="Times New Roman" panose="02020603050405020304" pitchFamily="18" charset="0"/>
              </a:rPr>
              <a:t>khi</a:t>
            </a:r>
            <a:r>
              <a:rPr lang="en-US" sz="26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latin typeface="Times New Roman" panose="02020603050405020304" pitchFamily="18" charset="0"/>
                <a:ea typeface="Arial-Rounded" panose="020B0500000000000000" pitchFamily="34" charset="0"/>
                <a:cs typeface="Times New Roman" panose="02020603050405020304" pitchFamily="18" charset="0"/>
              </a:rPr>
              <a:t>nghe</a:t>
            </a:r>
            <a:r>
              <a:rPr lang="en-US" sz="26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latin typeface="Times New Roman" panose="02020603050405020304" pitchFamily="18" charset="0"/>
                <a:ea typeface="Arial-Rounded" panose="020B0500000000000000" pitchFamily="34" charset="0"/>
                <a:cs typeface="Times New Roman" panose="02020603050405020304" pitchFamily="18" charset="0"/>
              </a:rPr>
              <a:t>tiếng</a:t>
            </a:r>
            <a:r>
              <a:rPr lang="en-US" sz="26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latin typeface="Times New Roman" panose="02020603050405020304" pitchFamily="18" charset="0"/>
                <a:ea typeface="Arial-Rounded" panose="020B0500000000000000" pitchFamily="34" charset="0"/>
                <a:cs typeface="Times New Roman" panose="02020603050405020304" pitchFamily="18" charset="0"/>
              </a:rPr>
              <a:t>động</a:t>
            </a:r>
            <a:r>
              <a:rPr lang="en-US" sz="26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latin typeface="Times New Roman" panose="02020603050405020304" pitchFamily="18" charset="0"/>
                <a:ea typeface="Arial-Rounded" panose="020B0500000000000000" pitchFamily="34" charset="0"/>
                <a:cs typeface="Times New Roman" panose="02020603050405020304" pitchFamily="18" charset="0"/>
              </a:rPr>
              <a:t>chú</a:t>
            </a:r>
            <a:r>
              <a:rPr lang="en-US" sz="26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latin typeface="Times New Roman" panose="02020603050405020304" pitchFamily="18" charset="0"/>
                <a:ea typeface="Arial-Rounded" panose="020B0500000000000000" pitchFamily="34" charset="0"/>
                <a:cs typeface="Times New Roman" panose="02020603050405020304" pitchFamily="18" charset="0"/>
              </a:rPr>
              <a:t>khệ</a:t>
            </a:r>
            <a:r>
              <a:rPr lang="en-US" sz="26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latin typeface="Times New Roman" panose="02020603050405020304" pitchFamily="18" charset="0"/>
                <a:ea typeface="Arial-Rounded" panose="020B0500000000000000" pitchFamily="34" charset="0"/>
                <a:cs typeface="Times New Roman" panose="02020603050405020304" pitchFamily="18" charset="0"/>
              </a:rPr>
              <a:t>nệ</a:t>
            </a:r>
            <a:r>
              <a:rPr lang="en-US" sz="26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latin typeface="Times New Roman" panose="02020603050405020304" pitchFamily="18" charset="0"/>
                <a:ea typeface="Arial-Rounded" panose="020B0500000000000000" pitchFamily="34" charset="0"/>
                <a:cs typeface="Times New Roman" panose="02020603050405020304" pitchFamily="18" charset="0"/>
              </a:rPr>
              <a:t>ôm</a:t>
            </a:r>
            <a:r>
              <a:rPr lang="en-US" sz="26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latin typeface="Times New Roman" panose="02020603050405020304" pitchFamily="18" charset="0"/>
                <a:ea typeface="Arial-Rounded" panose="020B0500000000000000" pitchFamily="34" charset="0"/>
                <a:cs typeface="Times New Roman" panose="02020603050405020304" pitchFamily="18" charset="0"/>
              </a:rPr>
              <a:t>cái</a:t>
            </a:r>
            <a:r>
              <a:rPr lang="en-US" sz="26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latin typeface="Times New Roman" panose="02020603050405020304" pitchFamily="18" charset="0"/>
                <a:ea typeface="Arial-Rounded" panose="020B0500000000000000" pitchFamily="34" charset="0"/>
                <a:cs typeface="Times New Roman" panose="02020603050405020304" pitchFamily="18" charset="0"/>
              </a:rPr>
              <a:t>bụng</a:t>
            </a:r>
            <a:r>
              <a:rPr lang="en-US" sz="26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latin typeface="Times New Roman" panose="02020603050405020304" pitchFamily="18" charset="0"/>
                <a:ea typeface="Arial-Rounded" panose="020B0500000000000000" pitchFamily="34" charset="0"/>
                <a:cs typeface="Times New Roman" panose="02020603050405020304" pitchFamily="18" charset="0"/>
              </a:rPr>
              <a:t>tròn</a:t>
            </a:r>
            <a:r>
              <a:rPr lang="en-US" sz="26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latin typeface="Times New Roman" panose="02020603050405020304" pitchFamily="18" charset="0"/>
                <a:ea typeface="Arial-Rounded" panose="020B0500000000000000" pitchFamily="34" charset="0"/>
                <a:cs typeface="Times New Roman" panose="02020603050405020304" pitchFamily="18" charset="0"/>
              </a:rPr>
              <a:t>lẳn</a:t>
            </a:r>
            <a:r>
              <a:rPr lang="en-US" sz="26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latin typeface="Times New Roman" panose="02020603050405020304" pitchFamily="18" charset="0"/>
                <a:ea typeface="Arial-Rounded" panose="020B0500000000000000" pitchFamily="34" charset="0"/>
                <a:cs typeface="Times New Roman" panose="02020603050405020304" pitchFamily="18" charset="0"/>
              </a:rPr>
              <a:t>trốn</a:t>
            </a:r>
            <a:r>
              <a:rPr lang="en-US" sz="26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latin typeface="Times New Roman" panose="02020603050405020304" pitchFamily="18" charset="0"/>
                <a:ea typeface="Arial-Rounded" panose="020B0500000000000000" pitchFamily="34" charset="0"/>
                <a:cs typeface="Times New Roman" panose="02020603050405020304" pitchFamily="18" charset="0"/>
              </a:rPr>
              <a:t>vào</a:t>
            </a:r>
            <a:r>
              <a:rPr lang="en-US" sz="26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latin typeface="Times New Roman" panose="02020603050405020304" pitchFamily="18" charset="0"/>
                <a:ea typeface="Arial-Rounded" panose="020B0500000000000000" pitchFamily="34" charset="0"/>
                <a:cs typeface="Times New Roman" panose="02020603050405020304" pitchFamily="18" charset="0"/>
              </a:rPr>
              <a:t>đám</a:t>
            </a:r>
            <a:r>
              <a:rPr lang="en-US" sz="26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latin typeface="Times New Roman" panose="02020603050405020304" pitchFamily="18" charset="0"/>
                <a:ea typeface="Arial-Rounded" panose="020B0500000000000000" pitchFamily="34" charset="0"/>
                <a:cs typeface="Times New Roman" panose="02020603050405020304" pitchFamily="18" charset="0"/>
              </a:rPr>
              <a:t>cỏ</a:t>
            </a:r>
            <a:r>
              <a:rPr lang="en-US" sz="26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latin typeface="Times New Roman" panose="02020603050405020304" pitchFamily="18" charset="0"/>
                <a:ea typeface="Arial-Rounded" panose="020B0500000000000000" pitchFamily="34" charset="0"/>
                <a:cs typeface="Times New Roman" panose="02020603050405020304" pitchFamily="18" charset="0"/>
              </a:rPr>
              <a:t>rối</a:t>
            </a:r>
            <a:r>
              <a:rPr lang="en-US" sz="26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latin typeface="Times New Roman" panose="02020603050405020304" pitchFamily="18" charset="0"/>
                <a:ea typeface="Arial-Rounded" panose="020B0500000000000000" pitchFamily="34" charset="0"/>
                <a:cs typeface="Times New Roman" panose="02020603050405020304" pitchFamily="18" charset="0"/>
              </a:rPr>
              <a:t>Bống</a:t>
            </a:r>
            <a:r>
              <a:rPr lang="en-US" sz="26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latin typeface="Times New Roman" panose="02020603050405020304" pitchFamily="18" charset="0"/>
                <a:ea typeface="Arial-Rounded" panose="020B0500000000000000" pitchFamily="34" charset="0"/>
                <a:cs typeface="Times New Roman" panose="02020603050405020304" pitchFamily="18" charset="0"/>
              </a:rPr>
              <a:t>chăm</a:t>
            </a:r>
            <a:r>
              <a:rPr lang="en-US" sz="26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latin typeface="Times New Roman" panose="02020603050405020304" pitchFamily="18" charset="0"/>
                <a:ea typeface="Arial-Rounded" panose="020B0500000000000000" pitchFamily="34" charset="0"/>
                <a:cs typeface="Times New Roman" panose="02020603050405020304" pitchFamily="18" charset="0"/>
              </a:rPr>
              <a:t>sóc</a:t>
            </a:r>
            <a:r>
              <a:rPr lang="en-US" sz="26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latin typeface="Times New Roman" panose="02020603050405020304" pitchFamily="18" charset="0"/>
                <a:ea typeface="Arial-Rounded" panose="020B0500000000000000" pitchFamily="34" charset="0"/>
                <a:cs typeface="Times New Roman" panose="02020603050405020304" pitchFamily="18" charset="0"/>
              </a:rPr>
              <a:t>cánh</a:t>
            </a:r>
            <a:r>
              <a:rPr lang="en-US" sz="2600" b="1" dirty="0">
                <a:latin typeface="Times New Roman" panose="02020603050405020304" pitchFamily="18" charset="0"/>
                <a:ea typeface="Arial-Rounded" panose="020B0500000000000000" pitchFamily="34" charset="0"/>
                <a:cs typeface="Times New Roman" panose="02020603050405020304" pitchFamily="18" charset="0"/>
              </a:rPr>
              <a:t> cam </a:t>
            </a:r>
            <a:r>
              <a:rPr lang="en-US" sz="2600" b="1" dirty="0" err="1">
                <a:latin typeface="Times New Roman" panose="02020603050405020304" pitchFamily="18" charset="0"/>
                <a:ea typeface="Arial-Rounded" panose="020B0500000000000000" pitchFamily="34" charset="0"/>
                <a:cs typeface="Times New Roman" panose="02020603050405020304" pitchFamily="18" charset="0"/>
              </a:rPr>
              <a:t>rất</a:t>
            </a:r>
            <a:r>
              <a:rPr lang="en-US" sz="26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latin typeface="Times New Roman" panose="02020603050405020304" pitchFamily="18" charset="0"/>
                <a:ea typeface="Arial-Rounded" panose="020B0500000000000000" pitchFamily="34" charset="0"/>
                <a:cs typeface="Times New Roman" panose="02020603050405020304" pitchFamily="18" charset="0"/>
              </a:rPr>
              <a:t>cẩn</a:t>
            </a:r>
            <a:r>
              <a:rPr lang="en-US" sz="26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latin typeface="Times New Roman" panose="02020603050405020304" pitchFamily="18" charset="0"/>
                <a:ea typeface="Arial-Rounded" panose="020B0500000000000000" pitchFamily="34" charset="0"/>
                <a:cs typeface="Times New Roman" panose="02020603050405020304" pitchFamily="18" charset="0"/>
              </a:rPr>
              <a:t>thận</a:t>
            </a:r>
            <a:r>
              <a:rPr lang="en-US" sz="26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latin typeface="Times New Roman" panose="02020603050405020304" pitchFamily="18" charset="0"/>
                <a:ea typeface="Arial-Rounded" panose="020B0500000000000000" pitchFamily="34" charset="0"/>
                <a:cs typeface="Times New Roman" panose="02020603050405020304" pitchFamily="18" charset="0"/>
              </a:rPr>
              <a:t>Hằng</a:t>
            </a:r>
            <a:r>
              <a:rPr lang="en-US" sz="26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latin typeface="Times New Roman" panose="02020603050405020304" pitchFamily="18" charset="0"/>
                <a:ea typeface="Arial-Rounded" panose="020B0500000000000000" pitchFamily="34" charset="0"/>
                <a:cs typeface="Times New Roman" panose="02020603050405020304" pitchFamily="18" charset="0"/>
              </a:rPr>
              <a:t>ngày</a:t>
            </a:r>
            <a:r>
              <a:rPr lang="en-US" sz="26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latin typeface="Times New Roman" panose="02020603050405020304" pitchFamily="18" charset="0"/>
                <a:ea typeface="Arial-Rounded" panose="020B0500000000000000" pitchFamily="34" charset="0"/>
                <a:cs typeface="Times New Roman" panose="02020603050405020304" pitchFamily="18" charset="0"/>
              </a:rPr>
              <a:t>em</a:t>
            </a:r>
            <a:r>
              <a:rPr lang="en-US" sz="26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latin typeface="Times New Roman" panose="02020603050405020304" pitchFamily="18" charset="0"/>
                <a:ea typeface="Arial-Rounded" panose="020B0500000000000000" pitchFamily="34" charset="0"/>
                <a:cs typeface="Times New Roman" panose="02020603050405020304" pitchFamily="18" charset="0"/>
              </a:rPr>
              <a:t>đều</a:t>
            </a:r>
            <a:r>
              <a:rPr lang="en-US" sz="26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latin typeface="Times New Roman" panose="02020603050405020304" pitchFamily="18" charset="0"/>
                <a:ea typeface="Arial-Rounded" panose="020B0500000000000000" pitchFamily="34" charset="0"/>
                <a:cs typeface="Times New Roman" panose="02020603050405020304" pitchFamily="18" charset="0"/>
              </a:rPr>
              <a:t>bỏ</a:t>
            </a:r>
            <a:r>
              <a:rPr lang="en-US" sz="26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latin typeface="Times New Roman" panose="02020603050405020304" pitchFamily="18" charset="0"/>
                <a:ea typeface="Arial-Rounded" panose="020B0500000000000000" pitchFamily="34" charset="0"/>
                <a:cs typeface="Times New Roman" panose="02020603050405020304" pitchFamily="18" charset="0"/>
              </a:rPr>
              <a:t>vào</a:t>
            </a:r>
            <a:r>
              <a:rPr lang="en-US" sz="26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latin typeface="Times New Roman" panose="02020603050405020304" pitchFamily="18" charset="0"/>
                <a:ea typeface="Arial-Rounded" panose="020B0500000000000000" pitchFamily="34" charset="0"/>
                <a:cs typeface="Times New Roman" panose="02020603050405020304" pitchFamily="18" charset="0"/>
              </a:rPr>
              <a:t>chiếc</a:t>
            </a:r>
            <a:r>
              <a:rPr lang="en-US" sz="26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latin typeface="Times New Roman" panose="02020603050405020304" pitchFamily="18" charset="0"/>
                <a:ea typeface="Arial-Rounded" panose="020B0500000000000000" pitchFamily="34" charset="0"/>
                <a:cs typeface="Times New Roman" panose="02020603050405020304" pitchFamily="18" charset="0"/>
              </a:rPr>
              <a:t>lọ</a:t>
            </a:r>
            <a:r>
              <a:rPr lang="en-US" sz="26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latin typeface="Times New Roman" panose="02020603050405020304" pitchFamily="18" charset="0"/>
                <a:ea typeface="Arial-Rounded" panose="020B0500000000000000" pitchFamily="34" charset="0"/>
                <a:cs typeface="Times New Roman" panose="02020603050405020304" pitchFamily="18" charset="0"/>
              </a:rPr>
              <a:t>một</a:t>
            </a:r>
            <a:r>
              <a:rPr lang="en-US" sz="26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latin typeface="Times New Roman" panose="02020603050405020304" pitchFamily="18" charset="0"/>
                <a:ea typeface="Arial-Rounded" panose="020B0500000000000000" pitchFamily="34" charset="0"/>
                <a:cs typeface="Times New Roman" panose="02020603050405020304" pitchFamily="18" charset="0"/>
              </a:rPr>
              <a:t>chút</a:t>
            </a:r>
            <a:r>
              <a:rPr lang="en-US" sz="26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latin typeface="Times New Roman" panose="02020603050405020304" pitchFamily="18" charset="0"/>
                <a:ea typeface="Arial-Rounded" panose="020B0500000000000000" pitchFamily="34" charset="0"/>
                <a:cs typeface="Times New Roman" panose="02020603050405020304" pitchFamily="18" charset="0"/>
              </a:rPr>
              <a:t>nước</a:t>
            </a:r>
            <a:r>
              <a:rPr lang="en-US" sz="26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latin typeface="Times New Roman" panose="02020603050405020304" pitchFamily="18" charset="0"/>
                <a:ea typeface="Arial-Rounded" panose="020B0500000000000000" pitchFamily="34" charset="0"/>
                <a:cs typeface="Times New Roman" panose="02020603050405020304" pitchFamily="18" charset="0"/>
              </a:rPr>
              <a:t>và</a:t>
            </a:r>
            <a:r>
              <a:rPr lang="en-US" sz="26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latin typeface="Times New Roman" panose="02020603050405020304" pitchFamily="18" charset="0"/>
                <a:ea typeface="Arial-Rounded" panose="020B0500000000000000" pitchFamily="34" charset="0"/>
                <a:cs typeface="Times New Roman" panose="02020603050405020304" pitchFamily="18" charset="0"/>
              </a:rPr>
              <a:t>những</a:t>
            </a:r>
            <a:r>
              <a:rPr lang="en-US" sz="26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latin typeface="Times New Roman" panose="02020603050405020304" pitchFamily="18" charset="0"/>
                <a:ea typeface="Arial-Rounded" panose="020B0500000000000000" pitchFamily="34" charset="0"/>
                <a:cs typeface="Times New Roman" panose="02020603050405020304" pitchFamily="18" charset="0"/>
              </a:rPr>
              <a:t>ngọn</a:t>
            </a:r>
            <a:r>
              <a:rPr lang="en-US" sz="26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latin typeface="Times New Roman" panose="02020603050405020304" pitchFamily="18" charset="0"/>
                <a:ea typeface="Arial-Rounded" panose="020B0500000000000000" pitchFamily="34" charset="0"/>
                <a:cs typeface="Times New Roman" panose="02020603050405020304" pitchFamily="18" charset="0"/>
              </a:rPr>
              <a:t>cỏ</a:t>
            </a:r>
            <a:r>
              <a:rPr lang="en-US" sz="26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latin typeface="Times New Roman" panose="02020603050405020304" pitchFamily="18" charset="0"/>
                <a:ea typeface="Arial-Rounded" panose="020B0500000000000000" pitchFamily="34" charset="0"/>
                <a:cs typeface="Times New Roman" panose="02020603050405020304" pitchFamily="18" charset="0"/>
              </a:rPr>
              <a:t>xanh</a:t>
            </a:r>
            <a:r>
              <a:rPr lang="en-US" sz="2600" b="1" dirty="0">
                <a:latin typeface="Times New Roman" panose="02020603050405020304" pitchFamily="18" charset="0"/>
                <a:ea typeface="Arial-Rounded" panose="020B0500000000000000" pitchFamily="34" charset="0"/>
                <a:cs typeface="Times New Roman" panose="02020603050405020304" pitchFamily="18" charset="0"/>
              </a:rPr>
              <a:t> non.</a:t>
            </a:r>
          </a:p>
          <a:p>
            <a:pPr algn="just">
              <a:lnSpc>
                <a:spcPts val="4200"/>
              </a:lnSpc>
            </a:pPr>
            <a:r>
              <a:rPr lang="en-US" sz="26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latin typeface="Times New Roman" panose="02020603050405020304" pitchFamily="18" charset="0"/>
                <a:ea typeface="Arial-Rounded" panose="020B0500000000000000" pitchFamily="34" charset="0"/>
                <a:cs typeface="Times New Roman" panose="02020603050405020304" pitchFamily="18" charset="0"/>
              </a:rPr>
              <a:t>Nhưng</a:t>
            </a:r>
            <a:r>
              <a:rPr lang="en-US" sz="26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latin typeface="Times New Roman" panose="02020603050405020304" pitchFamily="18" charset="0"/>
                <a:ea typeface="Arial-Rounded" panose="020B0500000000000000" pitchFamily="34" charset="0"/>
                <a:cs typeface="Times New Roman" panose="02020603050405020304" pitchFamily="18" charset="0"/>
              </a:rPr>
              <a:t>Bống</a:t>
            </a:r>
            <a:r>
              <a:rPr lang="en-US" sz="26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latin typeface="Times New Roman" panose="02020603050405020304" pitchFamily="18" charset="0"/>
                <a:ea typeface="Arial-Rounded" panose="020B0500000000000000" pitchFamily="34" charset="0"/>
                <a:cs typeface="Times New Roman" panose="02020603050405020304" pitchFamily="18" charset="0"/>
              </a:rPr>
              <a:t>cảm</a:t>
            </a:r>
            <a:r>
              <a:rPr lang="en-US" sz="26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latin typeface="Times New Roman" panose="02020603050405020304" pitchFamily="18" charset="0"/>
                <a:ea typeface="Arial-Rounded" panose="020B0500000000000000" pitchFamily="34" charset="0"/>
                <a:cs typeface="Times New Roman" panose="02020603050405020304" pitchFamily="18" charset="0"/>
              </a:rPr>
              <a:t>thấy</a:t>
            </a:r>
            <a:r>
              <a:rPr lang="en-US" sz="26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latin typeface="Times New Roman" panose="02020603050405020304" pitchFamily="18" charset="0"/>
                <a:ea typeface="Arial-Rounded" panose="020B0500000000000000" pitchFamily="34" charset="0"/>
                <a:cs typeface="Times New Roman" panose="02020603050405020304" pitchFamily="18" charset="0"/>
              </a:rPr>
              <a:t>cánh</a:t>
            </a:r>
            <a:r>
              <a:rPr lang="en-US" sz="2600" b="1" dirty="0">
                <a:latin typeface="Times New Roman" panose="02020603050405020304" pitchFamily="18" charset="0"/>
                <a:ea typeface="Arial-Rounded" panose="020B0500000000000000" pitchFamily="34" charset="0"/>
                <a:cs typeface="Times New Roman" panose="02020603050405020304" pitchFamily="18" charset="0"/>
              </a:rPr>
              <a:t> cam </a:t>
            </a:r>
            <a:r>
              <a:rPr lang="en-US" sz="2600" b="1" dirty="0" err="1">
                <a:latin typeface="Times New Roman" panose="02020603050405020304" pitchFamily="18" charset="0"/>
                <a:ea typeface="Arial-Rounded" panose="020B0500000000000000" pitchFamily="34" charset="0"/>
                <a:cs typeface="Times New Roman" panose="02020603050405020304" pitchFamily="18" charset="0"/>
              </a:rPr>
              <a:t>vẫn</a:t>
            </a:r>
            <a:r>
              <a:rPr lang="en-US" sz="26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latin typeface="Times New Roman" panose="02020603050405020304" pitchFamily="18" charset="0"/>
                <a:ea typeface="Arial-Rounded" panose="020B0500000000000000" pitchFamily="34" charset="0"/>
                <a:cs typeface="Times New Roman" panose="02020603050405020304" pitchFamily="18" charset="0"/>
              </a:rPr>
              <a:t>có</a:t>
            </a:r>
            <a:r>
              <a:rPr lang="en-US" sz="26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latin typeface="Times New Roman" panose="02020603050405020304" pitchFamily="18" charset="0"/>
                <a:ea typeface="Arial-Rounded" panose="020B0500000000000000" pitchFamily="34" charset="0"/>
                <a:cs typeface="Times New Roman" panose="02020603050405020304" pitchFamily="18" charset="0"/>
              </a:rPr>
              <a:t>vẻ</a:t>
            </a:r>
            <a:r>
              <a:rPr lang="en-US" sz="26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latin typeface="Times New Roman" panose="02020603050405020304" pitchFamily="18" charset="0"/>
                <a:ea typeface="Arial-Rounded" panose="020B0500000000000000" pitchFamily="34" charset="0"/>
                <a:cs typeface="Times New Roman" panose="02020603050405020304" pitchFamily="18" charset="0"/>
              </a:rPr>
              <a:t>ngơ</a:t>
            </a:r>
            <a:r>
              <a:rPr lang="en-US" sz="26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latin typeface="Times New Roman" panose="02020603050405020304" pitchFamily="18" charset="0"/>
                <a:ea typeface="Arial-Rounded" panose="020B0500000000000000" pitchFamily="34" charset="0"/>
                <a:cs typeface="Times New Roman" panose="02020603050405020304" pitchFamily="18" charset="0"/>
              </a:rPr>
              <a:t>ngác</a:t>
            </a:r>
            <a:r>
              <a:rPr lang="en-US" sz="26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latin typeface="Times New Roman" panose="02020603050405020304" pitchFamily="18" charset="0"/>
                <a:ea typeface="Arial-Rounded" panose="020B0500000000000000" pitchFamily="34" charset="0"/>
                <a:cs typeface="Times New Roman" panose="02020603050405020304" pitchFamily="18" charset="0"/>
              </a:rPr>
              <a:t>không</a:t>
            </a:r>
            <a:r>
              <a:rPr lang="en-US" sz="26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latin typeface="Times New Roman" panose="02020603050405020304" pitchFamily="18" charset="0"/>
                <a:ea typeface="Arial-Rounded" panose="020B0500000000000000" pitchFamily="34" charset="0"/>
                <a:cs typeface="Times New Roman" panose="02020603050405020304" pitchFamily="18" charset="0"/>
              </a:rPr>
              <a:t>vui</a:t>
            </a:r>
            <a:r>
              <a:rPr lang="en-US" sz="26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latin typeface="Times New Roman" panose="02020603050405020304" pitchFamily="18" charset="0"/>
                <a:ea typeface="Arial-Rounded" panose="020B0500000000000000" pitchFamily="34" charset="0"/>
                <a:cs typeface="Times New Roman" panose="02020603050405020304" pitchFamily="18" charset="0"/>
              </a:rPr>
              <a:t>chắc</a:t>
            </a:r>
            <a:r>
              <a:rPr lang="en-US" sz="26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latin typeface="Times New Roman" panose="02020603050405020304" pitchFamily="18" charset="0"/>
                <a:ea typeface="Arial-Rounded" panose="020B0500000000000000" pitchFamily="34" charset="0"/>
                <a:cs typeface="Times New Roman" panose="02020603050405020304" pitchFamily="18" charset="0"/>
              </a:rPr>
              <a:t>chú</a:t>
            </a:r>
            <a:r>
              <a:rPr lang="en-US" sz="26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latin typeface="Times New Roman" panose="02020603050405020304" pitchFamily="18" charset="0"/>
                <a:ea typeface="Arial-Rounded" panose="020B0500000000000000" pitchFamily="34" charset="0"/>
                <a:cs typeface="Times New Roman" panose="02020603050405020304" pitchFamily="18" charset="0"/>
              </a:rPr>
              <a:t>nhớ</a:t>
            </a:r>
            <a:r>
              <a:rPr lang="en-US" sz="26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latin typeface="Times New Roman" panose="02020603050405020304" pitchFamily="18" charset="0"/>
                <a:ea typeface="Arial-Rounded" panose="020B0500000000000000" pitchFamily="34" charset="0"/>
                <a:cs typeface="Times New Roman" panose="02020603050405020304" pitchFamily="18" charset="0"/>
              </a:rPr>
              <a:t>nhà</a:t>
            </a:r>
            <a:r>
              <a:rPr lang="en-US" sz="26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latin typeface="Times New Roman" panose="02020603050405020304" pitchFamily="18" charset="0"/>
                <a:ea typeface="Arial-Rounded" panose="020B0500000000000000" pitchFamily="34" charset="0"/>
                <a:cs typeface="Times New Roman" panose="02020603050405020304" pitchFamily="18" charset="0"/>
              </a:rPr>
              <a:t>và</a:t>
            </a:r>
            <a:r>
              <a:rPr lang="en-US" sz="26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latin typeface="Times New Roman" panose="02020603050405020304" pitchFamily="18" charset="0"/>
                <a:ea typeface="Arial-Rounded" panose="020B0500000000000000" pitchFamily="34" charset="0"/>
                <a:cs typeface="Times New Roman" panose="02020603050405020304" pitchFamily="18" charset="0"/>
              </a:rPr>
              <a:t>nhớ</a:t>
            </a:r>
            <a:r>
              <a:rPr lang="en-US" sz="26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latin typeface="Times New Roman" panose="02020603050405020304" pitchFamily="18" charset="0"/>
                <a:ea typeface="Arial-Rounded" panose="020B0500000000000000" pitchFamily="34" charset="0"/>
                <a:cs typeface="Times New Roman" panose="02020603050405020304" pitchFamily="18" charset="0"/>
              </a:rPr>
              <a:t>bạn</a:t>
            </a:r>
            <a:r>
              <a:rPr lang="en-US" sz="26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latin typeface="Times New Roman" panose="02020603050405020304" pitchFamily="18" charset="0"/>
                <a:ea typeface="Arial-Rounded" panose="020B0500000000000000" pitchFamily="34" charset="0"/>
                <a:cs typeface="Times New Roman" panose="02020603050405020304" pitchFamily="18" charset="0"/>
              </a:rPr>
              <a:t>bè</a:t>
            </a:r>
            <a:r>
              <a:rPr lang="en-US" sz="26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latin typeface="Times New Roman" panose="02020603050405020304" pitchFamily="18" charset="0"/>
                <a:ea typeface="Arial-Rounded" panose="020B0500000000000000" pitchFamily="34" charset="0"/>
                <a:cs typeface="Times New Roman" panose="02020603050405020304" pitchFamily="18" charset="0"/>
              </a:rPr>
              <a:t>Đoán</a:t>
            </a:r>
            <a:r>
              <a:rPr lang="en-US" sz="26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latin typeface="Times New Roman" panose="02020603050405020304" pitchFamily="18" charset="0"/>
                <a:ea typeface="Arial-Rounded" panose="020B0500000000000000" pitchFamily="34" charset="0"/>
                <a:cs typeface="Times New Roman" panose="02020603050405020304" pitchFamily="18" charset="0"/>
              </a:rPr>
              <a:t>vậy</a:t>
            </a:r>
            <a:r>
              <a:rPr lang="en-US" sz="26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latin typeface="Times New Roman" panose="02020603050405020304" pitchFamily="18" charset="0"/>
                <a:ea typeface="Arial-Rounded" panose="020B0500000000000000" pitchFamily="34" charset="0"/>
                <a:cs typeface="Times New Roman" panose="02020603050405020304" pitchFamily="18" charset="0"/>
              </a:rPr>
              <a:t>Bống</a:t>
            </a:r>
            <a:r>
              <a:rPr lang="en-US" sz="26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latin typeface="Times New Roman" panose="02020603050405020304" pitchFamily="18" charset="0"/>
                <a:ea typeface="Arial-Rounded" panose="020B0500000000000000" pitchFamily="34" charset="0"/>
                <a:cs typeface="Times New Roman" panose="02020603050405020304" pitchFamily="18" charset="0"/>
              </a:rPr>
              <a:t>mang</a:t>
            </a:r>
            <a:r>
              <a:rPr lang="en-US" sz="26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latin typeface="Times New Roman" panose="02020603050405020304" pitchFamily="18" charset="0"/>
                <a:ea typeface="Arial-Rounded" panose="020B0500000000000000" pitchFamily="34" charset="0"/>
                <a:cs typeface="Times New Roman" panose="02020603050405020304" pitchFamily="18" charset="0"/>
              </a:rPr>
              <a:t>cánh</a:t>
            </a:r>
            <a:r>
              <a:rPr lang="en-US" sz="2600" b="1" dirty="0">
                <a:latin typeface="Times New Roman" panose="02020603050405020304" pitchFamily="18" charset="0"/>
                <a:ea typeface="Arial-Rounded" panose="020B0500000000000000" pitchFamily="34" charset="0"/>
                <a:cs typeface="Times New Roman" panose="02020603050405020304" pitchFamily="18" charset="0"/>
              </a:rPr>
              <a:t> cam </a:t>
            </a:r>
            <a:r>
              <a:rPr lang="en-US" sz="2600" b="1" dirty="0" err="1">
                <a:latin typeface="Times New Roman" panose="02020603050405020304" pitchFamily="18" charset="0"/>
                <a:ea typeface="Arial-Rounded" panose="020B0500000000000000" pitchFamily="34" charset="0"/>
                <a:cs typeface="Times New Roman" panose="02020603050405020304" pitchFamily="18" charset="0"/>
              </a:rPr>
              <a:t>thả</a:t>
            </a:r>
            <a:r>
              <a:rPr lang="en-US" sz="2600" b="1" dirty="0">
                <a:latin typeface="Times New Roman" panose="02020603050405020304" pitchFamily="18" charset="0"/>
                <a:ea typeface="Arial-Rounded" panose="020B0500000000000000" pitchFamily="34" charset="0"/>
                <a:cs typeface="Times New Roman" panose="02020603050405020304" pitchFamily="18" charset="0"/>
              </a:rPr>
              <a:t> ra </a:t>
            </a:r>
            <a:r>
              <a:rPr lang="en-US" sz="2600" b="1" dirty="0" err="1">
                <a:latin typeface="Times New Roman" panose="02020603050405020304" pitchFamily="18" charset="0"/>
                <a:ea typeface="Arial-Rounded" panose="020B0500000000000000" pitchFamily="34" charset="0"/>
                <a:cs typeface="Times New Roman" panose="02020603050405020304" pitchFamily="18" charset="0"/>
              </a:rPr>
              <a:t>bãi</a:t>
            </a:r>
            <a:r>
              <a:rPr lang="en-US" sz="26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latin typeface="Times New Roman" panose="02020603050405020304" pitchFamily="18" charset="0"/>
                <a:ea typeface="Arial-Rounded" panose="020B0500000000000000" pitchFamily="34" charset="0"/>
                <a:cs typeface="Times New Roman" panose="02020603050405020304" pitchFamily="18" charset="0"/>
              </a:rPr>
              <a:t>cỏ</a:t>
            </a:r>
            <a:r>
              <a:rPr lang="en-US" sz="26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latin typeface="Times New Roman" panose="02020603050405020304" pitchFamily="18" charset="0"/>
                <a:ea typeface="Arial-Rounded" panose="020B0500000000000000" pitchFamily="34" charset="0"/>
                <a:cs typeface="Times New Roman" panose="02020603050405020304" pitchFamily="18" charset="0"/>
              </a:rPr>
              <a:t>sau</a:t>
            </a:r>
            <a:r>
              <a:rPr lang="en-US" sz="26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latin typeface="Times New Roman" panose="02020603050405020304" pitchFamily="18" charset="0"/>
                <a:ea typeface="Arial-Rounded" panose="020B0500000000000000" pitchFamily="34" charset="0"/>
                <a:cs typeface="Times New Roman" panose="02020603050405020304" pitchFamily="18" charset="0"/>
              </a:rPr>
              <a:t>nhà</a:t>
            </a:r>
            <a:r>
              <a:rPr lang="en-US" sz="26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latin typeface="Times New Roman" panose="02020603050405020304" pitchFamily="18" charset="0"/>
                <a:ea typeface="Arial-Rounded" panose="020B0500000000000000" pitchFamily="34" charset="0"/>
                <a:cs typeface="Times New Roman" panose="02020603050405020304" pitchFamily="18" charset="0"/>
              </a:rPr>
              <a:t>Tạm</a:t>
            </a:r>
            <a:r>
              <a:rPr lang="en-US" sz="26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latin typeface="Times New Roman" panose="02020603050405020304" pitchFamily="18" charset="0"/>
                <a:ea typeface="Arial-Rounded" panose="020B0500000000000000" pitchFamily="34" charset="0"/>
                <a:cs typeface="Times New Roman" panose="02020603050405020304" pitchFamily="18" charset="0"/>
              </a:rPr>
              <a:t>biệt</a:t>
            </a:r>
            <a:r>
              <a:rPr lang="en-US" sz="26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latin typeface="Times New Roman" panose="02020603050405020304" pitchFamily="18" charset="0"/>
                <a:ea typeface="Arial-Rounded" panose="020B0500000000000000" pitchFamily="34" charset="0"/>
                <a:cs typeface="Times New Roman" panose="02020603050405020304" pitchFamily="18" charset="0"/>
              </a:rPr>
              <a:t>cánh</a:t>
            </a:r>
            <a:r>
              <a:rPr lang="en-US" sz="2600" b="1" dirty="0">
                <a:latin typeface="Times New Roman" panose="02020603050405020304" pitchFamily="18" charset="0"/>
                <a:ea typeface="Arial-Rounded" panose="020B0500000000000000" pitchFamily="34" charset="0"/>
                <a:cs typeface="Times New Roman" panose="02020603050405020304" pitchFamily="18" charset="0"/>
              </a:rPr>
              <a:t> cam </a:t>
            </a:r>
            <a:r>
              <a:rPr lang="en-US" sz="2600" b="1" dirty="0" err="1">
                <a:latin typeface="Times New Roman" panose="02020603050405020304" pitchFamily="18" charset="0"/>
                <a:ea typeface="Arial-Rounded" panose="020B0500000000000000" pitchFamily="34" charset="0"/>
                <a:cs typeface="Times New Roman" panose="02020603050405020304" pitchFamily="18" charset="0"/>
              </a:rPr>
              <a:t>nhỏ</a:t>
            </a:r>
            <a:r>
              <a:rPr lang="en-US" sz="26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latin typeface="Times New Roman" panose="02020603050405020304" pitchFamily="18" charset="0"/>
                <a:ea typeface="Arial-Rounded" panose="020B0500000000000000" pitchFamily="34" charset="0"/>
                <a:cs typeface="Times New Roman" panose="02020603050405020304" pitchFamily="18" charset="0"/>
              </a:rPr>
              <a:t>Bống</a:t>
            </a:r>
            <a:r>
              <a:rPr lang="en-US" sz="2600" b="1" dirty="0">
                <a:latin typeface="Times New Roman" panose="02020603050405020304" pitchFamily="18" charset="0"/>
                <a:ea typeface="Arial-Rounded" panose="020B0500000000000000" pitchFamily="34" charset="0"/>
                <a:cs typeface="Times New Roman" panose="02020603050405020304" pitchFamily="18" charset="0"/>
              </a:rPr>
              <a:t> hi </a:t>
            </a:r>
            <a:r>
              <a:rPr lang="en-US" sz="2600" b="1" dirty="0" err="1">
                <a:latin typeface="Times New Roman" panose="02020603050405020304" pitchFamily="18" charset="0"/>
                <a:ea typeface="Arial-Rounded" panose="020B0500000000000000" pitchFamily="34" charset="0"/>
                <a:cs typeface="Times New Roman" panose="02020603050405020304" pitchFamily="18" charset="0"/>
              </a:rPr>
              <a:t>vọng</a:t>
            </a:r>
            <a:r>
              <a:rPr lang="en-US" sz="26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latin typeface="Times New Roman" panose="02020603050405020304" pitchFamily="18" charset="0"/>
                <a:ea typeface="Arial-Rounded" panose="020B0500000000000000" pitchFamily="34" charset="0"/>
                <a:cs typeface="Times New Roman" panose="02020603050405020304" pitchFamily="18" charset="0"/>
              </a:rPr>
              <a:t>chú</a:t>
            </a:r>
            <a:r>
              <a:rPr lang="en-US" sz="26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latin typeface="Times New Roman" panose="02020603050405020304" pitchFamily="18" charset="0"/>
                <a:ea typeface="Arial-Rounded" panose="020B0500000000000000" pitchFamily="34" charset="0"/>
                <a:cs typeface="Times New Roman" panose="02020603050405020304" pitchFamily="18" charset="0"/>
              </a:rPr>
              <a:t>sẽ</a:t>
            </a:r>
            <a:r>
              <a:rPr lang="en-US" sz="26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latin typeface="Times New Roman" panose="02020603050405020304" pitchFamily="18" charset="0"/>
                <a:ea typeface="Arial-Rounded" panose="020B0500000000000000" pitchFamily="34" charset="0"/>
                <a:cs typeface="Times New Roman" panose="02020603050405020304" pitchFamily="18" charset="0"/>
              </a:rPr>
              <a:t>tìm</a:t>
            </a:r>
            <a:r>
              <a:rPr lang="en-US" sz="26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latin typeface="Times New Roman" panose="02020603050405020304" pitchFamily="18" charset="0"/>
                <a:ea typeface="Arial-Rounded" panose="020B0500000000000000" pitchFamily="34" charset="0"/>
                <a:cs typeface="Times New Roman" panose="02020603050405020304" pitchFamily="18" charset="0"/>
              </a:rPr>
              <a:t>được</a:t>
            </a:r>
            <a:r>
              <a:rPr lang="en-US" sz="26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latin typeface="Times New Roman" panose="02020603050405020304" pitchFamily="18" charset="0"/>
                <a:ea typeface="Arial-Rounded" panose="020B0500000000000000" pitchFamily="34" charset="0"/>
                <a:cs typeface="Times New Roman" panose="02020603050405020304" pitchFamily="18" charset="0"/>
              </a:rPr>
              <a:t>đường</a:t>
            </a:r>
            <a:r>
              <a:rPr lang="en-US" sz="26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latin typeface="Times New Roman" panose="02020603050405020304" pitchFamily="18" charset="0"/>
                <a:ea typeface="Arial-Rounded" panose="020B0500000000000000" pitchFamily="34" charset="0"/>
                <a:cs typeface="Times New Roman" panose="02020603050405020304" pitchFamily="18" charset="0"/>
              </a:rPr>
              <a:t>về</a:t>
            </a:r>
            <a:r>
              <a:rPr lang="en-US" sz="26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latin typeface="Times New Roman" panose="02020603050405020304" pitchFamily="18" charset="0"/>
                <a:ea typeface="Arial-Rounded" panose="020B0500000000000000" pitchFamily="34" charset="0"/>
                <a:cs typeface="Times New Roman" panose="02020603050405020304" pitchFamily="18" charset="0"/>
              </a:rPr>
              <a:t>căn</a:t>
            </a:r>
            <a:r>
              <a:rPr lang="en-US" sz="26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latin typeface="Times New Roman" panose="02020603050405020304" pitchFamily="18" charset="0"/>
                <a:ea typeface="Arial-Rounded" panose="020B0500000000000000" pitchFamily="34" charset="0"/>
                <a:cs typeface="Times New Roman" panose="02020603050405020304" pitchFamily="18" charset="0"/>
              </a:rPr>
              <a:t>nhà</a:t>
            </a:r>
            <a:r>
              <a:rPr lang="en-US" sz="26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latin typeface="Times New Roman" panose="02020603050405020304" pitchFamily="18" charset="0"/>
                <a:ea typeface="Arial-Rounded" panose="020B0500000000000000" pitchFamily="34" charset="0"/>
                <a:cs typeface="Times New Roman" panose="02020603050405020304" pitchFamily="18" charset="0"/>
              </a:rPr>
              <a:t>thân</a:t>
            </a:r>
            <a:r>
              <a:rPr lang="en-US" sz="26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latin typeface="Times New Roman" panose="02020603050405020304" pitchFamily="18" charset="0"/>
                <a:ea typeface="Arial-Rounded" panose="020B0500000000000000" pitchFamily="34" charset="0"/>
                <a:cs typeface="Times New Roman" panose="02020603050405020304" pitchFamily="18" charset="0"/>
              </a:rPr>
              <a:t>thương</a:t>
            </a:r>
            <a:r>
              <a:rPr lang="en-US" sz="26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latin typeface="Times New Roman" panose="02020603050405020304" pitchFamily="18" charset="0"/>
                <a:ea typeface="Arial-Rounded" panose="020B0500000000000000" pitchFamily="34" charset="0"/>
                <a:cs typeface="Times New Roman" panose="02020603050405020304" pitchFamily="18" charset="0"/>
              </a:rPr>
              <a:t>của</a:t>
            </a:r>
            <a:r>
              <a:rPr lang="en-US" sz="26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latin typeface="Times New Roman" panose="02020603050405020304" pitchFamily="18" charset="0"/>
                <a:ea typeface="Arial-Rounded" panose="020B0500000000000000" pitchFamily="34" charset="0"/>
                <a:cs typeface="Times New Roman" panose="02020603050405020304" pitchFamily="18" charset="0"/>
              </a:rPr>
              <a:t>mình</a:t>
            </a:r>
            <a:r>
              <a:rPr lang="en-US" sz="2600" b="1" dirty="0">
                <a:latin typeface="Times New Roman" panose="02020603050405020304" pitchFamily="18" charset="0"/>
                <a:ea typeface="Arial-Rounded" panose="020B0500000000000000" pitchFamily="34" charset="0"/>
                <a:cs typeface="Times New Roman" panose="02020603050405020304" pitchFamily="18" charset="0"/>
              </a:rPr>
              <a:t>.</a:t>
            </a:r>
          </a:p>
          <a:p>
            <a:pPr algn="just">
              <a:lnSpc>
                <a:spcPts val="4200"/>
              </a:lnSpc>
            </a:pPr>
            <a:endParaRPr lang="en-US" sz="2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endParaRPr>
          </a:p>
          <a:p>
            <a:pPr algn="just">
              <a:lnSpc>
                <a:spcPts val="4200"/>
              </a:lnSpc>
            </a:pPr>
            <a:r>
              <a:rPr lang="en-US" sz="2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p>
        </p:txBody>
      </p:sp>
      <p:pic>
        <p:nvPicPr>
          <p:cNvPr id="4" name="Picture 3">
            <a:extLst>
              <a:ext uri="{FF2B5EF4-FFF2-40B4-BE49-F238E27FC236}">
                <a16:creationId xmlns="" xmlns:a16="http://schemas.microsoft.com/office/drawing/2014/main" id="{3F3FACF3-77CC-4B61-860E-93E12E205C4A}"/>
              </a:ext>
            </a:extLst>
          </p:cNvPr>
          <p:cNvPicPr>
            <a:picLocks noChangeAspect="1"/>
          </p:cNvPicPr>
          <p:nvPr/>
        </p:nvPicPr>
        <p:blipFill>
          <a:blip r:embed="rId2"/>
          <a:stretch>
            <a:fillRect/>
          </a:stretch>
        </p:blipFill>
        <p:spPr>
          <a:xfrm>
            <a:off x="103798" y="89982"/>
            <a:ext cx="704562" cy="563649"/>
          </a:xfrm>
          <a:prstGeom prst="rect">
            <a:avLst/>
          </a:prstGeom>
        </p:spPr>
      </p:pic>
      <p:sp>
        <p:nvSpPr>
          <p:cNvPr id="9" name="TextBox 8">
            <a:extLst>
              <a:ext uri="{FF2B5EF4-FFF2-40B4-BE49-F238E27FC236}">
                <a16:creationId xmlns="" xmlns:a16="http://schemas.microsoft.com/office/drawing/2014/main" id="{E0A60B93-0335-47D3-9434-36D02CA91E0D}"/>
              </a:ext>
            </a:extLst>
          </p:cNvPr>
          <p:cNvSpPr txBox="1"/>
          <p:nvPr/>
        </p:nvSpPr>
        <p:spPr>
          <a:xfrm>
            <a:off x="1912961" y="-6788"/>
            <a:ext cx="8366078" cy="615489"/>
          </a:xfrm>
          <a:prstGeom prst="rect">
            <a:avLst/>
          </a:prstGeom>
          <a:noFill/>
        </p:spPr>
        <p:txBody>
          <a:bodyPr wrap="square" lIns="121855" tIns="60928" rIns="121855" bIns="60928" rtlCol="0">
            <a:spAutoFit/>
          </a:bodyPr>
          <a:lstStyle/>
          <a:p>
            <a:pPr algn="ctr"/>
            <a:r>
              <a:rPr lang="en-US" sz="32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TẠM</a:t>
            </a:r>
            <a:r>
              <a:rPr lang="en-US" sz="32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BIỆT</a:t>
            </a:r>
            <a:r>
              <a:rPr lang="en-US" sz="32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CÁNH</a:t>
            </a:r>
            <a:r>
              <a:rPr lang="en-US" sz="32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CAM</a:t>
            </a:r>
          </a:p>
        </p:txBody>
      </p:sp>
      <p:sp>
        <p:nvSpPr>
          <p:cNvPr id="22" name="TextBox 21">
            <a:extLst>
              <a:ext uri="{FF2B5EF4-FFF2-40B4-BE49-F238E27FC236}">
                <a16:creationId xmlns="" xmlns:a16="http://schemas.microsoft.com/office/drawing/2014/main" id="{459A268C-93B4-48F5-B205-DD5C71F0425D}"/>
              </a:ext>
            </a:extLst>
          </p:cNvPr>
          <p:cNvSpPr txBox="1"/>
          <p:nvPr/>
        </p:nvSpPr>
        <p:spPr>
          <a:xfrm>
            <a:off x="5117727" y="6236830"/>
            <a:ext cx="5897300" cy="461665"/>
          </a:xfrm>
          <a:prstGeom prst="rect">
            <a:avLst/>
          </a:prstGeom>
          <a:noFill/>
        </p:spPr>
        <p:txBody>
          <a:bodyPr wrap="square" rtlCol="0">
            <a:spAutoFit/>
          </a:bodyPr>
          <a:lstStyle/>
          <a:p>
            <a:r>
              <a:rPr lang="en-US" sz="24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Bài</a:t>
            </a:r>
            <a:r>
              <a:rPr lang="en-US" sz="24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đọc</a:t>
            </a:r>
            <a:r>
              <a:rPr lang="en-US" sz="24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có</a:t>
            </a:r>
            <a:r>
              <a:rPr lang="en-US" sz="24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mấy</a:t>
            </a:r>
            <a:r>
              <a:rPr lang="en-US" sz="24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đoạn</a:t>
            </a:r>
            <a:r>
              <a:rPr lang="en-US" sz="24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p>
        </p:txBody>
      </p:sp>
      <p:sp>
        <p:nvSpPr>
          <p:cNvPr id="15" name="Oval 14">
            <a:extLst>
              <a:ext uri="{FF2B5EF4-FFF2-40B4-BE49-F238E27FC236}">
                <a16:creationId xmlns="" xmlns:a16="http://schemas.microsoft.com/office/drawing/2014/main" id="{E3EA902D-E20D-438C-A9E0-C3D1FF525E03}"/>
              </a:ext>
            </a:extLst>
          </p:cNvPr>
          <p:cNvSpPr/>
          <p:nvPr/>
        </p:nvSpPr>
        <p:spPr>
          <a:xfrm>
            <a:off x="808360" y="507943"/>
            <a:ext cx="379612" cy="393413"/>
          </a:xfrm>
          <a:prstGeom prst="ellipse">
            <a:avLst/>
          </a:prstGeom>
          <a:solidFill>
            <a:srgbClr val="FF0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1</a:t>
            </a:r>
          </a:p>
        </p:txBody>
      </p:sp>
      <p:sp>
        <p:nvSpPr>
          <p:cNvPr id="16" name="Oval 15">
            <a:extLst>
              <a:ext uri="{FF2B5EF4-FFF2-40B4-BE49-F238E27FC236}">
                <a16:creationId xmlns="" xmlns:a16="http://schemas.microsoft.com/office/drawing/2014/main" id="{D5CB82CF-1933-48A9-A3B1-9FB7A84AB6D2}"/>
              </a:ext>
            </a:extLst>
          </p:cNvPr>
          <p:cNvSpPr/>
          <p:nvPr/>
        </p:nvSpPr>
        <p:spPr>
          <a:xfrm>
            <a:off x="791524" y="2154597"/>
            <a:ext cx="396448" cy="379703"/>
          </a:xfrm>
          <a:prstGeom prst="ellipse">
            <a:avLst/>
          </a:prstGeom>
          <a:solidFill>
            <a:srgbClr val="FF0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2</a:t>
            </a:r>
          </a:p>
        </p:txBody>
      </p:sp>
      <p:sp>
        <p:nvSpPr>
          <p:cNvPr id="17" name="Oval 16">
            <a:extLst>
              <a:ext uri="{FF2B5EF4-FFF2-40B4-BE49-F238E27FC236}">
                <a16:creationId xmlns="" xmlns:a16="http://schemas.microsoft.com/office/drawing/2014/main" id="{AAD0F60D-AEA1-4FC7-AA29-52B0C28FE97B}"/>
              </a:ext>
            </a:extLst>
          </p:cNvPr>
          <p:cNvSpPr/>
          <p:nvPr/>
        </p:nvSpPr>
        <p:spPr>
          <a:xfrm>
            <a:off x="791524" y="4229415"/>
            <a:ext cx="396448" cy="379703"/>
          </a:xfrm>
          <a:prstGeom prst="ellipse">
            <a:avLst/>
          </a:prstGeom>
          <a:solidFill>
            <a:srgbClr val="FF0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3</a:t>
            </a:r>
          </a:p>
        </p:txBody>
      </p:sp>
      <p:sp>
        <p:nvSpPr>
          <p:cNvPr id="18" name="TextBox 17">
            <a:extLst>
              <a:ext uri="{FF2B5EF4-FFF2-40B4-BE49-F238E27FC236}">
                <a16:creationId xmlns="" xmlns:a16="http://schemas.microsoft.com/office/drawing/2014/main" id="{54B56E93-1E89-414B-9EEA-41028863D0C5}"/>
              </a:ext>
            </a:extLst>
          </p:cNvPr>
          <p:cNvSpPr txBox="1"/>
          <p:nvPr/>
        </p:nvSpPr>
        <p:spPr>
          <a:xfrm>
            <a:off x="8397305" y="6056207"/>
            <a:ext cx="2269375" cy="461665"/>
          </a:xfrm>
          <a:prstGeom prst="rect">
            <a:avLst/>
          </a:prstGeom>
          <a:noFill/>
        </p:spPr>
        <p:txBody>
          <a:bodyPr wrap="square" rtlCol="0">
            <a:spAutoFit/>
          </a:bodyPr>
          <a:lstStyle/>
          <a:p>
            <a:r>
              <a:rPr lang="en-US" sz="24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Minh </a:t>
            </a:r>
            <a:r>
              <a:rPr lang="en-US" sz="24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Đăng</a:t>
            </a:r>
            <a:endParaRPr lang="en-US" sz="24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1931605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1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2">
                                            <p:txEl>
                                              <p:pRg st="0" end="0"/>
                                            </p:txEl>
                                          </p:spTgt>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12">
                                            <p:txEl>
                                              <p:pRg st="1" end="1"/>
                                            </p:txEl>
                                          </p:spTgt>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12">
                                            <p:txEl>
                                              <p:pRg st="2" end="2"/>
                                            </p:txEl>
                                          </p:spTgt>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12">
                                            <p:txEl>
                                              <p:pRg st="4" end="4"/>
                                            </p:txEl>
                                          </p:spTgt>
                                        </p:tgtEl>
                                        <p:attrNameLst>
                                          <p:attrName>style.visibility</p:attrName>
                                        </p:attrNameLst>
                                      </p:cBhvr>
                                      <p:to>
                                        <p:strVal val="visible"/>
                                      </p:to>
                                    </p:set>
                                  </p:childTnLst>
                                </p:cTn>
                              </p:par>
                              <p:par>
                                <p:cTn id="18" presetID="10" presetClass="entr" presetSubtype="0" fill="hold" grpId="0" nodeType="with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fade">
                                      <p:cBhvr>
                                        <p:cTn id="20" dur="500"/>
                                        <p:tgtEl>
                                          <p:spTgt spid="18"/>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fade">
                                      <p:cBhvr>
                                        <p:cTn id="25" dur="500"/>
                                        <p:tgtEl>
                                          <p:spTgt spid="22"/>
                                        </p:tgtEl>
                                      </p:cBhvr>
                                    </p:animEffect>
                                  </p:childTnLst>
                                </p:cTn>
                              </p:par>
                            </p:childTnLst>
                          </p:cTn>
                        </p:par>
                      </p:childTnLst>
                    </p:cTn>
                  </p:par>
                  <p:par>
                    <p:cTn id="26" fill="hold">
                      <p:stCondLst>
                        <p:cond delay="indefinite"/>
                      </p:stCondLst>
                      <p:childTnLst>
                        <p:par>
                          <p:cTn id="27" fill="hold">
                            <p:stCondLst>
                              <p:cond delay="0"/>
                            </p:stCondLst>
                            <p:childTnLst>
                              <p:par>
                                <p:cTn id="28" presetID="13" presetClass="exit" presetSubtype="32" fill="hold" grpId="1" nodeType="clickEffect">
                                  <p:stCondLst>
                                    <p:cond delay="0"/>
                                  </p:stCondLst>
                                  <p:childTnLst>
                                    <p:animEffect transition="out" filter="plus(out)">
                                      <p:cBhvr>
                                        <p:cTn id="29" dur="2000"/>
                                        <p:tgtEl>
                                          <p:spTgt spid="22"/>
                                        </p:tgtEl>
                                      </p:cBhvr>
                                    </p:animEffect>
                                    <p:set>
                                      <p:cBhvr>
                                        <p:cTn id="30" dur="1" fill="hold">
                                          <p:stCondLst>
                                            <p:cond delay="1999"/>
                                          </p:stCondLst>
                                        </p:cTn>
                                        <p:tgtEl>
                                          <p:spTgt spid="22"/>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fade">
                                      <p:cBhvr>
                                        <p:cTn id="35" dur="500"/>
                                        <p:tgtEl>
                                          <p:spTgt spid="15"/>
                                        </p:tgtEl>
                                      </p:cBhvr>
                                    </p:animEffect>
                                  </p:childTnLst>
                                </p:cTn>
                              </p:par>
                              <p:par>
                                <p:cTn id="36" presetID="3" presetClass="emph" presetSubtype="2" fill="hold" nodeType="withEffect">
                                  <p:stCondLst>
                                    <p:cond delay="0"/>
                                  </p:stCondLst>
                                  <p:childTnLst>
                                    <p:animClr clrSpc="rgb" dir="cw">
                                      <p:cBhvr override="childStyle">
                                        <p:cTn id="37" dur="2000" fill="hold"/>
                                        <p:tgtEl>
                                          <p:spTgt spid="12">
                                            <p:txEl>
                                              <p:pRg st="0" end="0"/>
                                            </p:txEl>
                                          </p:spTgt>
                                        </p:tgtEl>
                                        <p:attrNameLst>
                                          <p:attrName>style.color</p:attrName>
                                        </p:attrNameLst>
                                      </p:cBhvr>
                                      <p:to>
                                        <a:srgbClr val="0070C0"/>
                                      </p:to>
                                    </p:animClr>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fade">
                                      <p:cBhvr>
                                        <p:cTn id="42" dur="500"/>
                                        <p:tgtEl>
                                          <p:spTgt spid="16"/>
                                        </p:tgtEl>
                                      </p:cBhvr>
                                    </p:animEffect>
                                  </p:childTnLst>
                                </p:cTn>
                              </p:par>
                              <p:par>
                                <p:cTn id="43" presetID="3" presetClass="emph" presetSubtype="2" fill="hold" nodeType="withEffect">
                                  <p:stCondLst>
                                    <p:cond delay="0"/>
                                  </p:stCondLst>
                                  <p:childTnLst>
                                    <p:animClr clrSpc="rgb" dir="cw">
                                      <p:cBhvr override="childStyle">
                                        <p:cTn id="44" dur="2000" fill="hold"/>
                                        <p:tgtEl>
                                          <p:spTgt spid="12">
                                            <p:txEl>
                                              <p:pRg st="1" end="1"/>
                                            </p:txEl>
                                          </p:spTgt>
                                        </p:tgtEl>
                                        <p:attrNameLst>
                                          <p:attrName>style.color</p:attrName>
                                        </p:attrNameLst>
                                      </p:cBhvr>
                                      <p:to>
                                        <a:srgbClr val="F44A06"/>
                                      </p:to>
                                    </p:animClr>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17"/>
                                        </p:tgtEl>
                                        <p:attrNameLst>
                                          <p:attrName>style.visibility</p:attrName>
                                        </p:attrNameLst>
                                      </p:cBhvr>
                                      <p:to>
                                        <p:strVal val="visible"/>
                                      </p:to>
                                    </p:set>
                                    <p:animEffect transition="in" filter="fade">
                                      <p:cBhvr>
                                        <p:cTn id="49" dur="500"/>
                                        <p:tgtEl>
                                          <p:spTgt spid="17"/>
                                        </p:tgtEl>
                                      </p:cBhvr>
                                    </p:animEffect>
                                  </p:childTnLst>
                                </p:cTn>
                              </p:par>
                              <p:par>
                                <p:cTn id="50" presetID="3" presetClass="emph" presetSubtype="2" fill="hold" nodeType="withEffect">
                                  <p:stCondLst>
                                    <p:cond delay="0"/>
                                  </p:stCondLst>
                                  <p:childTnLst>
                                    <p:animClr clrSpc="rgb" dir="cw">
                                      <p:cBhvr override="childStyle">
                                        <p:cTn id="51" dur="2000" fill="hold"/>
                                        <p:tgtEl>
                                          <p:spTgt spid="12">
                                            <p:txEl>
                                              <p:pRg st="2" end="2"/>
                                            </p:txEl>
                                          </p:spTgt>
                                        </p:tgtEl>
                                        <p:attrNameLst>
                                          <p:attrName>style.color</p:attrName>
                                        </p:attrNameLst>
                                      </p:cBhvr>
                                      <p:to>
                                        <a:srgbClr val="0066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allAtOnce"/>
      <p:bldP spid="9" grpId="0"/>
      <p:bldP spid="22" grpId="0"/>
      <p:bldP spid="22" grpId="1"/>
      <p:bldP spid="15" grpId="0" animBg="1"/>
      <p:bldP spid="16" grpId="0" animBg="1"/>
      <p:bldP spid="17" grpId="0" animBg="1"/>
      <p:bldP spid="1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 xmlns:a16="http://schemas.microsoft.com/office/drawing/2014/main" id="{FDA0BE07-7D52-40C3-A340-ACB9DF76905F}"/>
              </a:ext>
            </a:extLst>
          </p:cNvPr>
          <p:cNvSpPr txBox="1"/>
          <p:nvPr/>
        </p:nvSpPr>
        <p:spPr>
          <a:xfrm>
            <a:off x="596237" y="1071592"/>
            <a:ext cx="10999526" cy="2785378"/>
          </a:xfrm>
          <a:prstGeom prst="rect">
            <a:avLst/>
          </a:prstGeom>
          <a:noFill/>
        </p:spPr>
        <p:txBody>
          <a:bodyPr wrap="square" rtlCol="0">
            <a:spAutoFit/>
          </a:bodyPr>
          <a:lstStyle/>
          <a:p>
            <a:pPr algn="just">
              <a:lnSpc>
                <a:spcPts val="4200"/>
              </a:lnSpc>
            </a:pPr>
            <a:r>
              <a:rPr lang="en-US" sz="2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latin typeface="Times New Roman" panose="02020603050405020304" pitchFamily="18" charset="0"/>
                <a:ea typeface="Arial-Rounded" panose="020B0500000000000000" pitchFamily="34" charset="0"/>
                <a:cs typeface="Times New Roman" panose="02020603050405020304" pitchFamily="18" charset="0"/>
              </a:rPr>
              <a:t>Chú</a:t>
            </a:r>
            <a:r>
              <a:rPr lang="en-US" sz="26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latin typeface="Times New Roman" panose="02020603050405020304" pitchFamily="18" charset="0"/>
                <a:ea typeface="Arial-Rounded" panose="020B0500000000000000" pitchFamily="34" charset="0"/>
                <a:cs typeface="Times New Roman" panose="02020603050405020304" pitchFamily="18" charset="0"/>
              </a:rPr>
              <a:t>cánh</a:t>
            </a:r>
            <a:r>
              <a:rPr lang="en-US" sz="2600" b="1" dirty="0">
                <a:latin typeface="Times New Roman" panose="02020603050405020304" pitchFamily="18" charset="0"/>
                <a:ea typeface="Arial-Rounded" panose="020B0500000000000000" pitchFamily="34" charset="0"/>
                <a:cs typeface="Times New Roman" panose="02020603050405020304" pitchFamily="18" charset="0"/>
              </a:rPr>
              <a:t> cam </a:t>
            </a:r>
            <a:r>
              <a:rPr lang="en-US" sz="2600" b="1" dirty="0" err="1">
                <a:latin typeface="Times New Roman" panose="02020603050405020304" pitchFamily="18" charset="0"/>
                <a:ea typeface="Arial-Rounded" panose="020B0500000000000000" pitchFamily="34" charset="0"/>
                <a:cs typeface="Times New Roman" panose="02020603050405020304" pitchFamily="18" charset="0"/>
              </a:rPr>
              <a:t>đi</a:t>
            </a:r>
            <a:r>
              <a:rPr lang="en-US" sz="26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latin typeface="Times New Roman" panose="02020603050405020304" pitchFamily="18" charset="0"/>
                <a:ea typeface="Arial-Rounded" panose="020B0500000000000000" pitchFamily="34" charset="0"/>
                <a:cs typeface="Times New Roman" panose="02020603050405020304" pitchFamily="18" charset="0"/>
              </a:rPr>
              <a:t>lạc</a:t>
            </a:r>
            <a:r>
              <a:rPr lang="en-US" sz="26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latin typeface="Times New Roman" panose="02020603050405020304" pitchFamily="18" charset="0"/>
                <a:ea typeface="Arial-Rounded" panose="020B0500000000000000" pitchFamily="34" charset="0"/>
                <a:cs typeface="Times New Roman" panose="02020603050405020304" pitchFamily="18" charset="0"/>
              </a:rPr>
              <a:t>vào</a:t>
            </a:r>
            <a:r>
              <a:rPr lang="en-US" sz="26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latin typeface="Times New Roman" panose="02020603050405020304" pitchFamily="18" charset="0"/>
                <a:ea typeface="Arial-Rounded" panose="020B0500000000000000" pitchFamily="34" charset="0"/>
                <a:cs typeface="Times New Roman" panose="02020603050405020304" pitchFamily="18" charset="0"/>
              </a:rPr>
              <a:t>nhà</a:t>
            </a:r>
            <a:r>
              <a:rPr lang="en-US" sz="26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latin typeface="Times New Roman" panose="02020603050405020304" pitchFamily="18" charset="0"/>
                <a:ea typeface="Arial-Rounded" panose="020B0500000000000000" pitchFamily="34" charset="0"/>
                <a:cs typeface="Times New Roman" panose="02020603050405020304" pitchFamily="18" charset="0"/>
              </a:rPr>
              <a:t>Bống</a:t>
            </a:r>
            <a:r>
              <a:rPr lang="en-US" sz="26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latin typeface="Times New Roman" panose="02020603050405020304" pitchFamily="18" charset="0"/>
                <a:ea typeface="Arial-Rounded" panose="020B0500000000000000" pitchFamily="34" charset="0"/>
                <a:cs typeface="Times New Roman" panose="02020603050405020304" pitchFamily="18" charset="0"/>
              </a:rPr>
              <a:t>Chân</a:t>
            </a:r>
            <a:r>
              <a:rPr lang="en-US" sz="26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latin typeface="Times New Roman" panose="02020603050405020304" pitchFamily="18" charset="0"/>
                <a:ea typeface="Arial-Rounded" panose="020B0500000000000000" pitchFamily="34" charset="0"/>
                <a:cs typeface="Times New Roman" panose="02020603050405020304" pitchFamily="18" charset="0"/>
              </a:rPr>
              <a:t>chú</a:t>
            </a:r>
            <a:r>
              <a:rPr lang="en-US" sz="26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latin typeface="Times New Roman" panose="02020603050405020304" pitchFamily="18" charset="0"/>
                <a:ea typeface="Arial-Rounded" panose="020B0500000000000000" pitchFamily="34" charset="0"/>
                <a:cs typeface="Times New Roman" panose="02020603050405020304" pitchFamily="18" charset="0"/>
              </a:rPr>
              <a:t>bị</a:t>
            </a:r>
            <a:r>
              <a:rPr lang="en-US" sz="26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latin typeface="Times New Roman" panose="02020603050405020304" pitchFamily="18" charset="0"/>
                <a:ea typeface="Arial-Rounded" panose="020B0500000000000000" pitchFamily="34" charset="0"/>
                <a:cs typeface="Times New Roman" panose="02020603050405020304" pitchFamily="18" charset="0"/>
              </a:rPr>
              <a:t>thương</a:t>
            </a:r>
            <a:r>
              <a:rPr lang="en-US" sz="26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latin typeface="Times New Roman" panose="02020603050405020304" pitchFamily="18" charset="0"/>
                <a:ea typeface="Arial-Rounded" panose="020B0500000000000000" pitchFamily="34" charset="0"/>
                <a:cs typeface="Times New Roman" panose="02020603050405020304" pitchFamily="18" charset="0"/>
              </a:rPr>
              <a:t>bước</a:t>
            </a:r>
            <a:r>
              <a:rPr lang="en-US" sz="26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latin typeface="Times New Roman" panose="02020603050405020304" pitchFamily="18" charset="0"/>
                <a:ea typeface="Arial-Rounded" panose="020B0500000000000000" pitchFamily="34" charset="0"/>
                <a:cs typeface="Times New Roman" panose="02020603050405020304" pitchFamily="18" charset="0"/>
              </a:rPr>
              <a:t>đi</a:t>
            </a:r>
            <a:r>
              <a:rPr lang="en-US" sz="26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latin typeface="Times New Roman" panose="02020603050405020304" pitchFamily="18" charset="0"/>
                <a:ea typeface="Arial-Rounded" panose="020B0500000000000000" pitchFamily="34" charset="0"/>
                <a:cs typeface="Times New Roman" panose="02020603050405020304" pitchFamily="18" charset="0"/>
              </a:rPr>
              <a:t>tập</a:t>
            </a:r>
            <a:r>
              <a:rPr lang="en-US" sz="26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latin typeface="Times New Roman" panose="02020603050405020304" pitchFamily="18" charset="0"/>
                <a:ea typeface="Arial-Rounded" panose="020B0500000000000000" pitchFamily="34" charset="0"/>
                <a:cs typeface="Times New Roman" panose="02020603050405020304" pitchFamily="18" charset="0"/>
              </a:rPr>
              <a:t>tễnh</a:t>
            </a:r>
            <a:r>
              <a:rPr lang="en-US" sz="26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latin typeface="Times New Roman" panose="02020603050405020304" pitchFamily="18" charset="0"/>
                <a:ea typeface="Arial-Rounded" panose="020B0500000000000000" pitchFamily="34" charset="0"/>
                <a:cs typeface="Times New Roman" panose="02020603050405020304" pitchFamily="18" charset="0"/>
              </a:rPr>
              <a:t>Bống</a:t>
            </a:r>
            <a:r>
              <a:rPr lang="en-US" sz="26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latin typeface="Times New Roman" panose="02020603050405020304" pitchFamily="18" charset="0"/>
                <a:ea typeface="Arial-Rounded" panose="020B0500000000000000" pitchFamily="34" charset="0"/>
                <a:cs typeface="Times New Roman" panose="02020603050405020304" pitchFamily="18" charset="0"/>
              </a:rPr>
              <a:t>thương</a:t>
            </a:r>
            <a:r>
              <a:rPr lang="en-US" sz="26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latin typeface="Times New Roman" panose="02020603050405020304" pitchFamily="18" charset="0"/>
                <a:ea typeface="Arial-Rounded" panose="020B0500000000000000" pitchFamily="34" charset="0"/>
                <a:cs typeface="Times New Roman" panose="02020603050405020304" pitchFamily="18" charset="0"/>
              </a:rPr>
              <a:t>quá</a:t>
            </a:r>
            <a:r>
              <a:rPr lang="en-US" sz="26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latin typeface="Times New Roman" panose="02020603050405020304" pitchFamily="18" charset="0"/>
                <a:ea typeface="Arial-Rounded" panose="020B0500000000000000" pitchFamily="34" charset="0"/>
                <a:cs typeface="Times New Roman" panose="02020603050405020304" pitchFamily="18" charset="0"/>
              </a:rPr>
              <a:t>đặt</a:t>
            </a:r>
            <a:r>
              <a:rPr lang="en-US" sz="26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latin typeface="Times New Roman" panose="02020603050405020304" pitchFamily="18" charset="0"/>
                <a:ea typeface="Arial-Rounded" panose="020B0500000000000000" pitchFamily="34" charset="0"/>
                <a:cs typeface="Times New Roman" panose="02020603050405020304" pitchFamily="18" charset="0"/>
              </a:rPr>
              <a:t>cánh</a:t>
            </a:r>
            <a:r>
              <a:rPr lang="en-US" sz="2600" b="1" dirty="0">
                <a:latin typeface="Times New Roman" panose="02020603050405020304" pitchFamily="18" charset="0"/>
                <a:ea typeface="Arial-Rounded" panose="020B0500000000000000" pitchFamily="34" charset="0"/>
                <a:cs typeface="Times New Roman" panose="02020603050405020304" pitchFamily="18" charset="0"/>
              </a:rPr>
              <a:t> cam </a:t>
            </a:r>
            <a:r>
              <a:rPr lang="en-US" sz="2600" b="1" dirty="0" err="1">
                <a:latin typeface="Times New Roman" panose="02020603050405020304" pitchFamily="18" charset="0"/>
                <a:ea typeface="Arial-Rounded" panose="020B0500000000000000" pitchFamily="34" charset="0"/>
                <a:cs typeface="Times New Roman" panose="02020603050405020304" pitchFamily="18" charset="0"/>
              </a:rPr>
              <a:t>vào</a:t>
            </a:r>
            <a:r>
              <a:rPr lang="en-US" sz="26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latin typeface="Times New Roman" panose="02020603050405020304" pitchFamily="18" charset="0"/>
                <a:ea typeface="Arial-Rounded" panose="020B0500000000000000" pitchFamily="34" charset="0"/>
                <a:cs typeface="Times New Roman" panose="02020603050405020304" pitchFamily="18" charset="0"/>
              </a:rPr>
              <a:t>một</a:t>
            </a:r>
            <a:r>
              <a:rPr lang="en-US" sz="26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latin typeface="Times New Roman" panose="02020603050405020304" pitchFamily="18" charset="0"/>
                <a:ea typeface="Arial-Rounded" panose="020B0500000000000000" pitchFamily="34" charset="0"/>
                <a:cs typeface="Times New Roman" panose="02020603050405020304" pitchFamily="18" charset="0"/>
              </a:rPr>
              <a:t>chiếc</a:t>
            </a:r>
            <a:r>
              <a:rPr lang="en-US" sz="26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latin typeface="Times New Roman" panose="02020603050405020304" pitchFamily="18" charset="0"/>
                <a:ea typeface="Arial-Rounded" panose="020B0500000000000000" pitchFamily="34" charset="0"/>
                <a:cs typeface="Times New Roman" panose="02020603050405020304" pitchFamily="18" charset="0"/>
              </a:rPr>
              <a:t>lọ</a:t>
            </a:r>
            <a:r>
              <a:rPr lang="en-US" sz="26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latin typeface="Times New Roman" panose="02020603050405020304" pitchFamily="18" charset="0"/>
                <a:ea typeface="Arial-Rounded" panose="020B0500000000000000" pitchFamily="34" charset="0"/>
                <a:cs typeface="Times New Roman" panose="02020603050405020304" pitchFamily="18" charset="0"/>
              </a:rPr>
              <a:t>nhỏ</a:t>
            </a:r>
            <a:r>
              <a:rPr lang="en-US" sz="26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latin typeface="Times New Roman" panose="02020603050405020304" pitchFamily="18" charset="0"/>
                <a:ea typeface="Arial-Rounded" panose="020B0500000000000000" pitchFamily="34" charset="0"/>
                <a:cs typeface="Times New Roman" panose="02020603050405020304" pitchFamily="18" charset="0"/>
              </a:rPr>
              <a:t>đựng</a:t>
            </a:r>
            <a:r>
              <a:rPr lang="en-US" sz="26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latin typeface="Times New Roman" panose="02020603050405020304" pitchFamily="18" charset="0"/>
                <a:ea typeface="Arial-Rounded" panose="020B0500000000000000" pitchFamily="34" charset="0"/>
                <a:cs typeface="Times New Roman" panose="02020603050405020304" pitchFamily="18" charset="0"/>
              </a:rPr>
              <a:t>đầy</a:t>
            </a:r>
            <a:r>
              <a:rPr lang="en-US" sz="26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latin typeface="Times New Roman" panose="02020603050405020304" pitchFamily="18" charset="0"/>
                <a:ea typeface="Arial-Rounded" panose="020B0500000000000000" pitchFamily="34" charset="0"/>
                <a:cs typeface="Times New Roman" panose="02020603050405020304" pitchFamily="18" charset="0"/>
              </a:rPr>
              <a:t>cỏ</a:t>
            </a:r>
            <a:r>
              <a:rPr lang="en-US" sz="26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latin typeface="Times New Roman" panose="02020603050405020304" pitchFamily="18" charset="0"/>
                <a:ea typeface="Arial-Rounded" panose="020B0500000000000000" pitchFamily="34" charset="0"/>
                <a:cs typeface="Times New Roman" panose="02020603050405020304" pitchFamily="18" charset="0"/>
              </a:rPr>
              <a:t>Từ</a:t>
            </a:r>
            <a:r>
              <a:rPr lang="en-US" sz="26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latin typeface="Times New Roman" panose="02020603050405020304" pitchFamily="18" charset="0"/>
                <a:ea typeface="Arial-Rounded" panose="020B0500000000000000" pitchFamily="34" charset="0"/>
                <a:cs typeface="Times New Roman" panose="02020603050405020304" pitchFamily="18" charset="0"/>
              </a:rPr>
              <a:t>ngày</a:t>
            </a:r>
            <a:r>
              <a:rPr lang="en-US" sz="26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latin typeface="Times New Roman" panose="02020603050405020304" pitchFamily="18" charset="0"/>
                <a:ea typeface="Arial-Rounded" panose="020B0500000000000000" pitchFamily="34" charset="0"/>
                <a:cs typeface="Times New Roman" panose="02020603050405020304" pitchFamily="18" charset="0"/>
              </a:rPr>
              <a:t>đó</a:t>
            </a:r>
            <a:r>
              <a:rPr lang="en-US" sz="26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latin typeface="Times New Roman" panose="02020603050405020304" pitchFamily="18" charset="0"/>
                <a:ea typeface="Arial-Rounded" panose="020B0500000000000000" pitchFamily="34" charset="0"/>
                <a:cs typeface="Times New Roman" panose="02020603050405020304" pitchFamily="18" charset="0"/>
              </a:rPr>
              <a:t>cánh</a:t>
            </a:r>
            <a:r>
              <a:rPr lang="en-US" sz="2600" b="1" dirty="0">
                <a:latin typeface="Times New Roman" panose="02020603050405020304" pitchFamily="18" charset="0"/>
                <a:ea typeface="Arial-Rounded" panose="020B0500000000000000" pitchFamily="34" charset="0"/>
                <a:cs typeface="Times New Roman" panose="02020603050405020304" pitchFamily="18" charset="0"/>
              </a:rPr>
              <a:t> cam </a:t>
            </a:r>
            <a:r>
              <a:rPr lang="en-US" sz="2600" b="1" dirty="0" err="1">
                <a:latin typeface="Times New Roman" panose="02020603050405020304" pitchFamily="18" charset="0"/>
                <a:ea typeface="Arial-Rounded" panose="020B0500000000000000" pitchFamily="34" charset="0"/>
                <a:cs typeface="Times New Roman" panose="02020603050405020304" pitchFamily="18" charset="0"/>
              </a:rPr>
              <a:t>trở</a:t>
            </a:r>
            <a:r>
              <a:rPr lang="en-US" sz="26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latin typeface="Times New Roman" panose="02020603050405020304" pitchFamily="18" charset="0"/>
                <a:ea typeface="Arial-Rounded" panose="020B0500000000000000" pitchFamily="34" charset="0"/>
                <a:cs typeface="Times New Roman" panose="02020603050405020304" pitchFamily="18" charset="0"/>
              </a:rPr>
              <a:t>thành</a:t>
            </a:r>
            <a:r>
              <a:rPr lang="en-US" sz="26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latin typeface="Times New Roman" panose="02020603050405020304" pitchFamily="18" charset="0"/>
                <a:ea typeface="Arial-Rounded" panose="020B0500000000000000" pitchFamily="34" charset="0"/>
                <a:cs typeface="Times New Roman" panose="02020603050405020304" pitchFamily="18" charset="0"/>
              </a:rPr>
              <a:t>người</a:t>
            </a:r>
            <a:r>
              <a:rPr lang="en-US" sz="26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latin typeface="Times New Roman" panose="02020603050405020304" pitchFamily="18" charset="0"/>
                <a:ea typeface="Arial-Rounded" panose="020B0500000000000000" pitchFamily="34" charset="0"/>
                <a:cs typeface="Times New Roman" panose="02020603050405020304" pitchFamily="18" charset="0"/>
              </a:rPr>
              <a:t>bạn</a:t>
            </a:r>
            <a:r>
              <a:rPr lang="en-US" sz="26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latin typeface="Times New Roman" panose="02020603050405020304" pitchFamily="18" charset="0"/>
                <a:ea typeface="Arial-Rounded" panose="020B0500000000000000" pitchFamily="34" charset="0"/>
                <a:cs typeface="Times New Roman" panose="02020603050405020304" pitchFamily="18" charset="0"/>
              </a:rPr>
              <a:t>nhỏ</a:t>
            </a:r>
            <a:r>
              <a:rPr lang="en-US" sz="26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latin typeface="Times New Roman" panose="02020603050405020304" pitchFamily="18" charset="0"/>
                <a:ea typeface="Arial-Rounded" panose="020B0500000000000000" pitchFamily="34" charset="0"/>
                <a:cs typeface="Times New Roman" panose="02020603050405020304" pitchFamily="18" charset="0"/>
              </a:rPr>
              <a:t>xíu</a:t>
            </a:r>
            <a:r>
              <a:rPr lang="en-US" sz="26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latin typeface="Times New Roman" panose="02020603050405020304" pitchFamily="18" charset="0"/>
                <a:ea typeface="Arial-Rounded" panose="020B0500000000000000" pitchFamily="34" charset="0"/>
                <a:cs typeface="Times New Roman" panose="02020603050405020304" pitchFamily="18" charset="0"/>
              </a:rPr>
              <a:t>của</a:t>
            </a:r>
            <a:r>
              <a:rPr lang="en-US" sz="26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latin typeface="Times New Roman" panose="02020603050405020304" pitchFamily="18" charset="0"/>
                <a:ea typeface="Arial-Rounded" panose="020B0500000000000000" pitchFamily="34" charset="0"/>
                <a:cs typeface="Times New Roman" panose="02020603050405020304" pitchFamily="18" charset="0"/>
              </a:rPr>
              <a:t>Bống</a:t>
            </a:r>
            <a:r>
              <a:rPr lang="en-US" sz="2600" b="1" dirty="0">
                <a:latin typeface="Times New Roman" panose="02020603050405020304" pitchFamily="18" charset="0"/>
                <a:ea typeface="Arial-Rounded" panose="020B0500000000000000" pitchFamily="34" charset="0"/>
                <a:cs typeface="Times New Roman" panose="02020603050405020304" pitchFamily="18" charset="0"/>
              </a:rPr>
              <a:t>.</a:t>
            </a:r>
          </a:p>
          <a:p>
            <a:pPr algn="just">
              <a:lnSpc>
                <a:spcPts val="4200"/>
              </a:lnSpc>
            </a:pPr>
            <a:r>
              <a:rPr lang="en-US" sz="2600" b="1" dirty="0">
                <a:latin typeface="Times New Roman" panose="02020603050405020304" pitchFamily="18" charset="0"/>
                <a:ea typeface="Arial-Rounded" panose="020B0500000000000000" pitchFamily="34" charset="0"/>
                <a:cs typeface="Times New Roman" panose="02020603050405020304" pitchFamily="18" charset="0"/>
              </a:rPr>
              <a:t>        </a:t>
            </a:r>
            <a:endParaRPr lang="en-US" sz="2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endParaRPr>
          </a:p>
          <a:p>
            <a:pPr algn="just">
              <a:lnSpc>
                <a:spcPts val="4200"/>
              </a:lnSpc>
            </a:pPr>
            <a:r>
              <a:rPr lang="en-US" sz="2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p>
        </p:txBody>
      </p:sp>
      <p:pic>
        <p:nvPicPr>
          <p:cNvPr id="4" name="Picture 3">
            <a:extLst>
              <a:ext uri="{FF2B5EF4-FFF2-40B4-BE49-F238E27FC236}">
                <a16:creationId xmlns="" xmlns:a16="http://schemas.microsoft.com/office/drawing/2014/main" id="{3F3FACF3-77CC-4B61-860E-93E12E205C4A}"/>
              </a:ext>
            </a:extLst>
          </p:cNvPr>
          <p:cNvPicPr>
            <a:picLocks noChangeAspect="1"/>
          </p:cNvPicPr>
          <p:nvPr/>
        </p:nvPicPr>
        <p:blipFill>
          <a:blip r:embed="rId2"/>
          <a:stretch>
            <a:fillRect/>
          </a:stretch>
        </p:blipFill>
        <p:spPr>
          <a:xfrm>
            <a:off x="103798" y="89982"/>
            <a:ext cx="704562" cy="563649"/>
          </a:xfrm>
          <a:prstGeom prst="rect">
            <a:avLst/>
          </a:prstGeom>
        </p:spPr>
      </p:pic>
      <p:sp>
        <p:nvSpPr>
          <p:cNvPr id="9" name="TextBox 8">
            <a:extLst>
              <a:ext uri="{FF2B5EF4-FFF2-40B4-BE49-F238E27FC236}">
                <a16:creationId xmlns="" xmlns:a16="http://schemas.microsoft.com/office/drawing/2014/main" id="{E0A60B93-0335-47D3-9434-36D02CA91E0D}"/>
              </a:ext>
            </a:extLst>
          </p:cNvPr>
          <p:cNvSpPr txBox="1"/>
          <p:nvPr/>
        </p:nvSpPr>
        <p:spPr>
          <a:xfrm>
            <a:off x="1912961" y="-6788"/>
            <a:ext cx="8366078" cy="615489"/>
          </a:xfrm>
          <a:prstGeom prst="rect">
            <a:avLst/>
          </a:prstGeom>
          <a:noFill/>
        </p:spPr>
        <p:txBody>
          <a:bodyPr wrap="square" lIns="121855" tIns="60928" rIns="121855" bIns="60928" rtlCol="0">
            <a:spAutoFit/>
          </a:bodyPr>
          <a:lstStyle/>
          <a:p>
            <a:pPr algn="ctr"/>
            <a:r>
              <a:rPr lang="en-US" sz="32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TẠM</a:t>
            </a:r>
            <a:r>
              <a:rPr lang="en-US" sz="32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BIỆT</a:t>
            </a:r>
            <a:r>
              <a:rPr lang="en-US" sz="32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CÁNH</a:t>
            </a:r>
            <a:r>
              <a:rPr lang="en-US" sz="32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CAM</a:t>
            </a:r>
          </a:p>
        </p:txBody>
      </p:sp>
      <p:sp>
        <p:nvSpPr>
          <p:cNvPr id="15" name="Oval 14">
            <a:extLst>
              <a:ext uri="{FF2B5EF4-FFF2-40B4-BE49-F238E27FC236}">
                <a16:creationId xmlns="" xmlns:a16="http://schemas.microsoft.com/office/drawing/2014/main" id="{E3EA902D-E20D-438C-A9E0-C3D1FF525E03}"/>
              </a:ext>
            </a:extLst>
          </p:cNvPr>
          <p:cNvSpPr/>
          <p:nvPr/>
        </p:nvSpPr>
        <p:spPr>
          <a:xfrm>
            <a:off x="618554" y="1163130"/>
            <a:ext cx="379612" cy="393413"/>
          </a:xfrm>
          <a:prstGeom prst="ellipse">
            <a:avLst/>
          </a:prstGeom>
          <a:solidFill>
            <a:srgbClr val="FF0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1</a:t>
            </a:r>
          </a:p>
        </p:txBody>
      </p:sp>
    </p:spTree>
    <p:extLst>
      <p:ext uri="{BB962C8B-B14F-4D97-AF65-F5344CB8AC3E}">
        <p14:creationId xmlns:p14="http://schemas.microsoft.com/office/powerpoint/2010/main" val="443993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1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2">
                                            <p:txEl>
                                              <p:pRg st="0" end="0"/>
                                            </p:txEl>
                                          </p:spTgt>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12">
                                            <p:txEl>
                                              <p:pRg st="1" end="1"/>
                                            </p:txEl>
                                          </p:spTgt>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12">
                                            <p:txEl>
                                              <p:pRg st="2" end="2"/>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500"/>
                                        <p:tgtEl>
                                          <p:spTgt spid="15"/>
                                        </p:tgtEl>
                                      </p:cBhvr>
                                    </p:animEffect>
                                  </p:childTnLst>
                                </p:cTn>
                              </p:par>
                              <p:par>
                                <p:cTn id="21" presetID="3" presetClass="emph" presetSubtype="2" fill="hold" nodeType="withEffect">
                                  <p:stCondLst>
                                    <p:cond delay="0"/>
                                  </p:stCondLst>
                                  <p:childTnLst>
                                    <p:animClr clrSpc="rgb" dir="cw">
                                      <p:cBhvr override="childStyle">
                                        <p:cTn id="22" dur="2000" fill="hold"/>
                                        <p:tgtEl>
                                          <p:spTgt spid="12">
                                            <p:txEl>
                                              <p:pRg st="0" end="0"/>
                                            </p:txEl>
                                          </p:spTgt>
                                        </p:tgtEl>
                                        <p:attrNameLst>
                                          <p:attrName>style.color</p:attrName>
                                        </p:attrNameLst>
                                      </p:cBhvr>
                                      <p:to>
                                        <a:srgbClr val="0070C0"/>
                                      </p:to>
                                    </p:animClr>
                                  </p:childTnLst>
                                </p:cTn>
                              </p:par>
                              <p:par>
                                <p:cTn id="23" presetID="3" presetClass="emph" presetSubtype="2" fill="hold" nodeType="withEffect">
                                  <p:stCondLst>
                                    <p:cond delay="0"/>
                                  </p:stCondLst>
                                  <p:childTnLst>
                                    <p:animClr clrSpc="rgb" dir="cw">
                                      <p:cBhvr override="childStyle">
                                        <p:cTn id="24" dur="2000" fill="hold"/>
                                        <p:tgtEl>
                                          <p:spTgt spid="12">
                                            <p:txEl>
                                              <p:pRg st="1" end="1"/>
                                            </p:txEl>
                                          </p:spTgt>
                                        </p:tgtEl>
                                        <p:attrNameLst>
                                          <p:attrName>style.color</p:attrName>
                                        </p:attrNameLst>
                                      </p:cBhvr>
                                      <p:to>
                                        <a:srgbClr val="F44A06"/>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allAtOnce"/>
      <p:bldP spid="9" grpId="0"/>
      <p:bldP spid="1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Google Shape;747;p69">
            <a:extLst>
              <a:ext uri="{FF2B5EF4-FFF2-40B4-BE49-F238E27FC236}">
                <a16:creationId xmlns="" xmlns:a16="http://schemas.microsoft.com/office/drawing/2014/main" id="{2EE612E0-4EAC-4E23-92D4-CB7FB96AEC98}"/>
              </a:ext>
            </a:extLst>
          </p:cNvPr>
          <p:cNvSpPr/>
          <p:nvPr/>
        </p:nvSpPr>
        <p:spPr>
          <a:xfrm>
            <a:off x="448464" y="1617484"/>
            <a:ext cx="796404" cy="769441"/>
          </a:xfrm>
          <a:prstGeom prst="ellipse">
            <a:avLst/>
          </a:prstGeom>
          <a:solidFill>
            <a:srgbClr val="FFC000"/>
          </a:solidFill>
          <a:ln>
            <a:solidFill>
              <a:srgbClr val="FFFF00"/>
            </a:solidFill>
          </a:ln>
        </p:spPr>
        <p:txBody>
          <a:bodyPr spcFirstLastPara="1" wrap="square" lIns="121705" tIns="121705" rIns="121705" bIns="121705" anchor="ctr" anchorCtr="0">
            <a:noAutofit/>
          </a:bodyPr>
          <a:lstStyle/>
          <a:p>
            <a:pPr>
              <a:defRPr/>
            </a:pPr>
            <a:endParaRPr>
              <a:solidFill>
                <a:prstClr val="black"/>
              </a:solidFill>
              <a:latin typeface="Times New Roman" panose="02020603050405020304" pitchFamily="18" charset="0"/>
              <a:cs typeface="Times New Roman" panose="02020603050405020304" pitchFamily="18" charset="0"/>
            </a:endParaRPr>
          </a:p>
        </p:txBody>
      </p:sp>
      <p:sp>
        <p:nvSpPr>
          <p:cNvPr id="25" name="TextBox 24">
            <a:extLst>
              <a:ext uri="{FF2B5EF4-FFF2-40B4-BE49-F238E27FC236}">
                <a16:creationId xmlns="" xmlns:a16="http://schemas.microsoft.com/office/drawing/2014/main" id="{B77A4C9A-1DF6-4721-A6AC-F373A6AD1CD9}"/>
              </a:ext>
            </a:extLst>
          </p:cNvPr>
          <p:cNvSpPr txBox="1"/>
          <p:nvPr/>
        </p:nvSpPr>
        <p:spPr>
          <a:xfrm>
            <a:off x="1244868" y="1617484"/>
            <a:ext cx="5189890" cy="769441"/>
          </a:xfrm>
          <a:prstGeom prst="rect">
            <a:avLst/>
          </a:prstGeom>
          <a:noFill/>
        </p:spPr>
        <p:txBody>
          <a:bodyPr wrap="square" rtlCol="0">
            <a:spAutoFit/>
          </a:bodyPr>
          <a:lstStyle/>
          <a:p>
            <a:pPr>
              <a:defRPr/>
            </a:pPr>
            <a:r>
              <a:rPr lang="en-US" sz="44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Cánh</a:t>
            </a:r>
            <a:r>
              <a:rPr lang="en-US" sz="44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cam:</a:t>
            </a:r>
            <a:endParaRPr lang="en-US" sz="4400" b="1" dirty="0">
              <a:solidFill>
                <a:srgbClr val="7030A0"/>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7" name="TextBox 6">
            <a:extLst>
              <a:ext uri="{FF2B5EF4-FFF2-40B4-BE49-F238E27FC236}">
                <a16:creationId xmlns="" xmlns:a16="http://schemas.microsoft.com/office/drawing/2014/main" id="{2AD6AC5E-2D04-400A-8AAD-D893A98B75C4}"/>
              </a:ext>
            </a:extLst>
          </p:cNvPr>
          <p:cNvSpPr txBox="1"/>
          <p:nvPr/>
        </p:nvSpPr>
        <p:spPr>
          <a:xfrm>
            <a:off x="4453467" y="274852"/>
            <a:ext cx="7535334" cy="769441"/>
          </a:xfrm>
          <a:prstGeom prst="rect">
            <a:avLst/>
          </a:prstGeom>
          <a:noFill/>
        </p:spPr>
        <p:txBody>
          <a:bodyPr wrap="square" rtlCol="0">
            <a:spAutoFit/>
          </a:bodyPr>
          <a:lstStyle/>
          <a:p>
            <a:r>
              <a:rPr lang="en-US" sz="4400" b="1"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GIẢI</a:t>
            </a:r>
            <a:r>
              <a:rPr lang="en-US" sz="4400" b="1"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400" b="1"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NGHĨA</a:t>
            </a:r>
            <a:r>
              <a:rPr lang="en-US" sz="4400" b="1"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400" b="1"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TỪ</a:t>
            </a:r>
            <a:endParaRPr lang="en-US" sz="4400" b="1"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3" name="Picture 2" descr="A ladybug on a leaf&#10;&#10;Description automatically generated">
            <a:extLst>
              <a:ext uri="{FF2B5EF4-FFF2-40B4-BE49-F238E27FC236}">
                <a16:creationId xmlns="" xmlns:a16="http://schemas.microsoft.com/office/drawing/2014/main" id="{D58F4B3B-7FA3-451D-928A-9A02D779DD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53467" y="1354668"/>
            <a:ext cx="6891867" cy="502073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675461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500"/>
                                        <p:tgtEl>
                                          <p:spTgt spid="2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Google Shape;747;p69">
            <a:extLst>
              <a:ext uri="{FF2B5EF4-FFF2-40B4-BE49-F238E27FC236}">
                <a16:creationId xmlns="" xmlns:a16="http://schemas.microsoft.com/office/drawing/2014/main" id="{2EE612E0-4EAC-4E23-92D4-CB7FB96AEC98}"/>
              </a:ext>
            </a:extLst>
          </p:cNvPr>
          <p:cNvSpPr/>
          <p:nvPr/>
        </p:nvSpPr>
        <p:spPr>
          <a:xfrm>
            <a:off x="667626" y="1348375"/>
            <a:ext cx="583508" cy="615553"/>
          </a:xfrm>
          <a:prstGeom prst="ellipse">
            <a:avLst/>
          </a:prstGeom>
          <a:solidFill>
            <a:srgbClr val="00B050"/>
          </a:solidFill>
          <a:ln>
            <a:noFill/>
          </a:ln>
        </p:spPr>
        <p:txBody>
          <a:bodyPr spcFirstLastPara="1" wrap="square" lIns="121705" tIns="121705" rIns="121705" bIns="121705" anchor="ctr" anchorCtr="0">
            <a:noAutofit/>
          </a:bodyPr>
          <a:lstStyle/>
          <a:p>
            <a:pPr>
              <a:defRPr/>
            </a:pPr>
            <a:endParaRPr>
              <a:solidFill>
                <a:prstClr val="black"/>
              </a:solidFill>
              <a:latin typeface="Times New Roman" panose="02020603050405020304" pitchFamily="18" charset="0"/>
              <a:cs typeface="Times New Roman" panose="02020603050405020304" pitchFamily="18" charset="0"/>
            </a:endParaRPr>
          </a:p>
        </p:txBody>
      </p:sp>
      <p:sp>
        <p:nvSpPr>
          <p:cNvPr id="25" name="TextBox 24">
            <a:extLst>
              <a:ext uri="{FF2B5EF4-FFF2-40B4-BE49-F238E27FC236}">
                <a16:creationId xmlns="" xmlns:a16="http://schemas.microsoft.com/office/drawing/2014/main" id="{B77A4C9A-1DF6-4721-A6AC-F373A6AD1CD9}"/>
              </a:ext>
            </a:extLst>
          </p:cNvPr>
          <p:cNvSpPr txBox="1"/>
          <p:nvPr/>
        </p:nvSpPr>
        <p:spPr>
          <a:xfrm>
            <a:off x="1297252" y="1348375"/>
            <a:ext cx="5189890" cy="646331"/>
          </a:xfrm>
          <a:prstGeom prst="rect">
            <a:avLst/>
          </a:prstGeom>
          <a:noFill/>
        </p:spPr>
        <p:txBody>
          <a:bodyPr wrap="square" rtlCol="0">
            <a:spAutoFit/>
          </a:bodyPr>
          <a:lstStyle/>
          <a:p>
            <a:pPr>
              <a:defRPr/>
            </a:pPr>
            <a:r>
              <a:rPr lang="en-US" sz="36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Tập</a:t>
            </a:r>
            <a:r>
              <a:rPr lang="en-US" sz="3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tễnh</a:t>
            </a:r>
            <a:r>
              <a:rPr lang="en-US" sz="3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endParaRPr lang="en-US" sz="3600" b="1" dirty="0">
              <a:solidFill>
                <a:srgbClr val="7030A0"/>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6" name="TextBox 25">
            <a:extLst>
              <a:ext uri="{FF2B5EF4-FFF2-40B4-BE49-F238E27FC236}">
                <a16:creationId xmlns="" xmlns:a16="http://schemas.microsoft.com/office/drawing/2014/main" id="{34A98749-7712-49F6-BF55-1C930F0ADE3E}"/>
              </a:ext>
            </a:extLst>
          </p:cNvPr>
          <p:cNvSpPr txBox="1"/>
          <p:nvPr/>
        </p:nvSpPr>
        <p:spPr>
          <a:xfrm>
            <a:off x="3260671" y="1279125"/>
            <a:ext cx="7666574" cy="784830"/>
          </a:xfrm>
          <a:prstGeom prst="rect">
            <a:avLst/>
          </a:prstGeom>
          <a:noFill/>
        </p:spPr>
        <p:txBody>
          <a:bodyPr wrap="square" rtlCol="0">
            <a:spAutoFit/>
          </a:bodyPr>
          <a:lstStyle/>
          <a:p>
            <a:pPr algn="just">
              <a:lnSpc>
                <a:spcPts val="5400"/>
              </a:lnSpc>
              <a:defRPr/>
            </a:pPr>
            <a:r>
              <a:rPr lang="en-US" altLang="zh-CN"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Dáng</a:t>
            </a:r>
            <a:r>
              <a:rPr lang="en-US" altLang="zh-CN"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đi</a:t>
            </a:r>
            <a:r>
              <a:rPr lang="en-US" altLang="zh-CN"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không</a:t>
            </a:r>
            <a:r>
              <a:rPr lang="en-US" altLang="zh-CN"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cân</a:t>
            </a:r>
            <a:r>
              <a:rPr lang="en-US" altLang="zh-CN"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bên</a:t>
            </a:r>
            <a:r>
              <a:rPr lang="en-US" altLang="zh-CN"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cao</a:t>
            </a:r>
            <a:r>
              <a:rPr lang="en-US" altLang="zh-CN"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bên</a:t>
            </a:r>
            <a:r>
              <a:rPr lang="en-US" altLang="zh-CN"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thấp</a:t>
            </a:r>
            <a:r>
              <a:rPr lang="en-US" altLang="zh-CN"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a:t>
            </a:r>
            <a:endParaRPr 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4" name="TextBox 3">
            <a:extLst>
              <a:ext uri="{FF2B5EF4-FFF2-40B4-BE49-F238E27FC236}">
                <a16:creationId xmlns="" xmlns:a16="http://schemas.microsoft.com/office/drawing/2014/main" id="{F3B8BA07-EBCC-4A3C-8ABA-BDA6B7D37124}"/>
              </a:ext>
            </a:extLst>
          </p:cNvPr>
          <p:cNvSpPr txBox="1"/>
          <p:nvPr/>
        </p:nvSpPr>
        <p:spPr>
          <a:xfrm>
            <a:off x="1995917" y="2021529"/>
            <a:ext cx="10196083" cy="646331"/>
          </a:xfrm>
          <a:prstGeom prst="rect">
            <a:avLst/>
          </a:prstGeom>
          <a:noFill/>
        </p:spPr>
        <p:txBody>
          <a:bodyPr wrap="square" rtlCol="0">
            <a:spAutoFit/>
          </a:bodyPr>
          <a:lstStyle/>
          <a:p>
            <a:r>
              <a:rPr lang="en-US" sz="3600" b="1" i="1"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Ví</a:t>
            </a:r>
            <a:r>
              <a:rPr lang="en-US" sz="3600" b="1" i="1"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i="1"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dụ</a:t>
            </a:r>
            <a:r>
              <a:rPr lang="en-US" sz="3600" b="1" i="1"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prstClr val="black">
                    <a:lumMod val="85000"/>
                    <a:lumOff val="15000"/>
                  </a:prstClr>
                </a:solidFill>
                <a:latin typeface="Times New Roman" panose="02020603050405020304" pitchFamily="18" charset="0"/>
                <a:ea typeface="Arial-Rounded" panose="020B0500000000000000" pitchFamily="34" charset="0"/>
                <a:cs typeface="Times New Roman" panose="02020603050405020304" pitchFamily="18" charset="0"/>
              </a:rPr>
              <a:t>Ông</a:t>
            </a:r>
            <a:r>
              <a:rPr lang="en-US" sz="3600" b="1" dirty="0">
                <a:solidFill>
                  <a:prstClr val="black">
                    <a:lumMod val="85000"/>
                    <a:lumOff val="15000"/>
                  </a:prst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prstClr val="black">
                    <a:lumMod val="85000"/>
                    <a:lumOff val="15000"/>
                  </a:prstClr>
                </a:solidFill>
                <a:latin typeface="Times New Roman" panose="02020603050405020304" pitchFamily="18" charset="0"/>
                <a:ea typeface="Arial-Rounded" panose="020B0500000000000000" pitchFamily="34" charset="0"/>
                <a:cs typeface="Times New Roman" panose="02020603050405020304" pitchFamily="18" charset="0"/>
              </a:rPr>
              <a:t>bị</a:t>
            </a:r>
            <a:r>
              <a:rPr lang="en-US" sz="3600" b="1" dirty="0">
                <a:solidFill>
                  <a:prstClr val="black">
                    <a:lumMod val="85000"/>
                    <a:lumOff val="15000"/>
                  </a:prst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prstClr val="black">
                    <a:lumMod val="85000"/>
                    <a:lumOff val="15000"/>
                  </a:prstClr>
                </a:solidFill>
                <a:latin typeface="Times New Roman" panose="02020603050405020304" pitchFamily="18" charset="0"/>
                <a:ea typeface="Arial-Rounded" panose="020B0500000000000000" pitchFamily="34" charset="0"/>
                <a:cs typeface="Times New Roman" panose="02020603050405020304" pitchFamily="18" charset="0"/>
              </a:rPr>
              <a:t>đau</a:t>
            </a:r>
            <a:r>
              <a:rPr lang="en-US" sz="3600" b="1" dirty="0">
                <a:solidFill>
                  <a:prstClr val="black">
                    <a:lumMod val="85000"/>
                    <a:lumOff val="15000"/>
                  </a:prst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prstClr val="black">
                    <a:lumMod val="85000"/>
                    <a:lumOff val="15000"/>
                  </a:prstClr>
                </a:solidFill>
                <a:latin typeface="Times New Roman" panose="02020603050405020304" pitchFamily="18" charset="0"/>
                <a:ea typeface="Arial-Rounded" panose="020B0500000000000000" pitchFamily="34" charset="0"/>
                <a:cs typeface="Times New Roman" panose="02020603050405020304" pitchFamily="18" charset="0"/>
              </a:rPr>
              <a:t>chân</a:t>
            </a:r>
            <a:r>
              <a:rPr lang="en-US" sz="3600" b="1" dirty="0">
                <a:solidFill>
                  <a:prstClr val="black">
                    <a:lumMod val="85000"/>
                    <a:lumOff val="15000"/>
                  </a:prst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prstClr val="black">
                    <a:lumMod val="85000"/>
                    <a:lumOff val="15000"/>
                  </a:prstClr>
                </a:solidFill>
                <a:latin typeface="Times New Roman" panose="02020603050405020304" pitchFamily="18" charset="0"/>
                <a:ea typeface="Arial-Rounded" panose="020B0500000000000000" pitchFamily="34" charset="0"/>
                <a:cs typeface="Times New Roman" panose="02020603050405020304" pitchFamily="18" charset="0"/>
              </a:rPr>
              <a:t>nên</a:t>
            </a:r>
            <a:r>
              <a:rPr lang="en-US" sz="3600" b="1" dirty="0">
                <a:solidFill>
                  <a:prstClr val="black">
                    <a:lumMod val="85000"/>
                    <a:lumOff val="15000"/>
                  </a:prst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prstClr val="black">
                    <a:lumMod val="85000"/>
                    <a:lumOff val="15000"/>
                  </a:prstClr>
                </a:solidFill>
                <a:latin typeface="Times New Roman" panose="02020603050405020304" pitchFamily="18" charset="0"/>
                <a:ea typeface="Arial-Rounded" panose="020B0500000000000000" pitchFamily="34" charset="0"/>
                <a:cs typeface="Times New Roman" panose="02020603050405020304" pitchFamily="18" charset="0"/>
              </a:rPr>
              <a:t>ông</a:t>
            </a:r>
            <a:r>
              <a:rPr lang="en-US" sz="3600" b="1" dirty="0">
                <a:solidFill>
                  <a:prstClr val="black">
                    <a:lumMod val="85000"/>
                    <a:lumOff val="15000"/>
                  </a:prst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prstClr val="black">
                    <a:lumMod val="85000"/>
                    <a:lumOff val="15000"/>
                  </a:prstClr>
                </a:solidFill>
                <a:latin typeface="Times New Roman" panose="02020603050405020304" pitchFamily="18" charset="0"/>
                <a:ea typeface="Arial-Rounded" panose="020B0500000000000000" pitchFamily="34" charset="0"/>
                <a:cs typeface="Times New Roman" panose="02020603050405020304" pitchFamily="18" charset="0"/>
              </a:rPr>
              <a:t>đi</a:t>
            </a:r>
            <a:r>
              <a:rPr lang="en-US" sz="3600" b="1" dirty="0">
                <a:solidFill>
                  <a:prstClr val="black">
                    <a:lumMod val="85000"/>
                    <a:lumOff val="15000"/>
                  </a:prst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tập</a:t>
            </a:r>
            <a:r>
              <a:rPr lang="en-US" sz="3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tễnh</a:t>
            </a:r>
            <a:r>
              <a:rPr lang="en-US" sz="3600" b="1" dirty="0">
                <a:solidFill>
                  <a:prstClr val="black">
                    <a:lumMod val="85000"/>
                    <a:lumOff val="15000"/>
                  </a:prstClr>
                </a:solidFill>
                <a:latin typeface="Times New Roman" panose="02020603050405020304" pitchFamily="18" charset="0"/>
                <a:ea typeface="Arial-Rounded" panose="020B0500000000000000" pitchFamily="34" charset="0"/>
                <a:cs typeface="Times New Roman" panose="02020603050405020304" pitchFamily="18" charset="0"/>
              </a:rPr>
              <a:t>.</a:t>
            </a:r>
          </a:p>
        </p:txBody>
      </p:sp>
      <p:sp>
        <p:nvSpPr>
          <p:cNvPr id="7" name="TextBox 6">
            <a:extLst>
              <a:ext uri="{FF2B5EF4-FFF2-40B4-BE49-F238E27FC236}">
                <a16:creationId xmlns="" xmlns:a16="http://schemas.microsoft.com/office/drawing/2014/main" id="{2AD6AC5E-2D04-400A-8AAD-D893A98B75C4}"/>
              </a:ext>
            </a:extLst>
          </p:cNvPr>
          <p:cNvSpPr txBox="1"/>
          <p:nvPr/>
        </p:nvSpPr>
        <p:spPr>
          <a:xfrm>
            <a:off x="4453467" y="274852"/>
            <a:ext cx="7535334" cy="769441"/>
          </a:xfrm>
          <a:prstGeom prst="rect">
            <a:avLst/>
          </a:prstGeom>
          <a:noFill/>
        </p:spPr>
        <p:txBody>
          <a:bodyPr wrap="square" rtlCol="0">
            <a:spAutoFit/>
          </a:bodyPr>
          <a:lstStyle/>
          <a:p>
            <a:r>
              <a:rPr lang="en-US" sz="4400" b="1"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GIẢI</a:t>
            </a:r>
            <a:r>
              <a:rPr lang="en-US" sz="4400" b="1"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400" b="1"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NGHĨA</a:t>
            </a:r>
            <a:r>
              <a:rPr lang="en-US" sz="4400" b="1"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400" b="1"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TỪ</a:t>
            </a:r>
            <a:endParaRPr lang="en-US" sz="4400" b="1"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1122434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500"/>
                                        <p:tgtEl>
                                          <p:spTgt spid="2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fade">
                                      <p:cBhvr>
                                        <p:cTn id="15" dur="500"/>
                                        <p:tgtEl>
                                          <p:spTgt spid="2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1" nodeType="clickEffect">
                                  <p:stCondLst>
                                    <p:cond delay="0"/>
                                  </p:stCondLst>
                                  <p:childTnLst>
                                    <p:set>
                                      <p:cBhvr>
                                        <p:cTn id="24" dur="1" fill="hold">
                                          <p:stCondLst>
                                            <p:cond delay="0"/>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p:bldP spid="26" grpId="0"/>
      <p:bldP spid="4" grpId="0"/>
      <p:bldP spid="4" grpId="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 xmlns:a16="http://schemas.microsoft.com/office/drawing/2014/main" id="{FDA0BE07-7D52-40C3-A340-ACB9DF76905F}"/>
              </a:ext>
            </a:extLst>
          </p:cNvPr>
          <p:cNvSpPr txBox="1"/>
          <p:nvPr/>
        </p:nvSpPr>
        <p:spPr>
          <a:xfrm>
            <a:off x="989748" y="1356125"/>
            <a:ext cx="10999526" cy="3323987"/>
          </a:xfrm>
          <a:prstGeom prst="rect">
            <a:avLst/>
          </a:prstGeom>
          <a:noFill/>
        </p:spPr>
        <p:txBody>
          <a:bodyPr wrap="square" rtlCol="0">
            <a:spAutoFit/>
          </a:bodyPr>
          <a:lstStyle/>
          <a:p>
            <a:pPr algn="just">
              <a:lnSpc>
                <a:spcPts val="4200"/>
              </a:lnSpc>
            </a:pPr>
            <a:r>
              <a:rPr lang="en-US" sz="2600" b="1" dirty="0" smtClean="0">
                <a:latin typeface="Times New Roman" panose="02020603050405020304" pitchFamily="18" charset="0"/>
                <a:ea typeface="Arial-Rounded" panose="020B0500000000000000" pitchFamily="34" charset="0"/>
                <a:cs typeface="Times New Roman" panose="02020603050405020304" pitchFamily="18" charset="0"/>
              </a:rPr>
              <a:t>Cánh </a:t>
            </a:r>
            <a:r>
              <a:rPr lang="en-US" sz="2600" b="1" dirty="0">
                <a:latin typeface="Times New Roman" panose="02020603050405020304" pitchFamily="18" charset="0"/>
                <a:ea typeface="Arial-Rounded" panose="020B0500000000000000" pitchFamily="34" charset="0"/>
                <a:cs typeface="Times New Roman" panose="02020603050405020304" pitchFamily="18" charset="0"/>
              </a:rPr>
              <a:t>cam có đôi cánh xanh biếc, óng ánh dưới ánh nắng mặt trời. </a:t>
            </a:r>
            <a:r>
              <a:rPr lang="en-US" sz="2600" b="1" dirty="0" err="1">
                <a:latin typeface="Times New Roman" panose="02020603050405020304" pitchFamily="18" charset="0"/>
                <a:ea typeface="Arial-Rounded" panose="020B0500000000000000" pitchFamily="34" charset="0"/>
                <a:cs typeface="Times New Roman" panose="02020603050405020304" pitchFamily="18" charset="0"/>
              </a:rPr>
              <a:t>Mỗi</a:t>
            </a:r>
            <a:r>
              <a:rPr lang="en-US" sz="26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latin typeface="Times New Roman" panose="02020603050405020304" pitchFamily="18" charset="0"/>
                <a:ea typeface="Arial-Rounded" panose="020B0500000000000000" pitchFamily="34" charset="0"/>
                <a:cs typeface="Times New Roman" panose="02020603050405020304" pitchFamily="18" charset="0"/>
              </a:rPr>
              <a:t>khi</a:t>
            </a:r>
            <a:r>
              <a:rPr lang="en-US" sz="26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latin typeface="Times New Roman" panose="02020603050405020304" pitchFamily="18" charset="0"/>
                <a:ea typeface="Arial-Rounded" panose="020B0500000000000000" pitchFamily="34" charset="0"/>
                <a:cs typeface="Times New Roman" panose="02020603050405020304" pitchFamily="18" charset="0"/>
              </a:rPr>
              <a:t>nghe</a:t>
            </a:r>
            <a:r>
              <a:rPr lang="en-US" sz="26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latin typeface="Times New Roman" panose="02020603050405020304" pitchFamily="18" charset="0"/>
                <a:ea typeface="Arial-Rounded" panose="020B0500000000000000" pitchFamily="34" charset="0"/>
                <a:cs typeface="Times New Roman" panose="02020603050405020304" pitchFamily="18" charset="0"/>
              </a:rPr>
              <a:t>tiếng</a:t>
            </a:r>
            <a:r>
              <a:rPr lang="en-US" sz="26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latin typeface="Times New Roman" panose="02020603050405020304" pitchFamily="18" charset="0"/>
                <a:ea typeface="Arial-Rounded" panose="020B0500000000000000" pitchFamily="34" charset="0"/>
                <a:cs typeface="Times New Roman" panose="02020603050405020304" pitchFamily="18" charset="0"/>
              </a:rPr>
              <a:t>động</a:t>
            </a:r>
            <a:r>
              <a:rPr lang="en-US" sz="26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latin typeface="Times New Roman" panose="02020603050405020304" pitchFamily="18" charset="0"/>
                <a:ea typeface="Arial-Rounded" panose="020B0500000000000000" pitchFamily="34" charset="0"/>
                <a:cs typeface="Times New Roman" panose="02020603050405020304" pitchFamily="18" charset="0"/>
              </a:rPr>
              <a:t>chú</a:t>
            </a:r>
            <a:r>
              <a:rPr lang="en-US" sz="26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latin typeface="Times New Roman" panose="02020603050405020304" pitchFamily="18" charset="0"/>
                <a:ea typeface="Arial-Rounded" panose="020B0500000000000000" pitchFamily="34" charset="0"/>
                <a:cs typeface="Times New Roman" panose="02020603050405020304" pitchFamily="18" charset="0"/>
              </a:rPr>
              <a:t>khệ</a:t>
            </a:r>
            <a:r>
              <a:rPr lang="en-US" sz="26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latin typeface="Times New Roman" panose="02020603050405020304" pitchFamily="18" charset="0"/>
                <a:ea typeface="Arial-Rounded" panose="020B0500000000000000" pitchFamily="34" charset="0"/>
                <a:cs typeface="Times New Roman" panose="02020603050405020304" pitchFamily="18" charset="0"/>
              </a:rPr>
              <a:t>nệ</a:t>
            </a:r>
            <a:r>
              <a:rPr lang="en-US" sz="26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latin typeface="Times New Roman" panose="02020603050405020304" pitchFamily="18" charset="0"/>
                <a:ea typeface="Arial-Rounded" panose="020B0500000000000000" pitchFamily="34" charset="0"/>
                <a:cs typeface="Times New Roman" panose="02020603050405020304" pitchFamily="18" charset="0"/>
              </a:rPr>
              <a:t>ôm</a:t>
            </a:r>
            <a:r>
              <a:rPr lang="en-US" sz="26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latin typeface="Times New Roman" panose="02020603050405020304" pitchFamily="18" charset="0"/>
                <a:ea typeface="Arial-Rounded" panose="020B0500000000000000" pitchFamily="34" charset="0"/>
                <a:cs typeface="Times New Roman" panose="02020603050405020304" pitchFamily="18" charset="0"/>
              </a:rPr>
              <a:t>cái</a:t>
            </a:r>
            <a:r>
              <a:rPr lang="en-US" sz="26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latin typeface="Times New Roman" panose="02020603050405020304" pitchFamily="18" charset="0"/>
                <a:ea typeface="Arial-Rounded" panose="020B0500000000000000" pitchFamily="34" charset="0"/>
                <a:cs typeface="Times New Roman" panose="02020603050405020304" pitchFamily="18" charset="0"/>
              </a:rPr>
              <a:t>bụng</a:t>
            </a:r>
            <a:r>
              <a:rPr lang="en-US" sz="26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latin typeface="Times New Roman" panose="02020603050405020304" pitchFamily="18" charset="0"/>
                <a:ea typeface="Arial-Rounded" panose="020B0500000000000000" pitchFamily="34" charset="0"/>
                <a:cs typeface="Times New Roman" panose="02020603050405020304" pitchFamily="18" charset="0"/>
              </a:rPr>
              <a:t>tròn</a:t>
            </a:r>
            <a:r>
              <a:rPr lang="en-US" sz="26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latin typeface="Times New Roman" panose="02020603050405020304" pitchFamily="18" charset="0"/>
                <a:ea typeface="Arial-Rounded" panose="020B0500000000000000" pitchFamily="34" charset="0"/>
                <a:cs typeface="Times New Roman" panose="02020603050405020304" pitchFamily="18" charset="0"/>
              </a:rPr>
              <a:t>lẳn</a:t>
            </a:r>
            <a:r>
              <a:rPr lang="en-US" sz="26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latin typeface="Times New Roman" panose="02020603050405020304" pitchFamily="18" charset="0"/>
                <a:ea typeface="Arial-Rounded" panose="020B0500000000000000" pitchFamily="34" charset="0"/>
                <a:cs typeface="Times New Roman" panose="02020603050405020304" pitchFamily="18" charset="0"/>
              </a:rPr>
              <a:t>trốn</a:t>
            </a:r>
            <a:r>
              <a:rPr lang="en-US" sz="26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latin typeface="Times New Roman" panose="02020603050405020304" pitchFamily="18" charset="0"/>
                <a:ea typeface="Arial-Rounded" panose="020B0500000000000000" pitchFamily="34" charset="0"/>
                <a:cs typeface="Times New Roman" panose="02020603050405020304" pitchFamily="18" charset="0"/>
              </a:rPr>
              <a:t>vào</a:t>
            </a:r>
            <a:r>
              <a:rPr lang="en-US" sz="26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latin typeface="Times New Roman" panose="02020603050405020304" pitchFamily="18" charset="0"/>
                <a:ea typeface="Arial-Rounded" panose="020B0500000000000000" pitchFamily="34" charset="0"/>
                <a:cs typeface="Times New Roman" panose="02020603050405020304" pitchFamily="18" charset="0"/>
              </a:rPr>
              <a:t>đám</a:t>
            </a:r>
            <a:r>
              <a:rPr lang="en-US" sz="26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latin typeface="Times New Roman" panose="02020603050405020304" pitchFamily="18" charset="0"/>
                <a:ea typeface="Arial-Rounded" panose="020B0500000000000000" pitchFamily="34" charset="0"/>
                <a:cs typeface="Times New Roman" panose="02020603050405020304" pitchFamily="18" charset="0"/>
              </a:rPr>
              <a:t>cỏ</a:t>
            </a:r>
            <a:r>
              <a:rPr lang="en-US" sz="26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latin typeface="Times New Roman" panose="02020603050405020304" pitchFamily="18" charset="0"/>
                <a:ea typeface="Arial-Rounded" panose="020B0500000000000000" pitchFamily="34" charset="0"/>
                <a:cs typeface="Times New Roman" panose="02020603050405020304" pitchFamily="18" charset="0"/>
              </a:rPr>
              <a:t>rối</a:t>
            </a:r>
            <a:r>
              <a:rPr lang="en-US" sz="26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latin typeface="Times New Roman" panose="02020603050405020304" pitchFamily="18" charset="0"/>
                <a:ea typeface="Arial-Rounded" panose="020B0500000000000000" pitchFamily="34" charset="0"/>
                <a:cs typeface="Times New Roman" panose="02020603050405020304" pitchFamily="18" charset="0"/>
              </a:rPr>
              <a:t>Bống</a:t>
            </a:r>
            <a:r>
              <a:rPr lang="en-US" sz="26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latin typeface="Times New Roman" panose="02020603050405020304" pitchFamily="18" charset="0"/>
                <a:ea typeface="Arial-Rounded" panose="020B0500000000000000" pitchFamily="34" charset="0"/>
                <a:cs typeface="Times New Roman" panose="02020603050405020304" pitchFamily="18" charset="0"/>
              </a:rPr>
              <a:t>chăm</a:t>
            </a:r>
            <a:r>
              <a:rPr lang="en-US" sz="26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latin typeface="Times New Roman" panose="02020603050405020304" pitchFamily="18" charset="0"/>
                <a:ea typeface="Arial-Rounded" panose="020B0500000000000000" pitchFamily="34" charset="0"/>
                <a:cs typeface="Times New Roman" panose="02020603050405020304" pitchFamily="18" charset="0"/>
              </a:rPr>
              <a:t>sóc</a:t>
            </a:r>
            <a:r>
              <a:rPr lang="en-US" sz="26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latin typeface="Times New Roman" panose="02020603050405020304" pitchFamily="18" charset="0"/>
                <a:ea typeface="Arial-Rounded" panose="020B0500000000000000" pitchFamily="34" charset="0"/>
                <a:cs typeface="Times New Roman" panose="02020603050405020304" pitchFamily="18" charset="0"/>
              </a:rPr>
              <a:t>cánh</a:t>
            </a:r>
            <a:r>
              <a:rPr lang="en-US" sz="2600" b="1" dirty="0">
                <a:latin typeface="Times New Roman" panose="02020603050405020304" pitchFamily="18" charset="0"/>
                <a:ea typeface="Arial-Rounded" panose="020B0500000000000000" pitchFamily="34" charset="0"/>
                <a:cs typeface="Times New Roman" panose="02020603050405020304" pitchFamily="18" charset="0"/>
              </a:rPr>
              <a:t> cam </a:t>
            </a:r>
            <a:r>
              <a:rPr lang="en-US" sz="2600" b="1" dirty="0" err="1">
                <a:latin typeface="Times New Roman" panose="02020603050405020304" pitchFamily="18" charset="0"/>
                <a:ea typeface="Arial-Rounded" panose="020B0500000000000000" pitchFamily="34" charset="0"/>
                <a:cs typeface="Times New Roman" panose="02020603050405020304" pitchFamily="18" charset="0"/>
              </a:rPr>
              <a:t>rất</a:t>
            </a:r>
            <a:r>
              <a:rPr lang="en-US" sz="26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latin typeface="Times New Roman" panose="02020603050405020304" pitchFamily="18" charset="0"/>
                <a:ea typeface="Arial-Rounded" panose="020B0500000000000000" pitchFamily="34" charset="0"/>
                <a:cs typeface="Times New Roman" panose="02020603050405020304" pitchFamily="18" charset="0"/>
              </a:rPr>
              <a:t>cẩn</a:t>
            </a:r>
            <a:r>
              <a:rPr lang="en-US" sz="26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latin typeface="Times New Roman" panose="02020603050405020304" pitchFamily="18" charset="0"/>
                <a:ea typeface="Arial-Rounded" panose="020B0500000000000000" pitchFamily="34" charset="0"/>
                <a:cs typeface="Times New Roman" panose="02020603050405020304" pitchFamily="18" charset="0"/>
              </a:rPr>
              <a:t>thận</a:t>
            </a:r>
            <a:r>
              <a:rPr lang="en-US" sz="26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latin typeface="Times New Roman" panose="02020603050405020304" pitchFamily="18" charset="0"/>
                <a:ea typeface="Arial-Rounded" panose="020B0500000000000000" pitchFamily="34" charset="0"/>
                <a:cs typeface="Times New Roman" panose="02020603050405020304" pitchFamily="18" charset="0"/>
              </a:rPr>
              <a:t>Hằng</a:t>
            </a:r>
            <a:r>
              <a:rPr lang="en-US" sz="26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latin typeface="Times New Roman" panose="02020603050405020304" pitchFamily="18" charset="0"/>
                <a:ea typeface="Arial-Rounded" panose="020B0500000000000000" pitchFamily="34" charset="0"/>
                <a:cs typeface="Times New Roman" panose="02020603050405020304" pitchFamily="18" charset="0"/>
              </a:rPr>
              <a:t>ngày</a:t>
            </a:r>
            <a:r>
              <a:rPr lang="en-US" sz="26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latin typeface="Times New Roman" panose="02020603050405020304" pitchFamily="18" charset="0"/>
                <a:ea typeface="Arial-Rounded" panose="020B0500000000000000" pitchFamily="34" charset="0"/>
                <a:cs typeface="Times New Roman" panose="02020603050405020304" pitchFamily="18" charset="0"/>
              </a:rPr>
              <a:t>em</a:t>
            </a:r>
            <a:r>
              <a:rPr lang="en-US" sz="26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latin typeface="Times New Roman" panose="02020603050405020304" pitchFamily="18" charset="0"/>
                <a:ea typeface="Arial-Rounded" panose="020B0500000000000000" pitchFamily="34" charset="0"/>
                <a:cs typeface="Times New Roman" panose="02020603050405020304" pitchFamily="18" charset="0"/>
              </a:rPr>
              <a:t>đều</a:t>
            </a:r>
            <a:r>
              <a:rPr lang="en-US" sz="26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latin typeface="Times New Roman" panose="02020603050405020304" pitchFamily="18" charset="0"/>
                <a:ea typeface="Arial-Rounded" panose="020B0500000000000000" pitchFamily="34" charset="0"/>
                <a:cs typeface="Times New Roman" panose="02020603050405020304" pitchFamily="18" charset="0"/>
              </a:rPr>
              <a:t>bỏ</a:t>
            </a:r>
            <a:r>
              <a:rPr lang="en-US" sz="26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latin typeface="Times New Roman" panose="02020603050405020304" pitchFamily="18" charset="0"/>
                <a:ea typeface="Arial-Rounded" panose="020B0500000000000000" pitchFamily="34" charset="0"/>
                <a:cs typeface="Times New Roman" panose="02020603050405020304" pitchFamily="18" charset="0"/>
              </a:rPr>
              <a:t>vào</a:t>
            </a:r>
            <a:r>
              <a:rPr lang="en-US" sz="26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latin typeface="Times New Roman" panose="02020603050405020304" pitchFamily="18" charset="0"/>
                <a:ea typeface="Arial-Rounded" panose="020B0500000000000000" pitchFamily="34" charset="0"/>
                <a:cs typeface="Times New Roman" panose="02020603050405020304" pitchFamily="18" charset="0"/>
              </a:rPr>
              <a:t>chiếc</a:t>
            </a:r>
            <a:r>
              <a:rPr lang="en-US" sz="26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latin typeface="Times New Roman" panose="02020603050405020304" pitchFamily="18" charset="0"/>
                <a:ea typeface="Arial-Rounded" panose="020B0500000000000000" pitchFamily="34" charset="0"/>
                <a:cs typeface="Times New Roman" panose="02020603050405020304" pitchFamily="18" charset="0"/>
              </a:rPr>
              <a:t>lọ</a:t>
            </a:r>
            <a:r>
              <a:rPr lang="en-US" sz="26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latin typeface="Times New Roman" panose="02020603050405020304" pitchFamily="18" charset="0"/>
                <a:ea typeface="Arial-Rounded" panose="020B0500000000000000" pitchFamily="34" charset="0"/>
                <a:cs typeface="Times New Roman" panose="02020603050405020304" pitchFamily="18" charset="0"/>
              </a:rPr>
              <a:t>một</a:t>
            </a:r>
            <a:r>
              <a:rPr lang="en-US" sz="26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latin typeface="Times New Roman" panose="02020603050405020304" pitchFamily="18" charset="0"/>
                <a:ea typeface="Arial-Rounded" panose="020B0500000000000000" pitchFamily="34" charset="0"/>
                <a:cs typeface="Times New Roman" panose="02020603050405020304" pitchFamily="18" charset="0"/>
              </a:rPr>
              <a:t>chút</a:t>
            </a:r>
            <a:r>
              <a:rPr lang="en-US" sz="26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latin typeface="Times New Roman" panose="02020603050405020304" pitchFamily="18" charset="0"/>
                <a:ea typeface="Arial-Rounded" panose="020B0500000000000000" pitchFamily="34" charset="0"/>
                <a:cs typeface="Times New Roman" panose="02020603050405020304" pitchFamily="18" charset="0"/>
              </a:rPr>
              <a:t>nước</a:t>
            </a:r>
            <a:r>
              <a:rPr lang="en-US" sz="26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latin typeface="Times New Roman" panose="02020603050405020304" pitchFamily="18" charset="0"/>
                <a:ea typeface="Arial-Rounded" panose="020B0500000000000000" pitchFamily="34" charset="0"/>
                <a:cs typeface="Times New Roman" panose="02020603050405020304" pitchFamily="18" charset="0"/>
              </a:rPr>
              <a:t>và</a:t>
            </a:r>
            <a:r>
              <a:rPr lang="en-US" sz="26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latin typeface="Times New Roman" panose="02020603050405020304" pitchFamily="18" charset="0"/>
                <a:ea typeface="Arial-Rounded" panose="020B0500000000000000" pitchFamily="34" charset="0"/>
                <a:cs typeface="Times New Roman" panose="02020603050405020304" pitchFamily="18" charset="0"/>
              </a:rPr>
              <a:t>những</a:t>
            </a:r>
            <a:r>
              <a:rPr lang="en-US" sz="26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latin typeface="Times New Roman" panose="02020603050405020304" pitchFamily="18" charset="0"/>
                <a:ea typeface="Arial-Rounded" panose="020B0500000000000000" pitchFamily="34" charset="0"/>
                <a:cs typeface="Times New Roman" panose="02020603050405020304" pitchFamily="18" charset="0"/>
              </a:rPr>
              <a:t>ngọn</a:t>
            </a:r>
            <a:r>
              <a:rPr lang="en-US" sz="26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latin typeface="Times New Roman" panose="02020603050405020304" pitchFamily="18" charset="0"/>
                <a:ea typeface="Arial-Rounded" panose="020B0500000000000000" pitchFamily="34" charset="0"/>
                <a:cs typeface="Times New Roman" panose="02020603050405020304" pitchFamily="18" charset="0"/>
              </a:rPr>
              <a:t>cỏ</a:t>
            </a:r>
            <a:r>
              <a:rPr lang="en-US" sz="26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latin typeface="Times New Roman" panose="02020603050405020304" pitchFamily="18" charset="0"/>
                <a:ea typeface="Arial-Rounded" panose="020B0500000000000000" pitchFamily="34" charset="0"/>
                <a:cs typeface="Times New Roman" panose="02020603050405020304" pitchFamily="18" charset="0"/>
              </a:rPr>
              <a:t>xanh</a:t>
            </a:r>
            <a:r>
              <a:rPr lang="en-US" sz="2600" b="1" dirty="0">
                <a:latin typeface="Times New Roman" panose="02020603050405020304" pitchFamily="18" charset="0"/>
                <a:ea typeface="Arial-Rounded" panose="020B0500000000000000" pitchFamily="34" charset="0"/>
                <a:cs typeface="Times New Roman" panose="02020603050405020304" pitchFamily="18" charset="0"/>
              </a:rPr>
              <a:t> non.</a:t>
            </a:r>
          </a:p>
          <a:p>
            <a:pPr algn="just">
              <a:lnSpc>
                <a:spcPts val="4200"/>
              </a:lnSpc>
            </a:pPr>
            <a:endParaRPr lang="en-US" sz="2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endParaRPr>
          </a:p>
          <a:p>
            <a:pPr algn="just">
              <a:lnSpc>
                <a:spcPts val="4200"/>
              </a:lnSpc>
            </a:pPr>
            <a:r>
              <a:rPr lang="en-US" sz="2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p>
        </p:txBody>
      </p:sp>
      <p:pic>
        <p:nvPicPr>
          <p:cNvPr id="4" name="Picture 3">
            <a:extLst>
              <a:ext uri="{FF2B5EF4-FFF2-40B4-BE49-F238E27FC236}">
                <a16:creationId xmlns="" xmlns:a16="http://schemas.microsoft.com/office/drawing/2014/main" id="{3F3FACF3-77CC-4B61-860E-93E12E205C4A}"/>
              </a:ext>
            </a:extLst>
          </p:cNvPr>
          <p:cNvPicPr>
            <a:picLocks noChangeAspect="1"/>
          </p:cNvPicPr>
          <p:nvPr/>
        </p:nvPicPr>
        <p:blipFill>
          <a:blip r:embed="rId2"/>
          <a:stretch>
            <a:fillRect/>
          </a:stretch>
        </p:blipFill>
        <p:spPr>
          <a:xfrm>
            <a:off x="103798" y="89982"/>
            <a:ext cx="704562" cy="563649"/>
          </a:xfrm>
          <a:prstGeom prst="rect">
            <a:avLst/>
          </a:prstGeom>
        </p:spPr>
      </p:pic>
      <p:sp>
        <p:nvSpPr>
          <p:cNvPr id="9" name="TextBox 8">
            <a:extLst>
              <a:ext uri="{FF2B5EF4-FFF2-40B4-BE49-F238E27FC236}">
                <a16:creationId xmlns="" xmlns:a16="http://schemas.microsoft.com/office/drawing/2014/main" id="{E0A60B93-0335-47D3-9434-36D02CA91E0D}"/>
              </a:ext>
            </a:extLst>
          </p:cNvPr>
          <p:cNvSpPr txBox="1"/>
          <p:nvPr/>
        </p:nvSpPr>
        <p:spPr>
          <a:xfrm>
            <a:off x="1912961" y="-6788"/>
            <a:ext cx="8366078" cy="615489"/>
          </a:xfrm>
          <a:prstGeom prst="rect">
            <a:avLst/>
          </a:prstGeom>
          <a:noFill/>
        </p:spPr>
        <p:txBody>
          <a:bodyPr wrap="square" lIns="121855" tIns="60928" rIns="121855" bIns="60928" rtlCol="0">
            <a:spAutoFit/>
          </a:bodyPr>
          <a:lstStyle/>
          <a:p>
            <a:pPr algn="ctr"/>
            <a:r>
              <a:rPr lang="en-US" sz="32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TẠM</a:t>
            </a:r>
            <a:r>
              <a:rPr lang="en-US" sz="32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BIỆT</a:t>
            </a:r>
            <a:r>
              <a:rPr lang="en-US" sz="32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CÁNH</a:t>
            </a:r>
            <a:r>
              <a:rPr lang="en-US" sz="32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CAM</a:t>
            </a:r>
          </a:p>
        </p:txBody>
      </p:sp>
      <p:sp>
        <p:nvSpPr>
          <p:cNvPr id="16" name="Oval 15">
            <a:extLst>
              <a:ext uri="{FF2B5EF4-FFF2-40B4-BE49-F238E27FC236}">
                <a16:creationId xmlns="" xmlns:a16="http://schemas.microsoft.com/office/drawing/2014/main" id="{D5CB82CF-1933-48A9-A3B1-9FB7A84AB6D2}"/>
              </a:ext>
            </a:extLst>
          </p:cNvPr>
          <p:cNvSpPr/>
          <p:nvPr/>
        </p:nvSpPr>
        <p:spPr>
          <a:xfrm>
            <a:off x="582794" y="1499504"/>
            <a:ext cx="396448" cy="379703"/>
          </a:xfrm>
          <a:prstGeom prst="ellipse">
            <a:avLst/>
          </a:prstGeom>
          <a:solidFill>
            <a:srgbClr val="FF0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2</a:t>
            </a:r>
          </a:p>
        </p:txBody>
      </p:sp>
    </p:spTree>
    <p:extLst>
      <p:ext uri="{BB962C8B-B14F-4D97-AF65-F5344CB8AC3E}">
        <p14:creationId xmlns:p14="http://schemas.microsoft.com/office/powerpoint/2010/main" val="1705728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1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2">
                                            <p:txEl>
                                              <p:pRg st="0" end="0"/>
                                            </p:txEl>
                                          </p:spTgt>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12">
                                            <p:txEl>
                                              <p:pRg st="2" end="2"/>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500"/>
                                        <p:tgtEl>
                                          <p:spTgt spid="16"/>
                                        </p:tgtEl>
                                      </p:cBhvr>
                                    </p:animEffect>
                                  </p:childTnLst>
                                </p:cTn>
                              </p:par>
                              <p:par>
                                <p:cTn id="19" presetID="3" presetClass="emph" presetSubtype="2" fill="hold" nodeType="withEffect">
                                  <p:stCondLst>
                                    <p:cond delay="0"/>
                                  </p:stCondLst>
                                  <p:childTnLst>
                                    <p:animClr clrSpc="rgb" dir="cw">
                                      <p:cBhvr override="childStyle">
                                        <p:cTn id="20" dur="2000" fill="hold"/>
                                        <p:tgtEl>
                                          <p:spTgt spid="12">
                                            <p:txEl>
                                              <p:pRg st="0" end="0"/>
                                            </p:txEl>
                                          </p:spTgt>
                                        </p:tgtEl>
                                        <p:attrNameLst>
                                          <p:attrName>style.color</p:attrName>
                                        </p:attrNameLst>
                                      </p:cBhvr>
                                      <p:to>
                                        <a:srgbClr val="F44A06"/>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allAtOnce"/>
      <p:bldP spid="9" grpId="0"/>
      <p:bldP spid="1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1"/>
            <a:ext cx="12192000" cy="6815319"/>
          </a:xfrm>
          <a:prstGeom prst="rect">
            <a:avLst/>
          </a:prstGeom>
        </p:spPr>
      </p:pic>
      <p:sp>
        <p:nvSpPr>
          <p:cNvPr id="7" name="Rectangle 6"/>
          <p:cNvSpPr/>
          <p:nvPr/>
        </p:nvSpPr>
        <p:spPr>
          <a:xfrm>
            <a:off x="3051545" y="2571659"/>
            <a:ext cx="6312947" cy="1323439"/>
          </a:xfrm>
          <a:prstGeom prst="rect">
            <a:avLst/>
          </a:prstGeom>
        </p:spPr>
        <p:txBody>
          <a:bodyPr wrap="none">
            <a:spAutoFit/>
          </a:bodyPr>
          <a:lstStyle/>
          <a:p>
            <a:pPr algn="ctr"/>
            <a:r>
              <a:rPr lang="en-US" sz="8000" b="1" smtClean="0">
                <a:solidFill>
                  <a:srgbClr val="FF0000"/>
                </a:solidFill>
                <a:latin typeface="Times New Roman" panose="02020603050405020304" pitchFamily="18" charset="0"/>
                <a:cs typeface="Times New Roman" panose="02020603050405020304" pitchFamily="18" charset="0"/>
              </a:rPr>
              <a:t>KHỞI ĐỘNG</a:t>
            </a:r>
            <a:endParaRPr lang="en-US" sz="8000" b="1">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7163289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 xmlns:a16="http://schemas.microsoft.com/office/drawing/2014/main" id="{2AD6AC5E-2D04-400A-8AAD-D893A98B75C4}"/>
              </a:ext>
            </a:extLst>
          </p:cNvPr>
          <p:cNvSpPr txBox="1"/>
          <p:nvPr/>
        </p:nvSpPr>
        <p:spPr>
          <a:xfrm>
            <a:off x="4453467" y="274852"/>
            <a:ext cx="7535334" cy="769441"/>
          </a:xfrm>
          <a:prstGeom prst="rect">
            <a:avLst/>
          </a:prstGeom>
          <a:noFill/>
        </p:spPr>
        <p:txBody>
          <a:bodyPr wrap="square" rtlCol="0">
            <a:spAutoFit/>
          </a:bodyPr>
          <a:lstStyle/>
          <a:p>
            <a:r>
              <a:rPr lang="en-US" sz="4400" b="1"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GIẢI</a:t>
            </a:r>
            <a:r>
              <a:rPr lang="en-US" sz="4400" b="1"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400" b="1"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NGHĨA</a:t>
            </a:r>
            <a:r>
              <a:rPr lang="en-US" sz="4400" b="1"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400" b="1"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TỪ</a:t>
            </a:r>
            <a:endParaRPr lang="en-US" sz="4400" b="1"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8" name="Google Shape;747;p69">
            <a:extLst>
              <a:ext uri="{FF2B5EF4-FFF2-40B4-BE49-F238E27FC236}">
                <a16:creationId xmlns="" xmlns:a16="http://schemas.microsoft.com/office/drawing/2014/main" id="{39F945AC-94E0-47EE-94C8-30A45BD8A3C9}"/>
              </a:ext>
            </a:extLst>
          </p:cNvPr>
          <p:cNvSpPr/>
          <p:nvPr/>
        </p:nvSpPr>
        <p:spPr>
          <a:xfrm>
            <a:off x="667626" y="2248520"/>
            <a:ext cx="583508" cy="615553"/>
          </a:xfrm>
          <a:prstGeom prst="ellipse">
            <a:avLst/>
          </a:prstGeom>
          <a:solidFill>
            <a:schemeClr val="accent5">
              <a:lumMod val="75000"/>
            </a:schemeClr>
          </a:solidFill>
          <a:ln>
            <a:noFill/>
          </a:ln>
        </p:spPr>
        <p:txBody>
          <a:bodyPr spcFirstLastPara="1" wrap="square" lIns="121705" tIns="121705" rIns="121705" bIns="121705" anchor="ctr" anchorCtr="0">
            <a:noAutofit/>
          </a:bodyPr>
          <a:lstStyle/>
          <a:p>
            <a:pPr>
              <a:defRPr/>
            </a:pPr>
            <a:endParaRPr>
              <a:solidFill>
                <a:prstClr val="black"/>
              </a:solidFill>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 xmlns:a16="http://schemas.microsoft.com/office/drawing/2014/main" id="{092BBCAE-7893-44A1-92D5-C4DFF7FF6BAD}"/>
              </a:ext>
            </a:extLst>
          </p:cNvPr>
          <p:cNvSpPr txBox="1"/>
          <p:nvPr/>
        </p:nvSpPr>
        <p:spPr>
          <a:xfrm>
            <a:off x="1297252" y="2248520"/>
            <a:ext cx="5189890" cy="646331"/>
          </a:xfrm>
          <a:prstGeom prst="rect">
            <a:avLst/>
          </a:prstGeom>
          <a:noFill/>
        </p:spPr>
        <p:txBody>
          <a:bodyPr wrap="square" rtlCol="0">
            <a:spAutoFit/>
          </a:bodyPr>
          <a:lstStyle/>
          <a:p>
            <a:pPr>
              <a:defRPr/>
            </a:pPr>
            <a:r>
              <a:rPr lang="en-US" sz="36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Óng</a:t>
            </a:r>
            <a:r>
              <a:rPr lang="en-US" sz="3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ánh</a:t>
            </a:r>
            <a:r>
              <a:rPr lang="en-US" sz="3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p>
        </p:txBody>
      </p:sp>
      <p:sp>
        <p:nvSpPr>
          <p:cNvPr id="10" name="TextBox 9">
            <a:extLst>
              <a:ext uri="{FF2B5EF4-FFF2-40B4-BE49-F238E27FC236}">
                <a16:creationId xmlns="" xmlns:a16="http://schemas.microsoft.com/office/drawing/2014/main" id="{65993213-D52A-4DB9-B029-59C40BE2780A}"/>
              </a:ext>
            </a:extLst>
          </p:cNvPr>
          <p:cNvSpPr txBox="1"/>
          <p:nvPr/>
        </p:nvSpPr>
        <p:spPr>
          <a:xfrm>
            <a:off x="3255426" y="2208320"/>
            <a:ext cx="8936574" cy="784830"/>
          </a:xfrm>
          <a:prstGeom prst="rect">
            <a:avLst/>
          </a:prstGeom>
          <a:noFill/>
        </p:spPr>
        <p:txBody>
          <a:bodyPr wrap="square" rtlCol="0">
            <a:spAutoFit/>
          </a:bodyPr>
          <a:lstStyle/>
          <a:p>
            <a:pPr algn="just">
              <a:lnSpc>
                <a:spcPts val="5400"/>
              </a:lnSpc>
              <a:defRPr/>
            </a:pPr>
            <a:r>
              <a:rPr lang="en-US" altLang="zh-CN"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Phản</a:t>
            </a:r>
            <a:r>
              <a:rPr lang="en-US" altLang="zh-CN"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chiếu</a:t>
            </a:r>
            <a:r>
              <a:rPr lang="en-US" altLang="zh-CN"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ánh</a:t>
            </a:r>
            <a:r>
              <a:rPr lang="en-US" altLang="zh-CN"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sáng</a:t>
            </a:r>
            <a:r>
              <a:rPr lang="en-US" altLang="zh-CN"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lấp</a:t>
            </a:r>
            <a:r>
              <a:rPr lang="en-US" altLang="zh-CN"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lánh</a:t>
            </a:r>
            <a:r>
              <a:rPr lang="en-US" altLang="zh-CN"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trông</a:t>
            </a:r>
            <a:r>
              <a:rPr lang="en-US" altLang="zh-CN"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đẹp</a:t>
            </a:r>
            <a:r>
              <a:rPr lang="en-US" altLang="zh-CN"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mắt</a:t>
            </a:r>
            <a:r>
              <a:rPr lang="en-US" altLang="zh-CN"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a:t>
            </a:r>
            <a:endParaRPr 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1" name="Google Shape;747;p69">
            <a:extLst>
              <a:ext uri="{FF2B5EF4-FFF2-40B4-BE49-F238E27FC236}">
                <a16:creationId xmlns="" xmlns:a16="http://schemas.microsoft.com/office/drawing/2014/main" id="{9C84336C-47EE-4EC0-9BB6-6D75163979B7}"/>
              </a:ext>
            </a:extLst>
          </p:cNvPr>
          <p:cNvSpPr/>
          <p:nvPr/>
        </p:nvSpPr>
        <p:spPr>
          <a:xfrm>
            <a:off x="667626" y="3111984"/>
            <a:ext cx="583508" cy="615553"/>
          </a:xfrm>
          <a:prstGeom prst="ellipse">
            <a:avLst/>
          </a:prstGeom>
          <a:solidFill>
            <a:srgbClr val="EE1276"/>
          </a:solidFill>
          <a:ln>
            <a:noFill/>
          </a:ln>
        </p:spPr>
        <p:txBody>
          <a:bodyPr spcFirstLastPara="1" wrap="square" lIns="121705" tIns="121705" rIns="121705" bIns="121705" anchor="ctr" anchorCtr="0">
            <a:noAutofit/>
          </a:bodyPr>
          <a:lstStyle/>
          <a:p>
            <a:pPr>
              <a:defRPr/>
            </a:pPr>
            <a:endParaRPr>
              <a:solidFill>
                <a:prstClr val="black"/>
              </a:solidFill>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 xmlns:a16="http://schemas.microsoft.com/office/drawing/2014/main" id="{6081AAF9-DD47-4658-A6F7-9A84C31DFEE7}"/>
              </a:ext>
            </a:extLst>
          </p:cNvPr>
          <p:cNvSpPr txBox="1"/>
          <p:nvPr/>
        </p:nvSpPr>
        <p:spPr>
          <a:xfrm>
            <a:off x="1367451" y="3108891"/>
            <a:ext cx="5189890" cy="646331"/>
          </a:xfrm>
          <a:prstGeom prst="rect">
            <a:avLst/>
          </a:prstGeom>
          <a:noFill/>
        </p:spPr>
        <p:txBody>
          <a:bodyPr wrap="square" rtlCol="0">
            <a:spAutoFit/>
          </a:bodyPr>
          <a:lstStyle/>
          <a:p>
            <a:pPr>
              <a:defRPr/>
            </a:pPr>
            <a:r>
              <a:rPr lang="en-US" sz="36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Khệ</a:t>
            </a:r>
            <a:r>
              <a:rPr lang="en-US" sz="3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nệ</a:t>
            </a:r>
            <a:r>
              <a:rPr lang="en-US" sz="3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endParaRPr lang="en-US" sz="3600" b="1" dirty="0">
              <a:solidFill>
                <a:srgbClr val="7030A0"/>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3" name="TextBox 12">
            <a:extLst>
              <a:ext uri="{FF2B5EF4-FFF2-40B4-BE49-F238E27FC236}">
                <a16:creationId xmlns="" xmlns:a16="http://schemas.microsoft.com/office/drawing/2014/main" id="{0823C648-C12D-4B6F-9EC9-BC83BD6BDE13}"/>
              </a:ext>
            </a:extLst>
          </p:cNvPr>
          <p:cNvSpPr txBox="1"/>
          <p:nvPr/>
        </p:nvSpPr>
        <p:spPr>
          <a:xfrm>
            <a:off x="2917040" y="3075954"/>
            <a:ext cx="9105907" cy="784830"/>
          </a:xfrm>
          <a:prstGeom prst="rect">
            <a:avLst/>
          </a:prstGeom>
          <a:noFill/>
        </p:spPr>
        <p:txBody>
          <a:bodyPr wrap="square" rtlCol="0">
            <a:spAutoFit/>
          </a:bodyPr>
          <a:lstStyle/>
          <a:p>
            <a:pPr algn="just">
              <a:lnSpc>
                <a:spcPts val="5400"/>
              </a:lnSpc>
              <a:defRPr/>
            </a:pPr>
            <a:r>
              <a:rPr lang="en-US" altLang="zh-CN"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Dáng</a:t>
            </a:r>
            <a:r>
              <a:rPr lang="en-US" altLang="zh-CN"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đi</a:t>
            </a:r>
            <a:r>
              <a:rPr lang="en-US" altLang="zh-CN"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chậm</a:t>
            </a:r>
            <a:r>
              <a:rPr lang="en-US" altLang="zh-CN"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chạp</a:t>
            </a:r>
            <a:r>
              <a:rPr lang="en-US" altLang="zh-CN"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như</a:t>
            </a:r>
            <a:r>
              <a:rPr lang="en-US" altLang="zh-CN"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phải</a:t>
            </a:r>
            <a:r>
              <a:rPr lang="en-US" altLang="zh-CN"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mang</a:t>
            </a:r>
            <a:r>
              <a:rPr lang="en-US" altLang="zh-CN"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vác</a:t>
            </a:r>
            <a:r>
              <a:rPr lang="en-US" altLang="zh-CN"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nặng</a:t>
            </a:r>
            <a:r>
              <a:rPr lang="en-US" altLang="zh-CN"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a:t>
            </a:r>
            <a:endParaRPr 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14" name="Picture 13" descr="A picture containing rain, nature&#10;&#10;Description automatically generated">
            <a:extLst>
              <a:ext uri="{FF2B5EF4-FFF2-40B4-BE49-F238E27FC236}">
                <a16:creationId xmlns="" xmlns:a16="http://schemas.microsoft.com/office/drawing/2014/main" id="{AEE4C2A1-4942-4BC1-A67A-18D79EE23FF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01996" y="2888737"/>
            <a:ext cx="7310690" cy="3580196"/>
          </a:xfrm>
          <a:prstGeom prst="rect">
            <a:avLst/>
          </a:prstGeom>
        </p:spPr>
      </p:pic>
    </p:spTree>
    <p:extLst>
      <p:ext uri="{BB962C8B-B14F-4D97-AF65-F5344CB8AC3E}">
        <p14:creationId xmlns:p14="http://schemas.microsoft.com/office/powerpoint/2010/main" val="1836177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nodeType="clickEffect">
                                  <p:stCondLst>
                                    <p:cond delay="0"/>
                                  </p:stCondLst>
                                  <p:childTnLst>
                                    <p:set>
                                      <p:cBhvr>
                                        <p:cTn id="24" dur="1" fill="hold">
                                          <p:stCondLst>
                                            <p:cond delay="0"/>
                                          </p:stCondLst>
                                        </p:cTn>
                                        <p:tgtEl>
                                          <p:spTgt spid="14"/>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500"/>
                                        <p:tgtEl>
                                          <p:spTgt spid="11"/>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fade">
                                      <p:cBhvr>
                                        <p:cTn id="3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10" grpId="0"/>
      <p:bldP spid="11" grpId="0" animBg="1"/>
      <p:bldP spid="12" grpId="0"/>
      <p:bldP spid="1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Graphical user interface&#10;&#10;Description automatically generated">
            <a:extLst>
              <a:ext uri="{FF2B5EF4-FFF2-40B4-BE49-F238E27FC236}">
                <a16:creationId xmlns="" xmlns:a16="http://schemas.microsoft.com/office/drawing/2014/main" id="{506A20E1-18B6-4494-9D00-21AE93834C94}"/>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2200" r="90000">
                        <a14:foregroundMark x1="4800" y1="53796" x2="14800" y2="70833"/>
                        <a14:foregroundMark x1="15100" y1="54630" x2="15100" y2="67685"/>
                        <a14:foregroundMark x1="33500" y1="55926" x2="36400" y2="70093"/>
                        <a14:foregroundMark x1="44100" y1="54907" x2="45600" y2="63148"/>
                        <a14:foregroundMark x1="38700" y1="61296" x2="37500" y2="67130"/>
                        <a14:foregroundMark x1="34400" y1="57778" x2="28600" y2="63981"/>
                        <a14:foregroundMark x1="28600" y1="63981" x2="28600" y2="65278"/>
                        <a14:foregroundMark x1="25700" y1="52500" x2="34100" y2="55463"/>
                        <a14:foregroundMark x1="34100" y1="55463" x2="34400" y2="55648"/>
                        <a14:foregroundMark x1="38100" y1="52500" x2="44100" y2="52222"/>
                        <a14:foregroundMark x1="47000" y1="62037" x2="47600" y2="65833"/>
                        <a14:foregroundMark x1="45300" y1="67407" x2="47000" y2="66296"/>
                        <a14:foregroundMark x1="46700" y1="66296" x2="47600" y2="68148"/>
                        <a14:foregroundMark x1="26900" y1="66852" x2="28600" y2="66852"/>
                        <a14:foregroundMark x1="34400" y1="52222" x2="34400" y2="52222"/>
                        <a14:foregroundMark x1="33800" y1="52500" x2="38700" y2="50648"/>
                        <a14:foregroundMark x1="36900" y1="51944" x2="38900" y2="51667"/>
                        <a14:foregroundMark x1="38400" y1="53056" x2="36100" y2="51667"/>
                        <a14:foregroundMark x1="43800" y1="56204" x2="45800" y2="57315"/>
                        <a14:foregroundMark x1="43000" y1="58611" x2="44000" y2="55833"/>
                        <a14:foregroundMark x1="45300" y1="52222" x2="48200" y2="52222"/>
                        <a14:foregroundMark x1="48200" y1="52500" x2="50500" y2="53148"/>
                        <a14:foregroundMark x1="45300" y1="57130" x2="49200" y2="61389"/>
                        <a14:foregroundMark x1="39200" y1="64722" x2="44500" y2="64722"/>
                        <a14:foregroundMark x1="41800" y1="64722" x2="40800" y2="61019"/>
                        <a14:foregroundMark x1="42500" y1="64074" x2="45800" y2="67778"/>
                        <a14:backgroundMark x1="48682" y1="66539" x2="60900" y2="70000"/>
                        <a14:backgroundMark x1="32684" y1="62008" x2="33034" y2="62107"/>
                        <a14:backgroundMark x1="26900" y1="60370" x2="29143" y2="61005"/>
                        <a14:backgroundMark x1="60900" y1="70000" x2="50875" y2="51719"/>
                        <a14:backgroundMark x1="45483" y1="51956" x2="44302" y2="51919"/>
                        <a14:backgroundMark x1="29056" y1="55280" x2="24300" y2="57685"/>
                        <a14:backgroundMark x1="33509" y1="53028" x2="32774" y2="53400"/>
                        <a14:backgroundMark x1="24300" y1="57685" x2="21600" y2="60926"/>
                        <a14:backgroundMark x1="33300" y1="23889" x2="33800" y2="38333"/>
                        <a14:backgroundMark x1="33800" y1="38333" x2="35300" y2="22037"/>
                        <a14:backgroundMark x1="35300" y1="22037" x2="35300" y2="22037"/>
                        <a14:backgroundMark x1="38300" y1="25648" x2="55400" y2="25278"/>
                        <a14:backgroundMark x1="55400" y1="25278" x2="65100" y2="25833"/>
                        <a14:backgroundMark x1="43400" y1="30463" x2="73800" y2="27963"/>
                        <a14:backgroundMark x1="40800" y1="20278" x2="74300" y2="20093"/>
                        <a14:backgroundMark x1="74300" y1="20093" x2="76800" y2="20093"/>
                        <a14:backgroundMark x1="44300" y1="17963" x2="54600" y2="25370"/>
                        <a14:backgroundMark x1="47700" y1="17778" x2="48600" y2="21389"/>
                        <a14:backgroundMark x1="54100" y1="25833" x2="54100" y2="27685"/>
                        <a14:backgroundMark x1="7600" y1="32870" x2="17500" y2="36574"/>
                        <a14:backgroundMark x1="17500" y1="36574" x2="26500" y2="36204"/>
                        <a14:backgroundMark x1="26500" y1="36204" x2="28300" y2="24537"/>
                        <a14:backgroundMark x1="28300" y1="24537" x2="17600" y2="20556"/>
                        <a14:backgroundMark x1="17600" y1="20556" x2="9100" y2="34352"/>
                        <a14:backgroundMark x1="9100" y1="34352" x2="19100" y2="42037"/>
                        <a14:backgroundMark x1="19100" y1="42037" x2="28400" y2="38704"/>
                        <a14:backgroundMark x1="28400" y1="38704" x2="27200" y2="32037"/>
                        <a14:backgroundMark x1="12800" y1="24815" x2="6700" y2="36481"/>
                        <a14:backgroundMark x1="6700" y1="36481" x2="13200" y2="45833"/>
                        <a14:backgroundMark x1="13200" y1="45833" x2="19500" y2="40278"/>
                        <a14:backgroundMark x1="19500" y1="40278" x2="19000" y2="30093"/>
                        <a14:backgroundMark x1="19000" y1="30093" x2="16000" y2="27222"/>
                        <a14:backgroundMark x1="13400" y1="24815" x2="5700" y2="28981"/>
                        <a14:backgroundMark x1="5700" y1="28981" x2="4800" y2="33611"/>
                        <a14:backgroundMark x1="2200" y1="38704" x2="6300" y2="31852"/>
                        <a14:backgroundMark x1="6300" y1="31852" x2="16200" y2="25093"/>
                        <a14:backgroundMark x1="16200" y1="25093" x2="25500" y2="24722"/>
                        <a14:backgroundMark x1="25500" y1="24722" x2="26000" y2="24815"/>
                        <a14:backgroundMark x1="3300" y1="28056" x2="10300" y2="22037"/>
                        <a14:backgroundMark x1="10300" y1="22037" x2="17400" y2="21667"/>
                        <a14:backgroundMark x1="11400" y1="24815" x2="4400" y2="29259"/>
                        <a14:backgroundMark x1="4400" y1="29259" x2="4800" y2="29074"/>
                        <a14:backgroundMark x1="13400" y1="21389" x2="10900" y2="32685"/>
                        <a14:backgroundMark x1="10900" y1="32685" x2="19200" y2="25556"/>
                        <a14:backgroundMark x1="19200" y1="25556" x2="19400" y2="24537"/>
                        <a14:backgroundMark x1="16800" y1="25926" x2="20500" y2="35926"/>
                        <a14:backgroundMark x1="20500" y1="35926" x2="30300" y2="29074"/>
                        <a14:backgroundMark x1="9100" y1="31204" x2="26300" y2="30741"/>
                        <a14:backgroundMark x1="26300" y1="30741" x2="34900" y2="30741"/>
                        <a14:backgroundMark x1="34900" y1="30741" x2="5600" y2="30741"/>
                        <a14:backgroundMark x1="16300" y1="31759" x2="49500" y2="28611"/>
                        <a14:backgroundMark x1="49500" y1="28611" x2="11800" y2="34352"/>
                        <a14:backgroundMark x1="11800" y1="34352" x2="23200" y2="34815"/>
                        <a14:backgroundMark x1="23200" y1="34815" x2="60700" y2="31481"/>
                        <a14:backgroundMark x1="60700" y1="31481" x2="33500" y2="40185"/>
                        <a14:backgroundMark x1="33500" y1="40185" x2="79400" y2="33611"/>
                        <a14:backgroundMark x1="55900" y1="33333" x2="75000" y2="30926"/>
                        <a14:backgroundMark x1="75000" y1="30926" x2="42700" y2="28056"/>
                        <a14:backgroundMark x1="66800" y1="31204" x2="80900" y2="33796"/>
                        <a14:backgroundMark x1="80900" y1="33796" x2="67700" y2="38611"/>
                        <a14:backgroundMark x1="67700" y1="38611" x2="59000" y2="38704"/>
                        <a14:backgroundMark x1="59000" y1="38704" x2="74300" y2="35556"/>
                        <a14:backgroundMark x1="74300" y1="35556" x2="75700" y2="38704"/>
                        <a14:backgroundMark x1="2800" y1="28056" x2="11000" y2="29352"/>
                        <a14:backgroundMark x1="11000" y1="29352" x2="20400" y2="24630"/>
                        <a14:backgroundMark x1="20400" y1="24630" x2="10300" y2="28519"/>
                        <a14:backgroundMark x1="10300" y1="28519" x2="12200" y2="20370"/>
                        <a14:backgroundMark x1="12200" y1="20370" x2="8900" y2="30833"/>
                        <a14:backgroundMark x1="8900" y1="30833" x2="200" y2="35463"/>
                        <a14:backgroundMark x1="200" y1="35463" x2="16700" y2="28519"/>
                        <a14:backgroundMark x1="16700" y1="28519" x2="24100" y2="32222"/>
                        <a14:backgroundMark x1="24100" y1="32222" x2="26300" y2="31204"/>
                        <a14:backgroundMark x1="23200" y1="32315" x2="25400" y2="30185"/>
                        <a14:backgroundMark x1="27700" y1="28056" x2="16800" y2="32593"/>
                        <a14:backgroundMark x1="800" y1="37315" x2="1900" y2="37593"/>
                        <a14:backgroundMark x1="1900" y1="35741" x2="3000" y2="37315"/>
                        <a14:backgroundMark x1="54800" y1="24444" x2="62300" y2="43241"/>
                        <a14:backgroundMark x1="62300" y1="43241" x2="72100" y2="37222"/>
                        <a14:backgroundMark x1="72100" y1="37222" x2="71800" y2="27685"/>
                        <a14:backgroundMark x1="71800" y1="27685" x2="62300" y2="33241"/>
                        <a14:backgroundMark x1="62300" y1="33241" x2="55800" y2="40278"/>
                        <a14:backgroundMark x1="55800" y1="40278" x2="61700" y2="32500"/>
                        <a14:backgroundMark x1="61700" y1="32500" x2="60800" y2="29907"/>
                        <a14:backgroundMark x1="55800" y1="31481" x2="54800" y2="41481"/>
                        <a14:backgroundMark x1="54800" y1="41481" x2="54800" y2="36296"/>
                        <a14:backgroundMark x1="54800" y1="31111" x2="55800" y2="38148"/>
                      </a14:backgroundRemoval>
                    </a14:imgEffect>
                  </a14:imgLayer>
                </a14:imgProps>
              </a:ext>
              <a:ext uri="{28A0092B-C50C-407E-A947-70E740481C1C}">
                <a14:useLocalDpi xmlns:a14="http://schemas.microsoft.com/office/drawing/2010/main" val="0"/>
              </a:ext>
            </a:extLst>
          </a:blip>
          <a:stretch>
            <a:fillRect/>
          </a:stretch>
        </p:blipFill>
        <p:spPr>
          <a:xfrm>
            <a:off x="9350508" y="-2471719"/>
            <a:ext cx="5136599" cy="5547526"/>
          </a:xfrm>
          <a:prstGeom prst="rect">
            <a:avLst/>
          </a:prstGeom>
        </p:spPr>
      </p:pic>
      <p:sp>
        <p:nvSpPr>
          <p:cNvPr id="2" name="Google Shape;874;p79">
            <a:extLst>
              <a:ext uri="{FF2B5EF4-FFF2-40B4-BE49-F238E27FC236}">
                <a16:creationId xmlns="" xmlns:a16="http://schemas.microsoft.com/office/drawing/2014/main" id="{5487D5FD-1F96-4764-B217-3D94FFF78B5A}"/>
              </a:ext>
            </a:extLst>
          </p:cNvPr>
          <p:cNvSpPr txBox="1"/>
          <p:nvPr/>
        </p:nvSpPr>
        <p:spPr>
          <a:xfrm>
            <a:off x="701067" y="1925925"/>
            <a:ext cx="10449939" cy="906000"/>
          </a:xfrm>
          <a:prstGeom prst="rect">
            <a:avLst/>
          </a:prstGeom>
          <a:noFill/>
          <a:ln>
            <a:noFill/>
          </a:ln>
        </p:spPr>
        <p:txBody>
          <a:bodyPr spcFirstLastPara="1" wrap="square" lIns="121705" tIns="121705" rIns="121705" bIns="121705" anchor="t" anchorCtr="0">
            <a:noAutofit/>
          </a:bodyPr>
          <a:lstStyle/>
          <a:p>
            <a:pPr lvl="0" algn="just">
              <a:lnSpc>
                <a:spcPct val="150000"/>
              </a:lnSpc>
            </a:pPr>
            <a:r>
              <a:rPr lang="en-US" sz="36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Hằng</a:t>
            </a:r>
            <a:r>
              <a:rPr lang="en-US" sz="36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ngày</a:t>
            </a:r>
            <a:r>
              <a:rPr lang="en-US" sz="36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em</a:t>
            </a:r>
            <a:r>
              <a:rPr lang="en-US" sz="36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đều</a:t>
            </a:r>
            <a:r>
              <a:rPr lang="en-US" sz="36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bỏ</a:t>
            </a:r>
            <a:r>
              <a:rPr lang="en-US" sz="36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vào</a:t>
            </a:r>
            <a:r>
              <a:rPr lang="en-US" sz="36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chiếc</a:t>
            </a:r>
            <a:r>
              <a:rPr lang="en-US" sz="36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lọ</a:t>
            </a:r>
            <a:r>
              <a:rPr lang="en-US" sz="36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một</a:t>
            </a:r>
            <a:r>
              <a:rPr lang="en-US" sz="36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chút</a:t>
            </a:r>
            <a:r>
              <a:rPr lang="en-US" sz="36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nước</a:t>
            </a:r>
            <a:r>
              <a:rPr lang="en-US" sz="36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và</a:t>
            </a:r>
            <a:r>
              <a:rPr lang="en-US" sz="36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những</a:t>
            </a:r>
            <a:r>
              <a:rPr lang="en-US" sz="36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ngọn</a:t>
            </a:r>
            <a:r>
              <a:rPr lang="en-US" sz="36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cỏ</a:t>
            </a:r>
            <a:r>
              <a:rPr lang="en-US" sz="36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xanh</a:t>
            </a:r>
            <a:r>
              <a:rPr lang="en-US" sz="36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non.</a:t>
            </a:r>
            <a:endParaRPr kumimoji="0" lang="vi-VN" sz="36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nvGrpSpPr>
          <p:cNvPr id="4" name="Group 3">
            <a:extLst>
              <a:ext uri="{FF2B5EF4-FFF2-40B4-BE49-F238E27FC236}">
                <a16:creationId xmlns="" xmlns:a16="http://schemas.microsoft.com/office/drawing/2014/main" id="{53AFB1D7-AC7A-4356-A8CA-A901FE12F18E}"/>
              </a:ext>
            </a:extLst>
          </p:cNvPr>
          <p:cNvGrpSpPr/>
          <p:nvPr/>
        </p:nvGrpSpPr>
        <p:grpSpPr>
          <a:xfrm>
            <a:off x="2901045" y="302044"/>
            <a:ext cx="6104745" cy="773417"/>
            <a:chOff x="5585897" y="4488769"/>
            <a:chExt cx="5280066" cy="773417"/>
          </a:xfrm>
        </p:grpSpPr>
        <p:sp>
          <p:nvSpPr>
            <p:cNvPr id="5" name="Rounded Rectangular Callout 3">
              <a:extLst>
                <a:ext uri="{FF2B5EF4-FFF2-40B4-BE49-F238E27FC236}">
                  <a16:creationId xmlns="" xmlns:a16="http://schemas.microsoft.com/office/drawing/2014/main" id="{136667B4-26AB-41DC-BFF1-B147CD0A5617}"/>
                </a:ext>
              </a:extLst>
            </p:cNvPr>
            <p:cNvSpPr/>
            <p:nvPr/>
          </p:nvSpPr>
          <p:spPr>
            <a:xfrm>
              <a:off x="6090568" y="4488769"/>
              <a:ext cx="4176347" cy="773417"/>
            </a:xfrm>
            <a:prstGeom prst="wedgeRoundRectCallout">
              <a:avLst>
                <a:gd name="adj1" fmla="val 69484"/>
                <a:gd name="adj2" fmla="val 41441"/>
                <a:gd name="adj3" fmla="val 16667"/>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8" name="TextBox 7">
              <a:extLst>
                <a:ext uri="{FF2B5EF4-FFF2-40B4-BE49-F238E27FC236}">
                  <a16:creationId xmlns="" xmlns:a16="http://schemas.microsoft.com/office/drawing/2014/main" id="{18876B45-8B11-4A06-A2B7-5BD98EF2E73D}"/>
                </a:ext>
              </a:extLst>
            </p:cNvPr>
            <p:cNvSpPr txBox="1"/>
            <p:nvPr/>
          </p:nvSpPr>
          <p:spPr>
            <a:xfrm>
              <a:off x="5585897" y="4559337"/>
              <a:ext cx="528006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LUYỆN</a:t>
              </a:r>
              <a:r>
                <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ĐỌC</a:t>
              </a:r>
              <a:r>
                <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CÂU</a:t>
              </a:r>
              <a:r>
                <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DÀI</a:t>
              </a:r>
              <a:endPar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grpSp>
        <p:nvGrpSpPr>
          <p:cNvPr id="9" name="Group 8">
            <a:extLst>
              <a:ext uri="{FF2B5EF4-FFF2-40B4-BE49-F238E27FC236}">
                <a16:creationId xmlns="" xmlns:a16="http://schemas.microsoft.com/office/drawing/2014/main" id="{45CB5349-AFAF-4F8D-A167-2626004F433D}"/>
              </a:ext>
            </a:extLst>
          </p:cNvPr>
          <p:cNvGrpSpPr/>
          <p:nvPr/>
        </p:nvGrpSpPr>
        <p:grpSpPr>
          <a:xfrm>
            <a:off x="7497420" y="3104518"/>
            <a:ext cx="233177" cy="388357"/>
            <a:chOff x="9761963" y="1314821"/>
            <a:chExt cx="265366" cy="471999"/>
          </a:xfrm>
        </p:grpSpPr>
        <p:cxnSp>
          <p:nvCxnSpPr>
            <p:cNvPr id="10" name="Straight Connector 9">
              <a:extLst>
                <a:ext uri="{FF2B5EF4-FFF2-40B4-BE49-F238E27FC236}">
                  <a16:creationId xmlns="" xmlns:a16="http://schemas.microsoft.com/office/drawing/2014/main" id="{070F4DA2-6695-4FD5-BDA5-69D6ECB2C8D5}"/>
                </a:ext>
              </a:extLst>
            </p:cNvPr>
            <p:cNvCxnSpPr>
              <a:cxnSpLocks/>
            </p:cNvCxnSpPr>
            <p:nvPr/>
          </p:nvCxnSpPr>
          <p:spPr>
            <a:xfrm flipH="1">
              <a:off x="9761963" y="1314821"/>
              <a:ext cx="172279" cy="455973"/>
            </a:xfrm>
            <a:prstGeom prst="line">
              <a:avLst/>
            </a:prstGeom>
            <a:ln w="28575">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1" name="Straight Connector 10">
              <a:extLst>
                <a:ext uri="{FF2B5EF4-FFF2-40B4-BE49-F238E27FC236}">
                  <a16:creationId xmlns="" xmlns:a16="http://schemas.microsoft.com/office/drawing/2014/main" id="{2E71078C-784A-4932-9A56-66A0F26B96EC}"/>
                </a:ext>
              </a:extLst>
            </p:cNvPr>
            <p:cNvCxnSpPr>
              <a:cxnSpLocks/>
            </p:cNvCxnSpPr>
            <p:nvPr/>
          </p:nvCxnSpPr>
          <p:spPr>
            <a:xfrm flipH="1">
              <a:off x="9855050" y="1330847"/>
              <a:ext cx="172279" cy="455973"/>
            </a:xfrm>
            <a:prstGeom prst="line">
              <a:avLst/>
            </a:prstGeom>
            <a:ln w="28575">
              <a:solidFill>
                <a:srgbClr val="FF0000"/>
              </a:solidFill>
            </a:ln>
          </p:spPr>
          <p:style>
            <a:lnRef idx="3">
              <a:schemeClr val="accent2"/>
            </a:lnRef>
            <a:fillRef idx="0">
              <a:schemeClr val="accent2"/>
            </a:fillRef>
            <a:effectRef idx="2">
              <a:schemeClr val="accent2"/>
            </a:effectRef>
            <a:fontRef idx="minor">
              <a:schemeClr val="tx1"/>
            </a:fontRef>
          </p:style>
        </p:cxnSp>
      </p:grpSp>
      <p:cxnSp>
        <p:nvCxnSpPr>
          <p:cNvPr id="12" name="Straight Connector 11">
            <a:extLst>
              <a:ext uri="{FF2B5EF4-FFF2-40B4-BE49-F238E27FC236}">
                <a16:creationId xmlns="" xmlns:a16="http://schemas.microsoft.com/office/drawing/2014/main" id="{BBD34B88-F0EF-4700-8A39-7393C5858E01}"/>
              </a:ext>
            </a:extLst>
          </p:cNvPr>
          <p:cNvCxnSpPr>
            <a:cxnSpLocks/>
          </p:cNvCxnSpPr>
          <p:nvPr/>
        </p:nvCxnSpPr>
        <p:spPr>
          <a:xfrm flipH="1">
            <a:off x="4042944" y="2295525"/>
            <a:ext cx="168816" cy="437391"/>
          </a:xfrm>
          <a:prstGeom prst="line">
            <a:avLst/>
          </a:prstGeom>
          <a:ln w="28575">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3" name="Straight Connector 12">
            <a:extLst>
              <a:ext uri="{FF2B5EF4-FFF2-40B4-BE49-F238E27FC236}">
                <a16:creationId xmlns="" xmlns:a16="http://schemas.microsoft.com/office/drawing/2014/main" id="{7A32144F-6DC1-4529-B373-784827865869}"/>
              </a:ext>
            </a:extLst>
          </p:cNvPr>
          <p:cNvCxnSpPr>
            <a:cxnSpLocks/>
          </p:cNvCxnSpPr>
          <p:nvPr/>
        </p:nvCxnSpPr>
        <p:spPr>
          <a:xfrm flipH="1">
            <a:off x="9015492" y="2317386"/>
            <a:ext cx="168816" cy="437391"/>
          </a:xfrm>
          <a:prstGeom prst="line">
            <a:avLst/>
          </a:prstGeom>
          <a:ln w="28575">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4" name="Straight Connector 13">
            <a:extLst>
              <a:ext uri="{FF2B5EF4-FFF2-40B4-BE49-F238E27FC236}">
                <a16:creationId xmlns="" xmlns:a16="http://schemas.microsoft.com/office/drawing/2014/main" id="{64C678D7-EDF6-44B5-AF5C-13B80327646E}"/>
              </a:ext>
            </a:extLst>
          </p:cNvPr>
          <p:cNvCxnSpPr>
            <a:cxnSpLocks/>
          </p:cNvCxnSpPr>
          <p:nvPr/>
        </p:nvCxnSpPr>
        <p:spPr>
          <a:xfrm flipH="1">
            <a:off x="1793443" y="3061708"/>
            <a:ext cx="168816" cy="437391"/>
          </a:xfrm>
          <a:prstGeom prst="line">
            <a:avLst/>
          </a:prstGeom>
          <a:ln w="28575">
            <a:solidFill>
              <a:srgbClr val="FF0000"/>
            </a:solidFill>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3763235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up)">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up)">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up)">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 xmlns:a16="http://schemas.microsoft.com/office/drawing/2014/main" id="{FDA0BE07-7D52-40C3-A340-ACB9DF76905F}"/>
              </a:ext>
            </a:extLst>
          </p:cNvPr>
          <p:cNvSpPr txBox="1"/>
          <p:nvPr/>
        </p:nvSpPr>
        <p:spPr>
          <a:xfrm>
            <a:off x="959102" y="954360"/>
            <a:ext cx="10999526" cy="3323987"/>
          </a:xfrm>
          <a:prstGeom prst="rect">
            <a:avLst/>
          </a:prstGeom>
          <a:noFill/>
        </p:spPr>
        <p:txBody>
          <a:bodyPr wrap="square" rtlCol="0">
            <a:spAutoFit/>
          </a:bodyPr>
          <a:lstStyle/>
          <a:p>
            <a:pPr algn="just">
              <a:lnSpc>
                <a:spcPts val="4200"/>
              </a:lnSpc>
            </a:pPr>
            <a:r>
              <a:rPr lang="en-US" sz="2600" b="1" dirty="0" smtClean="0">
                <a:latin typeface="Times New Roman" panose="02020603050405020304" pitchFamily="18" charset="0"/>
                <a:ea typeface="Arial-Rounded" panose="020B0500000000000000" pitchFamily="34" charset="0"/>
                <a:cs typeface="Times New Roman" panose="02020603050405020304" pitchFamily="18" charset="0"/>
              </a:rPr>
              <a:t>Nhưng </a:t>
            </a:r>
            <a:r>
              <a:rPr lang="en-US" sz="2600" b="1" dirty="0">
                <a:latin typeface="Times New Roman" panose="02020603050405020304" pitchFamily="18" charset="0"/>
                <a:ea typeface="Arial-Rounded" panose="020B0500000000000000" pitchFamily="34" charset="0"/>
                <a:cs typeface="Times New Roman" panose="02020603050405020304" pitchFamily="18" charset="0"/>
              </a:rPr>
              <a:t>Bống cảm thấy cánh cam vẫn có vẻ ngơ ngác, không vui, chắc chú nhớ nhà và nhớ bạn bè. </a:t>
            </a:r>
            <a:r>
              <a:rPr lang="en-US" sz="2600" b="1" dirty="0" err="1">
                <a:latin typeface="Times New Roman" panose="02020603050405020304" pitchFamily="18" charset="0"/>
                <a:ea typeface="Arial-Rounded" panose="020B0500000000000000" pitchFamily="34" charset="0"/>
                <a:cs typeface="Times New Roman" panose="02020603050405020304" pitchFamily="18" charset="0"/>
              </a:rPr>
              <a:t>Đoán</a:t>
            </a:r>
            <a:r>
              <a:rPr lang="en-US" sz="26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latin typeface="Times New Roman" panose="02020603050405020304" pitchFamily="18" charset="0"/>
                <a:ea typeface="Arial-Rounded" panose="020B0500000000000000" pitchFamily="34" charset="0"/>
                <a:cs typeface="Times New Roman" panose="02020603050405020304" pitchFamily="18" charset="0"/>
              </a:rPr>
              <a:t>vậy</a:t>
            </a:r>
            <a:r>
              <a:rPr lang="en-US" sz="26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latin typeface="Times New Roman" panose="02020603050405020304" pitchFamily="18" charset="0"/>
                <a:ea typeface="Arial-Rounded" panose="020B0500000000000000" pitchFamily="34" charset="0"/>
                <a:cs typeface="Times New Roman" panose="02020603050405020304" pitchFamily="18" charset="0"/>
              </a:rPr>
              <a:t>Bống</a:t>
            </a:r>
            <a:r>
              <a:rPr lang="en-US" sz="26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latin typeface="Times New Roman" panose="02020603050405020304" pitchFamily="18" charset="0"/>
                <a:ea typeface="Arial-Rounded" panose="020B0500000000000000" pitchFamily="34" charset="0"/>
                <a:cs typeface="Times New Roman" panose="02020603050405020304" pitchFamily="18" charset="0"/>
              </a:rPr>
              <a:t>mang</a:t>
            </a:r>
            <a:r>
              <a:rPr lang="en-US" sz="26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latin typeface="Times New Roman" panose="02020603050405020304" pitchFamily="18" charset="0"/>
                <a:ea typeface="Arial-Rounded" panose="020B0500000000000000" pitchFamily="34" charset="0"/>
                <a:cs typeface="Times New Roman" panose="02020603050405020304" pitchFamily="18" charset="0"/>
              </a:rPr>
              <a:t>cánh</a:t>
            </a:r>
            <a:r>
              <a:rPr lang="en-US" sz="2600" b="1" dirty="0">
                <a:latin typeface="Times New Roman" panose="02020603050405020304" pitchFamily="18" charset="0"/>
                <a:ea typeface="Arial-Rounded" panose="020B0500000000000000" pitchFamily="34" charset="0"/>
                <a:cs typeface="Times New Roman" panose="02020603050405020304" pitchFamily="18" charset="0"/>
              </a:rPr>
              <a:t> cam </a:t>
            </a:r>
            <a:r>
              <a:rPr lang="en-US" sz="2600" b="1" dirty="0" err="1">
                <a:latin typeface="Times New Roman" panose="02020603050405020304" pitchFamily="18" charset="0"/>
                <a:ea typeface="Arial-Rounded" panose="020B0500000000000000" pitchFamily="34" charset="0"/>
                <a:cs typeface="Times New Roman" panose="02020603050405020304" pitchFamily="18" charset="0"/>
              </a:rPr>
              <a:t>thả</a:t>
            </a:r>
            <a:r>
              <a:rPr lang="en-US" sz="2600" b="1" dirty="0">
                <a:latin typeface="Times New Roman" panose="02020603050405020304" pitchFamily="18" charset="0"/>
                <a:ea typeface="Arial-Rounded" panose="020B0500000000000000" pitchFamily="34" charset="0"/>
                <a:cs typeface="Times New Roman" panose="02020603050405020304" pitchFamily="18" charset="0"/>
              </a:rPr>
              <a:t> ra </a:t>
            </a:r>
            <a:r>
              <a:rPr lang="en-US" sz="2600" b="1" dirty="0" err="1">
                <a:latin typeface="Times New Roman" panose="02020603050405020304" pitchFamily="18" charset="0"/>
                <a:ea typeface="Arial-Rounded" panose="020B0500000000000000" pitchFamily="34" charset="0"/>
                <a:cs typeface="Times New Roman" panose="02020603050405020304" pitchFamily="18" charset="0"/>
              </a:rPr>
              <a:t>bãi</a:t>
            </a:r>
            <a:r>
              <a:rPr lang="en-US" sz="26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latin typeface="Times New Roman" panose="02020603050405020304" pitchFamily="18" charset="0"/>
                <a:ea typeface="Arial-Rounded" panose="020B0500000000000000" pitchFamily="34" charset="0"/>
                <a:cs typeface="Times New Roman" panose="02020603050405020304" pitchFamily="18" charset="0"/>
              </a:rPr>
              <a:t>cỏ</a:t>
            </a:r>
            <a:r>
              <a:rPr lang="en-US" sz="26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latin typeface="Times New Roman" panose="02020603050405020304" pitchFamily="18" charset="0"/>
                <a:ea typeface="Arial-Rounded" panose="020B0500000000000000" pitchFamily="34" charset="0"/>
                <a:cs typeface="Times New Roman" panose="02020603050405020304" pitchFamily="18" charset="0"/>
              </a:rPr>
              <a:t>sau</a:t>
            </a:r>
            <a:r>
              <a:rPr lang="en-US" sz="26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latin typeface="Times New Roman" panose="02020603050405020304" pitchFamily="18" charset="0"/>
                <a:ea typeface="Arial-Rounded" panose="020B0500000000000000" pitchFamily="34" charset="0"/>
                <a:cs typeface="Times New Roman" panose="02020603050405020304" pitchFamily="18" charset="0"/>
              </a:rPr>
              <a:t>nhà</a:t>
            </a:r>
            <a:r>
              <a:rPr lang="en-US" sz="26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latin typeface="Times New Roman" panose="02020603050405020304" pitchFamily="18" charset="0"/>
                <a:ea typeface="Arial-Rounded" panose="020B0500000000000000" pitchFamily="34" charset="0"/>
                <a:cs typeface="Times New Roman" panose="02020603050405020304" pitchFamily="18" charset="0"/>
              </a:rPr>
              <a:t>Tạm</a:t>
            </a:r>
            <a:r>
              <a:rPr lang="en-US" sz="26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latin typeface="Times New Roman" panose="02020603050405020304" pitchFamily="18" charset="0"/>
                <a:ea typeface="Arial-Rounded" panose="020B0500000000000000" pitchFamily="34" charset="0"/>
                <a:cs typeface="Times New Roman" panose="02020603050405020304" pitchFamily="18" charset="0"/>
              </a:rPr>
              <a:t>biệt</a:t>
            </a:r>
            <a:r>
              <a:rPr lang="en-US" sz="26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latin typeface="Times New Roman" panose="02020603050405020304" pitchFamily="18" charset="0"/>
                <a:ea typeface="Arial-Rounded" panose="020B0500000000000000" pitchFamily="34" charset="0"/>
                <a:cs typeface="Times New Roman" panose="02020603050405020304" pitchFamily="18" charset="0"/>
              </a:rPr>
              <a:t>cánh</a:t>
            </a:r>
            <a:r>
              <a:rPr lang="en-US" sz="2600" b="1" dirty="0">
                <a:latin typeface="Times New Roman" panose="02020603050405020304" pitchFamily="18" charset="0"/>
                <a:ea typeface="Arial-Rounded" panose="020B0500000000000000" pitchFamily="34" charset="0"/>
                <a:cs typeface="Times New Roman" panose="02020603050405020304" pitchFamily="18" charset="0"/>
              </a:rPr>
              <a:t> cam </a:t>
            </a:r>
            <a:r>
              <a:rPr lang="en-US" sz="2600" b="1" dirty="0" err="1">
                <a:latin typeface="Times New Roman" panose="02020603050405020304" pitchFamily="18" charset="0"/>
                <a:ea typeface="Arial-Rounded" panose="020B0500000000000000" pitchFamily="34" charset="0"/>
                <a:cs typeface="Times New Roman" panose="02020603050405020304" pitchFamily="18" charset="0"/>
              </a:rPr>
              <a:t>nhỏ</a:t>
            </a:r>
            <a:r>
              <a:rPr lang="en-US" sz="26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latin typeface="Times New Roman" panose="02020603050405020304" pitchFamily="18" charset="0"/>
                <a:ea typeface="Arial-Rounded" panose="020B0500000000000000" pitchFamily="34" charset="0"/>
                <a:cs typeface="Times New Roman" panose="02020603050405020304" pitchFamily="18" charset="0"/>
              </a:rPr>
              <a:t>Bống</a:t>
            </a:r>
            <a:r>
              <a:rPr lang="en-US" sz="2600" b="1" dirty="0">
                <a:latin typeface="Times New Roman" panose="02020603050405020304" pitchFamily="18" charset="0"/>
                <a:ea typeface="Arial-Rounded" panose="020B0500000000000000" pitchFamily="34" charset="0"/>
                <a:cs typeface="Times New Roman" panose="02020603050405020304" pitchFamily="18" charset="0"/>
              </a:rPr>
              <a:t> hi </a:t>
            </a:r>
            <a:r>
              <a:rPr lang="en-US" sz="2600" b="1" dirty="0" err="1">
                <a:latin typeface="Times New Roman" panose="02020603050405020304" pitchFamily="18" charset="0"/>
                <a:ea typeface="Arial-Rounded" panose="020B0500000000000000" pitchFamily="34" charset="0"/>
                <a:cs typeface="Times New Roman" panose="02020603050405020304" pitchFamily="18" charset="0"/>
              </a:rPr>
              <a:t>vọng</a:t>
            </a:r>
            <a:r>
              <a:rPr lang="en-US" sz="26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latin typeface="Times New Roman" panose="02020603050405020304" pitchFamily="18" charset="0"/>
                <a:ea typeface="Arial-Rounded" panose="020B0500000000000000" pitchFamily="34" charset="0"/>
                <a:cs typeface="Times New Roman" panose="02020603050405020304" pitchFamily="18" charset="0"/>
              </a:rPr>
              <a:t>chú</a:t>
            </a:r>
            <a:r>
              <a:rPr lang="en-US" sz="26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latin typeface="Times New Roman" panose="02020603050405020304" pitchFamily="18" charset="0"/>
                <a:ea typeface="Arial-Rounded" panose="020B0500000000000000" pitchFamily="34" charset="0"/>
                <a:cs typeface="Times New Roman" panose="02020603050405020304" pitchFamily="18" charset="0"/>
              </a:rPr>
              <a:t>sẽ</a:t>
            </a:r>
            <a:r>
              <a:rPr lang="en-US" sz="26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latin typeface="Times New Roman" panose="02020603050405020304" pitchFamily="18" charset="0"/>
                <a:ea typeface="Arial-Rounded" panose="020B0500000000000000" pitchFamily="34" charset="0"/>
                <a:cs typeface="Times New Roman" panose="02020603050405020304" pitchFamily="18" charset="0"/>
              </a:rPr>
              <a:t>tìm</a:t>
            </a:r>
            <a:r>
              <a:rPr lang="en-US" sz="26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latin typeface="Times New Roman" panose="02020603050405020304" pitchFamily="18" charset="0"/>
                <a:ea typeface="Arial-Rounded" panose="020B0500000000000000" pitchFamily="34" charset="0"/>
                <a:cs typeface="Times New Roman" panose="02020603050405020304" pitchFamily="18" charset="0"/>
              </a:rPr>
              <a:t>được</a:t>
            </a:r>
            <a:r>
              <a:rPr lang="en-US" sz="26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latin typeface="Times New Roman" panose="02020603050405020304" pitchFamily="18" charset="0"/>
                <a:ea typeface="Arial-Rounded" panose="020B0500000000000000" pitchFamily="34" charset="0"/>
                <a:cs typeface="Times New Roman" panose="02020603050405020304" pitchFamily="18" charset="0"/>
              </a:rPr>
              <a:t>đường</a:t>
            </a:r>
            <a:r>
              <a:rPr lang="en-US" sz="26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latin typeface="Times New Roman" panose="02020603050405020304" pitchFamily="18" charset="0"/>
                <a:ea typeface="Arial-Rounded" panose="020B0500000000000000" pitchFamily="34" charset="0"/>
                <a:cs typeface="Times New Roman" panose="02020603050405020304" pitchFamily="18" charset="0"/>
              </a:rPr>
              <a:t>về</a:t>
            </a:r>
            <a:r>
              <a:rPr lang="en-US" sz="26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latin typeface="Times New Roman" panose="02020603050405020304" pitchFamily="18" charset="0"/>
                <a:ea typeface="Arial-Rounded" panose="020B0500000000000000" pitchFamily="34" charset="0"/>
                <a:cs typeface="Times New Roman" panose="02020603050405020304" pitchFamily="18" charset="0"/>
              </a:rPr>
              <a:t>căn</a:t>
            </a:r>
            <a:r>
              <a:rPr lang="en-US" sz="26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latin typeface="Times New Roman" panose="02020603050405020304" pitchFamily="18" charset="0"/>
                <a:ea typeface="Arial-Rounded" panose="020B0500000000000000" pitchFamily="34" charset="0"/>
                <a:cs typeface="Times New Roman" panose="02020603050405020304" pitchFamily="18" charset="0"/>
              </a:rPr>
              <a:t>nhà</a:t>
            </a:r>
            <a:r>
              <a:rPr lang="en-US" sz="26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latin typeface="Times New Roman" panose="02020603050405020304" pitchFamily="18" charset="0"/>
                <a:ea typeface="Arial-Rounded" panose="020B0500000000000000" pitchFamily="34" charset="0"/>
                <a:cs typeface="Times New Roman" panose="02020603050405020304" pitchFamily="18" charset="0"/>
              </a:rPr>
              <a:t>thân</a:t>
            </a:r>
            <a:r>
              <a:rPr lang="en-US" sz="26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latin typeface="Times New Roman" panose="02020603050405020304" pitchFamily="18" charset="0"/>
                <a:ea typeface="Arial-Rounded" panose="020B0500000000000000" pitchFamily="34" charset="0"/>
                <a:cs typeface="Times New Roman" panose="02020603050405020304" pitchFamily="18" charset="0"/>
              </a:rPr>
              <a:t>thương</a:t>
            </a:r>
            <a:r>
              <a:rPr lang="en-US" sz="26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latin typeface="Times New Roman" panose="02020603050405020304" pitchFamily="18" charset="0"/>
                <a:ea typeface="Arial-Rounded" panose="020B0500000000000000" pitchFamily="34" charset="0"/>
                <a:cs typeface="Times New Roman" panose="02020603050405020304" pitchFamily="18" charset="0"/>
              </a:rPr>
              <a:t>của</a:t>
            </a:r>
            <a:r>
              <a:rPr lang="en-US" sz="26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latin typeface="Times New Roman" panose="02020603050405020304" pitchFamily="18" charset="0"/>
                <a:ea typeface="Arial-Rounded" panose="020B0500000000000000" pitchFamily="34" charset="0"/>
                <a:cs typeface="Times New Roman" panose="02020603050405020304" pitchFamily="18" charset="0"/>
              </a:rPr>
              <a:t>mình</a:t>
            </a:r>
            <a:r>
              <a:rPr lang="en-US" sz="2600" b="1" dirty="0">
                <a:latin typeface="Times New Roman" panose="02020603050405020304" pitchFamily="18" charset="0"/>
                <a:ea typeface="Arial-Rounded" panose="020B0500000000000000" pitchFamily="34" charset="0"/>
                <a:cs typeface="Times New Roman" panose="02020603050405020304" pitchFamily="18" charset="0"/>
              </a:rPr>
              <a:t>.</a:t>
            </a:r>
          </a:p>
          <a:p>
            <a:pPr algn="just">
              <a:lnSpc>
                <a:spcPts val="4200"/>
              </a:lnSpc>
            </a:pPr>
            <a:endParaRPr lang="en-US" sz="2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endParaRPr>
          </a:p>
          <a:p>
            <a:pPr algn="just">
              <a:lnSpc>
                <a:spcPts val="4200"/>
              </a:lnSpc>
            </a:pPr>
            <a:r>
              <a:rPr lang="en-US" sz="2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p>
        </p:txBody>
      </p:sp>
      <p:pic>
        <p:nvPicPr>
          <p:cNvPr id="4" name="Picture 3">
            <a:extLst>
              <a:ext uri="{FF2B5EF4-FFF2-40B4-BE49-F238E27FC236}">
                <a16:creationId xmlns="" xmlns:a16="http://schemas.microsoft.com/office/drawing/2014/main" id="{3F3FACF3-77CC-4B61-860E-93E12E205C4A}"/>
              </a:ext>
            </a:extLst>
          </p:cNvPr>
          <p:cNvPicPr>
            <a:picLocks noChangeAspect="1"/>
          </p:cNvPicPr>
          <p:nvPr/>
        </p:nvPicPr>
        <p:blipFill>
          <a:blip r:embed="rId2"/>
          <a:stretch>
            <a:fillRect/>
          </a:stretch>
        </p:blipFill>
        <p:spPr>
          <a:xfrm>
            <a:off x="103798" y="89982"/>
            <a:ext cx="704562" cy="563649"/>
          </a:xfrm>
          <a:prstGeom prst="rect">
            <a:avLst/>
          </a:prstGeom>
        </p:spPr>
      </p:pic>
      <p:sp>
        <p:nvSpPr>
          <p:cNvPr id="9" name="TextBox 8">
            <a:extLst>
              <a:ext uri="{FF2B5EF4-FFF2-40B4-BE49-F238E27FC236}">
                <a16:creationId xmlns="" xmlns:a16="http://schemas.microsoft.com/office/drawing/2014/main" id="{E0A60B93-0335-47D3-9434-36D02CA91E0D}"/>
              </a:ext>
            </a:extLst>
          </p:cNvPr>
          <p:cNvSpPr txBox="1"/>
          <p:nvPr/>
        </p:nvSpPr>
        <p:spPr>
          <a:xfrm>
            <a:off x="1912961" y="-6788"/>
            <a:ext cx="8366078" cy="615489"/>
          </a:xfrm>
          <a:prstGeom prst="rect">
            <a:avLst/>
          </a:prstGeom>
          <a:noFill/>
        </p:spPr>
        <p:txBody>
          <a:bodyPr wrap="square" lIns="121855" tIns="60928" rIns="121855" bIns="60928" rtlCol="0">
            <a:spAutoFit/>
          </a:bodyPr>
          <a:lstStyle/>
          <a:p>
            <a:pPr algn="ctr"/>
            <a:r>
              <a:rPr lang="en-US" sz="32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TẠM</a:t>
            </a:r>
            <a:r>
              <a:rPr lang="en-US" sz="32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BIỆT</a:t>
            </a:r>
            <a:r>
              <a:rPr lang="en-US" sz="32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CÁNH</a:t>
            </a:r>
            <a:r>
              <a:rPr lang="en-US" sz="32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CAM</a:t>
            </a:r>
          </a:p>
        </p:txBody>
      </p:sp>
      <p:sp>
        <p:nvSpPr>
          <p:cNvPr id="17" name="Oval 16">
            <a:extLst>
              <a:ext uri="{FF2B5EF4-FFF2-40B4-BE49-F238E27FC236}">
                <a16:creationId xmlns="" xmlns:a16="http://schemas.microsoft.com/office/drawing/2014/main" id="{AAD0F60D-AEA1-4FC7-AA29-52B0C28FE97B}"/>
              </a:ext>
            </a:extLst>
          </p:cNvPr>
          <p:cNvSpPr/>
          <p:nvPr/>
        </p:nvSpPr>
        <p:spPr>
          <a:xfrm>
            <a:off x="562654" y="1012424"/>
            <a:ext cx="396448" cy="379703"/>
          </a:xfrm>
          <a:prstGeom prst="ellipse">
            <a:avLst/>
          </a:prstGeom>
          <a:solidFill>
            <a:srgbClr val="FF0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3</a:t>
            </a:r>
          </a:p>
        </p:txBody>
      </p:sp>
    </p:spTree>
    <p:extLst>
      <p:ext uri="{BB962C8B-B14F-4D97-AF65-F5344CB8AC3E}">
        <p14:creationId xmlns:p14="http://schemas.microsoft.com/office/powerpoint/2010/main" val="71905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1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2">
                                            <p:txEl>
                                              <p:pRg st="0" end="0"/>
                                            </p:txEl>
                                          </p:spTgt>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12">
                                            <p:txEl>
                                              <p:pRg st="2" end="2"/>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fade">
                                      <p:cBhvr>
                                        <p:cTn id="18" dur="500"/>
                                        <p:tgtEl>
                                          <p:spTgt spid="17"/>
                                        </p:tgtEl>
                                      </p:cBhvr>
                                    </p:animEffect>
                                  </p:childTnLst>
                                </p:cTn>
                              </p:par>
                              <p:par>
                                <p:cTn id="19" presetID="3" presetClass="emph" presetSubtype="2" fill="hold" nodeType="withEffect">
                                  <p:stCondLst>
                                    <p:cond delay="0"/>
                                  </p:stCondLst>
                                  <p:childTnLst>
                                    <p:animClr clrSpc="rgb" dir="cw">
                                      <p:cBhvr override="childStyle">
                                        <p:cTn id="20" dur="2000" fill="hold"/>
                                        <p:tgtEl>
                                          <p:spTgt spid="12">
                                            <p:txEl>
                                              <p:pRg st="0" end="0"/>
                                            </p:txEl>
                                          </p:spTgt>
                                        </p:tgtEl>
                                        <p:attrNameLst>
                                          <p:attrName>style.color</p:attrName>
                                        </p:attrNameLst>
                                      </p:cBhvr>
                                      <p:to>
                                        <a:srgbClr val="0066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allAtOnce"/>
      <p:bldP spid="9" grpId="0"/>
      <p:bldP spid="1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Graphical user interface&#10;&#10;Description automatically generated">
            <a:extLst>
              <a:ext uri="{FF2B5EF4-FFF2-40B4-BE49-F238E27FC236}">
                <a16:creationId xmlns="" xmlns:a16="http://schemas.microsoft.com/office/drawing/2014/main" id="{506A20E1-18B6-4494-9D00-21AE93834C94}"/>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2200" r="90000">
                        <a14:foregroundMark x1="4800" y1="53796" x2="14800" y2="70833"/>
                        <a14:foregroundMark x1="15100" y1="54630" x2="15100" y2="67685"/>
                        <a14:foregroundMark x1="33500" y1="55926" x2="36400" y2="70093"/>
                        <a14:foregroundMark x1="44100" y1="54907" x2="45600" y2="63148"/>
                        <a14:foregroundMark x1="38700" y1="61296" x2="37500" y2="67130"/>
                        <a14:foregroundMark x1="34400" y1="57778" x2="28600" y2="63981"/>
                        <a14:foregroundMark x1="28600" y1="63981" x2="28600" y2="65278"/>
                        <a14:foregroundMark x1="25700" y1="52500" x2="34100" y2="55463"/>
                        <a14:foregroundMark x1="34100" y1="55463" x2="34400" y2="55648"/>
                        <a14:foregroundMark x1="38100" y1="52500" x2="44100" y2="52222"/>
                        <a14:foregroundMark x1="47000" y1="62037" x2="47600" y2="65833"/>
                        <a14:foregroundMark x1="45300" y1="67407" x2="47000" y2="66296"/>
                        <a14:foregroundMark x1="46700" y1="66296" x2="47600" y2="68148"/>
                        <a14:foregroundMark x1="26900" y1="66852" x2="28600" y2="66852"/>
                        <a14:foregroundMark x1="34400" y1="52222" x2="34400" y2="52222"/>
                        <a14:foregroundMark x1="33800" y1="52500" x2="38700" y2="50648"/>
                        <a14:foregroundMark x1="36900" y1="51944" x2="38900" y2="51667"/>
                        <a14:foregroundMark x1="38400" y1="53056" x2="36100" y2="51667"/>
                        <a14:foregroundMark x1="43800" y1="56204" x2="45800" y2="57315"/>
                        <a14:foregroundMark x1="43000" y1="58611" x2="44000" y2="55833"/>
                        <a14:foregroundMark x1="45300" y1="52222" x2="48200" y2="52222"/>
                        <a14:foregroundMark x1="48200" y1="52500" x2="50500" y2="53148"/>
                        <a14:foregroundMark x1="45300" y1="57130" x2="49200" y2="61389"/>
                        <a14:foregroundMark x1="39200" y1="64722" x2="44500" y2="64722"/>
                        <a14:foregroundMark x1="41800" y1="64722" x2="40800" y2="61019"/>
                        <a14:foregroundMark x1="42500" y1="64074" x2="45800" y2="67778"/>
                        <a14:backgroundMark x1="48682" y1="66539" x2="60900" y2="70000"/>
                        <a14:backgroundMark x1="32684" y1="62008" x2="33034" y2="62107"/>
                        <a14:backgroundMark x1="26900" y1="60370" x2="29143" y2="61005"/>
                        <a14:backgroundMark x1="60900" y1="70000" x2="50875" y2="51719"/>
                        <a14:backgroundMark x1="45483" y1="51956" x2="44302" y2="51919"/>
                        <a14:backgroundMark x1="29056" y1="55280" x2="24300" y2="57685"/>
                        <a14:backgroundMark x1="33509" y1="53028" x2="32774" y2="53400"/>
                        <a14:backgroundMark x1="24300" y1="57685" x2="21600" y2="60926"/>
                        <a14:backgroundMark x1="33300" y1="23889" x2="33800" y2="38333"/>
                        <a14:backgroundMark x1="33800" y1="38333" x2="35300" y2="22037"/>
                        <a14:backgroundMark x1="35300" y1="22037" x2="35300" y2="22037"/>
                        <a14:backgroundMark x1="38300" y1="25648" x2="55400" y2="25278"/>
                        <a14:backgroundMark x1="55400" y1="25278" x2="65100" y2="25833"/>
                        <a14:backgroundMark x1="43400" y1="30463" x2="73800" y2="27963"/>
                        <a14:backgroundMark x1="40800" y1="20278" x2="74300" y2="20093"/>
                        <a14:backgroundMark x1="74300" y1="20093" x2="76800" y2="20093"/>
                        <a14:backgroundMark x1="44300" y1="17963" x2="54600" y2="25370"/>
                        <a14:backgroundMark x1="47700" y1="17778" x2="48600" y2="21389"/>
                        <a14:backgroundMark x1="54100" y1="25833" x2="54100" y2="27685"/>
                        <a14:backgroundMark x1="7600" y1="32870" x2="17500" y2="36574"/>
                        <a14:backgroundMark x1="17500" y1="36574" x2="26500" y2="36204"/>
                        <a14:backgroundMark x1="26500" y1="36204" x2="28300" y2="24537"/>
                        <a14:backgroundMark x1="28300" y1="24537" x2="17600" y2="20556"/>
                        <a14:backgroundMark x1="17600" y1="20556" x2="9100" y2="34352"/>
                        <a14:backgroundMark x1="9100" y1="34352" x2="19100" y2="42037"/>
                        <a14:backgroundMark x1="19100" y1="42037" x2="28400" y2="38704"/>
                        <a14:backgroundMark x1="28400" y1="38704" x2="27200" y2="32037"/>
                        <a14:backgroundMark x1="12800" y1="24815" x2="6700" y2="36481"/>
                        <a14:backgroundMark x1="6700" y1="36481" x2="13200" y2="45833"/>
                        <a14:backgroundMark x1="13200" y1="45833" x2="19500" y2="40278"/>
                        <a14:backgroundMark x1="19500" y1="40278" x2="19000" y2="30093"/>
                        <a14:backgroundMark x1="19000" y1="30093" x2="16000" y2="27222"/>
                        <a14:backgroundMark x1="13400" y1="24815" x2="5700" y2="28981"/>
                        <a14:backgroundMark x1="5700" y1="28981" x2="4800" y2="33611"/>
                        <a14:backgroundMark x1="2200" y1="38704" x2="6300" y2="31852"/>
                        <a14:backgroundMark x1="6300" y1="31852" x2="16200" y2="25093"/>
                        <a14:backgroundMark x1="16200" y1="25093" x2="25500" y2="24722"/>
                        <a14:backgroundMark x1="25500" y1="24722" x2="26000" y2="24815"/>
                        <a14:backgroundMark x1="3300" y1="28056" x2="10300" y2="22037"/>
                        <a14:backgroundMark x1="10300" y1="22037" x2="17400" y2="21667"/>
                        <a14:backgroundMark x1="11400" y1="24815" x2="4400" y2="29259"/>
                        <a14:backgroundMark x1="4400" y1="29259" x2="4800" y2="29074"/>
                        <a14:backgroundMark x1="13400" y1="21389" x2="10900" y2="32685"/>
                        <a14:backgroundMark x1="10900" y1="32685" x2="19200" y2="25556"/>
                        <a14:backgroundMark x1="19200" y1="25556" x2="19400" y2="24537"/>
                        <a14:backgroundMark x1="16800" y1="25926" x2="20500" y2="35926"/>
                        <a14:backgroundMark x1="20500" y1="35926" x2="30300" y2="29074"/>
                        <a14:backgroundMark x1="9100" y1="31204" x2="26300" y2="30741"/>
                        <a14:backgroundMark x1="26300" y1="30741" x2="34900" y2="30741"/>
                        <a14:backgroundMark x1="34900" y1="30741" x2="5600" y2="30741"/>
                        <a14:backgroundMark x1="16300" y1="31759" x2="49500" y2="28611"/>
                        <a14:backgroundMark x1="49500" y1="28611" x2="11800" y2="34352"/>
                        <a14:backgroundMark x1="11800" y1="34352" x2="23200" y2="34815"/>
                        <a14:backgroundMark x1="23200" y1="34815" x2="60700" y2="31481"/>
                        <a14:backgroundMark x1="60700" y1="31481" x2="33500" y2="40185"/>
                        <a14:backgroundMark x1="33500" y1="40185" x2="79400" y2="33611"/>
                        <a14:backgroundMark x1="55900" y1="33333" x2="75000" y2="30926"/>
                        <a14:backgroundMark x1="75000" y1="30926" x2="42700" y2="28056"/>
                        <a14:backgroundMark x1="66800" y1="31204" x2="80900" y2="33796"/>
                        <a14:backgroundMark x1="80900" y1="33796" x2="67700" y2="38611"/>
                        <a14:backgroundMark x1="67700" y1="38611" x2="59000" y2="38704"/>
                        <a14:backgroundMark x1="59000" y1="38704" x2="74300" y2="35556"/>
                        <a14:backgroundMark x1="74300" y1="35556" x2="75700" y2="38704"/>
                        <a14:backgroundMark x1="2800" y1="28056" x2="11000" y2="29352"/>
                        <a14:backgroundMark x1="11000" y1="29352" x2="20400" y2="24630"/>
                        <a14:backgroundMark x1="20400" y1="24630" x2="10300" y2="28519"/>
                        <a14:backgroundMark x1="10300" y1="28519" x2="12200" y2="20370"/>
                        <a14:backgroundMark x1="12200" y1="20370" x2="8900" y2="30833"/>
                        <a14:backgroundMark x1="8900" y1="30833" x2="200" y2="35463"/>
                        <a14:backgroundMark x1="200" y1="35463" x2="16700" y2="28519"/>
                        <a14:backgroundMark x1="16700" y1="28519" x2="24100" y2="32222"/>
                        <a14:backgroundMark x1="24100" y1="32222" x2="26300" y2="31204"/>
                        <a14:backgroundMark x1="23200" y1="32315" x2="25400" y2="30185"/>
                        <a14:backgroundMark x1="27700" y1="28056" x2="16800" y2="32593"/>
                        <a14:backgroundMark x1="800" y1="37315" x2="1900" y2="37593"/>
                        <a14:backgroundMark x1="1900" y1="35741" x2="3000" y2="37315"/>
                        <a14:backgroundMark x1="54800" y1="24444" x2="62300" y2="43241"/>
                        <a14:backgroundMark x1="62300" y1="43241" x2="72100" y2="37222"/>
                        <a14:backgroundMark x1="72100" y1="37222" x2="71800" y2="27685"/>
                        <a14:backgroundMark x1="71800" y1="27685" x2="62300" y2="33241"/>
                        <a14:backgroundMark x1="62300" y1="33241" x2="55800" y2="40278"/>
                        <a14:backgroundMark x1="55800" y1="40278" x2="61700" y2="32500"/>
                        <a14:backgroundMark x1="61700" y1="32500" x2="60800" y2="29907"/>
                        <a14:backgroundMark x1="55800" y1="31481" x2="54800" y2="41481"/>
                        <a14:backgroundMark x1="54800" y1="41481" x2="54800" y2="36296"/>
                        <a14:backgroundMark x1="54800" y1="31111" x2="55800" y2="38148"/>
                      </a14:backgroundRemoval>
                    </a14:imgEffect>
                  </a14:imgLayer>
                </a14:imgProps>
              </a:ext>
              <a:ext uri="{28A0092B-C50C-407E-A947-70E740481C1C}">
                <a14:useLocalDpi xmlns:a14="http://schemas.microsoft.com/office/drawing/2010/main" val="0"/>
              </a:ext>
            </a:extLst>
          </a:blip>
          <a:stretch>
            <a:fillRect/>
          </a:stretch>
        </p:blipFill>
        <p:spPr>
          <a:xfrm>
            <a:off x="9350508" y="-2471719"/>
            <a:ext cx="5136599" cy="5547526"/>
          </a:xfrm>
          <a:prstGeom prst="rect">
            <a:avLst/>
          </a:prstGeom>
        </p:spPr>
      </p:pic>
      <p:sp>
        <p:nvSpPr>
          <p:cNvPr id="3" name="Google Shape;874;p79">
            <a:extLst>
              <a:ext uri="{FF2B5EF4-FFF2-40B4-BE49-F238E27FC236}">
                <a16:creationId xmlns="" xmlns:a16="http://schemas.microsoft.com/office/drawing/2014/main" id="{2C4AD102-FC5F-4341-A9DF-919698A3BF46}"/>
              </a:ext>
            </a:extLst>
          </p:cNvPr>
          <p:cNvSpPr txBox="1"/>
          <p:nvPr/>
        </p:nvSpPr>
        <p:spPr>
          <a:xfrm>
            <a:off x="717559" y="2057165"/>
            <a:ext cx="10238537" cy="906000"/>
          </a:xfrm>
          <a:prstGeom prst="rect">
            <a:avLst/>
          </a:prstGeom>
          <a:noFill/>
          <a:ln>
            <a:noFill/>
          </a:ln>
        </p:spPr>
        <p:txBody>
          <a:bodyPr spcFirstLastPara="1" wrap="square" lIns="121705" tIns="121705" rIns="121705" bIns="121705" anchor="t" anchorCtr="0">
            <a:noAutofit/>
          </a:bodyPr>
          <a:lstStyle/>
          <a:p>
            <a:pPr algn="just">
              <a:lnSpc>
                <a:spcPct val="150000"/>
              </a:lnSpc>
            </a:pPr>
            <a:r>
              <a:rPr kumimoji="0" lang="en-US" sz="3600" b="1" i="0" u="none" strike="noStrike" kern="1200" cap="none" spc="0" normalizeH="0" baseline="0" noProof="0" dirty="0">
                <a:ln>
                  <a:noFill/>
                </a:ln>
                <a:solidFill>
                  <a:srgbClr val="0066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lang="en-US" sz="3600" b="1" noProof="0" dirty="0">
                <a:solidFill>
                  <a:srgbClr val="0066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a:solidFill>
                  <a:srgbClr val="0066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Tạm</a:t>
            </a:r>
            <a:r>
              <a:rPr lang="en-US" sz="36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biệt</a:t>
            </a:r>
            <a:r>
              <a:rPr lang="en-US" sz="36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cánh</a:t>
            </a:r>
            <a:r>
              <a:rPr lang="en-US" sz="36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cam </a:t>
            </a:r>
            <a:r>
              <a:rPr lang="en-US" sz="3600" b="1"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nhỏ</a:t>
            </a:r>
            <a:r>
              <a:rPr lang="en-US" sz="36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Bống</a:t>
            </a:r>
            <a:r>
              <a:rPr lang="en-US" sz="36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hi </a:t>
            </a:r>
            <a:r>
              <a:rPr lang="en-US" sz="3600" b="1"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vọng</a:t>
            </a:r>
            <a:r>
              <a:rPr lang="en-US" sz="36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chú</a:t>
            </a:r>
            <a:r>
              <a:rPr lang="en-US" sz="36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sẽ</a:t>
            </a:r>
            <a:r>
              <a:rPr lang="en-US" sz="36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tìm</a:t>
            </a:r>
            <a:r>
              <a:rPr lang="en-US" sz="36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được</a:t>
            </a:r>
            <a:r>
              <a:rPr lang="en-US" sz="36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đường</a:t>
            </a:r>
            <a:r>
              <a:rPr lang="en-US" sz="36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về</a:t>
            </a:r>
            <a:r>
              <a:rPr lang="en-US" sz="36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căn</a:t>
            </a:r>
            <a:r>
              <a:rPr lang="en-US" sz="36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nhà</a:t>
            </a:r>
            <a:r>
              <a:rPr lang="en-US" sz="36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thân</a:t>
            </a:r>
            <a:r>
              <a:rPr lang="en-US" sz="36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thương</a:t>
            </a:r>
            <a:r>
              <a:rPr lang="en-US" sz="36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của</a:t>
            </a:r>
            <a:r>
              <a:rPr lang="en-US" sz="36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mình</a:t>
            </a:r>
            <a:r>
              <a:rPr lang="en-US" sz="36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a:t>
            </a:r>
          </a:p>
          <a:p>
            <a:pPr lvl="0" algn="just">
              <a:lnSpc>
                <a:spcPct val="150000"/>
              </a:lnSpc>
            </a:pPr>
            <a:endParaRPr kumimoji="0" lang="vi-VN" sz="3600" b="1" i="0" u="none" strike="noStrike" kern="1200" cap="none" spc="0" normalizeH="0" baseline="0" noProof="0" dirty="0">
              <a:ln>
                <a:noFill/>
              </a:ln>
              <a:solidFill>
                <a:srgbClr val="0066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nvGrpSpPr>
          <p:cNvPr id="4" name="Group 3">
            <a:extLst>
              <a:ext uri="{FF2B5EF4-FFF2-40B4-BE49-F238E27FC236}">
                <a16:creationId xmlns="" xmlns:a16="http://schemas.microsoft.com/office/drawing/2014/main" id="{53AFB1D7-AC7A-4356-A8CA-A901FE12F18E}"/>
              </a:ext>
            </a:extLst>
          </p:cNvPr>
          <p:cNvGrpSpPr/>
          <p:nvPr/>
        </p:nvGrpSpPr>
        <p:grpSpPr>
          <a:xfrm>
            <a:off x="2901045" y="302044"/>
            <a:ext cx="6104745" cy="773417"/>
            <a:chOff x="5585897" y="4488769"/>
            <a:chExt cx="5280066" cy="773417"/>
          </a:xfrm>
        </p:grpSpPr>
        <p:sp>
          <p:nvSpPr>
            <p:cNvPr id="5" name="Rounded Rectangular Callout 3">
              <a:extLst>
                <a:ext uri="{FF2B5EF4-FFF2-40B4-BE49-F238E27FC236}">
                  <a16:creationId xmlns="" xmlns:a16="http://schemas.microsoft.com/office/drawing/2014/main" id="{136667B4-26AB-41DC-BFF1-B147CD0A5617}"/>
                </a:ext>
              </a:extLst>
            </p:cNvPr>
            <p:cNvSpPr/>
            <p:nvPr/>
          </p:nvSpPr>
          <p:spPr>
            <a:xfrm>
              <a:off x="6090568" y="4488769"/>
              <a:ext cx="4176347" cy="773417"/>
            </a:xfrm>
            <a:prstGeom prst="wedgeRoundRectCallout">
              <a:avLst>
                <a:gd name="adj1" fmla="val 69484"/>
                <a:gd name="adj2" fmla="val 41441"/>
                <a:gd name="adj3" fmla="val 16667"/>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8" name="TextBox 7">
              <a:extLst>
                <a:ext uri="{FF2B5EF4-FFF2-40B4-BE49-F238E27FC236}">
                  <a16:creationId xmlns="" xmlns:a16="http://schemas.microsoft.com/office/drawing/2014/main" id="{18876B45-8B11-4A06-A2B7-5BD98EF2E73D}"/>
                </a:ext>
              </a:extLst>
            </p:cNvPr>
            <p:cNvSpPr txBox="1"/>
            <p:nvPr/>
          </p:nvSpPr>
          <p:spPr>
            <a:xfrm>
              <a:off x="5585897" y="4559337"/>
              <a:ext cx="528006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LUYỆN</a:t>
              </a:r>
              <a:r>
                <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ĐỌC</a:t>
              </a:r>
              <a:r>
                <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CÂU</a:t>
              </a:r>
              <a:r>
                <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DÀI</a:t>
              </a:r>
              <a:endPar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grpSp>
        <p:nvGrpSpPr>
          <p:cNvPr id="15" name="Group 14">
            <a:extLst>
              <a:ext uri="{FF2B5EF4-FFF2-40B4-BE49-F238E27FC236}">
                <a16:creationId xmlns="" xmlns:a16="http://schemas.microsoft.com/office/drawing/2014/main" id="{15C9FC6F-BCDB-40DE-97FD-479AB13A491D}"/>
              </a:ext>
            </a:extLst>
          </p:cNvPr>
          <p:cNvGrpSpPr/>
          <p:nvPr/>
        </p:nvGrpSpPr>
        <p:grpSpPr>
          <a:xfrm>
            <a:off x="10978231" y="3247752"/>
            <a:ext cx="233177" cy="388357"/>
            <a:chOff x="9761963" y="1314821"/>
            <a:chExt cx="265366" cy="471999"/>
          </a:xfrm>
        </p:grpSpPr>
        <p:cxnSp>
          <p:nvCxnSpPr>
            <p:cNvPr id="16" name="Straight Connector 15">
              <a:extLst>
                <a:ext uri="{FF2B5EF4-FFF2-40B4-BE49-F238E27FC236}">
                  <a16:creationId xmlns="" xmlns:a16="http://schemas.microsoft.com/office/drawing/2014/main" id="{98208D4F-186C-459B-81BE-0F2AFF31081C}"/>
                </a:ext>
              </a:extLst>
            </p:cNvPr>
            <p:cNvCxnSpPr>
              <a:cxnSpLocks/>
            </p:cNvCxnSpPr>
            <p:nvPr/>
          </p:nvCxnSpPr>
          <p:spPr>
            <a:xfrm flipH="1">
              <a:off x="9761963" y="1314821"/>
              <a:ext cx="172279" cy="455973"/>
            </a:xfrm>
            <a:prstGeom prst="line">
              <a:avLst/>
            </a:prstGeom>
            <a:ln w="28575">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7" name="Straight Connector 16">
              <a:extLst>
                <a:ext uri="{FF2B5EF4-FFF2-40B4-BE49-F238E27FC236}">
                  <a16:creationId xmlns="" xmlns:a16="http://schemas.microsoft.com/office/drawing/2014/main" id="{8BAECF20-1C73-46FB-B9A5-BCE3566BC6AA}"/>
                </a:ext>
              </a:extLst>
            </p:cNvPr>
            <p:cNvCxnSpPr>
              <a:cxnSpLocks/>
            </p:cNvCxnSpPr>
            <p:nvPr/>
          </p:nvCxnSpPr>
          <p:spPr>
            <a:xfrm flipH="1">
              <a:off x="9855050" y="1330847"/>
              <a:ext cx="172279" cy="455973"/>
            </a:xfrm>
            <a:prstGeom prst="line">
              <a:avLst/>
            </a:prstGeom>
            <a:ln w="28575">
              <a:solidFill>
                <a:srgbClr val="FF0000"/>
              </a:solidFill>
            </a:ln>
          </p:spPr>
          <p:style>
            <a:lnRef idx="3">
              <a:schemeClr val="accent2"/>
            </a:lnRef>
            <a:fillRef idx="0">
              <a:schemeClr val="accent2"/>
            </a:fillRef>
            <a:effectRef idx="2">
              <a:schemeClr val="accent2"/>
            </a:effectRef>
            <a:fontRef idx="minor">
              <a:schemeClr val="tx1"/>
            </a:fontRef>
          </p:style>
        </p:cxnSp>
      </p:grpSp>
      <p:cxnSp>
        <p:nvCxnSpPr>
          <p:cNvPr id="18" name="Straight Connector 17">
            <a:extLst>
              <a:ext uri="{FF2B5EF4-FFF2-40B4-BE49-F238E27FC236}">
                <a16:creationId xmlns="" xmlns:a16="http://schemas.microsoft.com/office/drawing/2014/main" id="{564F3C42-9D35-41EB-A720-50DF6CF32724}"/>
              </a:ext>
            </a:extLst>
          </p:cNvPr>
          <p:cNvCxnSpPr>
            <a:cxnSpLocks/>
          </p:cNvCxnSpPr>
          <p:nvPr/>
        </p:nvCxnSpPr>
        <p:spPr>
          <a:xfrm flipH="1">
            <a:off x="6560652" y="2363400"/>
            <a:ext cx="168816" cy="437391"/>
          </a:xfrm>
          <a:prstGeom prst="line">
            <a:avLst/>
          </a:prstGeom>
          <a:ln w="28575">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9" name="Straight Connector 18">
            <a:extLst>
              <a:ext uri="{FF2B5EF4-FFF2-40B4-BE49-F238E27FC236}">
                <a16:creationId xmlns="" xmlns:a16="http://schemas.microsoft.com/office/drawing/2014/main" id="{A1335CC9-75AF-4357-AE08-4DFE315B606E}"/>
              </a:ext>
            </a:extLst>
          </p:cNvPr>
          <p:cNvCxnSpPr>
            <a:cxnSpLocks/>
          </p:cNvCxnSpPr>
          <p:nvPr/>
        </p:nvCxnSpPr>
        <p:spPr>
          <a:xfrm flipH="1">
            <a:off x="9477156" y="2363400"/>
            <a:ext cx="168816" cy="437391"/>
          </a:xfrm>
          <a:prstGeom prst="line">
            <a:avLst/>
          </a:prstGeom>
          <a:ln w="28575">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20" name="Straight Connector 19">
            <a:extLst>
              <a:ext uri="{FF2B5EF4-FFF2-40B4-BE49-F238E27FC236}">
                <a16:creationId xmlns="" xmlns:a16="http://schemas.microsoft.com/office/drawing/2014/main" id="{5C3A8DAB-016C-4B46-8E92-152DA18AD229}"/>
              </a:ext>
            </a:extLst>
          </p:cNvPr>
          <p:cNvCxnSpPr>
            <a:cxnSpLocks/>
          </p:cNvCxnSpPr>
          <p:nvPr/>
        </p:nvCxnSpPr>
        <p:spPr>
          <a:xfrm flipH="1">
            <a:off x="2632969" y="3198718"/>
            <a:ext cx="168816" cy="437391"/>
          </a:xfrm>
          <a:prstGeom prst="line">
            <a:avLst/>
          </a:prstGeom>
          <a:ln w="28575">
            <a:solidFill>
              <a:srgbClr val="FF0000"/>
            </a:solidFill>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3411846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wipe(up)">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wipe(up)">
                                      <p:cBhvr>
                                        <p:cTn id="22" dur="5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wipe(up)">
                                      <p:cBhvr>
                                        <p:cTn id="27" dur="500"/>
                                        <p:tgtEl>
                                          <p:spTgt spid="2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grayscl/>
            <a:extLst>
              <a:ext uri="{BEBA8EAE-BF5A-486C-A8C5-ECC9F3942E4B}">
                <a14:imgProps xmlns:a14="http://schemas.microsoft.com/office/drawing/2010/main">
                  <a14:imgLayer r:embed="rId3">
                    <a14:imgEffect>
                      <a14:sharpenSoften amount="50000"/>
                    </a14:imgEffect>
                    <a14:imgEffect>
                      <a14:brightnessContrast bright="40000" contrast="-40000"/>
                    </a14:imgEffect>
                  </a14:imgLayer>
                </a14:imgProps>
              </a:ext>
            </a:extLst>
          </a:blip>
          <a:stretch>
            <a:fillRect/>
          </a:stretch>
        </p:blipFill>
        <p:spPr>
          <a:xfrm>
            <a:off x="501422" y="5629683"/>
            <a:ext cx="10922987" cy="1019311"/>
          </a:xfrm>
          <a:prstGeom prst="rect">
            <a:avLst/>
          </a:prstGeom>
        </p:spPr>
      </p:pic>
      <p:pic>
        <p:nvPicPr>
          <p:cNvPr id="1026" name="Picture 2" descr="ngày khai trườ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12211" y="1071154"/>
            <a:ext cx="8133125" cy="450832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5"/>
          <a:stretch>
            <a:fillRect/>
          </a:stretch>
        </p:blipFill>
        <p:spPr>
          <a:xfrm>
            <a:off x="0" y="54293"/>
            <a:ext cx="2723523" cy="1016861"/>
          </a:xfrm>
          <a:prstGeom prst="rect">
            <a:avLst/>
          </a:prstGeom>
        </p:spPr>
      </p:pic>
      <p:grpSp>
        <p:nvGrpSpPr>
          <p:cNvPr id="7" name="1"/>
          <p:cNvGrpSpPr/>
          <p:nvPr/>
        </p:nvGrpSpPr>
        <p:grpSpPr>
          <a:xfrm>
            <a:off x="331899" y="-124665"/>
            <a:ext cx="11903710" cy="6773659"/>
            <a:chOff x="341926" y="208486"/>
            <a:chExt cx="11441759" cy="5883467"/>
          </a:xfrm>
        </p:grpSpPr>
        <p:pic>
          <p:nvPicPr>
            <p:cNvPr id="8" name="134"/>
            <p:cNvPicPr>
              <a:picLocks noChangeAspect="1"/>
            </p:cNvPicPr>
            <p:nvPr/>
          </p:nvPicPr>
          <p:blipFill>
            <a:blip r:embed="rId6"/>
            <a:stretch>
              <a:fillRect/>
            </a:stretch>
          </p:blipFill>
          <p:spPr>
            <a:xfrm>
              <a:off x="907478" y="208803"/>
              <a:ext cx="10876207" cy="5883150"/>
            </a:xfrm>
            <a:prstGeom prst="rect">
              <a:avLst/>
            </a:prstGeom>
          </p:spPr>
        </p:pic>
        <p:pic>
          <p:nvPicPr>
            <p:cNvPr id="9" name="135"/>
            <p:cNvPicPr>
              <a:picLocks noChangeAspect="1"/>
            </p:cNvPicPr>
            <p:nvPr/>
          </p:nvPicPr>
          <p:blipFill>
            <a:blip r:embed="rId7"/>
            <a:stretch>
              <a:fillRect/>
            </a:stretch>
          </p:blipFill>
          <p:spPr>
            <a:xfrm>
              <a:off x="864231" y="208725"/>
              <a:ext cx="10876207" cy="5846571"/>
            </a:xfrm>
            <a:prstGeom prst="rect">
              <a:avLst/>
            </a:prstGeom>
          </p:spPr>
        </p:pic>
        <p:pic>
          <p:nvPicPr>
            <p:cNvPr id="10" name="136"/>
            <p:cNvPicPr>
              <a:picLocks noChangeAspect="1"/>
            </p:cNvPicPr>
            <p:nvPr/>
          </p:nvPicPr>
          <p:blipFill>
            <a:blip r:embed="rId8"/>
            <a:stretch>
              <a:fillRect/>
            </a:stretch>
          </p:blipFill>
          <p:spPr>
            <a:xfrm>
              <a:off x="803773" y="208486"/>
              <a:ext cx="10876207" cy="5785605"/>
            </a:xfrm>
            <a:prstGeom prst="rect">
              <a:avLst/>
            </a:prstGeom>
          </p:spPr>
        </p:pic>
        <p:pic>
          <p:nvPicPr>
            <p:cNvPr id="11" name="142"/>
            <p:cNvPicPr>
              <a:picLocks noChangeAspect="1"/>
            </p:cNvPicPr>
            <p:nvPr/>
          </p:nvPicPr>
          <p:blipFill>
            <a:blip r:embed="rId9"/>
            <a:stretch>
              <a:fillRect/>
            </a:stretch>
          </p:blipFill>
          <p:spPr>
            <a:xfrm>
              <a:off x="341926" y="784490"/>
              <a:ext cx="1054699" cy="4986960"/>
            </a:xfrm>
            <a:prstGeom prst="rect">
              <a:avLst/>
            </a:prstGeom>
          </p:spPr>
        </p:pic>
      </p:grpSp>
      <p:pic>
        <p:nvPicPr>
          <p:cNvPr id="12" name="137"/>
          <p:cNvPicPr>
            <a:picLocks noChangeAspect="1"/>
          </p:cNvPicPr>
          <p:nvPr/>
        </p:nvPicPr>
        <p:blipFill rotWithShape="1">
          <a:blip r:embed="rId10" cstate="screen"/>
          <a:srcRect/>
          <a:stretch>
            <a:fillRect/>
          </a:stretch>
        </p:blipFill>
        <p:spPr>
          <a:xfrm>
            <a:off x="7880020" y="1131546"/>
            <a:ext cx="2208207" cy="792549"/>
          </a:xfrm>
          <a:prstGeom prst="rect">
            <a:avLst/>
          </a:prstGeom>
        </p:spPr>
      </p:pic>
      <p:pic>
        <p:nvPicPr>
          <p:cNvPr id="13" name="138"/>
          <p:cNvPicPr>
            <a:picLocks noChangeAspect="1"/>
          </p:cNvPicPr>
          <p:nvPr/>
        </p:nvPicPr>
        <p:blipFill>
          <a:blip r:embed="rId11"/>
          <a:stretch>
            <a:fillRect/>
          </a:stretch>
        </p:blipFill>
        <p:spPr>
          <a:xfrm>
            <a:off x="9156640" y="5110192"/>
            <a:ext cx="2316681" cy="1268078"/>
          </a:xfrm>
          <a:prstGeom prst="rect">
            <a:avLst/>
          </a:prstGeom>
        </p:spPr>
      </p:pic>
      <p:pic>
        <p:nvPicPr>
          <p:cNvPr id="14" name="139"/>
          <p:cNvPicPr>
            <a:picLocks noChangeAspect="1"/>
          </p:cNvPicPr>
          <p:nvPr/>
        </p:nvPicPr>
        <p:blipFill>
          <a:blip r:embed="rId12"/>
          <a:stretch>
            <a:fillRect/>
          </a:stretch>
        </p:blipFill>
        <p:spPr>
          <a:xfrm>
            <a:off x="9887222" y="2132089"/>
            <a:ext cx="2523963" cy="2797451"/>
          </a:xfrm>
          <a:prstGeom prst="rect">
            <a:avLst/>
          </a:prstGeom>
        </p:spPr>
      </p:pic>
      <p:pic>
        <p:nvPicPr>
          <p:cNvPr id="15" name="140"/>
          <p:cNvPicPr>
            <a:picLocks noChangeAspect="1"/>
          </p:cNvPicPr>
          <p:nvPr/>
        </p:nvPicPr>
        <p:blipFill>
          <a:blip r:embed="rId13"/>
          <a:stretch>
            <a:fillRect/>
          </a:stretch>
        </p:blipFill>
        <p:spPr>
          <a:xfrm>
            <a:off x="1453333" y="4267986"/>
            <a:ext cx="3145809" cy="2505673"/>
          </a:xfrm>
          <a:prstGeom prst="rect">
            <a:avLst/>
          </a:prstGeom>
        </p:spPr>
      </p:pic>
      <p:pic>
        <p:nvPicPr>
          <p:cNvPr id="16" name="141"/>
          <p:cNvPicPr>
            <a:picLocks noChangeAspect="1"/>
          </p:cNvPicPr>
          <p:nvPr/>
        </p:nvPicPr>
        <p:blipFill>
          <a:blip r:embed="rId14"/>
          <a:stretch>
            <a:fillRect/>
          </a:stretch>
        </p:blipFill>
        <p:spPr>
          <a:xfrm>
            <a:off x="9957493" y="1924966"/>
            <a:ext cx="871804" cy="865707"/>
          </a:xfrm>
          <a:prstGeom prst="rect">
            <a:avLst/>
          </a:prstGeom>
        </p:spPr>
      </p:pic>
      <p:pic>
        <p:nvPicPr>
          <p:cNvPr id="17" name="147"/>
          <p:cNvPicPr>
            <a:picLocks noChangeAspect="1"/>
          </p:cNvPicPr>
          <p:nvPr/>
        </p:nvPicPr>
        <p:blipFill>
          <a:blip r:embed="rId15"/>
          <a:stretch>
            <a:fillRect/>
          </a:stretch>
        </p:blipFill>
        <p:spPr>
          <a:xfrm>
            <a:off x="1905999" y="2336104"/>
            <a:ext cx="457240" cy="481626"/>
          </a:xfrm>
          <a:prstGeom prst="rect">
            <a:avLst/>
          </a:prstGeom>
        </p:spPr>
      </p:pic>
      <p:pic>
        <p:nvPicPr>
          <p:cNvPr id="18" name="148"/>
          <p:cNvPicPr>
            <a:picLocks noChangeAspect="1"/>
          </p:cNvPicPr>
          <p:nvPr/>
        </p:nvPicPr>
        <p:blipFill>
          <a:blip r:embed="rId16"/>
          <a:stretch>
            <a:fillRect/>
          </a:stretch>
        </p:blipFill>
        <p:spPr>
          <a:xfrm>
            <a:off x="1625246" y="2873101"/>
            <a:ext cx="1030313" cy="1394885"/>
          </a:xfrm>
          <a:prstGeom prst="rect">
            <a:avLst/>
          </a:prstGeom>
        </p:spPr>
      </p:pic>
      <p:pic>
        <p:nvPicPr>
          <p:cNvPr id="19" name="143"/>
          <p:cNvPicPr>
            <a:picLocks noChangeAspect="1"/>
          </p:cNvPicPr>
          <p:nvPr/>
        </p:nvPicPr>
        <p:blipFill>
          <a:blip r:embed="rId17"/>
          <a:stretch>
            <a:fillRect/>
          </a:stretch>
        </p:blipFill>
        <p:spPr>
          <a:xfrm>
            <a:off x="4160684" y="554436"/>
            <a:ext cx="896190" cy="1012024"/>
          </a:xfrm>
          <a:prstGeom prst="rect">
            <a:avLst/>
          </a:prstGeom>
        </p:spPr>
      </p:pic>
      <p:pic>
        <p:nvPicPr>
          <p:cNvPr id="20" name="146"/>
          <p:cNvPicPr>
            <a:picLocks noChangeAspect="1"/>
          </p:cNvPicPr>
          <p:nvPr/>
        </p:nvPicPr>
        <p:blipFill>
          <a:blip r:embed="rId18"/>
          <a:stretch>
            <a:fillRect/>
          </a:stretch>
        </p:blipFill>
        <p:spPr>
          <a:xfrm>
            <a:off x="5188076" y="505654"/>
            <a:ext cx="969348" cy="1091279"/>
          </a:xfrm>
          <a:prstGeom prst="rect">
            <a:avLst/>
          </a:prstGeom>
        </p:spPr>
      </p:pic>
      <p:pic>
        <p:nvPicPr>
          <p:cNvPr id="21" name="145"/>
          <p:cNvPicPr>
            <a:picLocks noChangeAspect="1"/>
          </p:cNvPicPr>
          <p:nvPr/>
        </p:nvPicPr>
        <p:blipFill>
          <a:blip r:embed="rId19"/>
          <a:stretch>
            <a:fillRect/>
          </a:stretch>
        </p:blipFill>
        <p:spPr>
          <a:xfrm>
            <a:off x="6328553" y="632953"/>
            <a:ext cx="768163" cy="883997"/>
          </a:xfrm>
          <a:prstGeom prst="rect">
            <a:avLst/>
          </a:prstGeom>
        </p:spPr>
      </p:pic>
      <p:pic>
        <p:nvPicPr>
          <p:cNvPr id="22" name="144"/>
          <p:cNvPicPr>
            <a:picLocks noChangeAspect="1"/>
          </p:cNvPicPr>
          <p:nvPr/>
        </p:nvPicPr>
        <p:blipFill>
          <a:blip r:embed="rId20"/>
          <a:stretch>
            <a:fillRect/>
          </a:stretch>
        </p:blipFill>
        <p:spPr>
          <a:xfrm>
            <a:off x="7390792" y="608178"/>
            <a:ext cx="768163" cy="890093"/>
          </a:xfrm>
          <a:prstGeom prst="rect">
            <a:avLst/>
          </a:prstGeom>
        </p:spPr>
      </p:pic>
      <p:pic>
        <p:nvPicPr>
          <p:cNvPr id="23" name="149"/>
          <p:cNvPicPr>
            <a:picLocks noChangeAspect="1"/>
          </p:cNvPicPr>
          <p:nvPr/>
        </p:nvPicPr>
        <p:blipFill rotWithShape="1">
          <a:blip r:embed="rId21" cstate="screen"/>
          <a:srcRect t="-10904" r="-11007"/>
          <a:stretch>
            <a:fillRect/>
          </a:stretch>
        </p:blipFill>
        <p:spPr>
          <a:xfrm>
            <a:off x="1798063" y="817084"/>
            <a:ext cx="1219200" cy="578451"/>
          </a:xfrm>
          <a:prstGeom prst="rect">
            <a:avLst/>
          </a:prstGeom>
        </p:spPr>
      </p:pic>
      <p:pic>
        <p:nvPicPr>
          <p:cNvPr id="24" name="3"/>
          <p:cNvPicPr>
            <a:picLocks noChangeAspect="1"/>
          </p:cNvPicPr>
          <p:nvPr/>
        </p:nvPicPr>
        <p:blipFill rotWithShape="1">
          <a:blip r:embed="rId22" cstate="email"/>
          <a:srcRect/>
          <a:stretch>
            <a:fillRect/>
          </a:stretch>
        </p:blipFill>
        <p:spPr>
          <a:xfrm rot="16200000">
            <a:off x="6358823" y="-785517"/>
            <a:ext cx="352299" cy="5802530"/>
          </a:xfrm>
          <a:prstGeom prst="rect">
            <a:avLst/>
          </a:prstGeom>
        </p:spPr>
      </p:pic>
      <p:pic>
        <p:nvPicPr>
          <p:cNvPr id="25" name="1"/>
          <p:cNvPicPr>
            <a:picLocks noChangeAspect="1"/>
          </p:cNvPicPr>
          <p:nvPr/>
        </p:nvPicPr>
        <p:blipFill>
          <a:blip r:embed="rId23" cstate="email"/>
          <a:stretch>
            <a:fillRect/>
          </a:stretch>
        </p:blipFill>
        <p:spPr>
          <a:xfrm flipH="1">
            <a:off x="-1" y="-1"/>
            <a:ext cx="2889009" cy="1758721"/>
          </a:xfrm>
          <a:prstGeom prst="rect">
            <a:avLst/>
          </a:prstGeom>
        </p:spPr>
      </p:pic>
      <p:pic>
        <p:nvPicPr>
          <p:cNvPr id="26" name="4"/>
          <p:cNvPicPr>
            <a:picLocks noChangeAspect="1"/>
          </p:cNvPicPr>
          <p:nvPr/>
        </p:nvPicPr>
        <p:blipFill rotWithShape="1">
          <a:blip r:embed="rId22" cstate="email"/>
          <a:srcRect/>
          <a:stretch>
            <a:fillRect/>
          </a:stretch>
        </p:blipFill>
        <p:spPr>
          <a:xfrm rot="5400000" flipV="1">
            <a:off x="6568292" y="1511484"/>
            <a:ext cx="352299" cy="5802531"/>
          </a:xfrm>
          <a:prstGeom prst="rect">
            <a:avLst/>
          </a:prstGeom>
        </p:spPr>
      </p:pic>
      <p:pic>
        <p:nvPicPr>
          <p:cNvPr id="28" name="1"/>
          <p:cNvPicPr>
            <a:picLocks noChangeAspect="1"/>
          </p:cNvPicPr>
          <p:nvPr/>
        </p:nvPicPr>
        <p:blipFill>
          <a:blip r:embed="rId23" cstate="email"/>
          <a:stretch>
            <a:fillRect/>
          </a:stretch>
        </p:blipFill>
        <p:spPr>
          <a:xfrm flipH="1">
            <a:off x="-3843" y="-1"/>
            <a:ext cx="4355558" cy="2651501"/>
          </a:xfrm>
          <a:prstGeom prst="rect">
            <a:avLst/>
          </a:prstGeom>
        </p:spPr>
      </p:pic>
      <p:pic>
        <p:nvPicPr>
          <p:cNvPr id="29" name="图片 21981"/>
          <p:cNvPicPr>
            <a:picLocks noChangeAspect="1"/>
          </p:cNvPicPr>
          <p:nvPr/>
        </p:nvPicPr>
        <p:blipFill>
          <a:blip r:embed="rId24">
            <a:extLst>
              <a:ext uri="{28A0092B-C50C-407E-A947-70E740481C1C}">
                <a14:useLocalDpi xmlns:a14="http://schemas.microsoft.com/office/drawing/2010/main" val="0"/>
              </a:ext>
            </a:extLst>
          </a:blip>
          <a:srcRect/>
          <a:stretch>
            <a:fillRect/>
          </a:stretch>
        </p:blipFill>
        <p:spPr bwMode="auto">
          <a:xfrm flipH="1">
            <a:off x="10330435" y="160049"/>
            <a:ext cx="1683373" cy="1654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Rounded Rectangle 29"/>
          <p:cNvSpPr/>
          <p:nvPr/>
        </p:nvSpPr>
        <p:spPr>
          <a:xfrm>
            <a:off x="2509488" y="2580947"/>
            <a:ext cx="7419764" cy="1224772"/>
          </a:xfrm>
          <a:prstGeom prst="roundRect">
            <a:avLst/>
          </a:prstGeom>
          <a:solidFill>
            <a:srgbClr val="FFFF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1" name="Rectangle 30"/>
          <p:cNvSpPr/>
          <p:nvPr/>
        </p:nvSpPr>
        <p:spPr>
          <a:xfrm>
            <a:off x="2407131" y="2580947"/>
            <a:ext cx="7624479" cy="1015663"/>
          </a:xfrm>
          <a:prstGeom prst="rect">
            <a:avLst/>
          </a:prstGeom>
          <a:noFill/>
        </p:spPr>
        <p:txBody>
          <a:bodyPr wrap="square" lIns="91440" tIns="45720" rIns="91440" bIns="45720">
            <a:spAutoFit/>
          </a:bodyPr>
          <a:lstStyle/>
          <a:p>
            <a:pPr algn="ctr"/>
            <a:r>
              <a:rPr lang="en-US" sz="6000" b="1" dirty="0" err="1">
                <a:ln w="1905"/>
                <a:solidFill>
                  <a:srgbClr val="0070C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Luyện</a:t>
            </a:r>
            <a:r>
              <a:rPr lang="en-US" sz="6000" b="1" dirty="0">
                <a:ln w="1905"/>
                <a:solidFill>
                  <a:srgbClr val="0070C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 </a:t>
            </a:r>
            <a:r>
              <a:rPr lang="en-US" sz="6000" b="1" err="1">
                <a:ln w="1905"/>
                <a:solidFill>
                  <a:srgbClr val="0070C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đọc</a:t>
            </a:r>
            <a:r>
              <a:rPr lang="en-US" sz="6000" b="1">
                <a:ln w="1905"/>
                <a:solidFill>
                  <a:srgbClr val="0070C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 đoạn</a:t>
            </a:r>
            <a:endParaRPr lang="en-US" sz="6000" b="1" dirty="0">
              <a:ln w="1905"/>
              <a:solidFill>
                <a:srgbClr val="0070C0"/>
              </a:soli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1678924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 xmlns:a16="http://schemas.microsoft.com/office/drawing/2014/main" id="{FDA0BE07-7D52-40C3-A340-ACB9DF76905F}"/>
              </a:ext>
            </a:extLst>
          </p:cNvPr>
          <p:cNvSpPr txBox="1"/>
          <p:nvPr/>
        </p:nvSpPr>
        <p:spPr>
          <a:xfrm>
            <a:off x="596237" y="428078"/>
            <a:ext cx="10999526" cy="7094250"/>
          </a:xfrm>
          <a:prstGeom prst="rect">
            <a:avLst/>
          </a:prstGeom>
          <a:noFill/>
        </p:spPr>
        <p:txBody>
          <a:bodyPr wrap="square" rtlCol="0">
            <a:spAutoFit/>
          </a:bodyPr>
          <a:lstStyle/>
          <a:p>
            <a:pPr algn="just">
              <a:lnSpc>
                <a:spcPts val="4200"/>
              </a:lnSpc>
            </a:pPr>
            <a:r>
              <a:rPr lang="en-US" sz="2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solidFill>
                  <a:srgbClr val="00B0F0"/>
                </a:solidFill>
                <a:latin typeface="Times New Roman" panose="02020603050405020304" pitchFamily="18" charset="0"/>
                <a:ea typeface="Arial-Rounded" panose="020B0500000000000000" pitchFamily="34" charset="0"/>
                <a:cs typeface="Times New Roman" panose="02020603050405020304" pitchFamily="18" charset="0"/>
              </a:rPr>
              <a:t>Chú</a:t>
            </a:r>
            <a:r>
              <a:rPr lang="en-US" sz="2600" b="1" dirty="0">
                <a:solidFill>
                  <a:srgbClr val="00B0F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solidFill>
                  <a:srgbClr val="00B0F0"/>
                </a:solidFill>
                <a:latin typeface="Times New Roman" panose="02020603050405020304" pitchFamily="18" charset="0"/>
                <a:ea typeface="Arial-Rounded" panose="020B0500000000000000" pitchFamily="34" charset="0"/>
                <a:cs typeface="Times New Roman" panose="02020603050405020304" pitchFamily="18" charset="0"/>
              </a:rPr>
              <a:t>cánh</a:t>
            </a:r>
            <a:r>
              <a:rPr lang="en-US" sz="2600" b="1" dirty="0">
                <a:solidFill>
                  <a:srgbClr val="00B0F0"/>
                </a:solidFill>
                <a:latin typeface="Times New Roman" panose="02020603050405020304" pitchFamily="18" charset="0"/>
                <a:ea typeface="Arial-Rounded" panose="020B0500000000000000" pitchFamily="34" charset="0"/>
                <a:cs typeface="Times New Roman" panose="02020603050405020304" pitchFamily="18" charset="0"/>
              </a:rPr>
              <a:t> cam </a:t>
            </a:r>
            <a:r>
              <a:rPr lang="en-US" sz="2600" b="1" dirty="0" err="1">
                <a:solidFill>
                  <a:srgbClr val="00B0F0"/>
                </a:solidFill>
                <a:latin typeface="Times New Roman" panose="02020603050405020304" pitchFamily="18" charset="0"/>
                <a:ea typeface="Arial-Rounded" panose="020B0500000000000000" pitchFamily="34" charset="0"/>
                <a:cs typeface="Times New Roman" panose="02020603050405020304" pitchFamily="18" charset="0"/>
              </a:rPr>
              <a:t>đi</a:t>
            </a:r>
            <a:r>
              <a:rPr lang="en-US" sz="2600" b="1" dirty="0">
                <a:solidFill>
                  <a:srgbClr val="00B0F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solidFill>
                  <a:srgbClr val="00B0F0"/>
                </a:solidFill>
                <a:latin typeface="Times New Roman" panose="02020603050405020304" pitchFamily="18" charset="0"/>
                <a:ea typeface="Arial-Rounded" panose="020B0500000000000000" pitchFamily="34" charset="0"/>
                <a:cs typeface="Times New Roman" panose="02020603050405020304" pitchFamily="18" charset="0"/>
              </a:rPr>
              <a:t>lạc</a:t>
            </a:r>
            <a:r>
              <a:rPr lang="en-US" sz="2600" b="1" dirty="0">
                <a:solidFill>
                  <a:srgbClr val="00B0F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solidFill>
                  <a:srgbClr val="00B0F0"/>
                </a:solidFill>
                <a:latin typeface="Times New Roman" panose="02020603050405020304" pitchFamily="18" charset="0"/>
                <a:ea typeface="Arial-Rounded" panose="020B0500000000000000" pitchFamily="34" charset="0"/>
                <a:cs typeface="Times New Roman" panose="02020603050405020304" pitchFamily="18" charset="0"/>
              </a:rPr>
              <a:t>vào</a:t>
            </a:r>
            <a:r>
              <a:rPr lang="en-US" sz="2600" b="1" dirty="0">
                <a:solidFill>
                  <a:srgbClr val="00B0F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solidFill>
                  <a:srgbClr val="00B0F0"/>
                </a:solidFill>
                <a:latin typeface="Times New Roman" panose="02020603050405020304" pitchFamily="18" charset="0"/>
                <a:ea typeface="Arial-Rounded" panose="020B0500000000000000" pitchFamily="34" charset="0"/>
                <a:cs typeface="Times New Roman" panose="02020603050405020304" pitchFamily="18" charset="0"/>
              </a:rPr>
              <a:t>nhà</a:t>
            </a:r>
            <a:r>
              <a:rPr lang="en-US" sz="2600" b="1" dirty="0">
                <a:solidFill>
                  <a:srgbClr val="00B0F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solidFill>
                  <a:srgbClr val="00B0F0"/>
                </a:solidFill>
                <a:latin typeface="Times New Roman" panose="02020603050405020304" pitchFamily="18" charset="0"/>
                <a:ea typeface="Arial-Rounded" panose="020B0500000000000000" pitchFamily="34" charset="0"/>
                <a:cs typeface="Times New Roman" panose="02020603050405020304" pitchFamily="18" charset="0"/>
              </a:rPr>
              <a:t>Bống</a:t>
            </a:r>
            <a:r>
              <a:rPr lang="en-US" sz="2600" b="1" dirty="0">
                <a:solidFill>
                  <a:srgbClr val="00B0F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solidFill>
                  <a:srgbClr val="00B0F0"/>
                </a:solidFill>
                <a:latin typeface="Times New Roman" panose="02020603050405020304" pitchFamily="18" charset="0"/>
                <a:ea typeface="Arial-Rounded" panose="020B0500000000000000" pitchFamily="34" charset="0"/>
                <a:cs typeface="Times New Roman" panose="02020603050405020304" pitchFamily="18" charset="0"/>
              </a:rPr>
              <a:t>Chân</a:t>
            </a:r>
            <a:r>
              <a:rPr lang="en-US" sz="2600" b="1" dirty="0">
                <a:solidFill>
                  <a:srgbClr val="00B0F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solidFill>
                  <a:srgbClr val="00B0F0"/>
                </a:solidFill>
                <a:latin typeface="Times New Roman" panose="02020603050405020304" pitchFamily="18" charset="0"/>
                <a:ea typeface="Arial-Rounded" panose="020B0500000000000000" pitchFamily="34" charset="0"/>
                <a:cs typeface="Times New Roman" panose="02020603050405020304" pitchFamily="18" charset="0"/>
              </a:rPr>
              <a:t>chú</a:t>
            </a:r>
            <a:r>
              <a:rPr lang="en-US" sz="2600" b="1" dirty="0">
                <a:solidFill>
                  <a:srgbClr val="00B0F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solidFill>
                  <a:srgbClr val="00B0F0"/>
                </a:solidFill>
                <a:latin typeface="Times New Roman" panose="02020603050405020304" pitchFamily="18" charset="0"/>
                <a:ea typeface="Arial-Rounded" panose="020B0500000000000000" pitchFamily="34" charset="0"/>
                <a:cs typeface="Times New Roman" panose="02020603050405020304" pitchFamily="18" charset="0"/>
              </a:rPr>
              <a:t>bị</a:t>
            </a:r>
            <a:r>
              <a:rPr lang="en-US" sz="2600" b="1" dirty="0">
                <a:solidFill>
                  <a:srgbClr val="00B0F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solidFill>
                  <a:srgbClr val="00B0F0"/>
                </a:solidFill>
                <a:latin typeface="Times New Roman" panose="02020603050405020304" pitchFamily="18" charset="0"/>
                <a:ea typeface="Arial-Rounded" panose="020B0500000000000000" pitchFamily="34" charset="0"/>
                <a:cs typeface="Times New Roman" panose="02020603050405020304" pitchFamily="18" charset="0"/>
              </a:rPr>
              <a:t>thương</a:t>
            </a:r>
            <a:r>
              <a:rPr lang="en-US" sz="2600" b="1" dirty="0">
                <a:solidFill>
                  <a:srgbClr val="00B0F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solidFill>
                  <a:srgbClr val="00B0F0"/>
                </a:solidFill>
                <a:latin typeface="Times New Roman" panose="02020603050405020304" pitchFamily="18" charset="0"/>
                <a:ea typeface="Arial-Rounded" panose="020B0500000000000000" pitchFamily="34" charset="0"/>
                <a:cs typeface="Times New Roman" panose="02020603050405020304" pitchFamily="18" charset="0"/>
              </a:rPr>
              <a:t>bước</a:t>
            </a:r>
            <a:r>
              <a:rPr lang="en-US" sz="2600" b="1" dirty="0">
                <a:solidFill>
                  <a:srgbClr val="00B0F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solidFill>
                  <a:srgbClr val="00B0F0"/>
                </a:solidFill>
                <a:latin typeface="Times New Roman" panose="02020603050405020304" pitchFamily="18" charset="0"/>
                <a:ea typeface="Arial-Rounded" panose="020B0500000000000000" pitchFamily="34" charset="0"/>
                <a:cs typeface="Times New Roman" panose="02020603050405020304" pitchFamily="18" charset="0"/>
              </a:rPr>
              <a:t>đi</a:t>
            </a:r>
            <a:r>
              <a:rPr lang="en-US" sz="2600" b="1" dirty="0">
                <a:solidFill>
                  <a:srgbClr val="00B0F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solidFill>
                  <a:srgbClr val="00B0F0"/>
                </a:solidFill>
                <a:latin typeface="Times New Roman" panose="02020603050405020304" pitchFamily="18" charset="0"/>
                <a:ea typeface="Arial-Rounded" panose="020B0500000000000000" pitchFamily="34" charset="0"/>
                <a:cs typeface="Times New Roman" panose="02020603050405020304" pitchFamily="18" charset="0"/>
              </a:rPr>
              <a:t>tập</a:t>
            </a:r>
            <a:r>
              <a:rPr lang="en-US" sz="2600" b="1" dirty="0">
                <a:solidFill>
                  <a:srgbClr val="00B0F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solidFill>
                  <a:srgbClr val="00B0F0"/>
                </a:solidFill>
                <a:latin typeface="Times New Roman" panose="02020603050405020304" pitchFamily="18" charset="0"/>
                <a:ea typeface="Arial-Rounded" panose="020B0500000000000000" pitchFamily="34" charset="0"/>
                <a:cs typeface="Times New Roman" panose="02020603050405020304" pitchFamily="18" charset="0"/>
              </a:rPr>
              <a:t>tễnh</a:t>
            </a:r>
            <a:r>
              <a:rPr lang="en-US" sz="2600" b="1" dirty="0">
                <a:solidFill>
                  <a:srgbClr val="00B0F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solidFill>
                  <a:srgbClr val="00B0F0"/>
                </a:solidFill>
                <a:latin typeface="Times New Roman" panose="02020603050405020304" pitchFamily="18" charset="0"/>
                <a:ea typeface="Arial-Rounded" panose="020B0500000000000000" pitchFamily="34" charset="0"/>
                <a:cs typeface="Times New Roman" panose="02020603050405020304" pitchFamily="18" charset="0"/>
              </a:rPr>
              <a:t>Bống</a:t>
            </a:r>
            <a:r>
              <a:rPr lang="en-US" sz="2600" b="1" dirty="0">
                <a:solidFill>
                  <a:srgbClr val="00B0F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solidFill>
                  <a:srgbClr val="00B0F0"/>
                </a:solidFill>
                <a:latin typeface="Times New Roman" panose="02020603050405020304" pitchFamily="18" charset="0"/>
                <a:ea typeface="Arial-Rounded" panose="020B0500000000000000" pitchFamily="34" charset="0"/>
                <a:cs typeface="Times New Roman" panose="02020603050405020304" pitchFamily="18" charset="0"/>
              </a:rPr>
              <a:t>thương</a:t>
            </a:r>
            <a:r>
              <a:rPr lang="en-US" sz="2600" b="1" dirty="0">
                <a:solidFill>
                  <a:srgbClr val="00B0F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solidFill>
                  <a:srgbClr val="00B0F0"/>
                </a:solidFill>
                <a:latin typeface="Times New Roman" panose="02020603050405020304" pitchFamily="18" charset="0"/>
                <a:ea typeface="Arial-Rounded" panose="020B0500000000000000" pitchFamily="34" charset="0"/>
                <a:cs typeface="Times New Roman" panose="02020603050405020304" pitchFamily="18" charset="0"/>
              </a:rPr>
              <a:t>quá</a:t>
            </a:r>
            <a:r>
              <a:rPr lang="en-US" sz="2600" b="1" dirty="0">
                <a:solidFill>
                  <a:srgbClr val="00B0F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solidFill>
                  <a:srgbClr val="00B0F0"/>
                </a:solidFill>
                <a:latin typeface="Times New Roman" panose="02020603050405020304" pitchFamily="18" charset="0"/>
                <a:ea typeface="Arial-Rounded" panose="020B0500000000000000" pitchFamily="34" charset="0"/>
                <a:cs typeface="Times New Roman" panose="02020603050405020304" pitchFamily="18" charset="0"/>
              </a:rPr>
              <a:t>đặt</a:t>
            </a:r>
            <a:r>
              <a:rPr lang="en-US" sz="2600" b="1" dirty="0">
                <a:solidFill>
                  <a:srgbClr val="00B0F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solidFill>
                  <a:srgbClr val="00B0F0"/>
                </a:solidFill>
                <a:latin typeface="Times New Roman" panose="02020603050405020304" pitchFamily="18" charset="0"/>
                <a:ea typeface="Arial-Rounded" panose="020B0500000000000000" pitchFamily="34" charset="0"/>
                <a:cs typeface="Times New Roman" panose="02020603050405020304" pitchFamily="18" charset="0"/>
              </a:rPr>
              <a:t>cánh</a:t>
            </a:r>
            <a:r>
              <a:rPr lang="en-US" sz="2600" b="1" dirty="0">
                <a:solidFill>
                  <a:srgbClr val="00B0F0"/>
                </a:solidFill>
                <a:latin typeface="Times New Roman" panose="02020603050405020304" pitchFamily="18" charset="0"/>
                <a:ea typeface="Arial-Rounded" panose="020B0500000000000000" pitchFamily="34" charset="0"/>
                <a:cs typeface="Times New Roman" panose="02020603050405020304" pitchFamily="18" charset="0"/>
              </a:rPr>
              <a:t> cam </a:t>
            </a:r>
            <a:r>
              <a:rPr lang="en-US" sz="2600" b="1" dirty="0" err="1">
                <a:solidFill>
                  <a:srgbClr val="00B0F0"/>
                </a:solidFill>
                <a:latin typeface="Times New Roman" panose="02020603050405020304" pitchFamily="18" charset="0"/>
                <a:ea typeface="Arial-Rounded" panose="020B0500000000000000" pitchFamily="34" charset="0"/>
                <a:cs typeface="Times New Roman" panose="02020603050405020304" pitchFamily="18" charset="0"/>
              </a:rPr>
              <a:t>vào</a:t>
            </a:r>
            <a:r>
              <a:rPr lang="en-US" sz="2600" b="1" dirty="0">
                <a:solidFill>
                  <a:srgbClr val="00B0F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solidFill>
                  <a:srgbClr val="00B0F0"/>
                </a:solidFill>
                <a:latin typeface="Times New Roman" panose="02020603050405020304" pitchFamily="18" charset="0"/>
                <a:ea typeface="Arial-Rounded" panose="020B0500000000000000" pitchFamily="34" charset="0"/>
                <a:cs typeface="Times New Roman" panose="02020603050405020304" pitchFamily="18" charset="0"/>
              </a:rPr>
              <a:t>một</a:t>
            </a:r>
            <a:r>
              <a:rPr lang="en-US" sz="2600" b="1" dirty="0">
                <a:solidFill>
                  <a:srgbClr val="00B0F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solidFill>
                  <a:srgbClr val="00B0F0"/>
                </a:solidFill>
                <a:latin typeface="Times New Roman" panose="02020603050405020304" pitchFamily="18" charset="0"/>
                <a:ea typeface="Arial-Rounded" panose="020B0500000000000000" pitchFamily="34" charset="0"/>
                <a:cs typeface="Times New Roman" panose="02020603050405020304" pitchFamily="18" charset="0"/>
              </a:rPr>
              <a:t>chiếc</a:t>
            </a:r>
            <a:r>
              <a:rPr lang="en-US" sz="2600" b="1" dirty="0">
                <a:solidFill>
                  <a:srgbClr val="00B0F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solidFill>
                  <a:srgbClr val="00B0F0"/>
                </a:solidFill>
                <a:latin typeface="Times New Roman" panose="02020603050405020304" pitchFamily="18" charset="0"/>
                <a:ea typeface="Arial-Rounded" panose="020B0500000000000000" pitchFamily="34" charset="0"/>
                <a:cs typeface="Times New Roman" panose="02020603050405020304" pitchFamily="18" charset="0"/>
              </a:rPr>
              <a:t>lọ</a:t>
            </a:r>
            <a:r>
              <a:rPr lang="en-US" sz="2600" b="1" dirty="0">
                <a:solidFill>
                  <a:srgbClr val="00B0F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solidFill>
                  <a:srgbClr val="00B0F0"/>
                </a:solidFill>
                <a:latin typeface="Times New Roman" panose="02020603050405020304" pitchFamily="18" charset="0"/>
                <a:ea typeface="Arial-Rounded" panose="020B0500000000000000" pitchFamily="34" charset="0"/>
                <a:cs typeface="Times New Roman" panose="02020603050405020304" pitchFamily="18" charset="0"/>
              </a:rPr>
              <a:t>nhỏ</a:t>
            </a:r>
            <a:r>
              <a:rPr lang="en-US" sz="2600" b="1" dirty="0">
                <a:solidFill>
                  <a:srgbClr val="00B0F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solidFill>
                  <a:srgbClr val="00B0F0"/>
                </a:solidFill>
                <a:latin typeface="Times New Roman" panose="02020603050405020304" pitchFamily="18" charset="0"/>
                <a:ea typeface="Arial-Rounded" panose="020B0500000000000000" pitchFamily="34" charset="0"/>
                <a:cs typeface="Times New Roman" panose="02020603050405020304" pitchFamily="18" charset="0"/>
              </a:rPr>
              <a:t>đựng</a:t>
            </a:r>
            <a:r>
              <a:rPr lang="en-US" sz="2600" b="1" dirty="0">
                <a:solidFill>
                  <a:srgbClr val="00B0F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solidFill>
                  <a:srgbClr val="00B0F0"/>
                </a:solidFill>
                <a:latin typeface="Times New Roman" panose="02020603050405020304" pitchFamily="18" charset="0"/>
                <a:ea typeface="Arial-Rounded" panose="020B0500000000000000" pitchFamily="34" charset="0"/>
                <a:cs typeface="Times New Roman" panose="02020603050405020304" pitchFamily="18" charset="0"/>
              </a:rPr>
              <a:t>đầy</a:t>
            </a:r>
            <a:r>
              <a:rPr lang="en-US" sz="2600" b="1" dirty="0">
                <a:solidFill>
                  <a:srgbClr val="00B0F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solidFill>
                  <a:srgbClr val="00B0F0"/>
                </a:solidFill>
                <a:latin typeface="Times New Roman" panose="02020603050405020304" pitchFamily="18" charset="0"/>
                <a:ea typeface="Arial-Rounded" panose="020B0500000000000000" pitchFamily="34" charset="0"/>
                <a:cs typeface="Times New Roman" panose="02020603050405020304" pitchFamily="18" charset="0"/>
              </a:rPr>
              <a:t>cỏ</a:t>
            </a:r>
            <a:r>
              <a:rPr lang="en-US" sz="2600" b="1" dirty="0">
                <a:solidFill>
                  <a:srgbClr val="00B0F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solidFill>
                  <a:srgbClr val="00B0F0"/>
                </a:solidFill>
                <a:latin typeface="Times New Roman" panose="02020603050405020304" pitchFamily="18" charset="0"/>
                <a:ea typeface="Arial-Rounded" panose="020B0500000000000000" pitchFamily="34" charset="0"/>
                <a:cs typeface="Times New Roman" panose="02020603050405020304" pitchFamily="18" charset="0"/>
              </a:rPr>
              <a:t>Từ</a:t>
            </a:r>
            <a:r>
              <a:rPr lang="en-US" sz="2600" b="1" dirty="0">
                <a:solidFill>
                  <a:srgbClr val="00B0F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solidFill>
                  <a:srgbClr val="00B0F0"/>
                </a:solidFill>
                <a:latin typeface="Times New Roman" panose="02020603050405020304" pitchFamily="18" charset="0"/>
                <a:ea typeface="Arial-Rounded" panose="020B0500000000000000" pitchFamily="34" charset="0"/>
                <a:cs typeface="Times New Roman" panose="02020603050405020304" pitchFamily="18" charset="0"/>
              </a:rPr>
              <a:t>ngày</a:t>
            </a:r>
            <a:r>
              <a:rPr lang="en-US" sz="2600" b="1" dirty="0">
                <a:solidFill>
                  <a:srgbClr val="00B0F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solidFill>
                  <a:srgbClr val="00B0F0"/>
                </a:solidFill>
                <a:latin typeface="Times New Roman" panose="02020603050405020304" pitchFamily="18" charset="0"/>
                <a:ea typeface="Arial-Rounded" panose="020B0500000000000000" pitchFamily="34" charset="0"/>
                <a:cs typeface="Times New Roman" panose="02020603050405020304" pitchFamily="18" charset="0"/>
              </a:rPr>
              <a:t>đó</a:t>
            </a:r>
            <a:r>
              <a:rPr lang="en-US" sz="2600" b="1" dirty="0">
                <a:solidFill>
                  <a:srgbClr val="00B0F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solidFill>
                  <a:srgbClr val="00B0F0"/>
                </a:solidFill>
                <a:latin typeface="Times New Roman" panose="02020603050405020304" pitchFamily="18" charset="0"/>
                <a:ea typeface="Arial-Rounded" panose="020B0500000000000000" pitchFamily="34" charset="0"/>
                <a:cs typeface="Times New Roman" panose="02020603050405020304" pitchFamily="18" charset="0"/>
              </a:rPr>
              <a:t>cánh</a:t>
            </a:r>
            <a:r>
              <a:rPr lang="en-US" sz="2600" b="1" dirty="0">
                <a:solidFill>
                  <a:srgbClr val="00B0F0"/>
                </a:solidFill>
                <a:latin typeface="Times New Roman" panose="02020603050405020304" pitchFamily="18" charset="0"/>
                <a:ea typeface="Arial-Rounded" panose="020B0500000000000000" pitchFamily="34" charset="0"/>
                <a:cs typeface="Times New Roman" panose="02020603050405020304" pitchFamily="18" charset="0"/>
              </a:rPr>
              <a:t> cam </a:t>
            </a:r>
            <a:r>
              <a:rPr lang="en-US" sz="2600" b="1" dirty="0" err="1">
                <a:solidFill>
                  <a:srgbClr val="00B0F0"/>
                </a:solidFill>
                <a:latin typeface="Times New Roman" panose="02020603050405020304" pitchFamily="18" charset="0"/>
                <a:ea typeface="Arial-Rounded" panose="020B0500000000000000" pitchFamily="34" charset="0"/>
                <a:cs typeface="Times New Roman" panose="02020603050405020304" pitchFamily="18" charset="0"/>
              </a:rPr>
              <a:t>trở</a:t>
            </a:r>
            <a:r>
              <a:rPr lang="en-US" sz="2600" b="1" dirty="0">
                <a:solidFill>
                  <a:srgbClr val="00B0F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solidFill>
                  <a:srgbClr val="00B0F0"/>
                </a:solidFill>
                <a:latin typeface="Times New Roman" panose="02020603050405020304" pitchFamily="18" charset="0"/>
                <a:ea typeface="Arial-Rounded" panose="020B0500000000000000" pitchFamily="34" charset="0"/>
                <a:cs typeface="Times New Roman" panose="02020603050405020304" pitchFamily="18" charset="0"/>
              </a:rPr>
              <a:t>thành</a:t>
            </a:r>
            <a:r>
              <a:rPr lang="en-US" sz="2600" b="1" dirty="0">
                <a:solidFill>
                  <a:srgbClr val="00B0F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solidFill>
                  <a:srgbClr val="00B0F0"/>
                </a:solidFill>
                <a:latin typeface="Times New Roman" panose="02020603050405020304" pitchFamily="18" charset="0"/>
                <a:ea typeface="Arial-Rounded" panose="020B0500000000000000" pitchFamily="34" charset="0"/>
                <a:cs typeface="Times New Roman" panose="02020603050405020304" pitchFamily="18" charset="0"/>
              </a:rPr>
              <a:t>người</a:t>
            </a:r>
            <a:r>
              <a:rPr lang="en-US" sz="2600" b="1" dirty="0">
                <a:solidFill>
                  <a:srgbClr val="00B0F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solidFill>
                  <a:srgbClr val="00B0F0"/>
                </a:solidFill>
                <a:latin typeface="Times New Roman" panose="02020603050405020304" pitchFamily="18" charset="0"/>
                <a:ea typeface="Arial-Rounded" panose="020B0500000000000000" pitchFamily="34" charset="0"/>
                <a:cs typeface="Times New Roman" panose="02020603050405020304" pitchFamily="18" charset="0"/>
              </a:rPr>
              <a:t>bạn</a:t>
            </a:r>
            <a:r>
              <a:rPr lang="en-US" sz="2600" b="1" dirty="0">
                <a:solidFill>
                  <a:srgbClr val="00B0F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solidFill>
                  <a:srgbClr val="00B0F0"/>
                </a:solidFill>
                <a:latin typeface="Times New Roman" panose="02020603050405020304" pitchFamily="18" charset="0"/>
                <a:ea typeface="Arial-Rounded" panose="020B0500000000000000" pitchFamily="34" charset="0"/>
                <a:cs typeface="Times New Roman" panose="02020603050405020304" pitchFamily="18" charset="0"/>
              </a:rPr>
              <a:t>nhỏ</a:t>
            </a:r>
            <a:r>
              <a:rPr lang="en-US" sz="2600" b="1" dirty="0">
                <a:solidFill>
                  <a:srgbClr val="00B0F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solidFill>
                  <a:srgbClr val="00B0F0"/>
                </a:solidFill>
                <a:latin typeface="Times New Roman" panose="02020603050405020304" pitchFamily="18" charset="0"/>
                <a:ea typeface="Arial-Rounded" panose="020B0500000000000000" pitchFamily="34" charset="0"/>
                <a:cs typeface="Times New Roman" panose="02020603050405020304" pitchFamily="18" charset="0"/>
              </a:rPr>
              <a:t>xíu</a:t>
            </a:r>
            <a:r>
              <a:rPr lang="en-US" sz="2600" b="1" dirty="0">
                <a:solidFill>
                  <a:srgbClr val="00B0F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solidFill>
                  <a:srgbClr val="00B0F0"/>
                </a:solidFill>
                <a:latin typeface="Times New Roman" panose="02020603050405020304" pitchFamily="18" charset="0"/>
                <a:ea typeface="Arial-Rounded" panose="020B0500000000000000" pitchFamily="34" charset="0"/>
                <a:cs typeface="Times New Roman" panose="02020603050405020304" pitchFamily="18" charset="0"/>
              </a:rPr>
              <a:t>của</a:t>
            </a:r>
            <a:r>
              <a:rPr lang="en-US" sz="2600" b="1" dirty="0">
                <a:solidFill>
                  <a:srgbClr val="00B0F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solidFill>
                  <a:srgbClr val="00B0F0"/>
                </a:solidFill>
                <a:latin typeface="Times New Roman" panose="02020603050405020304" pitchFamily="18" charset="0"/>
                <a:ea typeface="Arial-Rounded" panose="020B0500000000000000" pitchFamily="34" charset="0"/>
                <a:cs typeface="Times New Roman" panose="02020603050405020304" pitchFamily="18" charset="0"/>
              </a:rPr>
              <a:t>Bống</a:t>
            </a:r>
            <a:r>
              <a:rPr lang="en-US" sz="2600" b="1" dirty="0">
                <a:solidFill>
                  <a:srgbClr val="00B0F0"/>
                </a:solidFill>
                <a:latin typeface="Times New Roman" panose="02020603050405020304" pitchFamily="18" charset="0"/>
                <a:ea typeface="Arial-Rounded" panose="020B0500000000000000" pitchFamily="34" charset="0"/>
                <a:cs typeface="Times New Roman" panose="02020603050405020304" pitchFamily="18" charset="0"/>
              </a:rPr>
              <a:t>.</a:t>
            </a:r>
          </a:p>
          <a:p>
            <a:pPr algn="just">
              <a:lnSpc>
                <a:spcPts val="4200"/>
              </a:lnSpc>
            </a:pPr>
            <a:r>
              <a:rPr lang="en-US" sz="26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Cánh</a:t>
            </a:r>
            <a:r>
              <a:rPr lang="en-US" sz="2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cam </a:t>
            </a:r>
            <a:r>
              <a:rPr lang="en-US" sz="26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có</a:t>
            </a:r>
            <a:r>
              <a:rPr lang="en-US" sz="2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đôi</a:t>
            </a:r>
            <a:r>
              <a:rPr lang="en-US" sz="2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cánh</a:t>
            </a:r>
            <a:r>
              <a:rPr lang="en-US" sz="2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xanh</a:t>
            </a:r>
            <a:r>
              <a:rPr lang="en-US" sz="2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biếc</a:t>
            </a:r>
            <a:r>
              <a:rPr lang="en-US" sz="2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óng</a:t>
            </a:r>
            <a:r>
              <a:rPr lang="en-US" sz="2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ánh</a:t>
            </a:r>
            <a:r>
              <a:rPr lang="en-US" sz="2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dưới</a:t>
            </a:r>
            <a:r>
              <a:rPr lang="en-US" sz="2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ánh</a:t>
            </a:r>
            <a:r>
              <a:rPr lang="en-US" sz="2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nắng</a:t>
            </a:r>
            <a:r>
              <a:rPr lang="en-US" sz="2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mặt</a:t>
            </a:r>
            <a:r>
              <a:rPr lang="en-US" sz="2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trời</a:t>
            </a:r>
            <a:r>
              <a:rPr lang="en-US" sz="2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Mỗi</a:t>
            </a:r>
            <a:r>
              <a:rPr lang="en-US" sz="2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khi</a:t>
            </a:r>
            <a:r>
              <a:rPr lang="en-US" sz="2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nghe</a:t>
            </a:r>
            <a:r>
              <a:rPr lang="en-US" sz="2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tiếng</a:t>
            </a:r>
            <a:r>
              <a:rPr lang="en-US" sz="2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động</a:t>
            </a:r>
            <a:r>
              <a:rPr lang="en-US" sz="2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chú</a:t>
            </a:r>
            <a:r>
              <a:rPr lang="en-US" sz="2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khệ</a:t>
            </a:r>
            <a:r>
              <a:rPr lang="en-US" sz="2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nệ</a:t>
            </a:r>
            <a:r>
              <a:rPr lang="en-US" sz="2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ôm</a:t>
            </a:r>
            <a:r>
              <a:rPr lang="en-US" sz="2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cái</a:t>
            </a:r>
            <a:r>
              <a:rPr lang="en-US" sz="2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bụng</a:t>
            </a:r>
            <a:r>
              <a:rPr lang="en-US" sz="2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tròn</a:t>
            </a:r>
            <a:r>
              <a:rPr lang="en-US" sz="2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lẳn</a:t>
            </a:r>
            <a:r>
              <a:rPr lang="en-US" sz="2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trốn</a:t>
            </a:r>
            <a:r>
              <a:rPr lang="en-US" sz="2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vào</a:t>
            </a:r>
            <a:r>
              <a:rPr lang="en-US" sz="2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đám</a:t>
            </a:r>
            <a:r>
              <a:rPr lang="en-US" sz="2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cỏ</a:t>
            </a:r>
            <a:r>
              <a:rPr lang="en-US" sz="2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rối</a:t>
            </a:r>
            <a:r>
              <a:rPr lang="en-US" sz="2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Bống</a:t>
            </a:r>
            <a:r>
              <a:rPr lang="en-US" sz="2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chăm</a:t>
            </a:r>
            <a:r>
              <a:rPr lang="en-US" sz="2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sóc</a:t>
            </a:r>
            <a:r>
              <a:rPr lang="en-US" sz="2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cánh</a:t>
            </a:r>
            <a:r>
              <a:rPr lang="en-US" sz="2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cam </a:t>
            </a:r>
            <a:r>
              <a:rPr lang="en-US" sz="26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rất</a:t>
            </a:r>
            <a:r>
              <a:rPr lang="en-US" sz="2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cẩn</a:t>
            </a:r>
            <a:r>
              <a:rPr lang="en-US" sz="2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thận</a:t>
            </a:r>
            <a:r>
              <a:rPr lang="en-US" sz="2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Hằng</a:t>
            </a:r>
            <a:r>
              <a:rPr lang="en-US" sz="2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ngày</a:t>
            </a:r>
            <a:r>
              <a:rPr lang="en-US" sz="2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em</a:t>
            </a:r>
            <a:r>
              <a:rPr lang="en-US" sz="2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đều</a:t>
            </a:r>
            <a:r>
              <a:rPr lang="en-US" sz="2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bỏ</a:t>
            </a:r>
            <a:r>
              <a:rPr lang="en-US" sz="2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vào</a:t>
            </a:r>
            <a:r>
              <a:rPr lang="en-US" sz="2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chiếc</a:t>
            </a:r>
            <a:r>
              <a:rPr lang="en-US" sz="2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lọ</a:t>
            </a:r>
            <a:r>
              <a:rPr lang="en-US" sz="2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một</a:t>
            </a:r>
            <a:r>
              <a:rPr lang="en-US" sz="2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chút</a:t>
            </a:r>
            <a:r>
              <a:rPr lang="en-US" sz="2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nước</a:t>
            </a:r>
            <a:r>
              <a:rPr lang="en-US" sz="2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và</a:t>
            </a:r>
            <a:r>
              <a:rPr lang="en-US" sz="2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những</a:t>
            </a:r>
            <a:r>
              <a:rPr lang="en-US" sz="2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ngọn</a:t>
            </a:r>
            <a:r>
              <a:rPr lang="en-US" sz="2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cỏ</a:t>
            </a:r>
            <a:r>
              <a:rPr lang="en-US" sz="2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xanh</a:t>
            </a:r>
            <a:r>
              <a:rPr lang="en-US" sz="2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non.</a:t>
            </a:r>
          </a:p>
          <a:p>
            <a:pPr algn="just">
              <a:lnSpc>
                <a:spcPts val="4200"/>
              </a:lnSpc>
            </a:pPr>
            <a:r>
              <a:rPr lang="en-US" sz="26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Nhưng</a:t>
            </a:r>
            <a:r>
              <a:rPr lang="en-US" sz="2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Bống</a:t>
            </a:r>
            <a:r>
              <a:rPr lang="en-US" sz="2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cảm</a:t>
            </a:r>
            <a:r>
              <a:rPr lang="en-US" sz="2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thấy</a:t>
            </a:r>
            <a:r>
              <a:rPr lang="en-US" sz="2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cánh</a:t>
            </a:r>
            <a:r>
              <a:rPr lang="en-US" sz="2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cam </a:t>
            </a:r>
            <a:r>
              <a:rPr lang="en-US" sz="2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vẫn</a:t>
            </a:r>
            <a:r>
              <a:rPr lang="en-US" sz="2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có</a:t>
            </a:r>
            <a:r>
              <a:rPr lang="en-US" sz="2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vẻ</a:t>
            </a:r>
            <a:r>
              <a:rPr lang="en-US" sz="2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ngơ</a:t>
            </a:r>
            <a:r>
              <a:rPr lang="en-US" sz="2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ngác</a:t>
            </a:r>
            <a:r>
              <a:rPr lang="en-US" sz="2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không</a:t>
            </a:r>
            <a:r>
              <a:rPr lang="en-US" sz="2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vui</a:t>
            </a:r>
            <a:r>
              <a:rPr lang="en-US" sz="2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chắc</a:t>
            </a:r>
            <a:r>
              <a:rPr lang="en-US" sz="2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chú</a:t>
            </a:r>
            <a:r>
              <a:rPr lang="en-US" sz="2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nhớ</a:t>
            </a:r>
            <a:r>
              <a:rPr lang="en-US" sz="2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nhà</a:t>
            </a:r>
            <a:r>
              <a:rPr lang="en-US" sz="2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và</a:t>
            </a:r>
            <a:r>
              <a:rPr lang="en-US" sz="2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nhớ</a:t>
            </a:r>
            <a:r>
              <a:rPr lang="en-US" sz="2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bạn</a:t>
            </a:r>
            <a:r>
              <a:rPr lang="en-US" sz="2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bè</a:t>
            </a:r>
            <a:r>
              <a:rPr lang="en-US" sz="2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Đoán</a:t>
            </a:r>
            <a:r>
              <a:rPr lang="en-US" sz="2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vậy</a:t>
            </a:r>
            <a:r>
              <a:rPr lang="en-US" sz="2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Bống</a:t>
            </a:r>
            <a:r>
              <a:rPr lang="en-US" sz="2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mang</a:t>
            </a:r>
            <a:r>
              <a:rPr lang="en-US" sz="2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cánh</a:t>
            </a:r>
            <a:r>
              <a:rPr lang="en-US" sz="2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cam </a:t>
            </a:r>
            <a:r>
              <a:rPr lang="en-US" sz="2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thả</a:t>
            </a:r>
            <a:r>
              <a:rPr lang="en-US" sz="2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ra </a:t>
            </a:r>
            <a:r>
              <a:rPr lang="en-US" sz="2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bãi</a:t>
            </a:r>
            <a:r>
              <a:rPr lang="en-US" sz="2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cỏ</a:t>
            </a:r>
            <a:r>
              <a:rPr lang="en-US" sz="2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sau</a:t>
            </a:r>
            <a:r>
              <a:rPr lang="en-US" sz="2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nhà</a:t>
            </a:r>
            <a:r>
              <a:rPr lang="en-US" sz="2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Tạm</a:t>
            </a:r>
            <a:r>
              <a:rPr lang="en-US" sz="2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biệt</a:t>
            </a:r>
            <a:r>
              <a:rPr lang="en-US" sz="2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cánh</a:t>
            </a:r>
            <a:r>
              <a:rPr lang="en-US" sz="2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cam </a:t>
            </a:r>
            <a:r>
              <a:rPr lang="en-US" sz="2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nhỏ</a:t>
            </a:r>
            <a:r>
              <a:rPr lang="en-US" sz="2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Bống</a:t>
            </a:r>
            <a:r>
              <a:rPr lang="en-US" sz="2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hi </a:t>
            </a:r>
            <a:r>
              <a:rPr lang="en-US" sz="2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vọng</a:t>
            </a:r>
            <a:r>
              <a:rPr lang="en-US" sz="2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chú</a:t>
            </a:r>
            <a:r>
              <a:rPr lang="en-US" sz="2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sẽ</a:t>
            </a:r>
            <a:r>
              <a:rPr lang="en-US" sz="2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tìm</a:t>
            </a:r>
            <a:r>
              <a:rPr lang="en-US" sz="2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được</a:t>
            </a:r>
            <a:r>
              <a:rPr lang="en-US" sz="2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đường</a:t>
            </a:r>
            <a:r>
              <a:rPr lang="en-US" sz="2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về</a:t>
            </a:r>
            <a:r>
              <a:rPr lang="en-US" sz="2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căn</a:t>
            </a:r>
            <a:r>
              <a:rPr lang="en-US" sz="2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nhà</a:t>
            </a:r>
            <a:r>
              <a:rPr lang="en-US" sz="2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thân</a:t>
            </a:r>
            <a:r>
              <a:rPr lang="en-US" sz="2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thương</a:t>
            </a:r>
            <a:r>
              <a:rPr lang="en-US" sz="2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của</a:t>
            </a:r>
            <a:r>
              <a:rPr lang="en-US" sz="2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mình</a:t>
            </a:r>
            <a:r>
              <a:rPr lang="en-US" sz="2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a:t>
            </a:r>
          </a:p>
          <a:p>
            <a:pPr algn="just">
              <a:lnSpc>
                <a:spcPts val="4200"/>
              </a:lnSpc>
            </a:pPr>
            <a:endParaRPr lang="en-US" sz="2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endParaRPr>
          </a:p>
          <a:p>
            <a:pPr algn="just">
              <a:lnSpc>
                <a:spcPts val="4200"/>
              </a:lnSpc>
            </a:pPr>
            <a:r>
              <a:rPr lang="en-US" sz="2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p>
        </p:txBody>
      </p:sp>
      <p:pic>
        <p:nvPicPr>
          <p:cNvPr id="4" name="Picture 3">
            <a:extLst>
              <a:ext uri="{FF2B5EF4-FFF2-40B4-BE49-F238E27FC236}">
                <a16:creationId xmlns="" xmlns:a16="http://schemas.microsoft.com/office/drawing/2014/main" id="{3F3FACF3-77CC-4B61-860E-93E12E205C4A}"/>
              </a:ext>
            </a:extLst>
          </p:cNvPr>
          <p:cNvPicPr>
            <a:picLocks noChangeAspect="1"/>
          </p:cNvPicPr>
          <p:nvPr/>
        </p:nvPicPr>
        <p:blipFill>
          <a:blip r:embed="rId2"/>
          <a:stretch>
            <a:fillRect/>
          </a:stretch>
        </p:blipFill>
        <p:spPr>
          <a:xfrm>
            <a:off x="103798" y="89982"/>
            <a:ext cx="704562" cy="563649"/>
          </a:xfrm>
          <a:prstGeom prst="rect">
            <a:avLst/>
          </a:prstGeom>
        </p:spPr>
      </p:pic>
      <p:sp>
        <p:nvSpPr>
          <p:cNvPr id="9" name="TextBox 8">
            <a:extLst>
              <a:ext uri="{FF2B5EF4-FFF2-40B4-BE49-F238E27FC236}">
                <a16:creationId xmlns="" xmlns:a16="http://schemas.microsoft.com/office/drawing/2014/main" id="{E0A60B93-0335-47D3-9434-36D02CA91E0D}"/>
              </a:ext>
            </a:extLst>
          </p:cNvPr>
          <p:cNvSpPr txBox="1"/>
          <p:nvPr/>
        </p:nvSpPr>
        <p:spPr>
          <a:xfrm>
            <a:off x="1912961" y="-6788"/>
            <a:ext cx="8366078" cy="615489"/>
          </a:xfrm>
          <a:prstGeom prst="rect">
            <a:avLst/>
          </a:prstGeom>
          <a:noFill/>
        </p:spPr>
        <p:txBody>
          <a:bodyPr wrap="square" lIns="121855" tIns="60928" rIns="121855" bIns="60928" rtlCol="0">
            <a:spAutoFit/>
          </a:bodyPr>
          <a:lstStyle/>
          <a:p>
            <a:pPr algn="ctr"/>
            <a:r>
              <a:rPr lang="en-US" sz="32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TẠM</a:t>
            </a:r>
            <a:r>
              <a:rPr lang="en-US" sz="32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BIỆT</a:t>
            </a:r>
            <a:r>
              <a:rPr lang="en-US" sz="32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CÁNH</a:t>
            </a:r>
            <a:r>
              <a:rPr lang="en-US" sz="32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CAM</a:t>
            </a:r>
          </a:p>
        </p:txBody>
      </p:sp>
      <p:sp>
        <p:nvSpPr>
          <p:cNvPr id="15" name="Oval 14">
            <a:extLst>
              <a:ext uri="{FF2B5EF4-FFF2-40B4-BE49-F238E27FC236}">
                <a16:creationId xmlns="" xmlns:a16="http://schemas.microsoft.com/office/drawing/2014/main" id="{E3EA902D-E20D-438C-A9E0-C3D1FF525E03}"/>
              </a:ext>
            </a:extLst>
          </p:cNvPr>
          <p:cNvSpPr/>
          <p:nvPr/>
        </p:nvSpPr>
        <p:spPr>
          <a:xfrm>
            <a:off x="808360" y="507943"/>
            <a:ext cx="379612" cy="393413"/>
          </a:xfrm>
          <a:prstGeom prst="ellipse">
            <a:avLst/>
          </a:prstGeom>
          <a:solidFill>
            <a:srgbClr val="FF0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1</a:t>
            </a:r>
          </a:p>
        </p:txBody>
      </p:sp>
      <p:sp>
        <p:nvSpPr>
          <p:cNvPr id="16" name="Oval 15">
            <a:extLst>
              <a:ext uri="{FF2B5EF4-FFF2-40B4-BE49-F238E27FC236}">
                <a16:creationId xmlns="" xmlns:a16="http://schemas.microsoft.com/office/drawing/2014/main" id="{D5CB82CF-1933-48A9-A3B1-9FB7A84AB6D2}"/>
              </a:ext>
            </a:extLst>
          </p:cNvPr>
          <p:cNvSpPr/>
          <p:nvPr/>
        </p:nvSpPr>
        <p:spPr>
          <a:xfrm>
            <a:off x="791524" y="2154597"/>
            <a:ext cx="396448" cy="379703"/>
          </a:xfrm>
          <a:prstGeom prst="ellipse">
            <a:avLst/>
          </a:prstGeom>
          <a:solidFill>
            <a:srgbClr val="FF0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2</a:t>
            </a:r>
          </a:p>
        </p:txBody>
      </p:sp>
      <p:sp>
        <p:nvSpPr>
          <p:cNvPr id="17" name="Oval 16">
            <a:extLst>
              <a:ext uri="{FF2B5EF4-FFF2-40B4-BE49-F238E27FC236}">
                <a16:creationId xmlns="" xmlns:a16="http://schemas.microsoft.com/office/drawing/2014/main" id="{AAD0F60D-AEA1-4FC7-AA29-52B0C28FE97B}"/>
              </a:ext>
            </a:extLst>
          </p:cNvPr>
          <p:cNvSpPr/>
          <p:nvPr/>
        </p:nvSpPr>
        <p:spPr>
          <a:xfrm>
            <a:off x="791524" y="4229415"/>
            <a:ext cx="396448" cy="379703"/>
          </a:xfrm>
          <a:prstGeom prst="ellipse">
            <a:avLst/>
          </a:prstGeom>
          <a:solidFill>
            <a:srgbClr val="FF0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3</a:t>
            </a:r>
          </a:p>
        </p:txBody>
      </p:sp>
      <p:sp>
        <p:nvSpPr>
          <p:cNvPr id="18" name="TextBox 17">
            <a:extLst>
              <a:ext uri="{FF2B5EF4-FFF2-40B4-BE49-F238E27FC236}">
                <a16:creationId xmlns="" xmlns:a16="http://schemas.microsoft.com/office/drawing/2014/main" id="{54B56E93-1E89-414B-9EEA-41028863D0C5}"/>
              </a:ext>
            </a:extLst>
          </p:cNvPr>
          <p:cNvSpPr txBox="1"/>
          <p:nvPr/>
        </p:nvSpPr>
        <p:spPr>
          <a:xfrm>
            <a:off x="8397305" y="6056207"/>
            <a:ext cx="2269375" cy="461665"/>
          </a:xfrm>
          <a:prstGeom prst="rect">
            <a:avLst/>
          </a:prstGeom>
          <a:noFill/>
        </p:spPr>
        <p:txBody>
          <a:bodyPr wrap="square" rtlCol="0">
            <a:spAutoFit/>
          </a:bodyPr>
          <a:lstStyle/>
          <a:p>
            <a:r>
              <a:rPr lang="en-US" sz="24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Minh </a:t>
            </a:r>
            <a:r>
              <a:rPr lang="en-US" sz="24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Đăng</a:t>
            </a:r>
            <a:endParaRPr lang="en-US" sz="24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45761608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 xmlns:a16="http://schemas.microsoft.com/office/drawing/2014/main" id="{D5C0AC1F-2E3E-434A-B4FC-577679D0C663}"/>
              </a:ext>
            </a:extLst>
          </p:cNvPr>
          <p:cNvSpPr txBox="1"/>
          <p:nvPr/>
        </p:nvSpPr>
        <p:spPr>
          <a:xfrm>
            <a:off x="3054392" y="351051"/>
            <a:ext cx="10515599" cy="932688"/>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5400" b="1" kern="1200" dirty="0" err="1">
                <a:solidFill>
                  <a:srgbClr val="FF0000"/>
                </a:solidFill>
                <a:latin typeface="Times New Roman" panose="02020603050405020304" pitchFamily="18" charset="0"/>
                <a:ea typeface="+mj-ea"/>
                <a:cs typeface="Times New Roman" panose="02020603050405020304" pitchFamily="18" charset="0"/>
              </a:rPr>
              <a:t>LUYỆN</a:t>
            </a:r>
            <a:r>
              <a:rPr lang="en-US" sz="5400" b="1" kern="1200" dirty="0">
                <a:solidFill>
                  <a:srgbClr val="FF0000"/>
                </a:solidFill>
                <a:latin typeface="Times New Roman" panose="02020603050405020304" pitchFamily="18" charset="0"/>
                <a:ea typeface="+mj-ea"/>
                <a:cs typeface="Times New Roman" panose="02020603050405020304" pitchFamily="18" charset="0"/>
              </a:rPr>
              <a:t> </a:t>
            </a:r>
            <a:r>
              <a:rPr lang="en-US" sz="5400" b="1" kern="1200" dirty="0" err="1">
                <a:solidFill>
                  <a:srgbClr val="FF0000"/>
                </a:solidFill>
                <a:latin typeface="Times New Roman" panose="02020603050405020304" pitchFamily="18" charset="0"/>
                <a:ea typeface="+mj-ea"/>
                <a:cs typeface="Times New Roman" panose="02020603050405020304" pitchFamily="18" charset="0"/>
              </a:rPr>
              <a:t>ĐỌC</a:t>
            </a:r>
            <a:r>
              <a:rPr lang="en-US" sz="5400" b="1" kern="1200" dirty="0">
                <a:solidFill>
                  <a:srgbClr val="FF0000"/>
                </a:solidFill>
                <a:latin typeface="Times New Roman" panose="02020603050405020304" pitchFamily="18" charset="0"/>
                <a:ea typeface="+mj-ea"/>
                <a:cs typeface="Times New Roman" panose="02020603050405020304" pitchFamily="18" charset="0"/>
              </a:rPr>
              <a:t> </a:t>
            </a:r>
            <a:r>
              <a:rPr lang="en-US" sz="5400" b="1" kern="1200" dirty="0" err="1">
                <a:solidFill>
                  <a:srgbClr val="FF0000"/>
                </a:solidFill>
                <a:latin typeface="Times New Roman" panose="02020603050405020304" pitchFamily="18" charset="0"/>
                <a:ea typeface="+mj-ea"/>
                <a:cs typeface="Times New Roman" panose="02020603050405020304" pitchFamily="18" charset="0"/>
              </a:rPr>
              <a:t>NHÓM</a:t>
            </a:r>
            <a:endParaRPr lang="en-US" sz="5400" b="1" kern="1200" dirty="0">
              <a:solidFill>
                <a:srgbClr val="FF0000"/>
              </a:solidFill>
              <a:latin typeface="Times New Roman" panose="02020603050405020304" pitchFamily="18" charset="0"/>
              <a:ea typeface="+mj-ea"/>
              <a:cs typeface="Times New Roman" panose="02020603050405020304" pitchFamily="18" charset="0"/>
            </a:endParaRPr>
          </a:p>
        </p:txBody>
      </p:sp>
      <p:pic>
        <p:nvPicPr>
          <p:cNvPr id="5" name="Picture 4">
            <a:extLst>
              <a:ext uri="{FF2B5EF4-FFF2-40B4-BE49-F238E27FC236}">
                <a16:creationId xmlns="" xmlns:a16="http://schemas.microsoft.com/office/drawing/2014/main" id="{15F9CC51-66C3-487D-AE4C-69F39DDEE7C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11867" y="1820939"/>
            <a:ext cx="6083214" cy="4440746"/>
          </a:xfrm>
          <a:prstGeom prst="rect">
            <a:avLst/>
          </a:prstGeom>
        </p:spPr>
      </p:pic>
      <p:pic>
        <p:nvPicPr>
          <p:cNvPr id="2" name="Picture 1"/>
          <p:cNvPicPr>
            <a:picLocks noChangeAspect="1"/>
          </p:cNvPicPr>
          <p:nvPr/>
        </p:nvPicPr>
        <p:blipFill>
          <a:blip r:embed="rId3"/>
          <a:stretch>
            <a:fillRect/>
          </a:stretch>
        </p:blipFill>
        <p:spPr>
          <a:xfrm>
            <a:off x="185737" y="2525768"/>
            <a:ext cx="5314529" cy="3321580"/>
          </a:xfrm>
          <a:prstGeom prst="rect">
            <a:avLst/>
          </a:prstGeom>
        </p:spPr>
      </p:pic>
    </p:spTree>
    <p:extLst>
      <p:ext uri="{BB962C8B-B14F-4D97-AF65-F5344CB8AC3E}">
        <p14:creationId xmlns:p14="http://schemas.microsoft.com/office/powerpoint/2010/main" val="260218695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91210" y="-509856"/>
            <a:ext cx="11537110" cy="7210694"/>
          </a:xfrm>
          <a:prstGeom prst="rect">
            <a:avLst/>
          </a:prstGeom>
        </p:spPr>
      </p:pic>
      <p:sp>
        <p:nvSpPr>
          <p:cNvPr id="4" name="Rectangle 3"/>
          <p:cNvSpPr/>
          <p:nvPr/>
        </p:nvSpPr>
        <p:spPr>
          <a:xfrm>
            <a:off x="3580343" y="4900612"/>
            <a:ext cx="4873093" cy="1323439"/>
          </a:xfrm>
          <a:prstGeom prst="rect">
            <a:avLst/>
          </a:prstGeom>
          <a:solidFill>
            <a:schemeClr val="bg1"/>
          </a:solidFill>
        </p:spPr>
        <p:txBody>
          <a:bodyPr wrap="square">
            <a:spAutoFit/>
          </a:bodyPr>
          <a:lstStyle/>
          <a:p>
            <a:pPr algn="ctr"/>
            <a:r>
              <a:rPr lang="en-US" sz="8000" b="1" smtClean="0">
                <a:solidFill>
                  <a:srgbClr val="FF0000"/>
                </a:solidFill>
                <a:latin typeface="Times New Roman" panose="02020603050405020304" pitchFamily="18" charset="0"/>
                <a:cs typeface="Times New Roman" panose="02020603050405020304" pitchFamily="18" charset="0"/>
              </a:rPr>
              <a:t>THI ĐỌC</a:t>
            </a:r>
            <a:endParaRPr lang="en-US" sz="8000" b="1">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4912948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 xmlns:a16="http://schemas.microsoft.com/office/drawing/2014/main" id="{FDA0BE07-7D52-40C3-A340-ACB9DF76905F}"/>
              </a:ext>
            </a:extLst>
          </p:cNvPr>
          <p:cNvSpPr txBox="1"/>
          <p:nvPr/>
        </p:nvSpPr>
        <p:spPr>
          <a:xfrm>
            <a:off x="596237" y="428078"/>
            <a:ext cx="10999526" cy="7094250"/>
          </a:xfrm>
          <a:prstGeom prst="rect">
            <a:avLst/>
          </a:prstGeom>
          <a:noFill/>
        </p:spPr>
        <p:txBody>
          <a:bodyPr wrap="square" rtlCol="0">
            <a:spAutoFit/>
          </a:bodyPr>
          <a:lstStyle/>
          <a:p>
            <a:pPr algn="just">
              <a:lnSpc>
                <a:spcPts val="4200"/>
              </a:lnSpc>
            </a:pPr>
            <a:r>
              <a:rPr lang="en-US" sz="2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solidFill>
                  <a:srgbClr val="00B0F0"/>
                </a:solidFill>
                <a:latin typeface="Times New Roman" panose="02020603050405020304" pitchFamily="18" charset="0"/>
                <a:ea typeface="Arial-Rounded" panose="020B0500000000000000" pitchFamily="34" charset="0"/>
                <a:cs typeface="Times New Roman" panose="02020603050405020304" pitchFamily="18" charset="0"/>
              </a:rPr>
              <a:t>Chú</a:t>
            </a:r>
            <a:r>
              <a:rPr lang="en-US" sz="2600" b="1" dirty="0">
                <a:solidFill>
                  <a:srgbClr val="00B0F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solidFill>
                  <a:srgbClr val="00B0F0"/>
                </a:solidFill>
                <a:latin typeface="Times New Roman" panose="02020603050405020304" pitchFamily="18" charset="0"/>
                <a:ea typeface="Arial-Rounded" panose="020B0500000000000000" pitchFamily="34" charset="0"/>
                <a:cs typeface="Times New Roman" panose="02020603050405020304" pitchFamily="18" charset="0"/>
              </a:rPr>
              <a:t>cánh</a:t>
            </a:r>
            <a:r>
              <a:rPr lang="en-US" sz="2600" b="1" dirty="0">
                <a:solidFill>
                  <a:srgbClr val="00B0F0"/>
                </a:solidFill>
                <a:latin typeface="Times New Roman" panose="02020603050405020304" pitchFamily="18" charset="0"/>
                <a:ea typeface="Arial-Rounded" panose="020B0500000000000000" pitchFamily="34" charset="0"/>
                <a:cs typeface="Times New Roman" panose="02020603050405020304" pitchFamily="18" charset="0"/>
              </a:rPr>
              <a:t> cam </a:t>
            </a:r>
            <a:r>
              <a:rPr lang="en-US" sz="2600" b="1" dirty="0" err="1">
                <a:solidFill>
                  <a:srgbClr val="00B0F0"/>
                </a:solidFill>
                <a:latin typeface="Times New Roman" panose="02020603050405020304" pitchFamily="18" charset="0"/>
                <a:ea typeface="Arial-Rounded" panose="020B0500000000000000" pitchFamily="34" charset="0"/>
                <a:cs typeface="Times New Roman" panose="02020603050405020304" pitchFamily="18" charset="0"/>
              </a:rPr>
              <a:t>đi</a:t>
            </a:r>
            <a:r>
              <a:rPr lang="en-US" sz="2600" b="1" dirty="0">
                <a:solidFill>
                  <a:srgbClr val="00B0F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solidFill>
                  <a:srgbClr val="00B0F0"/>
                </a:solidFill>
                <a:latin typeface="Times New Roman" panose="02020603050405020304" pitchFamily="18" charset="0"/>
                <a:ea typeface="Arial-Rounded" panose="020B0500000000000000" pitchFamily="34" charset="0"/>
                <a:cs typeface="Times New Roman" panose="02020603050405020304" pitchFamily="18" charset="0"/>
              </a:rPr>
              <a:t>lạc</a:t>
            </a:r>
            <a:r>
              <a:rPr lang="en-US" sz="2600" b="1" dirty="0">
                <a:solidFill>
                  <a:srgbClr val="00B0F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solidFill>
                  <a:srgbClr val="00B0F0"/>
                </a:solidFill>
                <a:latin typeface="Times New Roman" panose="02020603050405020304" pitchFamily="18" charset="0"/>
                <a:ea typeface="Arial-Rounded" panose="020B0500000000000000" pitchFamily="34" charset="0"/>
                <a:cs typeface="Times New Roman" panose="02020603050405020304" pitchFamily="18" charset="0"/>
              </a:rPr>
              <a:t>vào</a:t>
            </a:r>
            <a:r>
              <a:rPr lang="en-US" sz="2600" b="1" dirty="0">
                <a:solidFill>
                  <a:srgbClr val="00B0F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solidFill>
                  <a:srgbClr val="00B0F0"/>
                </a:solidFill>
                <a:latin typeface="Times New Roman" panose="02020603050405020304" pitchFamily="18" charset="0"/>
                <a:ea typeface="Arial-Rounded" panose="020B0500000000000000" pitchFamily="34" charset="0"/>
                <a:cs typeface="Times New Roman" panose="02020603050405020304" pitchFamily="18" charset="0"/>
              </a:rPr>
              <a:t>nhà</a:t>
            </a:r>
            <a:r>
              <a:rPr lang="en-US" sz="2600" b="1" dirty="0">
                <a:solidFill>
                  <a:srgbClr val="00B0F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solidFill>
                  <a:srgbClr val="00B0F0"/>
                </a:solidFill>
                <a:latin typeface="Times New Roman" panose="02020603050405020304" pitchFamily="18" charset="0"/>
                <a:ea typeface="Arial-Rounded" panose="020B0500000000000000" pitchFamily="34" charset="0"/>
                <a:cs typeface="Times New Roman" panose="02020603050405020304" pitchFamily="18" charset="0"/>
              </a:rPr>
              <a:t>Bống</a:t>
            </a:r>
            <a:r>
              <a:rPr lang="en-US" sz="2600" b="1" dirty="0">
                <a:solidFill>
                  <a:srgbClr val="00B0F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solidFill>
                  <a:srgbClr val="00B0F0"/>
                </a:solidFill>
                <a:latin typeface="Times New Roman" panose="02020603050405020304" pitchFamily="18" charset="0"/>
                <a:ea typeface="Arial-Rounded" panose="020B0500000000000000" pitchFamily="34" charset="0"/>
                <a:cs typeface="Times New Roman" panose="02020603050405020304" pitchFamily="18" charset="0"/>
              </a:rPr>
              <a:t>Chân</a:t>
            </a:r>
            <a:r>
              <a:rPr lang="en-US" sz="2600" b="1" dirty="0">
                <a:solidFill>
                  <a:srgbClr val="00B0F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solidFill>
                  <a:srgbClr val="00B0F0"/>
                </a:solidFill>
                <a:latin typeface="Times New Roman" panose="02020603050405020304" pitchFamily="18" charset="0"/>
                <a:ea typeface="Arial-Rounded" panose="020B0500000000000000" pitchFamily="34" charset="0"/>
                <a:cs typeface="Times New Roman" panose="02020603050405020304" pitchFamily="18" charset="0"/>
              </a:rPr>
              <a:t>chú</a:t>
            </a:r>
            <a:r>
              <a:rPr lang="en-US" sz="2600" b="1" dirty="0">
                <a:solidFill>
                  <a:srgbClr val="00B0F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solidFill>
                  <a:srgbClr val="00B0F0"/>
                </a:solidFill>
                <a:latin typeface="Times New Roman" panose="02020603050405020304" pitchFamily="18" charset="0"/>
                <a:ea typeface="Arial-Rounded" panose="020B0500000000000000" pitchFamily="34" charset="0"/>
                <a:cs typeface="Times New Roman" panose="02020603050405020304" pitchFamily="18" charset="0"/>
              </a:rPr>
              <a:t>bị</a:t>
            </a:r>
            <a:r>
              <a:rPr lang="en-US" sz="2600" b="1" dirty="0">
                <a:solidFill>
                  <a:srgbClr val="00B0F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solidFill>
                  <a:srgbClr val="00B0F0"/>
                </a:solidFill>
                <a:latin typeface="Times New Roman" panose="02020603050405020304" pitchFamily="18" charset="0"/>
                <a:ea typeface="Arial-Rounded" panose="020B0500000000000000" pitchFamily="34" charset="0"/>
                <a:cs typeface="Times New Roman" panose="02020603050405020304" pitchFamily="18" charset="0"/>
              </a:rPr>
              <a:t>thương</a:t>
            </a:r>
            <a:r>
              <a:rPr lang="en-US" sz="2600" b="1" dirty="0">
                <a:solidFill>
                  <a:srgbClr val="00B0F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solidFill>
                  <a:srgbClr val="00B0F0"/>
                </a:solidFill>
                <a:latin typeface="Times New Roman" panose="02020603050405020304" pitchFamily="18" charset="0"/>
                <a:ea typeface="Arial-Rounded" panose="020B0500000000000000" pitchFamily="34" charset="0"/>
                <a:cs typeface="Times New Roman" panose="02020603050405020304" pitchFamily="18" charset="0"/>
              </a:rPr>
              <a:t>bước</a:t>
            </a:r>
            <a:r>
              <a:rPr lang="en-US" sz="2600" b="1" dirty="0">
                <a:solidFill>
                  <a:srgbClr val="00B0F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solidFill>
                  <a:srgbClr val="00B0F0"/>
                </a:solidFill>
                <a:latin typeface="Times New Roman" panose="02020603050405020304" pitchFamily="18" charset="0"/>
                <a:ea typeface="Arial-Rounded" panose="020B0500000000000000" pitchFamily="34" charset="0"/>
                <a:cs typeface="Times New Roman" panose="02020603050405020304" pitchFamily="18" charset="0"/>
              </a:rPr>
              <a:t>đi</a:t>
            </a:r>
            <a:r>
              <a:rPr lang="en-US" sz="2600" b="1" dirty="0">
                <a:solidFill>
                  <a:srgbClr val="00B0F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solidFill>
                  <a:srgbClr val="00B0F0"/>
                </a:solidFill>
                <a:latin typeface="Times New Roman" panose="02020603050405020304" pitchFamily="18" charset="0"/>
                <a:ea typeface="Arial-Rounded" panose="020B0500000000000000" pitchFamily="34" charset="0"/>
                <a:cs typeface="Times New Roman" panose="02020603050405020304" pitchFamily="18" charset="0"/>
              </a:rPr>
              <a:t>tập</a:t>
            </a:r>
            <a:r>
              <a:rPr lang="en-US" sz="2600" b="1" dirty="0">
                <a:solidFill>
                  <a:srgbClr val="00B0F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solidFill>
                  <a:srgbClr val="00B0F0"/>
                </a:solidFill>
                <a:latin typeface="Times New Roman" panose="02020603050405020304" pitchFamily="18" charset="0"/>
                <a:ea typeface="Arial-Rounded" panose="020B0500000000000000" pitchFamily="34" charset="0"/>
                <a:cs typeface="Times New Roman" panose="02020603050405020304" pitchFamily="18" charset="0"/>
              </a:rPr>
              <a:t>tễnh</a:t>
            </a:r>
            <a:r>
              <a:rPr lang="en-US" sz="2600" b="1" dirty="0">
                <a:solidFill>
                  <a:srgbClr val="00B0F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solidFill>
                  <a:srgbClr val="00B0F0"/>
                </a:solidFill>
                <a:latin typeface="Times New Roman" panose="02020603050405020304" pitchFamily="18" charset="0"/>
                <a:ea typeface="Arial-Rounded" panose="020B0500000000000000" pitchFamily="34" charset="0"/>
                <a:cs typeface="Times New Roman" panose="02020603050405020304" pitchFamily="18" charset="0"/>
              </a:rPr>
              <a:t>Bống</a:t>
            </a:r>
            <a:r>
              <a:rPr lang="en-US" sz="2600" b="1" dirty="0">
                <a:solidFill>
                  <a:srgbClr val="00B0F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solidFill>
                  <a:srgbClr val="00B0F0"/>
                </a:solidFill>
                <a:latin typeface="Times New Roman" panose="02020603050405020304" pitchFamily="18" charset="0"/>
                <a:ea typeface="Arial-Rounded" panose="020B0500000000000000" pitchFamily="34" charset="0"/>
                <a:cs typeface="Times New Roman" panose="02020603050405020304" pitchFamily="18" charset="0"/>
              </a:rPr>
              <a:t>thương</a:t>
            </a:r>
            <a:r>
              <a:rPr lang="en-US" sz="2600" b="1" dirty="0">
                <a:solidFill>
                  <a:srgbClr val="00B0F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solidFill>
                  <a:srgbClr val="00B0F0"/>
                </a:solidFill>
                <a:latin typeface="Times New Roman" panose="02020603050405020304" pitchFamily="18" charset="0"/>
                <a:ea typeface="Arial-Rounded" panose="020B0500000000000000" pitchFamily="34" charset="0"/>
                <a:cs typeface="Times New Roman" panose="02020603050405020304" pitchFamily="18" charset="0"/>
              </a:rPr>
              <a:t>quá</a:t>
            </a:r>
            <a:r>
              <a:rPr lang="en-US" sz="2600" b="1" dirty="0">
                <a:solidFill>
                  <a:srgbClr val="00B0F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solidFill>
                  <a:srgbClr val="00B0F0"/>
                </a:solidFill>
                <a:latin typeface="Times New Roman" panose="02020603050405020304" pitchFamily="18" charset="0"/>
                <a:ea typeface="Arial-Rounded" panose="020B0500000000000000" pitchFamily="34" charset="0"/>
                <a:cs typeface="Times New Roman" panose="02020603050405020304" pitchFamily="18" charset="0"/>
              </a:rPr>
              <a:t>đặt</a:t>
            </a:r>
            <a:r>
              <a:rPr lang="en-US" sz="2600" b="1" dirty="0">
                <a:solidFill>
                  <a:srgbClr val="00B0F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solidFill>
                  <a:srgbClr val="00B0F0"/>
                </a:solidFill>
                <a:latin typeface="Times New Roman" panose="02020603050405020304" pitchFamily="18" charset="0"/>
                <a:ea typeface="Arial-Rounded" panose="020B0500000000000000" pitchFamily="34" charset="0"/>
                <a:cs typeface="Times New Roman" panose="02020603050405020304" pitchFamily="18" charset="0"/>
              </a:rPr>
              <a:t>cánh</a:t>
            </a:r>
            <a:r>
              <a:rPr lang="en-US" sz="2600" b="1" dirty="0">
                <a:solidFill>
                  <a:srgbClr val="00B0F0"/>
                </a:solidFill>
                <a:latin typeface="Times New Roman" panose="02020603050405020304" pitchFamily="18" charset="0"/>
                <a:ea typeface="Arial-Rounded" panose="020B0500000000000000" pitchFamily="34" charset="0"/>
                <a:cs typeface="Times New Roman" panose="02020603050405020304" pitchFamily="18" charset="0"/>
              </a:rPr>
              <a:t> cam </a:t>
            </a:r>
            <a:r>
              <a:rPr lang="en-US" sz="2600" b="1" dirty="0" err="1">
                <a:solidFill>
                  <a:srgbClr val="00B0F0"/>
                </a:solidFill>
                <a:latin typeface="Times New Roman" panose="02020603050405020304" pitchFamily="18" charset="0"/>
                <a:ea typeface="Arial-Rounded" panose="020B0500000000000000" pitchFamily="34" charset="0"/>
                <a:cs typeface="Times New Roman" panose="02020603050405020304" pitchFamily="18" charset="0"/>
              </a:rPr>
              <a:t>vào</a:t>
            </a:r>
            <a:r>
              <a:rPr lang="en-US" sz="2600" b="1" dirty="0">
                <a:solidFill>
                  <a:srgbClr val="00B0F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solidFill>
                  <a:srgbClr val="00B0F0"/>
                </a:solidFill>
                <a:latin typeface="Times New Roman" panose="02020603050405020304" pitchFamily="18" charset="0"/>
                <a:ea typeface="Arial-Rounded" panose="020B0500000000000000" pitchFamily="34" charset="0"/>
                <a:cs typeface="Times New Roman" panose="02020603050405020304" pitchFamily="18" charset="0"/>
              </a:rPr>
              <a:t>một</a:t>
            </a:r>
            <a:r>
              <a:rPr lang="en-US" sz="2600" b="1" dirty="0">
                <a:solidFill>
                  <a:srgbClr val="00B0F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solidFill>
                  <a:srgbClr val="00B0F0"/>
                </a:solidFill>
                <a:latin typeface="Times New Roman" panose="02020603050405020304" pitchFamily="18" charset="0"/>
                <a:ea typeface="Arial-Rounded" panose="020B0500000000000000" pitchFamily="34" charset="0"/>
                <a:cs typeface="Times New Roman" panose="02020603050405020304" pitchFamily="18" charset="0"/>
              </a:rPr>
              <a:t>chiếc</a:t>
            </a:r>
            <a:r>
              <a:rPr lang="en-US" sz="2600" b="1" dirty="0">
                <a:solidFill>
                  <a:srgbClr val="00B0F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solidFill>
                  <a:srgbClr val="00B0F0"/>
                </a:solidFill>
                <a:latin typeface="Times New Roman" panose="02020603050405020304" pitchFamily="18" charset="0"/>
                <a:ea typeface="Arial-Rounded" panose="020B0500000000000000" pitchFamily="34" charset="0"/>
                <a:cs typeface="Times New Roman" panose="02020603050405020304" pitchFamily="18" charset="0"/>
              </a:rPr>
              <a:t>lọ</a:t>
            </a:r>
            <a:r>
              <a:rPr lang="en-US" sz="2600" b="1" dirty="0">
                <a:solidFill>
                  <a:srgbClr val="00B0F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solidFill>
                  <a:srgbClr val="00B0F0"/>
                </a:solidFill>
                <a:latin typeface="Times New Roman" panose="02020603050405020304" pitchFamily="18" charset="0"/>
                <a:ea typeface="Arial-Rounded" panose="020B0500000000000000" pitchFamily="34" charset="0"/>
                <a:cs typeface="Times New Roman" panose="02020603050405020304" pitchFamily="18" charset="0"/>
              </a:rPr>
              <a:t>nhỏ</a:t>
            </a:r>
            <a:r>
              <a:rPr lang="en-US" sz="2600" b="1" dirty="0">
                <a:solidFill>
                  <a:srgbClr val="00B0F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solidFill>
                  <a:srgbClr val="00B0F0"/>
                </a:solidFill>
                <a:latin typeface="Times New Roman" panose="02020603050405020304" pitchFamily="18" charset="0"/>
                <a:ea typeface="Arial-Rounded" panose="020B0500000000000000" pitchFamily="34" charset="0"/>
                <a:cs typeface="Times New Roman" panose="02020603050405020304" pitchFamily="18" charset="0"/>
              </a:rPr>
              <a:t>đựng</a:t>
            </a:r>
            <a:r>
              <a:rPr lang="en-US" sz="2600" b="1" dirty="0">
                <a:solidFill>
                  <a:srgbClr val="00B0F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solidFill>
                  <a:srgbClr val="00B0F0"/>
                </a:solidFill>
                <a:latin typeface="Times New Roman" panose="02020603050405020304" pitchFamily="18" charset="0"/>
                <a:ea typeface="Arial-Rounded" panose="020B0500000000000000" pitchFamily="34" charset="0"/>
                <a:cs typeface="Times New Roman" panose="02020603050405020304" pitchFamily="18" charset="0"/>
              </a:rPr>
              <a:t>đầy</a:t>
            </a:r>
            <a:r>
              <a:rPr lang="en-US" sz="2600" b="1" dirty="0">
                <a:solidFill>
                  <a:srgbClr val="00B0F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solidFill>
                  <a:srgbClr val="00B0F0"/>
                </a:solidFill>
                <a:latin typeface="Times New Roman" panose="02020603050405020304" pitchFamily="18" charset="0"/>
                <a:ea typeface="Arial-Rounded" panose="020B0500000000000000" pitchFamily="34" charset="0"/>
                <a:cs typeface="Times New Roman" panose="02020603050405020304" pitchFamily="18" charset="0"/>
              </a:rPr>
              <a:t>cỏ</a:t>
            </a:r>
            <a:r>
              <a:rPr lang="en-US" sz="2600" b="1" dirty="0">
                <a:solidFill>
                  <a:srgbClr val="00B0F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solidFill>
                  <a:srgbClr val="00B0F0"/>
                </a:solidFill>
                <a:latin typeface="Times New Roman" panose="02020603050405020304" pitchFamily="18" charset="0"/>
                <a:ea typeface="Arial-Rounded" panose="020B0500000000000000" pitchFamily="34" charset="0"/>
                <a:cs typeface="Times New Roman" panose="02020603050405020304" pitchFamily="18" charset="0"/>
              </a:rPr>
              <a:t>Từ</a:t>
            </a:r>
            <a:r>
              <a:rPr lang="en-US" sz="2600" b="1" dirty="0">
                <a:solidFill>
                  <a:srgbClr val="00B0F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solidFill>
                  <a:srgbClr val="00B0F0"/>
                </a:solidFill>
                <a:latin typeface="Times New Roman" panose="02020603050405020304" pitchFamily="18" charset="0"/>
                <a:ea typeface="Arial-Rounded" panose="020B0500000000000000" pitchFamily="34" charset="0"/>
                <a:cs typeface="Times New Roman" panose="02020603050405020304" pitchFamily="18" charset="0"/>
              </a:rPr>
              <a:t>ngày</a:t>
            </a:r>
            <a:r>
              <a:rPr lang="en-US" sz="2600" b="1" dirty="0">
                <a:solidFill>
                  <a:srgbClr val="00B0F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solidFill>
                  <a:srgbClr val="00B0F0"/>
                </a:solidFill>
                <a:latin typeface="Times New Roman" panose="02020603050405020304" pitchFamily="18" charset="0"/>
                <a:ea typeface="Arial-Rounded" panose="020B0500000000000000" pitchFamily="34" charset="0"/>
                <a:cs typeface="Times New Roman" panose="02020603050405020304" pitchFamily="18" charset="0"/>
              </a:rPr>
              <a:t>đó</a:t>
            </a:r>
            <a:r>
              <a:rPr lang="en-US" sz="2600" b="1" dirty="0">
                <a:solidFill>
                  <a:srgbClr val="00B0F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solidFill>
                  <a:srgbClr val="00B0F0"/>
                </a:solidFill>
                <a:latin typeface="Times New Roman" panose="02020603050405020304" pitchFamily="18" charset="0"/>
                <a:ea typeface="Arial-Rounded" panose="020B0500000000000000" pitchFamily="34" charset="0"/>
                <a:cs typeface="Times New Roman" panose="02020603050405020304" pitchFamily="18" charset="0"/>
              </a:rPr>
              <a:t>cánh</a:t>
            </a:r>
            <a:r>
              <a:rPr lang="en-US" sz="2600" b="1" dirty="0">
                <a:solidFill>
                  <a:srgbClr val="00B0F0"/>
                </a:solidFill>
                <a:latin typeface="Times New Roman" panose="02020603050405020304" pitchFamily="18" charset="0"/>
                <a:ea typeface="Arial-Rounded" panose="020B0500000000000000" pitchFamily="34" charset="0"/>
                <a:cs typeface="Times New Roman" panose="02020603050405020304" pitchFamily="18" charset="0"/>
              </a:rPr>
              <a:t> cam </a:t>
            </a:r>
            <a:r>
              <a:rPr lang="en-US" sz="2600" b="1" dirty="0" err="1">
                <a:solidFill>
                  <a:srgbClr val="00B0F0"/>
                </a:solidFill>
                <a:latin typeface="Times New Roman" panose="02020603050405020304" pitchFamily="18" charset="0"/>
                <a:ea typeface="Arial-Rounded" panose="020B0500000000000000" pitchFamily="34" charset="0"/>
                <a:cs typeface="Times New Roman" panose="02020603050405020304" pitchFamily="18" charset="0"/>
              </a:rPr>
              <a:t>trở</a:t>
            </a:r>
            <a:r>
              <a:rPr lang="en-US" sz="2600" b="1" dirty="0">
                <a:solidFill>
                  <a:srgbClr val="00B0F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solidFill>
                  <a:srgbClr val="00B0F0"/>
                </a:solidFill>
                <a:latin typeface="Times New Roman" panose="02020603050405020304" pitchFamily="18" charset="0"/>
                <a:ea typeface="Arial-Rounded" panose="020B0500000000000000" pitchFamily="34" charset="0"/>
                <a:cs typeface="Times New Roman" panose="02020603050405020304" pitchFamily="18" charset="0"/>
              </a:rPr>
              <a:t>thành</a:t>
            </a:r>
            <a:r>
              <a:rPr lang="en-US" sz="2600" b="1" dirty="0">
                <a:solidFill>
                  <a:srgbClr val="00B0F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solidFill>
                  <a:srgbClr val="00B0F0"/>
                </a:solidFill>
                <a:latin typeface="Times New Roman" panose="02020603050405020304" pitchFamily="18" charset="0"/>
                <a:ea typeface="Arial-Rounded" panose="020B0500000000000000" pitchFamily="34" charset="0"/>
                <a:cs typeface="Times New Roman" panose="02020603050405020304" pitchFamily="18" charset="0"/>
              </a:rPr>
              <a:t>người</a:t>
            </a:r>
            <a:r>
              <a:rPr lang="en-US" sz="2600" b="1" dirty="0">
                <a:solidFill>
                  <a:srgbClr val="00B0F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solidFill>
                  <a:srgbClr val="00B0F0"/>
                </a:solidFill>
                <a:latin typeface="Times New Roman" panose="02020603050405020304" pitchFamily="18" charset="0"/>
                <a:ea typeface="Arial-Rounded" panose="020B0500000000000000" pitchFamily="34" charset="0"/>
                <a:cs typeface="Times New Roman" panose="02020603050405020304" pitchFamily="18" charset="0"/>
              </a:rPr>
              <a:t>bạn</a:t>
            </a:r>
            <a:r>
              <a:rPr lang="en-US" sz="2600" b="1" dirty="0">
                <a:solidFill>
                  <a:srgbClr val="00B0F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solidFill>
                  <a:srgbClr val="00B0F0"/>
                </a:solidFill>
                <a:latin typeface="Times New Roman" panose="02020603050405020304" pitchFamily="18" charset="0"/>
                <a:ea typeface="Arial-Rounded" panose="020B0500000000000000" pitchFamily="34" charset="0"/>
                <a:cs typeface="Times New Roman" panose="02020603050405020304" pitchFamily="18" charset="0"/>
              </a:rPr>
              <a:t>nhỏ</a:t>
            </a:r>
            <a:r>
              <a:rPr lang="en-US" sz="2600" b="1" dirty="0">
                <a:solidFill>
                  <a:srgbClr val="00B0F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solidFill>
                  <a:srgbClr val="00B0F0"/>
                </a:solidFill>
                <a:latin typeface="Times New Roman" panose="02020603050405020304" pitchFamily="18" charset="0"/>
                <a:ea typeface="Arial-Rounded" panose="020B0500000000000000" pitchFamily="34" charset="0"/>
                <a:cs typeface="Times New Roman" panose="02020603050405020304" pitchFamily="18" charset="0"/>
              </a:rPr>
              <a:t>xíu</a:t>
            </a:r>
            <a:r>
              <a:rPr lang="en-US" sz="2600" b="1" dirty="0">
                <a:solidFill>
                  <a:srgbClr val="00B0F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solidFill>
                  <a:srgbClr val="00B0F0"/>
                </a:solidFill>
                <a:latin typeface="Times New Roman" panose="02020603050405020304" pitchFamily="18" charset="0"/>
                <a:ea typeface="Arial-Rounded" panose="020B0500000000000000" pitchFamily="34" charset="0"/>
                <a:cs typeface="Times New Roman" panose="02020603050405020304" pitchFamily="18" charset="0"/>
              </a:rPr>
              <a:t>của</a:t>
            </a:r>
            <a:r>
              <a:rPr lang="en-US" sz="2600" b="1" dirty="0">
                <a:solidFill>
                  <a:srgbClr val="00B0F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solidFill>
                  <a:srgbClr val="00B0F0"/>
                </a:solidFill>
                <a:latin typeface="Times New Roman" panose="02020603050405020304" pitchFamily="18" charset="0"/>
                <a:ea typeface="Arial-Rounded" panose="020B0500000000000000" pitchFamily="34" charset="0"/>
                <a:cs typeface="Times New Roman" panose="02020603050405020304" pitchFamily="18" charset="0"/>
              </a:rPr>
              <a:t>Bống</a:t>
            </a:r>
            <a:r>
              <a:rPr lang="en-US" sz="2600" b="1" dirty="0">
                <a:solidFill>
                  <a:srgbClr val="00B0F0"/>
                </a:solidFill>
                <a:latin typeface="Times New Roman" panose="02020603050405020304" pitchFamily="18" charset="0"/>
                <a:ea typeface="Arial-Rounded" panose="020B0500000000000000" pitchFamily="34" charset="0"/>
                <a:cs typeface="Times New Roman" panose="02020603050405020304" pitchFamily="18" charset="0"/>
              </a:rPr>
              <a:t>.</a:t>
            </a:r>
          </a:p>
          <a:p>
            <a:pPr algn="just">
              <a:lnSpc>
                <a:spcPts val="4200"/>
              </a:lnSpc>
            </a:pPr>
            <a:r>
              <a:rPr lang="en-US" sz="26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Cánh</a:t>
            </a:r>
            <a:r>
              <a:rPr lang="en-US" sz="2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cam </a:t>
            </a:r>
            <a:r>
              <a:rPr lang="en-US" sz="26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có</a:t>
            </a:r>
            <a:r>
              <a:rPr lang="en-US" sz="2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đôi</a:t>
            </a:r>
            <a:r>
              <a:rPr lang="en-US" sz="2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cánh</a:t>
            </a:r>
            <a:r>
              <a:rPr lang="en-US" sz="2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xanh</a:t>
            </a:r>
            <a:r>
              <a:rPr lang="en-US" sz="2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biếc</a:t>
            </a:r>
            <a:r>
              <a:rPr lang="en-US" sz="2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óng</a:t>
            </a:r>
            <a:r>
              <a:rPr lang="en-US" sz="2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ánh</a:t>
            </a:r>
            <a:r>
              <a:rPr lang="en-US" sz="2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dưới</a:t>
            </a:r>
            <a:r>
              <a:rPr lang="en-US" sz="2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ánh</a:t>
            </a:r>
            <a:r>
              <a:rPr lang="en-US" sz="2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nắng</a:t>
            </a:r>
            <a:r>
              <a:rPr lang="en-US" sz="2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mặt</a:t>
            </a:r>
            <a:r>
              <a:rPr lang="en-US" sz="2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trời</a:t>
            </a:r>
            <a:r>
              <a:rPr lang="en-US" sz="2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Mỗi</a:t>
            </a:r>
            <a:r>
              <a:rPr lang="en-US" sz="2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khi</a:t>
            </a:r>
            <a:r>
              <a:rPr lang="en-US" sz="2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nghe</a:t>
            </a:r>
            <a:r>
              <a:rPr lang="en-US" sz="2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tiếng</a:t>
            </a:r>
            <a:r>
              <a:rPr lang="en-US" sz="2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động</a:t>
            </a:r>
            <a:r>
              <a:rPr lang="en-US" sz="2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chú</a:t>
            </a:r>
            <a:r>
              <a:rPr lang="en-US" sz="2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khệ</a:t>
            </a:r>
            <a:r>
              <a:rPr lang="en-US" sz="2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nệ</a:t>
            </a:r>
            <a:r>
              <a:rPr lang="en-US" sz="2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ôm</a:t>
            </a:r>
            <a:r>
              <a:rPr lang="en-US" sz="2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cái</a:t>
            </a:r>
            <a:r>
              <a:rPr lang="en-US" sz="2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bụng</a:t>
            </a:r>
            <a:r>
              <a:rPr lang="en-US" sz="2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tròn</a:t>
            </a:r>
            <a:r>
              <a:rPr lang="en-US" sz="2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lẳn</a:t>
            </a:r>
            <a:r>
              <a:rPr lang="en-US" sz="2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trốn</a:t>
            </a:r>
            <a:r>
              <a:rPr lang="en-US" sz="2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vào</a:t>
            </a:r>
            <a:r>
              <a:rPr lang="en-US" sz="2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đám</a:t>
            </a:r>
            <a:r>
              <a:rPr lang="en-US" sz="2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cỏ</a:t>
            </a:r>
            <a:r>
              <a:rPr lang="en-US" sz="2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rối</a:t>
            </a:r>
            <a:r>
              <a:rPr lang="en-US" sz="2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Bống</a:t>
            </a:r>
            <a:r>
              <a:rPr lang="en-US" sz="2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chăm</a:t>
            </a:r>
            <a:r>
              <a:rPr lang="en-US" sz="2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sóc</a:t>
            </a:r>
            <a:r>
              <a:rPr lang="en-US" sz="2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cánh</a:t>
            </a:r>
            <a:r>
              <a:rPr lang="en-US" sz="2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cam </a:t>
            </a:r>
            <a:r>
              <a:rPr lang="en-US" sz="26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rất</a:t>
            </a:r>
            <a:r>
              <a:rPr lang="en-US" sz="2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cẩn</a:t>
            </a:r>
            <a:r>
              <a:rPr lang="en-US" sz="2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thận</a:t>
            </a:r>
            <a:r>
              <a:rPr lang="en-US" sz="2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Hằng</a:t>
            </a:r>
            <a:r>
              <a:rPr lang="en-US" sz="2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ngày</a:t>
            </a:r>
            <a:r>
              <a:rPr lang="en-US" sz="2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em</a:t>
            </a:r>
            <a:r>
              <a:rPr lang="en-US" sz="2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đều</a:t>
            </a:r>
            <a:r>
              <a:rPr lang="en-US" sz="2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bỏ</a:t>
            </a:r>
            <a:r>
              <a:rPr lang="en-US" sz="2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vào</a:t>
            </a:r>
            <a:r>
              <a:rPr lang="en-US" sz="2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chiếc</a:t>
            </a:r>
            <a:r>
              <a:rPr lang="en-US" sz="2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lọ</a:t>
            </a:r>
            <a:r>
              <a:rPr lang="en-US" sz="2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một</a:t>
            </a:r>
            <a:r>
              <a:rPr lang="en-US" sz="2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chút</a:t>
            </a:r>
            <a:r>
              <a:rPr lang="en-US" sz="2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nước</a:t>
            </a:r>
            <a:r>
              <a:rPr lang="en-US" sz="2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và</a:t>
            </a:r>
            <a:r>
              <a:rPr lang="en-US" sz="2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những</a:t>
            </a:r>
            <a:r>
              <a:rPr lang="en-US" sz="2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ngọn</a:t>
            </a:r>
            <a:r>
              <a:rPr lang="en-US" sz="2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cỏ</a:t>
            </a:r>
            <a:r>
              <a:rPr lang="en-US" sz="2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xanh</a:t>
            </a:r>
            <a:r>
              <a:rPr lang="en-US" sz="2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non.</a:t>
            </a:r>
          </a:p>
          <a:p>
            <a:pPr algn="just">
              <a:lnSpc>
                <a:spcPts val="4200"/>
              </a:lnSpc>
            </a:pPr>
            <a:r>
              <a:rPr lang="en-US" sz="26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Nhưng</a:t>
            </a:r>
            <a:r>
              <a:rPr lang="en-US" sz="2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Bống</a:t>
            </a:r>
            <a:r>
              <a:rPr lang="en-US" sz="2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cảm</a:t>
            </a:r>
            <a:r>
              <a:rPr lang="en-US" sz="2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thấy</a:t>
            </a:r>
            <a:r>
              <a:rPr lang="en-US" sz="2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cánh</a:t>
            </a:r>
            <a:r>
              <a:rPr lang="en-US" sz="2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cam </a:t>
            </a:r>
            <a:r>
              <a:rPr lang="en-US" sz="2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vẫn</a:t>
            </a:r>
            <a:r>
              <a:rPr lang="en-US" sz="2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có</a:t>
            </a:r>
            <a:r>
              <a:rPr lang="en-US" sz="2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vẻ</a:t>
            </a:r>
            <a:r>
              <a:rPr lang="en-US" sz="2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ngơ</a:t>
            </a:r>
            <a:r>
              <a:rPr lang="en-US" sz="2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ngác</a:t>
            </a:r>
            <a:r>
              <a:rPr lang="en-US" sz="2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không</a:t>
            </a:r>
            <a:r>
              <a:rPr lang="en-US" sz="2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vui</a:t>
            </a:r>
            <a:r>
              <a:rPr lang="en-US" sz="2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chắc</a:t>
            </a:r>
            <a:r>
              <a:rPr lang="en-US" sz="2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chú</a:t>
            </a:r>
            <a:r>
              <a:rPr lang="en-US" sz="2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nhớ</a:t>
            </a:r>
            <a:r>
              <a:rPr lang="en-US" sz="2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nhà</a:t>
            </a:r>
            <a:r>
              <a:rPr lang="en-US" sz="2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và</a:t>
            </a:r>
            <a:r>
              <a:rPr lang="en-US" sz="2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nhớ</a:t>
            </a:r>
            <a:r>
              <a:rPr lang="en-US" sz="2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bạn</a:t>
            </a:r>
            <a:r>
              <a:rPr lang="en-US" sz="2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bè</a:t>
            </a:r>
            <a:r>
              <a:rPr lang="en-US" sz="2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Đoán</a:t>
            </a:r>
            <a:r>
              <a:rPr lang="en-US" sz="2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vậy</a:t>
            </a:r>
            <a:r>
              <a:rPr lang="en-US" sz="2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Bống</a:t>
            </a:r>
            <a:r>
              <a:rPr lang="en-US" sz="2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mang</a:t>
            </a:r>
            <a:r>
              <a:rPr lang="en-US" sz="2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cánh</a:t>
            </a:r>
            <a:r>
              <a:rPr lang="en-US" sz="2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cam </a:t>
            </a:r>
            <a:r>
              <a:rPr lang="en-US" sz="2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thả</a:t>
            </a:r>
            <a:r>
              <a:rPr lang="en-US" sz="2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ra </a:t>
            </a:r>
            <a:r>
              <a:rPr lang="en-US" sz="2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bãi</a:t>
            </a:r>
            <a:r>
              <a:rPr lang="en-US" sz="2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cỏ</a:t>
            </a:r>
            <a:r>
              <a:rPr lang="en-US" sz="2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sau</a:t>
            </a:r>
            <a:r>
              <a:rPr lang="en-US" sz="2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nhà</a:t>
            </a:r>
            <a:r>
              <a:rPr lang="en-US" sz="2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Tạm</a:t>
            </a:r>
            <a:r>
              <a:rPr lang="en-US" sz="2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biệt</a:t>
            </a:r>
            <a:r>
              <a:rPr lang="en-US" sz="2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cánh</a:t>
            </a:r>
            <a:r>
              <a:rPr lang="en-US" sz="2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cam </a:t>
            </a:r>
            <a:r>
              <a:rPr lang="en-US" sz="2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nhỏ</a:t>
            </a:r>
            <a:r>
              <a:rPr lang="en-US" sz="2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Bống</a:t>
            </a:r>
            <a:r>
              <a:rPr lang="en-US" sz="2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hi </a:t>
            </a:r>
            <a:r>
              <a:rPr lang="en-US" sz="2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vọng</a:t>
            </a:r>
            <a:r>
              <a:rPr lang="en-US" sz="2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chú</a:t>
            </a:r>
            <a:r>
              <a:rPr lang="en-US" sz="2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sẽ</a:t>
            </a:r>
            <a:r>
              <a:rPr lang="en-US" sz="2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tìm</a:t>
            </a:r>
            <a:r>
              <a:rPr lang="en-US" sz="2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được</a:t>
            </a:r>
            <a:r>
              <a:rPr lang="en-US" sz="2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đường</a:t>
            </a:r>
            <a:r>
              <a:rPr lang="en-US" sz="2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về</a:t>
            </a:r>
            <a:r>
              <a:rPr lang="en-US" sz="2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căn</a:t>
            </a:r>
            <a:r>
              <a:rPr lang="en-US" sz="2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nhà</a:t>
            </a:r>
            <a:r>
              <a:rPr lang="en-US" sz="2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thân</a:t>
            </a:r>
            <a:r>
              <a:rPr lang="en-US" sz="2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thương</a:t>
            </a:r>
            <a:r>
              <a:rPr lang="en-US" sz="2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của</a:t>
            </a:r>
            <a:r>
              <a:rPr lang="en-US" sz="2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mình</a:t>
            </a:r>
            <a:r>
              <a:rPr lang="en-US" sz="2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a:t>
            </a:r>
          </a:p>
          <a:p>
            <a:pPr algn="just">
              <a:lnSpc>
                <a:spcPts val="4200"/>
              </a:lnSpc>
            </a:pPr>
            <a:endParaRPr lang="en-US" sz="2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endParaRPr>
          </a:p>
          <a:p>
            <a:pPr algn="just">
              <a:lnSpc>
                <a:spcPts val="4200"/>
              </a:lnSpc>
            </a:pPr>
            <a:r>
              <a:rPr lang="en-US" sz="2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p>
        </p:txBody>
      </p:sp>
      <p:pic>
        <p:nvPicPr>
          <p:cNvPr id="4" name="Picture 3">
            <a:extLst>
              <a:ext uri="{FF2B5EF4-FFF2-40B4-BE49-F238E27FC236}">
                <a16:creationId xmlns="" xmlns:a16="http://schemas.microsoft.com/office/drawing/2014/main" id="{3F3FACF3-77CC-4B61-860E-93E12E205C4A}"/>
              </a:ext>
            </a:extLst>
          </p:cNvPr>
          <p:cNvPicPr>
            <a:picLocks noChangeAspect="1"/>
          </p:cNvPicPr>
          <p:nvPr/>
        </p:nvPicPr>
        <p:blipFill>
          <a:blip r:embed="rId2"/>
          <a:stretch>
            <a:fillRect/>
          </a:stretch>
        </p:blipFill>
        <p:spPr>
          <a:xfrm>
            <a:off x="103798" y="89982"/>
            <a:ext cx="704562" cy="563649"/>
          </a:xfrm>
          <a:prstGeom prst="rect">
            <a:avLst/>
          </a:prstGeom>
        </p:spPr>
      </p:pic>
      <p:sp>
        <p:nvSpPr>
          <p:cNvPr id="9" name="TextBox 8">
            <a:extLst>
              <a:ext uri="{FF2B5EF4-FFF2-40B4-BE49-F238E27FC236}">
                <a16:creationId xmlns="" xmlns:a16="http://schemas.microsoft.com/office/drawing/2014/main" id="{E0A60B93-0335-47D3-9434-36D02CA91E0D}"/>
              </a:ext>
            </a:extLst>
          </p:cNvPr>
          <p:cNvSpPr txBox="1"/>
          <p:nvPr/>
        </p:nvSpPr>
        <p:spPr>
          <a:xfrm>
            <a:off x="1912961" y="-6788"/>
            <a:ext cx="8366078" cy="615489"/>
          </a:xfrm>
          <a:prstGeom prst="rect">
            <a:avLst/>
          </a:prstGeom>
          <a:noFill/>
        </p:spPr>
        <p:txBody>
          <a:bodyPr wrap="square" lIns="121855" tIns="60928" rIns="121855" bIns="60928" rtlCol="0">
            <a:spAutoFit/>
          </a:bodyPr>
          <a:lstStyle/>
          <a:p>
            <a:pPr algn="ctr"/>
            <a:r>
              <a:rPr lang="en-US" sz="32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TẠM</a:t>
            </a:r>
            <a:r>
              <a:rPr lang="en-US" sz="32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BIỆT</a:t>
            </a:r>
            <a:r>
              <a:rPr lang="en-US" sz="32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CÁNH</a:t>
            </a:r>
            <a:r>
              <a:rPr lang="en-US" sz="32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CAM</a:t>
            </a:r>
          </a:p>
        </p:txBody>
      </p:sp>
      <p:sp>
        <p:nvSpPr>
          <p:cNvPr id="15" name="Oval 14">
            <a:extLst>
              <a:ext uri="{FF2B5EF4-FFF2-40B4-BE49-F238E27FC236}">
                <a16:creationId xmlns="" xmlns:a16="http://schemas.microsoft.com/office/drawing/2014/main" id="{E3EA902D-E20D-438C-A9E0-C3D1FF525E03}"/>
              </a:ext>
            </a:extLst>
          </p:cNvPr>
          <p:cNvSpPr/>
          <p:nvPr/>
        </p:nvSpPr>
        <p:spPr>
          <a:xfrm>
            <a:off x="808360" y="507943"/>
            <a:ext cx="379612" cy="393413"/>
          </a:xfrm>
          <a:prstGeom prst="ellipse">
            <a:avLst/>
          </a:prstGeom>
          <a:solidFill>
            <a:srgbClr val="FF0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1</a:t>
            </a:r>
          </a:p>
        </p:txBody>
      </p:sp>
      <p:sp>
        <p:nvSpPr>
          <p:cNvPr id="16" name="Oval 15">
            <a:extLst>
              <a:ext uri="{FF2B5EF4-FFF2-40B4-BE49-F238E27FC236}">
                <a16:creationId xmlns="" xmlns:a16="http://schemas.microsoft.com/office/drawing/2014/main" id="{D5CB82CF-1933-48A9-A3B1-9FB7A84AB6D2}"/>
              </a:ext>
            </a:extLst>
          </p:cNvPr>
          <p:cNvSpPr/>
          <p:nvPr/>
        </p:nvSpPr>
        <p:spPr>
          <a:xfrm>
            <a:off x="791524" y="2154597"/>
            <a:ext cx="396448" cy="379703"/>
          </a:xfrm>
          <a:prstGeom prst="ellipse">
            <a:avLst/>
          </a:prstGeom>
          <a:solidFill>
            <a:srgbClr val="FF0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2</a:t>
            </a:r>
          </a:p>
        </p:txBody>
      </p:sp>
      <p:sp>
        <p:nvSpPr>
          <p:cNvPr id="17" name="Oval 16">
            <a:extLst>
              <a:ext uri="{FF2B5EF4-FFF2-40B4-BE49-F238E27FC236}">
                <a16:creationId xmlns="" xmlns:a16="http://schemas.microsoft.com/office/drawing/2014/main" id="{AAD0F60D-AEA1-4FC7-AA29-52B0C28FE97B}"/>
              </a:ext>
            </a:extLst>
          </p:cNvPr>
          <p:cNvSpPr/>
          <p:nvPr/>
        </p:nvSpPr>
        <p:spPr>
          <a:xfrm>
            <a:off x="791524" y="4229415"/>
            <a:ext cx="396448" cy="379703"/>
          </a:xfrm>
          <a:prstGeom prst="ellipse">
            <a:avLst/>
          </a:prstGeom>
          <a:solidFill>
            <a:srgbClr val="FF0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3</a:t>
            </a:r>
          </a:p>
        </p:txBody>
      </p:sp>
      <p:sp>
        <p:nvSpPr>
          <p:cNvPr id="18" name="TextBox 17">
            <a:extLst>
              <a:ext uri="{FF2B5EF4-FFF2-40B4-BE49-F238E27FC236}">
                <a16:creationId xmlns="" xmlns:a16="http://schemas.microsoft.com/office/drawing/2014/main" id="{54B56E93-1E89-414B-9EEA-41028863D0C5}"/>
              </a:ext>
            </a:extLst>
          </p:cNvPr>
          <p:cNvSpPr txBox="1"/>
          <p:nvPr/>
        </p:nvSpPr>
        <p:spPr>
          <a:xfrm>
            <a:off x="9497443" y="6113997"/>
            <a:ext cx="2269375" cy="461665"/>
          </a:xfrm>
          <a:prstGeom prst="rect">
            <a:avLst/>
          </a:prstGeom>
          <a:noFill/>
        </p:spPr>
        <p:txBody>
          <a:bodyPr wrap="square" rtlCol="0">
            <a:spAutoFit/>
          </a:bodyPr>
          <a:lstStyle/>
          <a:p>
            <a:r>
              <a:rPr lang="en-US" sz="24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Minh </a:t>
            </a:r>
            <a:r>
              <a:rPr lang="en-US" sz="24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Đăng</a:t>
            </a:r>
            <a:endParaRPr lang="en-US" sz="24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0" name="Oval Callout 9"/>
          <p:cNvSpPr/>
          <p:nvPr/>
        </p:nvSpPr>
        <p:spPr>
          <a:xfrm>
            <a:off x="6946120" y="5979938"/>
            <a:ext cx="1833616" cy="729781"/>
          </a:xfrm>
          <a:prstGeom prst="wedgeEllipseCallout">
            <a:avLst>
              <a:gd name="adj1" fmla="val -62783"/>
              <a:gd name="adj2" fmla="val -36142"/>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1" name="TextBox 10"/>
          <p:cNvSpPr txBox="1"/>
          <p:nvPr/>
        </p:nvSpPr>
        <p:spPr>
          <a:xfrm>
            <a:off x="7011834" y="6136567"/>
            <a:ext cx="1678481" cy="400110"/>
          </a:xfrm>
          <a:prstGeom prst="rect">
            <a:avLst/>
          </a:prstGeom>
          <a:noFill/>
        </p:spPr>
        <p:txBody>
          <a:bodyPr wrap="square" rtlCol="0">
            <a:spAutoFit/>
          </a:bodyPr>
          <a:lstStyle/>
          <a:p>
            <a:r>
              <a:rPr lang="en-US" sz="2000" b="1">
                <a:solidFill>
                  <a:srgbClr val="002060"/>
                </a:solidFill>
                <a:latin typeface="Times New Roman" panose="02020603050405020304" pitchFamily="18" charset="0"/>
                <a:cs typeface="Times New Roman" panose="02020603050405020304" pitchFamily="18" charset="0"/>
              </a:rPr>
              <a:t>Đọc toàn bài</a:t>
            </a:r>
          </a:p>
        </p:txBody>
      </p:sp>
    </p:spTree>
    <p:extLst>
      <p:ext uri="{BB962C8B-B14F-4D97-AF65-F5344CB8AC3E}">
        <p14:creationId xmlns:p14="http://schemas.microsoft.com/office/powerpoint/2010/main" val="165880105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4"/>
          <a:stretch>
            <a:fillRect/>
          </a:stretch>
        </p:blipFill>
        <p:spPr>
          <a:xfrm>
            <a:off x="0" y="0"/>
            <a:ext cx="12192000" cy="6747282"/>
          </a:xfrm>
          <a:prstGeom prst="rect">
            <a:avLst/>
          </a:prstGeom>
        </p:spPr>
      </p:pic>
      <p:sp>
        <p:nvSpPr>
          <p:cNvPr id="15" name="18">
            <a:extLst>
              <a:ext uri="{FF2B5EF4-FFF2-40B4-BE49-F238E27FC236}">
                <a16:creationId xmlns="" xmlns:a16="http://schemas.microsoft.com/office/drawing/2014/main" id="{84E0EB1E-CC1F-4B09-8338-D305427AF817}"/>
              </a:ext>
            </a:extLst>
          </p:cNvPr>
          <p:cNvSpPr>
            <a:spLocks noChangeArrowheads="1"/>
          </p:cNvSpPr>
          <p:nvPr>
            <p:custDataLst>
              <p:tags r:id="rId1"/>
            </p:custDataLst>
          </p:nvPr>
        </p:nvSpPr>
        <p:spPr bwMode="auto">
          <a:xfrm>
            <a:off x="4491037" y="1182280"/>
            <a:ext cx="7700963" cy="923330"/>
          </a:xfrm>
          <a:prstGeom prst="rect">
            <a:avLst/>
          </a:prstGeom>
          <a:solidFill>
            <a:srgbClr val="FFFF00"/>
          </a:solidFill>
          <a:ln w="12700">
            <a:noFill/>
            <a:miter lim="800000"/>
            <a:headEnd/>
            <a:tailEnd/>
          </a:ln>
          <a:extLst/>
        </p:spPr>
        <p:txBody>
          <a:bodyPr wrap="square" lIns="0" tIns="0" rIns="0" bIns="0">
            <a:spAutoFit/>
          </a:bodyPr>
          <a:lstStyle/>
          <a:p>
            <a:pPr algn="ctr" fontAlgn="base">
              <a:spcBef>
                <a:spcPct val="0"/>
              </a:spcBef>
              <a:spcAft>
                <a:spcPct val="0"/>
              </a:spcAft>
            </a:pPr>
            <a:r>
              <a:rPr lang="en-US" altLang="zh-CN" sz="6000" b="1">
                <a:solidFill>
                  <a:schemeClr val="accent6">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TRẢ LỜI </a:t>
            </a:r>
            <a:r>
              <a:rPr lang="en-US" altLang="zh-CN" sz="6000" b="1" smtClean="0">
                <a:solidFill>
                  <a:schemeClr val="accent6">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CÂU </a:t>
            </a:r>
            <a:r>
              <a:rPr lang="en-US" altLang="zh-CN" sz="6000" b="1">
                <a:solidFill>
                  <a:schemeClr val="accent6">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HỎI</a:t>
            </a:r>
            <a:endParaRPr lang="en-US" altLang="zh-CN" sz="6000" b="1" dirty="0">
              <a:solidFill>
                <a:schemeClr val="accent6">
                  <a:lumMod val="50000"/>
                </a:schemeClr>
              </a:solidFill>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3199655267"/>
      </p:ext>
    </p:extLst>
  </p:cSld>
  <p:clrMapOvr>
    <a:masterClrMapping/>
  </p:clrMapOvr>
  <mc:AlternateContent xmlns:mc="http://schemas.openxmlformats.org/markup-compatibility/2006" xmlns:p14="http://schemas.microsoft.com/office/powerpoint/2010/main">
    <mc:Choice Requires="p14">
      <p:transition spd="slow" p14:dur="900" advClick="0" advTm="1000">
        <p14:warp dir="in"/>
      </p:transition>
    </mc:Choice>
    <mc:Fallback xmlns="">
      <p:transition spd="slow" advClick="0" advTm="1000">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58FA2652-CA45-4A4F-901E-5CBE41A2ECC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80658" y="1262743"/>
            <a:ext cx="4332514" cy="4332514"/>
          </a:xfrm>
          <a:prstGeom prst="rect">
            <a:avLst/>
          </a:prstGeom>
        </p:spPr>
      </p:pic>
      <p:pic>
        <p:nvPicPr>
          <p:cNvPr id="6" name="Picture 5">
            <a:extLst>
              <a:ext uri="{FF2B5EF4-FFF2-40B4-BE49-F238E27FC236}">
                <a16:creationId xmlns:a16="http://schemas.microsoft.com/office/drawing/2014/main" xmlns="" id="{9E6E1755-6DCA-4C3F-9893-F446F700986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06023" y="1717223"/>
            <a:ext cx="3817367" cy="2613836"/>
          </a:xfrm>
          <a:prstGeom prst="rect">
            <a:avLst/>
          </a:prstGeom>
        </p:spPr>
      </p:pic>
      <p:sp>
        <p:nvSpPr>
          <p:cNvPr id="8" name="Rectangle 7">
            <a:extLst>
              <a:ext uri="{FF2B5EF4-FFF2-40B4-BE49-F238E27FC236}">
                <a16:creationId xmlns:a16="http://schemas.microsoft.com/office/drawing/2014/main" xmlns="" id="{DFE24B5A-86C6-4A28-86F1-B2F22548750A}"/>
              </a:ext>
            </a:extLst>
          </p:cNvPr>
          <p:cNvSpPr/>
          <p:nvPr/>
        </p:nvSpPr>
        <p:spPr>
          <a:xfrm>
            <a:off x="755435" y="339413"/>
            <a:ext cx="10681129" cy="784830"/>
          </a:xfrm>
          <a:prstGeom prst="rect">
            <a:avLst/>
          </a:prstGeom>
          <a:noFill/>
          <a:ln>
            <a:solidFill>
              <a:srgbClr val="0070C0"/>
            </a:solidFill>
            <a:prstDash val="lgDash"/>
          </a:ln>
        </p:spPr>
        <p:txBody>
          <a:bodyPr wrap="none" lIns="91440" tIns="45720" rIns="91440" bIns="45720">
            <a:spAutoFit/>
          </a:bodyPr>
          <a:lstStyle/>
          <a:p>
            <a:pPr algn="ctr">
              <a:defRPr/>
            </a:pPr>
            <a:r>
              <a:rPr lang="en-US" sz="4500" b="1" spc="50" dirty="0">
                <a:ln w="9525" cmpd="sng">
                  <a:solidFill>
                    <a:srgbClr val="4472C4"/>
                  </a:solidFill>
                  <a:prstDash val="solid"/>
                </a:ln>
                <a:solidFill>
                  <a:prstClr val="white"/>
                </a:solidFill>
                <a:effectLst>
                  <a:glow rad="38100">
                    <a:srgbClr val="4472C4">
                      <a:alpha val="40000"/>
                    </a:srgbClr>
                  </a:glow>
                </a:effectLst>
                <a:latin typeface="Times New Roman" panose="02020603050405020304" pitchFamily="18" charset="0"/>
                <a:cs typeface="Times New Roman" panose="02020603050405020304" pitchFamily="18" charset="0"/>
              </a:rPr>
              <a:t>ĐEO KHẨU TRANG CHỐNG CORONA</a:t>
            </a:r>
          </a:p>
        </p:txBody>
      </p:sp>
      <p:pic>
        <p:nvPicPr>
          <p:cNvPr id="38" name="Picture 37">
            <a:extLst>
              <a:ext uri="{FF2B5EF4-FFF2-40B4-BE49-F238E27FC236}">
                <a16:creationId xmlns:a16="http://schemas.microsoft.com/office/drawing/2014/main" xmlns="" id="{34A51B6B-17CB-4CA6-9934-376086987BE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1689" t="-292" r="-5252" b="292"/>
          <a:stretch/>
        </p:blipFill>
        <p:spPr>
          <a:xfrm>
            <a:off x="9308613" y="2406432"/>
            <a:ext cx="1774212" cy="3312393"/>
          </a:xfrm>
          <a:prstGeom prst="rect">
            <a:avLst/>
          </a:prstGeom>
        </p:spPr>
      </p:pic>
      <p:pic>
        <p:nvPicPr>
          <p:cNvPr id="39" name="Picture 38">
            <a:extLst>
              <a:ext uri="{FF2B5EF4-FFF2-40B4-BE49-F238E27FC236}">
                <a16:creationId xmlns:a16="http://schemas.microsoft.com/office/drawing/2014/main" xmlns="" id="{22532792-FA33-4593-9EE4-F454E827E58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46437"/>
          <a:stretch/>
        </p:blipFill>
        <p:spPr>
          <a:xfrm>
            <a:off x="7528878" y="2406432"/>
            <a:ext cx="1774212" cy="3312393"/>
          </a:xfrm>
          <a:prstGeom prst="rect">
            <a:avLst/>
          </a:prstGeom>
        </p:spPr>
      </p:pic>
      <p:pic>
        <p:nvPicPr>
          <p:cNvPr id="17" name="Picture 16">
            <a:extLst>
              <a:ext uri="{FF2B5EF4-FFF2-40B4-BE49-F238E27FC236}">
                <a16:creationId xmlns:a16="http://schemas.microsoft.com/office/drawing/2014/main" xmlns="" id="{19E22309-963D-422D-A90B-EA37AB45F8A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102036" y="3526971"/>
            <a:ext cx="931077" cy="372085"/>
          </a:xfrm>
          <a:prstGeom prst="rect">
            <a:avLst/>
          </a:prstGeom>
        </p:spPr>
      </p:pic>
      <p:pic>
        <p:nvPicPr>
          <p:cNvPr id="42" name="Picture 41">
            <a:extLst>
              <a:ext uri="{FF2B5EF4-FFF2-40B4-BE49-F238E27FC236}">
                <a16:creationId xmlns:a16="http://schemas.microsoft.com/office/drawing/2014/main" xmlns="" id="{51CB4689-4874-4E06-984E-572747ADCAB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485223" y="3746942"/>
            <a:ext cx="931077" cy="372085"/>
          </a:xfrm>
          <a:prstGeom prst="rect">
            <a:avLst/>
          </a:prstGeom>
        </p:spPr>
      </p:pic>
      <p:sp>
        <p:nvSpPr>
          <p:cNvPr id="19" name="Rectangle 18">
            <a:hlinkClick r:id="rId7" action="ppaction://hlinksldjump"/>
            <a:extLst>
              <a:ext uri="{FF2B5EF4-FFF2-40B4-BE49-F238E27FC236}">
                <a16:creationId xmlns:a16="http://schemas.microsoft.com/office/drawing/2014/main" xmlns="" id="{61CEC918-1744-46D1-B576-A6CAC9F65B11}"/>
              </a:ext>
            </a:extLst>
          </p:cNvPr>
          <p:cNvSpPr/>
          <p:nvPr/>
        </p:nvSpPr>
        <p:spPr>
          <a:xfrm>
            <a:off x="4886821" y="5416620"/>
            <a:ext cx="1569276" cy="923330"/>
          </a:xfrm>
          <a:prstGeom prst="rect">
            <a:avLst/>
          </a:prstGeom>
          <a:noFill/>
        </p:spPr>
        <p:txBody>
          <a:bodyPr wrap="none" lIns="91440" tIns="45720" rIns="91440" bIns="45720">
            <a:spAutoFit/>
          </a:bodyPr>
          <a:lstStyle/>
          <a:p>
            <a:pPr algn="ctr">
              <a:defRPr/>
            </a:pPr>
            <a:r>
              <a:rPr lang="en-US" sz="5400" b="1" dirty="0">
                <a:ln w="6600">
                  <a:solidFill>
                    <a:srgbClr val="ED7D31"/>
                  </a:solidFill>
                  <a:prstDash val="solid"/>
                </a:ln>
                <a:solidFill>
                  <a:srgbClr val="FFFFFF"/>
                </a:solidFill>
                <a:effectLst>
                  <a:outerShdw dist="38100" dir="2700000" algn="tl" rotWithShape="0">
                    <a:srgbClr val="ED7D31"/>
                  </a:outerShdw>
                </a:effectLst>
              </a:rPr>
              <a:t>PLAY</a:t>
            </a:r>
          </a:p>
        </p:txBody>
      </p:sp>
    </p:spTree>
    <p:extLst>
      <p:ext uri="{BB962C8B-B14F-4D97-AF65-F5344CB8AC3E}">
        <p14:creationId xmlns:p14="http://schemas.microsoft.com/office/powerpoint/2010/main" val="100344068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32" presetClass="emph" presetSubtype="0" repeatCount="indefinite" fill="hold" nodeType="withEffect">
                                  <p:stCondLst>
                                    <p:cond delay="0"/>
                                  </p:stCondLst>
                                  <p:childTnLst>
                                    <p:animRot by="120000">
                                      <p:cBhvr>
                                        <p:cTn id="11" dur="100" fill="hold">
                                          <p:stCondLst>
                                            <p:cond delay="0"/>
                                          </p:stCondLst>
                                        </p:cTn>
                                        <p:tgtEl>
                                          <p:spTgt spid="39"/>
                                        </p:tgtEl>
                                        <p:attrNameLst>
                                          <p:attrName>r</p:attrName>
                                        </p:attrNameLst>
                                      </p:cBhvr>
                                    </p:animRot>
                                    <p:animRot by="-240000">
                                      <p:cBhvr>
                                        <p:cTn id="12" dur="200" fill="hold">
                                          <p:stCondLst>
                                            <p:cond delay="200"/>
                                          </p:stCondLst>
                                        </p:cTn>
                                        <p:tgtEl>
                                          <p:spTgt spid="39"/>
                                        </p:tgtEl>
                                        <p:attrNameLst>
                                          <p:attrName>r</p:attrName>
                                        </p:attrNameLst>
                                      </p:cBhvr>
                                    </p:animRot>
                                    <p:animRot by="240000">
                                      <p:cBhvr>
                                        <p:cTn id="13" dur="200" fill="hold">
                                          <p:stCondLst>
                                            <p:cond delay="400"/>
                                          </p:stCondLst>
                                        </p:cTn>
                                        <p:tgtEl>
                                          <p:spTgt spid="39"/>
                                        </p:tgtEl>
                                        <p:attrNameLst>
                                          <p:attrName>r</p:attrName>
                                        </p:attrNameLst>
                                      </p:cBhvr>
                                    </p:animRot>
                                    <p:animRot by="-240000">
                                      <p:cBhvr>
                                        <p:cTn id="14" dur="200" fill="hold">
                                          <p:stCondLst>
                                            <p:cond delay="600"/>
                                          </p:stCondLst>
                                        </p:cTn>
                                        <p:tgtEl>
                                          <p:spTgt spid="39"/>
                                        </p:tgtEl>
                                        <p:attrNameLst>
                                          <p:attrName>r</p:attrName>
                                        </p:attrNameLst>
                                      </p:cBhvr>
                                    </p:animRot>
                                    <p:animRot by="120000">
                                      <p:cBhvr>
                                        <p:cTn id="15" dur="200" fill="hold">
                                          <p:stCondLst>
                                            <p:cond delay="800"/>
                                          </p:stCondLst>
                                        </p:cTn>
                                        <p:tgtEl>
                                          <p:spTgt spid="39"/>
                                        </p:tgtEl>
                                        <p:attrNameLst>
                                          <p:attrName>r</p:attrName>
                                        </p:attrNameLst>
                                      </p:cBhvr>
                                    </p:animRot>
                                  </p:childTnLst>
                                  <p:subTnLst>
                                    <p:audio>
                                      <p:cMediaNode>
                                        <p:cTn display="0" masterRel="sameClick">
                                          <p:stCondLst>
                                            <p:cond evt="begin" delay="0">
                                              <p:tn val="10"/>
                                            </p:cond>
                                          </p:stCondLst>
                                          <p:endCondLst>
                                            <p:cond evt="onStopAudio" delay="0">
                                              <p:tgtEl>
                                                <p:sldTgt/>
                                              </p:tgtEl>
                                            </p:cond>
                                          </p:endCondLst>
                                        </p:cTn>
                                        <p:tgtEl>
                                          <p:sndTgt r:embed="rId2" name="drumroll.wav"/>
                                        </p:tgtEl>
                                      </p:cMediaNode>
                                    </p:audio>
                                  </p:subTnLst>
                                </p:cTn>
                              </p:par>
                              <p:par>
                                <p:cTn id="16" presetID="32" presetClass="emph" presetSubtype="0" repeatCount="indefinite" fill="hold" nodeType="withEffect">
                                  <p:stCondLst>
                                    <p:cond delay="0"/>
                                  </p:stCondLst>
                                  <p:childTnLst>
                                    <p:animRot by="120000">
                                      <p:cBhvr>
                                        <p:cTn id="17" dur="100" fill="hold">
                                          <p:stCondLst>
                                            <p:cond delay="0"/>
                                          </p:stCondLst>
                                        </p:cTn>
                                        <p:tgtEl>
                                          <p:spTgt spid="38"/>
                                        </p:tgtEl>
                                        <p:attrNameLst>
                                          <p:attrName>r</p:attrName>
                                        </p:attrNameLst>
                                      </p:cBhvr>
                                    </p:animRot>
                                    <p:animRot by="-240000">
                                      <p:cBhvr>
                                        <p:cTn id="18" dur="200" fill="hold">
                                          <p:stCondLst>
                                            <p:cond delay="200"/>
                                          </p:stCondLst>
                                        </p:cTn>
                                        <p:tgtEl>
                                          <p:spTgt spid="38"/>
                                        </p:tgtEl>
                                        <p:attrNameLst>
                                          <p:attrName>r</p:attrName>
                                        </p:attrNameLst>
                                      </p:cBhvr>
                                    </p:animRot>
                                    <p:animRot by="240000">
                                      <p:cBhvr>
                                        <p:cTn id="19" dur="200" fill="hold">
                                          <p:stCondLst>
                                            <p:cond delay="400"/>
                                          </p:stCondLst>
                                        </p:cTn>
                                        <p:tgtEl>
                                          <p:spTgt spid="38"/>
                                        </p:tgtEl>
                                        <p:attrNameLst>
                                          <p:attrName>r</p:attrName>
                                        </p:attrNameLst>
                                      </p:cBhvr>
                                    </p:animRot>
                                    <p:animRot by="-240000">
                                      <p:cBhvr>
                                        <p:cTn id="20" dur="200" fill="hold">
                                          <p:stCondLst>
                                            <p:cond delay="600"/>
                                          </p:stCondLst>
                                        </p:cTn>
                                        <p:tgtEl>
                                          <p:spTgt spid="38"/>
                                        </p:tgtEl>
                                        <p:attrNameLst>
                                          <p:attrName>r</p:attrName>
                                        </p:attrNameLst>
                                      </p:cBhvr>
                                    </p:animRot>
                                    <p:animRot by="120000">
                                      <p:cBhvr>
                                        <p:cTn id="21" dur="200" fill="hold">
                                          <p:stCondLst>
                                            <p:cond delay="800"/>
                                          </p:stCondLst>
                                        </p:cTn>
                                        <p:tgtEl>
                                          <p:spTgt spid="38"/>
                                        </p:tgtEl>
                                        <p:attrNameLst>
                                          <p:attrName>r</p:attrName>
                                        </p:attrNameLst>
                                      </p:cBhvr>
                                    </p:animRot>
                                  </p:childTnLst>
                                </p:cTn>
                              </p:par>
                            </p:childTnLst>
                          </p:cTn>
                        </p:par>
                        <p:par>
                          <p:cTn id="22" fill="hold">
                            <p:stCondLst>
                              <p:cond delay="1000"/>
                            </p:stCondLst>
                            <p:childTnLst>
                              <p:par>
                                <p:cTn id="23" presetID="26" presetClass="emph" presetSubtype="0" repeatCount="indefinite" fill="hold" nodeType="afterEffect">
                                  <p:stCondLst>
                                    <p:cond delay="0"/>
                                  </p:stCondLst>
                                  <p:childTnLst>
                                    <p:animEffect transition="out" filter="fade">
                                      <p:cBhvr>
                                        <p:cTn id="24" dur="500" tmFilter="0, 0; .2, .5; .8, .5; 1, 0"/>
                                        <p:tgtEl>
                                          <p:spTgt spid="3"/>
                                        </p:tgtEl>
                                      </p:cBhvr>
                                    </p:animEffect>
                                    <p:animScale>
                                      <p:cBhvr>
                                        <p:cTn id="25" dur="250" autoRev="1" fill="hold"/>
                                        <p:tgtEl>
                                          <p:spTgt spid="3"/>
                                        </p:tgtEl>
                                      </p:cBhvr>
                                      <p:by x="105000" y="105000"/>
                                    </p:animScale>
                                  </p:childTnLst>
                                </p:cTn>
                              </p:par>
                              <p:par>
                                <p:cTn id="26" presetID="26" presetClass="emph" presetSubtype="0" repeatCount="indefinite" fill="hold" grpId="0" nodeType="withEffect">
                                  <p:stCondLst>
                                    <p:cond delay="0"/>
                                  </p:stCondLst>
                                  <p:childTnLst>
                                    <p:animEffect transition="out" filter="fade">
                                      <p:cBhvr>
                                        <p:cTn id="27" dur="500" tmFilter="0, 0; .2, .5; .8, .5; 1, 0"/>
                                        <p:tgtEl>
                                          <p:spTgt spid="19"/>
                                        </p:tgtEl>
                                      </p:cBhvr>
                                    </p:animEffect>
                                    <p:animScale>
                                      <p:cBhvr>
                                        <p:cTn id="28" dur="250" autoRev="1" fill="hold"/>
                                        <p:tgtEl>
                                          <p:spTgt spid="1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 xmlns:a16="http://schemas.microsoft.com/office/drawing/2014/main" id="{3B65B71C-51FF-421A-B1B0-C11F47B75D52}"/>
              </a:ext>
            </a:extLst>
          </p:cNvPr>
          <p:cNvGrpSpPr/>
          <p:nvPr/>
        </p:nvGrpSpPr>
        <p:grpSpPr>
          <a:xfrm>
            <a:off x="655997" y="226345"/>
            <a:ext cx="11536003" cy="737061"/>
            <a:chOff x="294783" y="915918"/>
            <a:chExt cx="11536003" cy="737061"/>
          </a:xfrm>
        </p:grpSpPr>
        <p:grpSp>
          <p:nvGrpSpPr>
            <p:cNvPr id="8" name="Group 7">
              <a:extLst>
                <a:ext uri="{FF2B5EF4-FFF2-40B4-BE49-F238E27FC236}">
                  <a16:creationId xmlns="" xmlns:a16="http://schemas.microsoft.com/office/drawing/2014/main" id="{9D7A4FD9-9543-4BE6-A2D7-C01482E09105}"/>
                </a:ext>
              </a:extLst>
            </p:cNvPr>
            <p:cNvGrpSpPr/>
            <p:nvPr/>
          </p:nvGrpSpPr>
          <p:grpSpPr>
            <a:xfrm>
              <a:off x="294783" y="915918"/>
              <a:ext cx="758018" cy="731520"/>
              <a:chOff x="3065608" y="1727884"/>
              <a:chExt cx="1240358" cy="1188720"/>
            </a:xfrm>
          </p:grpSpPr>
          <p:sp>
            <p:nvSpPr>
              <p:cNvPr id="10" name="Google Shape;418;p36">
                <a:extLst>
                  <a:ext uri="{FF2B5EF4-FFF2-40B4-BE49-F238E27FC236}">
                    <a16:creationId xmlns="" xmlns:a16="http://schemas.microsoft.com/office/drawing/2014/main" id="{B5F54BBD-4F2B-47F9-91CD-402D08A1F565}"/>
                  </a:ext>
                </a:extLst>
              </p:cNvPr>
              <p:cNvSpPr/>
              <p:nvPr/>
            </p:nvSpPr>
            <p:spPr>
              <a:xfrm>
                <a:off x="3065608" y="1727884"/>
                <a:ext cx="1188720" cy="1188720"/>
              </a:xfrm>
              <a:prstGeom prst="ellipse">
                <a:avLst/>
              </a:prstGeom>
              <a:solidFill>
                <a:srgbClr val="FF9999"/>
              </a:solidFill>
              <a:ln>
                <a:noFill/>
              </a:ln>
            </p:spPr>
            <p:txBody>
              <a:bodyPr spcFirstLastPara="1" wrap="square" lIns="121705" tIns="121705" rIns="121705" bIns="121705" anchor="ctr" anchorCtr="0">
                <a:noAutofit/>
              </a:bodyPr>
              <a:lstStyle/>
              <a:p>
                <a:pPr algn="just"/>
                <a:endParaRPr sz="4000">
                  <a:solidFill>
                    <a:srgbClr val="002060"/>
                  </a:solidFill>
                  <a:latin typeface="Times New Roman" panose="02020603050405020304" pitchFamily="18" charset="0"/>
                  <a:ea typeface="Arial-Rounded" pitchFamily="34" charset="0"/>
                  <a:cs typeface="Times New Roman" panose="02020603050405020304" pitchFamily="18" charset="0"/>
                </a:endParaRPr>
              </a:p>
            </p:txBody>
          </p:sp>
          <p:sp>
            <p:nvSpPr>
              <p:cNvPr id="11" name="Google Shape;423;p36">
                <a:extLst>
                  <a:ext uri="{FF2B5EF4-FFF2-40B4-BE49-F238E27FC236}">
                    <a16:creationId xmlns="" xmlns:a16="http://schemas.microsoft.com/office/drawing/2014/main" id="{7EDFD8DB-C9D9-4409-B535-F103EEF6D52D}"/>
                  </a:ext>
                </a:extLst>
              </p:cNvPr>
              <p:cNvSpPr txBox="1">
                <a:spLocks/>
              </p:cNvSpPr>
              <p:nvPr/>
            </p:nvSpPr>
            <p:spPr>
              <a:xfrm>
                <a:off x="3108967" y="1937044"/>
                <a:ext cx="1196999" cy="770400"/>
              </a:xfrm>
              <a:prstGeom prst="rect">
                <a:avLst/>
              </a:prstGeom>
            </p:spPr>
            <p:txBody>
              <a:bodyPr spcFirstLastPara="1" wrap="square" lIns="121705" tIns="121705" rIns="121705" bIns="12170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a:lstStyle>
              <a:p>
                <a:pPr algn="just"/>
                <a:r>
                  <a:rPr lang="en" sz="5400" b="1" dirty="0">
                    <a:solidFill>
                      <a:srgbClr val="002060"/>
                    </a:solidFill>
                    <a:latin typeface="Times New Roman" panose="02020603050405020304" pitchFamily="18" charset="0"/>
                    <a:ea typeface="Arial-Rounded" pitchFamily="34" charset="0"/>
                    <a:cs typeface="Times New Roman" panose="02020603050405020304" pitchFamily="18" charset="0"/>
                  </a:rPr>
                  <a:t>1</a:t>
                </a:r>
              </a:p>
            </p:txBody>
          </p:sp>
        </p:grpSp>
        <p:sp>
          <p:nvSpPr>
            <p:cNvPr id="9" name="TextBox 8">
              <a:extLst>
                <a:ext uri="{FF2B5EF4-FFF2-40B4-BE49-F238E27FC236}">
                  <a16:creationId xmlns="" xmlns:a16="http://schemas.microsoft.com/office/drawing/2014/main" id="{85E39932-A3FA-47BD-B5CB-27694962ABCB}"/>
                </a:ext>
              </a:extLst>
            </p:cNvPr>
            <p:cNvSpPr txBox="1"/>
            <p:nvPr/>
          </p:nvSpPr>
          <p:spPr>
            <a:xfrm>
              <a:off x="1047742" y="1006648"/>
              <a:ext cx="10783044" cy="646331"/>
            </a:xfrm>
            <a:prstGeom prst="rect">
              <a:avLst/>
            </a:prstGeom>
            <a:noFill/>
          </p:spPr>
          <p:txBody>
            <a:bodyPr wrap="square" rtlCol="0">
              <a:spAutoFit/>
            </a:bodyPr>
            <a:lstStyle/>
            <a:p>
              <a:pPr algn="just"/>
              <a:r>
                <a:rPr lang="en-US"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Bống</a:t>
              </a:r>
              <a:r>
                <a:rPr 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làm</a:t>
              </a:r>
              <a:r>
                <a:rPr 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gì</a:t>
              </a:r>
              <a:r>
                <a:rPr 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khi</a:t>
              </a:r>
              <a:r>
                <a:rPr 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thấy</a:t>
              </a:r>
              <a:r>
                <a:rPr 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cánh</a:t>
              </a:r>
              <a:r>
                <a:rPr 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cam </a:t>
              </a:r>
              <a:r>
                <a:rPr lang="en-US"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bị</a:t>
              </a:r>
              <a:r>
                <a:rPr 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thương</a:t>
              </a:r>
              <a:r>
                <a:rPr 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p>
          </p:txBody>
        </p:sp>
      </p:grpSp>
      <p:sp>
        <p:nvSpPr>
          <p:cNvPr id="30" name="TextBox 29">
            <a:extLst>
              <a:ext uri="{FF2B5EF4-FFF2-40B4-BE49-F238E27FC236}">
                <a16:creationId xmlns="" xmlns:a16="http://schemas.microsoft.com/office/drawing/2014/main" id="{F3BE3C4D-5831-49BA-ABF5-8345D04922D6}"/>
              </a:ext>
            </a:extLst>
          </p:cNvPr>
          <p:cNvSpPr txBox="1"/>
          <p:nvPr/>
        </p:nvSpPr>
        <p:spPr>
          <a:xfrm>
            <a:off x="801379" y="4024211"/>
            <a:ext cx="10589242" cy="1200329"/>
          </a:xfrm>
          <a:prstGeom prst="rect">
            <a:avLst/>
          </a:prstGeom>
          <a:solidFill>
            <a:srgbClr val="F9F995"/>
          </a:solid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Thấy</a:t>
            </a:r>
            <a:r>
              <a:rPr kumimoji="0" lang="en-US" sz="3600" b="1" i="0" u="none" strike="noStrike" kern="1200" cap="none" spc="0" normalizeH="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cánh</a:t>
            </a:r>
            <a:r>
              <a:rPr kumimoji="0" lang="en-US" sz="3600" b="1" i="0" u="none" strike="noStrike" kern="1200" cap="none" spc="0" normalizeH="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cam </a:t>
            </a:r>
            <a:r>
              <a:rPr kumimoji="0" lang="en-US" sz="3600" b="1" i="0" u="none" strike="noStrike" kern="1200" cap="none" spc="0" normalizeH="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bị</a:t>
            </a:r>
            <a:r>
              <a:rPr kumimoji="0" lang="en-US" sz="3600" b="1" i="0" u="none" strike="noStrike" kern="1200" cap="none" spc="0" normalizeH="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thương</a:t>
            </a:r>
            <a:r>
              <a:rPr kumimoji="0" lang="en-US" sz="3600" b="1" i="0" u="none" strike="noStrike" kern="1200" cap="none" spc="0" normalizeH="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Bống</a:t>
            </a:r>
            <a:r>
              <a:rPr kumimoji="0" lang="en-US" sz="3600" b="1" i="0" u="none" strike="noStrike" kern="1200" cap="none" spc="0" normalizeH="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đặt</a:t>
            </a:r>
            <a:r>
              <a:rPr kumimoji="0" lang="en-US" sz="3600" b="1" i="0" u="none" strike="noStrike" kern="1200" cap="none" spc="0" normalizeH="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cánh</a:t>
            </a:r>
            <a:r>
              <a:rPr kumimoji="0" lang="en-US" sz="3600" b="1" i="0" u="none" strike="noStrike" kern="1200" cap="none" spc="0" normalizeH="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cam </a:t>
            </a:r>
            <a:r>
              <a:rPr kumimoji="0" lang="en-US" sz="3600" b="1" i="0" u="none" strike="noStrike" kern="1200" cap="none" spc="0" normalizeH="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vào</a:t>
            </a:r>
            <a:r>
              <a:rPr kumimoji="0" lang="en-US" sz="3600" b="1" i="0" u="none" strike="noStrike" kern="1200" cap="none" spc="0" normalizeH="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lọ</a:t>
            </a:r>
            <a:r>
              <a:rPr kumimoji="0" lang="en-US" sz="3600" b="1" i="0" u="none" strike="noStrike" kern="1200" cap="none" spc="0" normalizeH="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nhỏ</a:t>
            </a:r>
            <a:r>
              <a:rPr kumimoji="0" lang="en-US" sz="3600" b="1" i="0" u="none" strike="noStrike" kern="1200" cap="none" spc="0" normalizeH="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và</a:t>
            </a:r>
            <a:r>
              <a:rPr kumimoji="0" lang="en-US" sz="3600" b="1" i="0" u="none" strike="noStrike" kern="1200" cap="none" spc="0" normalizeH="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cánh</a:t>
            </a:r>
            <a:r>
              <a:rPr kumimoji="0" lang="en-US" sz="3600" b="1" i="0" u="none" strike="noStrike" kern="1200" cap="none" spc="0" normalizeH="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cam </a:t>
            </a:r>
            <a:r>
              <a:rPr kumimoji="0" lang="en-US" sz="3600" b="1" i="0" u="none" strike="noStrike" kern="1200" cap="none" spc="0" normalizeH="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trở</a:t>
            </a:r>
            <a:r>
              <a:rPr kumimoji="0" lang="en-US" sz="3600" b="1" i="0" u="none" strike="noStrike" kern="1200" cap="none" spc="0" normalizeH="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thành</a:t>
            </a:r>
            <a:r>
              <a:rPr kumimoji="0" lang="en-US" sz="3600" b="1" i="0" u="none" strike="noStrike" kern="1200" cap="none" spc="0" normalizeH="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bạn</a:t>
            </a:r>
            <a:r>
              <a:rPr kumimoji="0" lang="en-US" sz="3600" b="1" i="0" u="none" strike="noStrike" kern="1200" cap="none" spc="0" normalizeH="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Bống</a:t>
            </a:r>
            <a:r>
              <a:rPr kumimoji="0" lang="en-US" sz="3600" b="1" i="0" u="none" strike="noStrike" kern="1200" cap="none" spc="0" normalizeH="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endParaRPr kumimoji="0" lang="en-US" sz="36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8" name="TextBox 17">
            <a:extLst>
              <a:ext uri="{FF2B5EF4-FFF2-40B4-BE49-F238E27FC236}">
                <a16:creationId xmlns="" xmlns:a16="http://schemas.microsoft.com/office/drawing/2014/main" id="{365A23B6-5352-4B3D-AC60-F32D19808FCA}"/>
              </a:ext>
            </a:extLst>
          </p:cNvPr>
          <p:cNvSpPr txBox="1"/>
          <p:nvPr/>
        </p:nvSpPr>
        <p:spPr>
          <a:xfrm>
            <a:off x="717727" y="1086579"/>
            <a:ext cx="10756546" cy="2639312"/>
          </a:xfrm>
          <a:prstGeom prst="rect">
            <a:avLst/>
          </a:prstGeom>
          <a:noFill/>
        </p:spPr>
        <p:txBody>
          <a:bodyPr wrap="square">
            <a:spAutoFit/>
          </a:bodyPr>
          <a:lstStyle/>
          <a:p>
            <a:pPr marL="0" marR="0" lvl="0" indent="0" algn="just" defTabSz="914400" rtl="0" eaLnBrk="1" fontAlgn="auto" latinLnBrk="0" hangingPunct="1">
              <a:lnSpc>
                <a:spcPts val="51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Chú</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cánh</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cam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đi</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lạc</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vào</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nhà</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Bống</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Chân</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chú</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bị</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thương</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bước</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đi</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tập</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tễnh</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Bống</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thương</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quá</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đặt</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cánh</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cam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vào</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một</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chiếc</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lọ</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nhỏ</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đựng</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đầy</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cỏ</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Từ</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ngày</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đó</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cánh</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cam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trở</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thành</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người</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bạn</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nhỏ</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xíu</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của</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Bống</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p:txBody>
      </p:sp>
      <p:cxnSp>
        <p:nvCxnSpPr>
          <p:cNvPr id="19" name="Straight Connector 18">
            <a:extLst>
              <a:ext uri="{FF2B5EF4-FFF2-40B4-BE49-F238E27FC236}">
                <a16:creationId xmlns="" xmlns:a16="http://schemas.microsoft.com/office/drawing/2014/main" id="{45A0A0CF-4F05-4ACF-8C9A-A4022E4D8380}"/>
              </a:ext>
            </a:extLst>
          </p:cNvPr>
          <p:cNvCxnSpPr>
            <a:cxnSpLocks/>
          </p:cNvCxnSpPr>
          <p:nvPr/>
        </p:nvCxnSpPr>
        <p:spPr>
          <a:xfrm>
            <a:off x="5938938" y="2342081"/>
            <a:ext cx="5535335" cy="700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 xmlns:a16="http://schemas.microsoft.com/office/drawing/2014/main" id="{AE4C1725-A521-48D9-8D4F-08CA59F0BD9C}"/>
              </a:ext>
            </a:extLst>
          </p:cNvPr>
          <p:cNvCxnSpPr>
            <a:cxnSpLocks/>
          </p:cNvCxnSpPr>
          <p:nvPr/>
        </p:nvCxnSpPr>
        <p:spPr>
          <a:xfrm>
            <a:off x="789697" y="2987024"/>
            <a:ext cx="1049077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 xmlns:a16="http://schemas.microsoft.com/office/drawing/2014/main" id="{91B213A3-CD2C-422D-BA77-694EBD678356}"/>
              </a:ext>
            </a:extLst>
          </p:cNvPr>
          <p:cNvCxnSpPr>
            <a:cxnSpLocks/>
          </p:cNvCxnSpPr>
          <p:nvPr/>
        </p:nvCxnSpPr>
        <p:spPr>
          <a:xfrm>
            <a:off x="789697" y="3629370"/>
            <a:ext cx="930393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13" name="Picture 12" descr="A cartoon character holding a flower&#10;&#10;Description automatically generated with low confidence">
            <a:extLst>
              <a:ext uri="{FF2B5EF4-FFF2-40B4-BE49-F238E27FC236}">
                <a16:creationId xmlns="" xmlns:a16="http://schemas.microsoft.com/office/drawing/2014/main" id="{1188F1C5-4534-41C3-872F-353A50881D5B}"/>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287011" y="4453157"/>
            <a:ext cx="4374524" cy="2496759"/>
          </a:xfrm>
          <a:prstGeom prst="rect">
            <a:avLst/>
          </a:prstGeom>
        </p:spPr>
      </p:pic>
    </p:spTree>
    <p:extLst>
      <p:ext uri="{BB962C8B-B14F-4D97-AF65-F5344CB8AC3E}">
        <p14:creationId xmlns:p14="http://schemas.microsoft.com/office/powerpoint/2010/main" val="3385949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wipe(left)">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wipe(left)">
                                      <p:cBhvr>
                                        <p:cTn id="22" dur="500"/>
                                        <p:tgtEl>
                                          <p:spTgt spid="2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wipe(left)">
                                      <p:cBhvr>
                                        <p:cTn id="27" dur="500"/>
                                        <p:tgtEl>
                                          <p:spTgt spid="2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0"/>
                                        </p:tgtEl>
                                        <p:attrNameLst>
                                          <p:attrName>style.visibility</p:attrName>
                                        </p:attrNameLst>
                                      </p:cBhvr>
                                      <p:to>
                                        <p:strVal val="visible"/>
                                      </p:to>
                                    </p:set>
                                    <p:animEffect transition="in" filter="fade">
                                      <p:cBhvr>
                                        <p:cTn id="3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18"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 clipart&#10;&#10;Description automatically generated">
            <a:extLst>
              <a:ext uri="{FF2B5EF4-FFF2-40B4-BE49-F238E27FC236}">
                <a16:creationId xmlns="" xmlns:a16="http://schemas.microsoft.com/office/drawing/2014/main" id="{362F081F-8730-4F11-9B5A-1B2F54843B8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2086" y="2082160"/>
            <a:ext cx="10467975" cy="4775840"/>
          </a:xfrm>
          <a:prstGeom prst="rect">
            <a:avLst/>
          </a:prstGeom>
        </p:spPr>
      </p:pic>
      <p:sp>
        <p:nvSpPr>
          <p:cNvPr id="5" name="TextBox 4">
            <a:extLst>
              <a:ext uri="{FF2B5EF4-FFF2-40B4-BE49-F238E27FC236}">
                <a16:creationId xmlns="" xmlns:a16="http://schemas.microsoft.com/office/drawing/2014/main" id="{BE0E007C-955F-4B7F-BBED-8A2645AD8D81}"/>
              </a:ext>
            </a:extLst>
          </p:cNvPr>
          <p:cNvSpPr txBox="1"/>
          <p:nvPr/>
        </p:nvSpPr>
        <p:spPr>
          <a:xfrm>
            <a:off x="781938" y="534786"/>
            <a:ext cx="10628123" cy="1345048"/>
          </a:xfrm>
          <a:prstGeom prst="rect">
            <a:avLst/>
          </a:prstGeom>
          <a:noFill/>
        </p:spPr>
        <p:txBody>
          <a:bodyPr wrap="square">
            <a:spAutoFit/>
          </a:bodyPr>
          <a:lstStyle/>
          <a:p>
            <a:pPr marL="0" marR="0" lvl="0" indent="0" algn="just" defTabSz="914400" rtl="0" eaLnBrk="1" fontAlgn="auto" latinLnBrk="0" hangingPunct="1">
              <a:lnSpc>
                <a:spcPts val="51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Qua</a:t>
            </a:r>
            <a:r>
              <a:rPr kumimoji="0" lang="en-US" sz="3600" b="1" i="0" u="none" strike="noStrike" kern="1200" cap="none" spc="0" normalizeH="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việc</a:t>
            </a:r>
            <a:r>
              <a:rPr kumimoji="0" lang="en-US" sz="3600" b="1" i="0" u="none" strike="noStrike" kern="1200" cap="none" spc="0" normalizeH="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làm</a:t>
            </a:r>
            <a:r>
              <a:rPr kumimoji="0" lang="en-US" sz="3600" b="1" i="0" u="none" strike="noStrike" kern="1200" cap="none" spc="0" normalizeH="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của</a:t>
            </a:r>
            <a:r>
              <a:rPr kumimoji="0" lang="en-US" sz="3600" b="1" i="0" u="none" strike="noStrike" kern="1200" cap="none" spc="0" normalizeH="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Bố</a:t>
            </a:r>
            <a:r>
              <a:rPr lang="en-US" sz="36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ng, </a:t>
            </a:r>
            <a:r>
              <a:rPr lang="en-US" sz="3600" b="1"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em</a:t>
            </a:r>
            <a:r>
              <a:rPr lang="en-US" sz="36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thấy</a:t>
            </a:r>
            <a:r>
              <a:rPr lang="en-US" sz="36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Bống</a:t>
            </a:r>
            <a:r>
              <a:rPr lang="en-US" sz="36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là</a:t>
            </a:r>
            <a:r>
              <a:rPr lang="en-US" sz="36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bạn</a:t>
            </a:r>
            <a:r>
              <a:rPr lang="en-US" sz="36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nhỏ</a:t>
            </a:r>
            <a:r>
              <a:rPr lang="en-US" sz="36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thế</a:t>
            </a:r>
            <a:r>
              <a:rPr lang="en-US" sz="36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nào</a:t>
            </a:r>
            <a:r>
              <a:rPr lang="en-US" sz="36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a:t>
            </a:r>
            <a:endPar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4050367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 xmlns:a16="http://schemas.microsoft.com/office/drawing/2014/main" id="{E7D5DA99-0EE7-40CC-B77C-19E510B564F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4082" y="2765177"/>
            <a:ext cx="4268787" cy="3597292"/>
          </a:xfrm>
        </p:spPr>
      </p:pic>
      <p:sp>
        <p:nvSpPr>
          <p:cNvPr id="6" name="Speech Bubble: Rectangle with Corners Rounded 5">
            <a:extLst>
              <a:ext uri="{FF2B5EF4-FFF2-40B4-BE49-F238E27FC236}">
                <a16:creationId xmlns="" xmlns:a16="http://schemas.microsoft.com/office/drawing/2014/main" id="{9141F9E8-DE05-471A-A319-B58377339410}"/>
              </a:ext>
            </a:extLst>
          </p:cNvPr>
          <p:cNvSpPr/>
          <p:nvPr/>
        </p:nvSpPr>
        <p:spPr>
          <a:xfrm>
            <a:off x="1941803" y="932424"/>
            <a:ext cx="9326799" cy="1501847"/>
          </a:xfrm>
          <a:prstGeom prst="wedgeRoundRectCallout">
            <a:avLst>
              <a:gd name="adj1" fmla="val -35338"/>
              <a:gd name="adj2" fmla="val 69260"/>
              <a:gd name="adj3" fmla="val 16667"/>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chemeClr val="accent5">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Em</a:t>
            </a:r>
            <a:r>
              <a:rPr lang="en-US" sz="3200" b="1" dirty="0">
                <a:solidFill>
                  <a:schemeClr val="accent5">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chemeClr val="accent5">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đã</a:t>
            </a:r>
            <a:r>
              <a:rPr lang="en-US" sz="3200" b="1" dirty="0">
                <a:solidFill>
                  <a:schemeClr val="accent5">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 bao </a:t>
            </a:r>
            <a:r>
              <a:rPr lang="en-US" sz="3200" b="1" dirty="0" err="1">
                <a:solidFill>
                  <a:schemeClr val="accent5">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giờ</a:t>
            </a:r>
            <a:r>
              <a:rPr lang="en-US" sz="3200" b="1" dirty="0">
                <a:solidFill>
                  <a:schemeClr val="accent5">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chemeClr val="accent5">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nhìn</a:t>
            </a:r>
            <a:r>
              <a:rPr lang="en-US" sz="3200" b="1" dirty="0">
                <a:solidFill>
                  <a:schemeClr val="accent5">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chemeClr val="accent5">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thấy</a:t>
            </a:r>
            <a:r>
              <a:rPr lang="en-US" sz="3200" b="1" dirty="0">
                <a:solidFill>
                  <a:schemeClr val="accent5">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chemeClr val="accent5">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một</a:t>
            </a:r>
            <a:r>
              <a:rPr lang="en-US" sz="3200" b="1" dirty="0">
                <a:solidFill>
                  <a:schemeClr val="accent5">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 con </a:t>
            </a:r>
            <a:r>
              <a:rPr lang="en-US" sz="3200" b="1" dirty="0" err="1">
                <a:solidFill>
                  <a:schemeClr val="accent5">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vật</a:t>
            </a:r>
            <a:r>
              <a:rPr lang="en-US" sz="3200" b="1" dirty="0">
                <a:solidFill>
                  <a:schemeClr val="accent5">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chemeClr val="accent5">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đang</a:t>
            </a:r>
            <a:r>
              <a:rPr lang="en-US" sz="3200" b="1" dirty="0">
                <a:solidFill>
                  <a:schemeClr val="accent5">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chemeClr val="accent5">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cần</a:t>
            </a:r>
            <a:r>
              <a:rPr lang="en-US" sz="3200" b="1" dirty="0">
                <a:solidFill>
                  <a:schemeClr val="accent5">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chemeClr val="accent5">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được</a:t>
            </a:r>
            <a:r>
              <a:rPr lang="en-US" sz="3200" b="1" dirty="0">
                <a:solidFill>
                  <a:schemeClr val="accent5">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chemeClr val="accent5">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giúp</a:t>
            </a:r>
            <a:r>
              <a:rPr lang="en-US" sz="3200" b="1" dirty="0">
                <a:solidFill>
                  <a:schemeClr val="accent5">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chemeClr val="accent5">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đỡ</a:t>
            </a:r>
            <a:r>
              <a:rPr lang="en-US" sz="3200" b="1" dirty="0">
                <a:solidFill>
                  <a:schemeClr val="accent5">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chemeClr val="accent5">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chưa</a:t>
            </a:r>
            <a:r>
              <a:rPr lang="en-US" sz="3200" b="1" dirty="0">
                <a:solidFill>
                  <a:schemeClr val="accent5">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chemeClr val="accent5">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Em</a:t>
            </a:r>
            <a:r>
              <a:rPr lang="en-US" sz="3200" b="1" dirty="0">
                <a:solidFill>
                  <a:schemeClr val="accent5">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chemeClr val="accent5">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đã</a:t>
            </a:r>
            <a:r>
              <a:rPr lang="en-US" sz="3200" b="1" dirty="0">
                <a:solidFill>
                  <a:schemeClr val="accent5">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chemeClr val="accent5">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làm</a:t>
            </a:r>
            <a:r>
              <a:rPr lang="en-US" sz="3200" b="1" dirty="0">
                <a:solidFill>
                  <a:schemeClr val="accent5">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chemeClr val="accent5">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gì</a:t>
            </a:r>
            <a:r>
              <a:rPr lang="en-US" sz="3200" b="1" dirty="0">
                <a:solidFill>
                  <a:schemeClr val="accent5">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chemeClr val="accent5">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trong</a:t>
            </a:r>
            <a:r>
              <a:rPr lang="en-US" sz="3200" b="1" dirty="0">
                <a:solidFill>
                  <a:schemeClr val="accent5">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chemeClr val="accent5">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hoàn</a:t>
            </a:r>
            <a:r>
              <a:rPr lang="en-US" sz="3200" b="1" dirty="0">
                <a:solidFill>
                  <a:schemeClr val="accent5">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chemeClr val="accent5">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cảnh</a:t>
            </a:r>
            <a:r>
              <a:rPr lang="en-US" sz="3200" b="1" dirty="0">
                <a:solidFill>
                  <a:schemeClr val="accent5">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chemeClr val="accent5">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đó</a:t>
            </a:r>
            <a:r>
              <a:rPr lang="en-US" sz="3200" b="1" dirty="0">
                <a:solidFill>
                  <a:schemeClr val="accent5">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a:t>
            </a:r>
          </a:p>
        </p:txBody>
      </p:sp>
      <p:sp>
        <p:nvSpPr>
          <p:cNvPr id="7" name="Speech Bubble: Rectangle with Corners Rounded 6">
            <a:extLst>
              <a:ext uri="{FF2B5EF4-FFF2-40B4-BE49-F238E27FC236}">
                <a16:creationId xmlns="" xmlns:a16="http://schemas.microsoft.com/office/drawing/2014/main" id="{86B28ED2-FF15-495C-B54C-A585E1E2F5D1}"/>
              </a:ext>
            </a:extLst>
          </p:cNvPr>
          <p:cNvSpPr/>
          <p:nvPr/>
        </p:nvSpPr>
        <p:spPr>
          <a:xfrm>
            <a:off x="1941803" y="932423"/>
            <a:ext cx="9326799" cy="1501847"/>
          </a:xfrm>
          <a:prstGeom prst="wedgeRoundRectCallout">
            <a:avLst>
              <a:gd name="adj1" fmla="val -35338"/>
              <a:gd name="adj2" fmla="val 69260"/>
              <a:gd name="adj3" fmla="val 1666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chemeClr val="accent5">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Nếu</a:t>
            </a:r>
            <a:r>
              <a:rPr lang="en-US" sz="4000" b="1" dirty="0">
                <a:solidFill>
                  <a:schemeClr val="accent5">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solidFill>
                  <a:schemeClr val="accent5">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gặp</a:t>
            </a:r>
            <a:r>
              <a:rPr lang="en-US" sz="4000" b="1" dirty="0">
                <a:solidFill>
                  <a:schemeClr val="accent5">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solidFill>
                  <a:schemeClr val="accent5">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một</a:t>
            </a:r>
            <a:r>
              <a:rPr lang="en-US" sz="4000" b="1" dirty="0">
                <a:solidFill>
                  <a:schemeClr val="accent5">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 con </a:t>
            </a:r>
            <a:r>
              <a:rPr lang="en-US" sz="4000" b="1" dirty="0" err="1">
                <a:solidFill>
                  <a:schemeClr val="accent5">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vật</a:t>
            </a:r>
            <a:r>
              <a:rPr lang="en-US" sz="4000" b="1" dirty="0">
                <a:solidFill>
                  <a:schemeClr val="accent5">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solidFill>
                  <a:schemeClr val="accent5">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nhỏ</a:t>
            </a:r>
            <a:r>
              <a:rPr lang="en-US" sz="4000" b="1" dirty="0">
                <a:solidFill>
                  <a:schemeClr val="accent5">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solidFill>
                  <a:schemeClr val="accent5">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bé</a:t>
            </a:r>
            <a:r>
              <a:rPr lang="en-US" sz="4000" b="1" dirty="0">
                <a:solidFill>
                  <a:schemeClr val="accent5">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solidFill>
                  <a:schemeClr val="accent5">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cần</a:t>
            </a:r>
            <a:r>
              <a:rPr lang="en-US" sz="4000" b="1" dirty="0">
                <a:solidFill>
                  <a:schemeClr val="accent5">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solidFill>
                  <a:schemeClr val="accent5">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giúp</a:t>
            </a:r>
            <a:r>
              <a:rPr lang="en-US" sz="4000" b="1" dirty="0">
                <a:solidFill>
                  <a:schemeClr val="accent5">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solidFill>
                  <a:schemeClr val="accent5">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đỡ</a:t>
            </a:r>
            <a:r>
              <a:rPr lang="en-US" sz="4000" b="1" dirty="0">
                <a:solidFill>
                  <a:schemeClr val="accent5">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a:t>
            </a:r>
          </a:p>
          <a:p>
            <a:pPr algn="ctr"/>
            <a:r>
              <a:rPr lang="en-US" sz="4000" b="1" dirty="0">
                <a:solidFill>
                  <a:schemeClr val="accent5">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solidFill>
                  <a:schemeClr val="accent5">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em</a:t>
            </a:r>
            <a:r>
              <a:rPr lang="en-US" sz="4000" b="1" dirty="0">
                <a:solidFill>
                  <a:schemeClr val="accent5">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solidFill>
                  <a:schemeClr val="accent5">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sẽ</a:t>
            </a:r>
            <a:r>
              <a:rPr lang="en-US" sz="4000" b="1" dirty="0">
                <a:solidFill>
                  <a:schemeClr val="accent5">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solidFill>
                  <a:schemeClr val="accent5">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làm</a:t>
            </a:r>
            <a:r>
              <a:rPr lang="en-US" sz="4000" b="1" dirty="0">
                <a:solidFill>
                  <a:schemeClr val="accent5">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solidFill>
                  <a:schemeClr val="accent5">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gì</a:t>
            </a:r>
            <a:r>
              <a:rPr lang="en-US" sz="4000" b="1" dirty="0">
                <a:solidFill>
                  <a:schemeClr val="accent5">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a:t>
            </a:r>
          </a:p>
        </p:txBody>
      </p:sp>
    </p:spTree>
    <p:extLst>
      <p:ext uri="{BB962C8B-B14F-4D97-AF65-F5344CB8AC3E}">
        <p14:creationId xmlns:p14="http://schemas.microsoft.com/office/powerpoint/2010/main" val="1991888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a:extLst>
              <a:ext uri="{FF2B5EF4-FFF2-40B4-BE49-F238E27FC236}">
                <a16:creationId xmlns="" xmlns:a16="http://schemas.microsoft.com/office/drawing/2014/main" id="{7A760156-5574-4CD8-8EF7-8B9FA9771933}"/>
              </a:ext>
            </a:extLst>
          </p:cNvPr>
          <p:cNvSpPr txBox="1"/>
          <p:nvPr/>
        </p:nvSpPr>
        <p:spPr>
          <a:xfrm>
            <a:off x="1160325" y="1482202"/>
            <a:ext cx="10077210" cy="2795509"/>
          </a:xfrm>
          <a:prstGeom prst="rect">
            <a:avLst/>
          </a:prstGeom>
          <a:noFill/>
        </p:spPr>
        <p:txBody>
          <a:bodyPr wrap="square">
            <a:spAutoFit/>
          </a:bodyPr>
          <a:lstStyle/>
          <a:p>
            <a:pPr marL="0" marR="0" lvl="0" indent="0" algn="just" defTabSz="914400" rtl="0" eaLnBrk="1" fontAlgn="auto" latinLnBrk="0" hangingPunct="1">
              <a:lnSpc>
                <a:spcPts val="43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Cánh</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cam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có</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đôi</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cánh</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xanh</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biếc</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óng</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ánh</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dưới</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ánh</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nắng</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mặt</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trời</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Mỗi</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khi</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nghe</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tiếng</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động</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chú</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khệ</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nệ</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ôm</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cái</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bụng</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tròn</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lẳn</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trốn</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vào</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đám</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cỏ</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rối</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Bống</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chăm</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sóc</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cánh</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cam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rất</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cẩn</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thận</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Hằng</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ngày</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em</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đều</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bỏ</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vào</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chiếc</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lọ</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một</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chút</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nước</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và</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những</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ngọn</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cỏ</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xanh</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non.</a:t>
            </a:r>
          </a:p>
        </p:txBody>
      </p:sp>
      <p:grpSp>
        <p:nvGrpSpPr>
          <p:cNvPr id="19" name="Group 18">
            <a:extLst>
              <a:ext uri="{FF2B5EF4-FFF2-40B4-BE49-F238E27FC236}">
                <a16:creationId xmlns="" xmlns:a16="http://schemas.microsoft.com/office/drawing/2014/main" id="{1AB2FBC0-4107-40B7-B61A-E8C7273AFD60}"/>
              </a:ext>
            </a:extLst>
          </p:cNvPr>
          <p:cNvGrpSpPr/>
          <p:nvPr/>
        </p:nvGrpSpPr>
        <p:grpSpPr>
          <a:xfrm>
            <a:off x="698033" y="211481"/>
            <a:ext cx="10539502" cy="1138773"/>
            <a:chOff x="236614" y="772013"/>
            <a:chExt cx="10539502" cy="1138773"/>
          </a:xfrm>
        </p:grpSpPr>
        <p:grpSp>
          <p:nvGrpSpPr>
            <p:cNvPr id="20" name="Group 19">
              <a:extLst>
                <a:ext uri="{FF2B5EF4-FFF2-40B4-BE49-F238E27FC236}">
                  <a16:creationId xmlns="" xmlns:a16="http://schemas.microsoft.com/office/drawing/2014/main" id="{FF099F52-9118-4FEA-95CA-E91A59A5BCCF}"/>
                </a:ext>
              </a:extLst>
            </p:cNvPr>
            <p:cNvGrpSpPr/>
            <p:nvPr/>
          </p:nvGrpSpPr>
          <p:grpSpPr>
            <a:xfrm>
              <a:off x="236614" y="841531"/>
              <a:ext cx="741434" cy="731520"/>
              <a:chOff x="2970428" y="1607005"/>
              <a:chExt cx="1213222" cy="1188720"/>
            </a:xfrm>
          </p:grpSpPr>
          <p:sp>
            <p:nvSpPr>
              <p:cNvPr id="22" name="Google Shape;418;p36">
                <a:extLst>
                  <a:ext uri="{FF2B5EF4-FFF2-40B4-BE49-F238E27FC236}">
                    <a16:creationId xmlns="" xmlns:a16="http://schemas.microsoft.com/office/drawing/2014/main" id="{A885B63B-D54A-4F90-B043-BC97260D8DE4}"/>
                  </a:ext>
                </a:extLst>
              </p:cNvPr>
              <p:cNvSpPr/>
              <p:nvPr/>
            </p:nvSpPr>
            <p:spPr>
              <a:xfrm>
                <a:off x="2994929" y="1607005"/>
                <a:ext cx="1188721" cy="1188720"/>
              </a:xfrm>
              <a:prstGeom prst="ellipse">
                <a:avLst/>
              </a:prstGeom>
              <a:solidFill>
                <a:srgbClr val="FF9999"/>
              </a:solidFill>
              <a:ln>
                <a:noFill/>
              </a:ln>
            </p:spPr>
            <p:txBody>
              <a:bodyPr spcFirstLastPara="1" wrap="square" lIns="121705" tIns="121705" rIns="121705" bIns="121705" anchor="ctr" anchorCtr="0">
                <a:noAutofit/>
              </a:bodyPr>
              <a:lstStyle/>
              <a:p>
                <a:pPr algn="just"/>
                <a:endParaRPr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3" name="Google Shape;423;p36">
                <a:extLst>
                  <a:ext uri="{FF2B5EF4-FFF2-40B4-BE49-F238E27FC236}">
                    <a16:creationId xmlns="" xmlns:a16="http://schemas.microsoft.com/office/drawing/2014/main" id="{6B5A7A9B-E955-41EA-A29E-69C4AB7C5BF1}"/>
                  </a:ext>
                </a:extLst>
              </p:cNvPr>
              <p:cNvSpPr txBox="1">
                <a:spLocks/>
              </p:cNvSpPr>
              <p:nvPr/>
            </p:nvSpPr>
            <p:spPr>
              <a:xfrm>
                <a:off x="2970428" y="1799434"/>
                <a:ext cx="1196999" cy="770400"/>
              </a:xfrm>
              <a:prstGeom prst="rect">
                <a:avLst/>
              </a:prstGeom>
            </p:spPr>
            <p:txBody>
              <a:bodyPr spcFirstLastPara="1" wrap="square" lIns="121705" tIns="121705" rIns="121705" bIns="12170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a:lstStyle>
              <a:p>
                <a:pPr algn="just"/>
                <a:r>
                  <a:rPr lang="en" sz="6000" b="1" dirty="0">
                    <a:solidFill>
                      <a:srgbClr val="002060"/>
                    </a:solidFill>
                    <a:latin typeface="Times New Roman" panose="02020603050405020304" pitchFamily="18" charset="0"/>
                    <a:ea typeface="Arial-Rounded" pitchFamily="34" charset="0"/>
                    <a:cs typeface="Times New Roman" panose="02020603050405020304" pitchFamily="18" charset="0"/>
                  </a:rPr>
                  <a:t>2</a:t>
                </a:r>
              </a:p>
            </p:txBody>
          </p:sp>
        </p:grpSp>
        <p:sp>
          <p:nvSpPr>
            <p:cNvPr id="21" name="TextBox 20">
              <a:extLst>
                <a:ext uri="{FF2B5EF4-FFF2-40B4-BE49-F238E27FC236}">
                  <a16:creationId xmlns="" xmlns:a16="http://schemas.microsoft.com/office/drawing/2014/main" id="{C3EB423E-D8D5-44D1-B642-09DAABD6F031}"/>
                </a:ext>
              </a:extLst>
            </p:cNvPr>
            <p:cNvSpPr txBox="1"/>
            <p:nvPr/>
          </p:nvSpPr>
          <p:spPr>
            <a:xfrm>
              <a:off x="1047742" y="772013"/>
              <a:ext cx="9728374" cy="1138773"/>
            </a:xfrm>
            <a:prstGeom prst="rect">
              <a:avLst/>
            </a:prstGeom>
            <a:noFill/>
          </p:spPr>
          <p:txBody>
            <a:bodyPr wrap="square" rtlCol="0">
              <a:spAutoFit/>
            </a:bodyPr>
            <a:lstStyle/>
            <a:p>
              <a:pPr algn="just"/>
              <a:r>
                <a:rPr lang="en-US" sz="34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Bống</a:t>
              </a:r>
              <a:r>
                <a:rPr lang="en-US" sz="34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4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chăm</a:t>
              </a:r>
              <a:r>
                <a:rPr lang="en-US" sz="34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4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sóc</a:t>
              </a:r>
              <a:r>
                <a:rPr lang="en-US" sz="34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4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cánh</a:t>
              </a:r>
              <a:r>
                <a:rPr lang="en-US" sz="34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cam </a:t>
              </a:r>
              <a:r>
                <a:rPr lang="en-US" sz="34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như</a:t>
              </a:r>
              <a:r>
                <a:rPr lang="en-US" sz="34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4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thế</a:t>
              </a:r>
              <a:r>
                <a:rPr lang="en-US" sz="34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4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nào</a:t>
              </a:r>
              <a:r>
                <a:rPr lang="en-US" sz="34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4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Câu</a:t>
              </a:r>
              <a:r>
                <a:rPr lang="en-US" sz="34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4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văn</a:t>
              </a:r>
              <a:r>
                <a:rPr lang="en-US" sz="34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4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nào</a:t>
              </a:r>
              <a:r>
                <a:rPr lang="en-US" sz="34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4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cho</a:t>
              </a:r>
              <a:r>
                <a:rPr lang="en-US" sz="34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4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em</a:t>
              </a:r>
              <a:r>
                <a:rPr lang="en-US" sz="34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4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biết</a:t>
              </a:r>
              <a:r>
                <a:rPr lang="en-US" sz="34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4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điều</a:t>
              </a:r>
              <a:r>
                <a:rPr lang="en-US" sz="34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4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đó</a:t>
              </a:r>
              <a:r>
                <a:rPr lang="en-US" sz="34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a:t>
              </a:r>
            </a:p>
          </p:txBody>
        </p:sp>
      </p:grpSp>
      <p:cxnSp>
        <p:nvCxnSpPr>
          <p:cNvPr id="17" name="Straight Connector 16">
            <a:extLst>
              <a:ext uri="{FF2B5EF4-FFF2-40B4-BE49-F238E27FC236}">
                <a16:creationId xmlns="" xmlns:a16="http://schemas.microsoft.com/office/drawing/2014/main" id="{D1F07D82-7D15-437D-940D-02437700C9AE}"/>
              </a:ext>
            </a:extLst>
          </p:cNvPr>
          <p:cNvCxnSpPr>
            <a:cxnSpLocks/>
          </p:cNvCxnSpPr>
          <p:nvPr/>
        </p:nvCxnSpPr>
        <p:spPr>
          <a:xfrm>
            <a:off x="5557838" y="3686175"/>
            <a:ext cx="5679697" cy="1377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 xmlns:a16="http://schemas.microsoft.com/office/drawing/2014/main" id="{45A84DC7-319B-43BD-BE6A-8B3AD748A722}"/>
              </a:ext>
            </a:extLst>
          </p:cNvPr>
          <p:cNvCxnSpPr>
            <a:cxnSpLocks/>
          </p:cNvCxnSpPr>
          <p:nvPr/>
        </p:nvCxnSpPr>
        <p:spPr>
          <a:xfrm>
            <a:off x="1307646" y="4276592"/>
            <a:ext cx="7693479" cy="111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 xmlns:a16="http://schemas.microsoft.com/office/drawing/2014/main" id="{8FCFB734-95F9-4915-8E98-FC717C29DF76}"/>
              </a:ext>
            </a:extLst>
          </p:cNvPr>
          <p:cNvSpPr txBox="1"/>
          <p:nvPr/>
        </p:nvSpPr>
        <p:spPr>
          <a:xfrm>
            <a:off x="1942058" y="5000136"/>
            <a:ext cx="8307884" cy="1138773"/>
          </a:xfrm>
          <a:prstGeom prst="rect">
            <a:avLst/>
          </a:prstGeom>
          <a:solidFill>
            <a:srgbClr val="F9F995"/>
          </a:solid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Bống</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bỏ</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vào</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lọ</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một</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chút</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nước</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và</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những</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ngọn</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cỏ</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xanh</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non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để</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cho</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cánh</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cam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ăn</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endParaRPr kumimoji="0" lang="en-US" sz="36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24" name="Picture 23" descr="A cartoon character holding a flower&#10;&#10;Description automatically generated with low confidence">
            <a:extLst>
              <a:ext uri="{FF2B5EF4-FFF2-40B4-BE49-F238E27FC236}">
                <a16:creationId xmlns="" xmlns:a16="http://schemas.microsoft.com/office/drawing/2014/main" id="{13033FFA-6338-4B65-892C-2025E5B48EB3}"/>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371677" y="4443525"/>
            <a:ext cx="4374524" cy="2496759"/>
          </a:xfrm>
          <a:prstGeom prst="rect">
            <a:avLst/>
          </a:prstGeom>
        </p:spPr>
      </p:pic>
    </p:spTree>
    <p:extLst>
      <p:ext uri="{BB962C8B-B14F-4D97-AF65-F5344CB8AC3E}">
        <p14:creationId xmlns:p14="http://schemas.microsoft.com/office/powerpoint/2010/main" val="968232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left)">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wipe(left)">
                                      <p:cBhvr>
                                        <p:cTn id="22" dur="500"/>
                                        <p:tgtEl>
                                          <p:spTgt spid="2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1"/>
                                        </p:tgtEl>
                                        <p:attrNameLst>
                                          <p:attrName>style.visibility</p:attrName>
                                        </p:attrNameLst>
                                      </p:cBhvr>
                                      <p:to>
                                        <p:strVal val="visible"/>
                                      </p:to>
                                    </p:set>
                                    <p:animEffect transition="in" filter="fade">
                                      <p:cBhvr>
                                        <p:cTn id="2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31"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 xmlns:a16="http://schemas.microsoft.com/office/drawing/2014/main" id="{E7D5DA99-0EE7-40CC-B77C-19E510B564F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5519" y="3422402"/>
            <a:ext cx="4268787" cy="3597292"/>
          </a:xfrm>
        </p:spPr>
      </p:pic>
      <p:sp>
        <p:nvSpPr>
          <p:cNvPr id="6" name="Speech Bubble: Rectangle with Corners Rounded 5">
            <a:extLst>
              <a:ext uri="{FF2B5EF4-FFF2-40B4-BE49-F238E27FC236}">
                <a16:creationId xmlns="" xmlns:a16="http://schemas.microsoft.com/office/drawing/2014/main" id="{9141F9E8-DE05-471A-A319-B58377339410}"/>
              </a:ext>
            </a:extLst>
          </p:cNvPr>
          <p:cNvSpPr/>
          <p:nvPr/>
        </p:nvSpPr>
        <p:spPr>
          <a:xfrm>
            <a:off x="1870366" y="1589649"/>
            <a:ext cx="9326799" cy="1501847"/>
          </a:xfrm>
          <a:prstGeom prst="wedgeRoundRectCallout">
            <a:avLst>
              <a:gd name="adj1" fmla="val -35338"/>
              <a:gd name="adj2" fmla="val 69260"/>
              <a:gd name="adj3" fmla="val 16667"/>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5B9BD5">
                    <a:lumMod val="50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Vì</a:t>
            </a:r>
            <a:r>
              <a:rPr kumimoji="0" lang="en-US" sz="3200" b="1" i="0" u="none" strike="noStrike" kern="1200" cap="none" spc="0" normalizeH="0" noProof="0" dirty="0">
                <a:ln>
                  <a:noFill/>
                </a:ln>
                <a:solidFill>
                  <a:srgbClr val="5B9BD5">
                    <a:lumMod val="50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noProof="0" dirty="0" err="1">
                <a:ln>
                  <a:noFill/>
                </a:ln>
                <a:solidFill>
                  <a:srgbClr val="5B9BD5">
                    <a:lumMod val="50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sao</a:t>
            </a:r>
            <a:r>
              <a:rPr kumimoji="0" lang="en-US" sz="3200" b="1" i="0" u="none" strike="noStrike" kern="1200" cap="none" spc="0" normalizeH="0" noProof="0" dirty="0">
                <a:ln>
                  <a:noFill/>
                </a:ln>
                <a:solidFill>
                  <a:srgbClr val="5B9BD5">
                    <a:lumMod val="50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noProof="0" dirty="0" err="1">
                <a:ln>
                  <a:noFill/>
                </a:ln>
                <a:solidFill>
                  <a:srgbClr val="5B9BD5">
                    <a:lumMod val="50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Bống</a:t>
            </a:r>
            <a:r>
              <a:rPr kumimoji="0" lang="en-US" sz="3200" b="1" i="0" u="none" strike="noStrike" kern="1200" cap="none" spc="0" normalizeH="0" noProof="0" dirty="0">
                <a:ln>
                  <a:noFill/>
                </a:ln>
                <a:solidFill>
                  <a:srgbClr val="5B9BD5">
                    <a:lumMod val="50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noProof="0" dirty="0" err="1">
                <a:ln>
                  <a:noFill/>
                </a:ln>
                <a:solidFill>
                  <a:srgbClr val="5B9BD5">
                    <a:lumMod val="50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lại</a:t>
            </a:r>
            <a:r>
              <a:rPr kumimoji="0" lang="en-US" sz="3200" b="1" i="0" u="none" strike="noStrike" kern="1200" cap="none" spc="0" normalizeH="0" noProof="0" dirty="0">
                <a:ln>
                  <a:noFill/>
                </a:ln>
                <a:solidFill>
                  <a:srgbClr val="5B9BD5">
                    <a:lumMod val="50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noProof="0" dirty="0" err="1">
                <a:ln>
                  <a:noFill/>
                </a:ln>
                <a:solidFill>
                  <a:srgbClr val="5B9BD5">
                    <a:lumMod val="50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phải</a:t>
            </a:r>
            <a:r>
              <a:rPr kumimoji="0" lang="en-US" sz="3200" b="1" i="0" u="none" strike="noStrike" kern="1200" cap="none" spc="0" normalizeH="0" noProof="0" dirty="0">
                <a:ln>
                  <a:noFill/>
                </a:ln>
                <a:solidFill>
                  <a:srgbClr val="5B9BD5">
                    <a:lumMod val="50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noProof="0" dirty="0" err="1">
                <a:ln>
                  <a:noFill/>
                </a:ln>
                <a:solidFill>
                  <a:srgbClr val="5B9BD5">
                    <a:lumMod val="50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đặt</a:t>
            </a:r>
            <a:r>
              <a:rPr kumimoji="0" lang="en-US" sz="3200" b="1" i="0" u="none" strike="noStrike" kern="1200" cap="none" spc="0" normalizeH="0" noProof="0" dirty="0">
                <a:ln>
                  <a:noFill/>
                </a:ln>
                <a:solidFill>
                  <a:srgbClr val="5B9BD5">
                    <a:lumMod val="50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noProof="0" dirty="0" err="1">
                <a:ln>
                  <a:noFill/>
                </a:ln>
                <a:solidFill>
                  <a:srgbClr val="5B9BD5">
                    <a:lumMod val="50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nước</a:t>
            </a:r>
            <a:r>
              <a:rPr kumimoji="0" lang="en-US" sz="3200" b="1" i="0" u="none" strike="noStrike" kern="1200" cap="none" spc="0" normalizeH="0" noProof="0" dirty="0">
                <a:ln>
                  <a:noFill/>
                </a:ln>
                <a:solidFill>
                  <a:srgbClr val="5B9BD5">
                    <a:lumMod val="50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noProof="0" dirty="0" err="1">
                <a:ln>
                  <a:noFill/>
                </a:ln>
                <a:solidFill>
                  <a:srgbClr val="5B9BD5">
                    <a:lumMod val="50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và</a:t>
            </a:r>
            <a:r>
              <a:rPr kumimoji="0" lang="en-US" sz="3200" b="1" i="0" u="none" strike="noStrike" kern="1200" cap="none" spc="0" normalizeH="0" noProof="0" dirty="0">
                <a:ln>
                  <a:noFill/>
                </a:ln>
                <a:solidFill>
                  <a:srgbClr val="5B9BD5">
                    <a:lumMod val="50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noProof="0" dirty="0" err="1">
                <a:ln>
                  <a:noFill/>
                </a:ln>
                <a:solidFill>
                  <a:srgbClr val="5B9BD5">
                    <a:lumMod val="50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cỏ</a:t>
            </a:r>
            <a:r>
              <a:rPr kumimoji="0" lang="en-US" sz="3200" b="1" i="0" u="none" strike="noStrike" kern="1200" cap="none" spc="0" normalizeH="0" noProof="0" dirty="0">
                <a:ln>
                  <a:noFill/>
                </a:ln>
                <a:solidFill>
                  <a:srgbClr val="5B9BD5">
                    <a:lumMod val="50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noProof="0" dirty="0" err="1">
                <a:ln>
                  <a:noFill/>
                </a:ln>
                <a:solidFill>
                  <a:srgbClr val="5B9BD5">
                    <a:lumMod val="50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vào</a:t>
            </a:r>
            <a:r>
              <a:rPr kumimoji="0" lang="en-US" sz="3200" b="1" i="0" u="none" strike="noStrike" kern="1200" cap="none" spc="0" normalizeH="0" noProof="0" dirty="0">
                <a:ln>
                  <a:noFill/>
                </a:ln>
                <a:solidFill>
                  <a:srgbClr val="5B9BD5">
                    <a:lumMod val="50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noProof="0" dirty="0" err="1">
                <a:ln>
                  <a:noFill/>
                </a:ln>
                <a:solidFill>
                  <a:srgbClr val="5B9BD5">
                    <a:lumMod val="50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chiếc</a:t>
            </a:r>
            <a:r>
              <a:rPr kumimoji="0" lang="en-US" sz="3200" b="1" i="0" u="none" strike="noStrike" kern="1200" cap="none" spc="0" normalizeH="0" noProof="0" dirty="0">
                <a:ln>
                  <a:noFill/>
                </a:ln>
                <a:solidFill>
                  <a:srgbClr val="5B9BD5">
                    <a:lumMod val="50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noProof="0" dirty="0" err="1">
                <a:ln>
                  <a:noFill/>
                </a:ln>
                <a:solidFill>
                  <a:srgbClr val="5B9BD5">
                    <a:lumMod val="50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lọ</a:t>
            </a:r>
            <a:r>
              <a:rPr kumimoji="0" lang="en-US" sz="3200" b="1" i="0" u="none" strike="noStrike" kern="1200" cap="none" spc="0" normalizeH="0" noProof="0" dirty="0">
                <a:ln>
                  <a:noFill/>
                </a:ln>
                <a:solidFill>
                  <a:srgbClr val="5B9BD5">
                    <a:lumMod val="50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endParaRPr kumimoji="0" lang="en-US" sz="3200" b="1" i="0" u="none" strike="noStrike" kern="1200" cap="none" spc="0" normalizeH="0" baseline="0" noProof="0" dirty="0">
              <a:ln>
                <a:noFill/>
              </a:ln>
              <a:solidFill>
                <a:srgbClr val="5B9BD5">
                  <a:lumMod val="50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7" name="Speech Bubble: Rectangle with Corners Rounded 6">
            <a:extLst>
              <a:ext uri="{FF2B5EF4-FFF2-40B4-BE49-F238E27FC236}">
                <a16:creationId xmlns="" xmlns:a16="http://schemas.microsoft.com/office/drawing/2014/main" id="{86B28ED2-FF15-495C-B54C-A585E1E2F5D1}"/>
              </a:ext>
            </a:extLst>
          </p:cNvPr>
          <p:cNvSpPr/>
          <p:nvPr/>
        </p:nvSpPr>
        <p:spPr>
          <a:xfrm>
            <a:off x="1870366" y="1589649"/>
            <a:ext cx="9326799" cy="1501847"/>
          </a:xfrm>
          <a:prstGeom prst="wedgeRoundRectCallout">
            <a:avLst>
              <a:gd name="adj1" fmla="val -35338"/>
              <a:gd name="adj2" fmla="val 69260"/>
              <a:gd name="adj3" fmla="val 1666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5B9BD5">
                    <a:lumMod val="50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Em</a:t>
            </a:r>
            <a:r>
              <a:rPr kumimoji="0" lang="en-US" sz="3200" b="1" i="0" u="none" strike="noStrike" kern="1200" cap="none" spc="0" normalizeH="0" baseline="0" noProof="0" dirty="0">
                <a:ln>
                  <a:noFill/>
                </a:ln>
                <a:solidFill>
                  <a:srgbClr val="5B9BD5">
                    <a:lumMod val="50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5B9BD5">
                    <a:lumMod val="50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đã</a:t>
            </a:r>
            <a:r>
              <a:rPr kumimoji="0" lang="en-US" sz="3200" b="1" i="0" u="none" strike="noStrike" kern="1200" cap="none" spc="0" normalizeH="0" noProof="0" dirty="0">
                <a:ln>
                  <a:noFill/>
                </a:ln>
                <a:solidFill>
                  <a:srgbClr val="5B9BD5">
                    <a:lumMod val="50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bao </a:t>
            </a:r>
            <a:r>
              <a:rPr kumimoji="0" lang="en-US" sz="3200" b="1" i="0" u="none" strike="noStrike" kern="1200" cap="none" spc="0" normalizeH="0" noProof="0" dirty="0" err="1">
                <a:ln>
                  <a:noFill/>
                </a:ln>
                <a:solidFill>
                  <a:srgbClr val="5B9BD5">
                    <a:lumMod val="50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giờ</a:t>
            </a:r>
            <a:r>
              <a:rPr kumimoji="0" lang="en-US" sz="3200" b="1" i="0" u="none" strike="noStrike" kern="1200" cap="none" spc="0" normalizeH="0" noProof="0" dirty="0">
                <a:ln>
                  <a:noFill/>
                </a:ln>
                <a:solidFill>
                  <a:srgbClr val="5B9BD5">
                    <a:lumMod val="50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noProof="0" dirty="0" err="1">
                <a:ln>
                  <a:noFill/>
                </a:ln>
                <a:solidFill>
                  <a:srgbClr val="5B9BD5">
                    <a:lumMod val="50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chăm</a:t>
            </a:r>
            <a:r>
              <a:rPr kumimoji="0" lang="en-US" sz="3200" b="1" i="0" u="none" strike="noStrike" kern="1200" cap="none" spc="0" normalizeH="0" noProof="0" dirty="0">
                <a:ln>
                  <a:noFill/>
                </a:ln>
                <a:solidFill>
                  <a:srgbClr val="5B9BD5">
                    <a:lumMod val="50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noProof="0" dirty="0" err="1">
                <a:ln>
                  <a:noFill/>
                </a:ln>
                <a:solidFill>
                  <a:srgbClr val="5B9BD5">
                    <a:lumMod val="50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sóc</a:t>
            </a:r>
            <a:r>
              <a:rPr kumimoji="0" lang="en-US" sz="3200" b="1" i="0" u="none" strike="noStrike" kern="1200" cap="none" spc="0" normalizeH="0" noProof="0" dirty="0">
                <a:ln>
                  <a:noFill/>
                </a:ln>
                <a:solidFill>
                  <a:srgbClr val="5B9BD5">
                    <a:lumMod val="50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noProof="0" dirty="0" err="1">
                <a:ln>
                  <a:noFill/>
                </a:ln>
                <a:solidFill>
                  <a:srgbClr val="5B9BD5">
                    <a:lumMod val="50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một</a:t>
            </a:r>
            <a:r>
              <a:rPr kumimoji="0" lang="en-US" sz="3200" b="1" i="0" u="none" strike="noStrike" kern="1200" cap="none" spc="0" normalizeH="0" noProof="0" dirty="0">
                <a:ln>
                  <a:noFill/>
                </a:ln>
                <a:solidFill>
                  <a:srgbClr val="5B9BD5">
                    <a:lumMod val="50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con </a:t>
            </a:r>
            <a:r>
              <a:rPr kumimoji="0" lang="en-US" sz="3200" b="1" i="0" u="none" strike="noStrike" kern="1200" cap="none" spc="0" normalizeH="0" noProof="0" dirty="0" err="1">
                <a:ln>
                  <a:noFill/>
                </a:ln>
                <a:solidFill>
                  <a:srgbClr val="5B9BD5">
                    <a:lumMod val="50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vật</a:t>
            </a:r>
            <a:r>
              <a:rPr kumimoji="0" lang="en-US" sz="3200" b="1" i="0" u="none" strike="noStrike" kern="1200" cap="none" spc="0" normalizeH="0" noProof="0" dirty="0">
                <a:ln>
                  <a:noFill/>
                </a:ln>
                <a:solidFill>
                  <a:srgbClr val="5B9BD5">
                    <a:lumMod val="50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hay </a:t>
            </a:r>
            <a:r>
              <a:rPr kumimoji="0" lang="en-US" sz="3200" b="1" i="0" u="none" strike="noStrike" kern="1200" cap="none" spc="0" normalizeH="0" noProof="0" dirty="0" err="1">
                <a:ln>
                  <a:noFill/>
                </a:ln>
                <a:solidFill>
                  <a:srgbClr val="5B9BD5">
                    <a:lumMod val="50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chưa</a:t>
            </a:r>
            <a:r>
              <a:rPr kumimoji="0" lang="en-US" sz="3200" b="1" i="0" u="none" strike="noStrike" kern="1200" cap="none" spc="0" normalizeH="0" noProof="0" dirty="0">
                <a:ln>
                  <a:noFill/>
                </a:ln>
                <a:solidFill>
                  <a:srgbClr val="5B9BD5">
                    <a:lumMod val="50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r>
              <a:rPr lang="en-US" sz="3200" b="1" dirty="0">
                <a:solidFill>
                  <a:srgbClr val="5B9BD5">
                    <a:lumMod val="50000"/>
                  </a:srgbClr>
                </a:solidFill>
                <a:latin typeface="Times New Roman" panose="02020603050405020304" pitchFamily="18" charset="0"/>
                <a:ea typeface="Arial-Rounded" panose="020B0500000000000000" pitchFamily="34" charset="0"/>
                <a:cs typeface="Times New Roman" panose="02020603050405020304" pitchFamily="18"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err="1">
                <a:solidFill>
                  <a:srgbClr val="5B9BD5">
                    <a:lumMod val="50000"/>
                  </a:srgbClr>
                </a:solidFill>
                <a:latin typeface="Times New Roman" panose="02020603050405020304" pitchFamily="18" charset="0"/>
                <a:ea typeface="Arial-Rounded" panose="020B0500000000000000" pitchFamily="34" charset="0"/>
                <a:cs typeface="Times New Roman" panose="02020603050405020304" pitchFamily="18" charset="0"/>
              </a:rPr>
              <a:t>Em</a:t>
            </a:r>
            <a:r>
              <a:rPr lang="en-US" sz="3200" b="1" dirty="0">
                <a:solidFill>
                  <a:srgbClr val="5B9BD5">
                    <a:lumMod val="50000"/>
                  </a:srgb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5B9BD5">
                    <a:lumMod val="50000"/>
                  </a:srgbClr>
                </a:solidFill>
                <a:latin typeface="Times New Roman" panose="02020603050405020304" pitchFamily="18" charset="0"/>
                <a:ea typeface="Arial-Rounded" panose="020B0500000000000000" pitchFamily="34" charset="0"/>
                <a:cs typeface="Times New Roman" panose="02020603050405020304" pitchFamily="18" charset="0"/>
              </a:rPr>
              <a:t>chăm</a:t>
            </a:r>
            <a:r>
              <a:rPr lang="en-US" sz="3200" b="1" dirty="0">
                <a:solidFill>
                  <a:srgbClr val="5B9BD5">
                    <a:lumMod val="50000"/>
                  </a:srgb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5B9BD5">
                    <a:lumMod val="50000"/>
                  </a:srgbClr>
                </a:solidFill>
                <a:latin typeface="Times New Roman" panose="02020603050405020304" pitchFamily="18" charset="0"/>
                <a:ea typeface="Arial-Rounded" panose="020B0500000000000000" pitchFamily="34" charset="0"/>
                <a:cs typeface="Times New Roman" panose="02020603050405020304" pitchFamily="18" charset="0"/>
              </a:rPr>
              <a:t>sóc</a:t>
            </a:r>
            <a:r>
              <a:rPr lang="en-US" sz="3200" b="1" dirty="0">
                <a:solidFill>
                  <a:srgbClr val="5B9BD5">
                    <a:lumMod val="50000"/>
                  </a:srgb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5B9BD5">
                    <a:lumMod val="50000"/>
                  </a:srgbClr>
                </a:solidFill>
                <a:latin typeface="Times New Roman" panose="02020603050405020304" pitchFamily="18" charset="0"/>
                <a:ea typeface="Arial-Rounded" panose="020B0500000000000000" pitchFamily="34" charset="0"/>
                <a:cs typeface="Times New Roman" panose="02020603050405020304" pitchFamily="18" charset="0"/>
              </a:rPr>
              <a:t>nó</a:t>
            </a:r>
            <a:r>
              <a:rPr lang="en-US" sz="3200" b="1" dirty="0">
                <a:solidFill>
                  <a:srgbClr val="5B9BD5">
                    <a:lumMod val="50000"/>
                  </a:srgb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5B9BD5">
                    <a:lumMod val="50000"/>
                  </a:srgbClr>
                </a:solidFill>
                <a:latin typeface="Times New Roman" panose="02020603050405020304" pitchFamily="18" charset="0"/>
                <a:ea typeface="Arial-Rounded" panose="020B0500000000000000" pitchFamily="34" charset="0"/>
                <a:cs typeface="Times New Roman" panose="02020603050405020304" pitchFamily="18" charset="0"/>
              </a:rPr>
              <a:t>bằng</a:t>
            </a:r>
            <a:r>
              <a:rPr lang="en-US" sz="3200" b="1" dirty="0">
                <a:solidFill>
                  <a:srgbClr val="5B9BD5">
                    <a:lumMod val="50000"/>
                  </a:srgb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5B9BD5">
                    <a:lumMod val="50000"/>
                  </a:srgbClr>
                </a:solidFill>
                <a:latin typeface="Times New Roman" panose="02020603050405020304" pitchFamily="18" charset="0"/>
                <a:ea typeface="Arial-Rounded" panose="020B0500000000000000" pitchFamily="34" charset="0"/>
                <a:cs typeface="Times New Roman" panose="02020603050405020304" pitchFamily="18" charset="0"/>
              </a:rPr>
              <a:t>cách</a:t>
            </a:r>
            <a:r>
              <a:rPr lang="en-US" sz="3200" b="1" dirty="0">
                <a:solidFill>
                  <a:srgbClr val="5B9BD5">
                    <a:lumMod val="50000"/>
                  </a:srgb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5B9BD5">
                    <a:lumMod val="50000"/>
                  </a:srgbClr>
                </a:solidFill>
                <a:latin typeface="Times New Roman" panose="02020603050405020304" pitchFamily="18" charset="0"/>
                <a:ea typeface="Arial-Rounded" panose="020B0500000000000000" pitchFamily="34" charset="0"/>
                <a:cs typeface="Times New Roman" panose="02020603050405020304" pitchFamily="18" charset="0"/>
              </a:rPr>
              <a:t>nào</a:t>
            </a:r>
            <a:r>
              <a:rPr lang="en-US" sz="3200" b="1" dirty="0">
                <a:solidFill>
                  <a:srgbClr val="5B9BD5">
                    <a:lumMod val="50000"/>
                  </a:srgbClr>
                </a:solidFill>
                <a:latin typeface="Times New Roman" panose="02020603050405020304" pitchFamily="18" charset="0"/>
                <a:ea typeface="Arial-Rounded" panose="020B0500000000000000" pitchFamily="34" charset="0"/>
                <a:cs typeface="Times New Roman" panose="02020603050405020304" pitchFamily="18" charset="0"/>
              </a:rPr>
              <a:t>?</a:t>
            </a:r>
            <a:endParaRPr kumimoji="0" lang="en-US" sz="3200" b="1" i="0" u="none" strike="noStrike" kern="1200" cap="none" spc="0" normalizeH="0" baseline="0" noProof="0" dirty="0">
              <a:ln>
                <a:noFill/>
              </a:ln>
              <a:solidFill>
                <a:srgbClr val="5B9BD5">
                  <a:lumMod val="50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4011599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a:extLst>
              <a:ext uri="{FF2B5EF4-FFF2-40B4-BE49-F238E27FC236}">
                <a16:creationId xmlns="" xmlns:a16="http://schemas.microsoft.com/office/drawing/2014/main" id="{DAAFB7CC-2B8A-436C-8046-5A3BDEA7D668}"/>
              </a:ext>
            </a:extLst>
          </p:cNvPr>
          <p:cNvSpPr txBox="1"/>
          <p:nvPr/>
        </p:nvSpPr>
        <p:spPr>
          <a:xfrm>
            <a:off x="579665" y="1151713"/>
            <a:ext cx="10982292" cy="3946465"/>
          </a:xfrm>
          <a:prstGeom prst="rect">
            <a:avLst/>
          </a:prstGeom>
          <a:noFill/>
        </p:spPr>
        <p:txBody>
          <a:bodyPr wrap="square">
            <a:spAutoFit/>
          </a:bodyPr>
          <a:lstStyle/>
          <a:p>
            <a:pPr lvl="0" algn="just">
              <a:lnSpc>
                <a:spcPts val="4200"/>
              </a:lnSpc>
              <a:defRPr/>
            </a:pPr>
            <a:r>
              <a:rPr kumimoji="0" lang="en-US" sz="3200" b="1" i="0" u="none" strike="noStrike" kern="1200" cap="none" spc="0" normalizeH="0" baseline="0" noProof="0" dirty="0">
                <a:ln>
                  <a:noFill/>
                </a:ln>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Nhưng</a:t>
            </a:r>
            <a:r>
              <a:rPr lang="en-US" sz="32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Bống</a:t>
            </a:r>
            <a:r>
              <a:rPr lang="en-US" sz="32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cảm</a:t>
            </a:r>
            <a:r>
              <a:rPr lang="en-US" sz="32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thấy</a:t>
            </a:r>
            <a:r>
              <a:rPr lang="en-US" sz="32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cánh</a:t>
            </a:r>
            <a:r>
              <a:rPr lang="en-US" sz="32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cam </a:t>
            </a:r>
            <a:r>
              <a:rPr lang="en-US" sz="3200" b="1"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vẫn</a:t>
            </a:r>
            <a:r>
              <a:rPr lang="en-US" sz="32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có</a:t>
            </a:r>
            <a:r>
              <a:rPr lang="en-US" sz="32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vẻ</a:t>
            </a:r>
            <a:r>
              <a:rPr lang="en-US" sz="32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ngơ</a:t>
            </a:r>
            <a:r>
              <a:rPr lang="en-US" sz="32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ngác</a:t>
            </a:r>
            <a:r>
              <a:rPr lang="en-US" sz="32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không</a:t>
            </a:r>
            <a:r>
              <a:rPr lang="en-US" sz="32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vui</a:t>
            </a:r>
            <a:r>
              <a:rPr lang="en-US" sz="32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chắc</a:t>
            </a:r>
            <a:r>
              <a:rPr lang="en-US" sz="32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chú</a:t>
            </a:r>
            <a:r>
              <a:rPr lang="en-US" sz="32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nhớ</a:t>
            </a:r>
            <a:r>
              <a:rPr lang="en-US" sz="32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nhà</a:t>
            </a:r>
            <a:r>
              <a:rPr lang="en-US" sz="32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và</a:t>
            </a:r>
            <a:r>
              <a:rPr lang="en-US" sz="32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nhớ</a:t>
            </a:r>
            <a:r>
              <a:rPr lang="en-US" sz="32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bạn</a:t>
            </a:r>
            <a:r>
              <a:rPr lang="en-US" sz="32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bè</a:t>
            </a:r>
            <a:r>
              <a:rPr lang="en-US" sz="32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Đoán</a:t>
            </a:r>
            <a:r>
              <a:rPr lang="en-US" sz="32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vậy</a:t>
            </a:r>
            <a:r>
              <a:rPr lang="en-US" sz="32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Bống</a:t>
            </a:r>
            <a:r>
              <a:rPr lang="en-US" sz="32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mang</a:t>
            </a:r>
            <a:r>
              <a:rPr lang="en-US" sz="32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cánh</a:t>
            </a:r>
            <a:r>
              <a:rPr lang="en-US" sz="32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cam </a:t>
            </a:r>
            <a:r>
              <a:rPr lang="en-US" sz="3200" b="1"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thả</a:t>
            </a:r>
            <a:r>
              <a:rPr lang="en-US" sz="32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ra </a:t>
            </a:r>
            <a:r>
              <a:rPr lang="en-US" sz="3200" b="1"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bãi</a:t>
            </a:r>
            <a:r>
              <a:rPr lang="en-US" sz="32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cỏ</a:t>
            </a:r>
            <a:r>
              <a:rPr lang="en-US" sz="32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sau</a:t>
            </a:r>
            <a:r>
              <a:rPr lang="en-US" sz="32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nhà</a:t>
            </a:r>
            <a:r>
              <a:rPr lang="en-US" sz="32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Tạm</a:t>
            </a:r>
            <a:r>
              <a:rPr lang="en-US" sz="32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biệt</a:t>
            </a:r>
            <a:r>
              <a:rPr lang="en-US" sz="32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cánh</a:t>
            </a:r>
            <a:r>
              <a:rPr lang="en-US" sz="32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cam </a:t>
            </a:r>
            <a:r>
              <a:rPr lang="en-US" sz="3200" b="1"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nhỏ</a:t>
            </a:r>
            <a:r>
              <a:rPr lang="en-US" sz="32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Bống</a:t>
            </a:r>
            <a:r>
              <a:rPr lang="en-US" sz="32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hi </a:t>
            </a:r>
            <a:r>
              <a:rPr lang="en-US" sz="3200" b="1"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vọng</a:t>
            </a:r>
            <a:r>
              <a:rPr lang="en-US" sz="32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chú</a:t>
            </a:r>
            <a:r>
              <a:rPr lang="en-US" sz="32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sẽ</a:t>
            </a:r>
            <a:r>
              <a:rPr lang="en-US" sz="32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tìm</a:t>
            </a:r>
            <a:r>
              <a:rPr lang="en-US" sz="32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được</a:t>
            </a:r>
            <a:r>
              <a:rPr lang="en-US" sz="32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đường</a:t>
            </a:r>
            <a:r>
              <a:rPr lang="en-US" sz="32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về</a:t>
            </a:r>
            <a:r>
              <a:rPr lang="en-US" sz="32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căn</a:t>
            </a:r>
            <a:r>
              <a:rPr lang="en-US" sz="32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nhà</a:t>
            </a:r>
            <a:r>
              <a:rPr lang="en-US" sz="32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thân</a:t>
            </a:r>
            <a:r>
              <a:rPr lang="en-US" sz="32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thương</a:t>
            </a:r>
            <a:r>
              <a:rPr lang="en-US" sz="32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của</a:t>
            </a:r>
            <a:r>
              <a:rPr lang="en-US" sz="32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mình</a:t>
            </a:r>
            <a:r>
              <a:rPr lang="en-US" sz="32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a:t>
            </a:r>
          </a:p>
          <a:p>
            <a:pPr marL="0" marR="0" lvl="0" indent="0" algn="just" defTabSz="914400" rtl="0" eaLnBrk="1" fontAlgn="auto" latinLnBrk="0" hangingPunct="1">
              <a:lnSpc>
                <a:spcPts val="4800"/>
              </a:lnSpc>
              <a:spcBef>
                <a:spcPts val="0"/>
              </a:spcBef>
              <a:spcAft>
                <a:spcPts val="0"/>
              </a:spcAft>
              <a:buClrTx/>
              <a:buSzTx/>
              <a:buFontTx/>
              <a:buNone/>
              <a:tabLst/>
              <a:defRPr/>
            </a:pPr>
            <a:endParaRPr kumimoji="0" lang="en-US" sz="3200" b="1" i="0" u="none" strike="noStrike" kern="1200" cap="none" spc="0" normalizeH="0" baseline="0" noProof="0" dirty="0">
              <a:ln>
                <a:noFill/>
              </a:ln>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just" defTabSz="914400" rtl="0" eaLnBrk="1" fontAlgn="auto" latinLnBrk="0" hangingPunct="1">
              <a:lnSpc>
                <a:spcPts val="4800"/>
              </a:lnSpc>
              <a:spcBef>
                <a:spcPts val="0"/>
              </a:spcBef>
              <a:spcAft>
                <a:spcPts val="0"/>
              </a:spcAft>
              <a:buClrTx/>
              <a:buSzTx/>
              <a:buFontTx/>
              <a:buNone/>
              <a:tabLst/>
              <a:defRPr/>
            </a:pPr>
            <a:r>
              <a:rPr kumimoji="0" lang="en-US" sz="3200" b="1" i="0" u="none" strike="noStrike" kern="1200" cap="none" spc="0" normalizeH="0" baseline="0" noProof="0" dirty="0">
                <a:ln>
                  <a:noFill/>
                </a:ln>
                <a:effectLst/>
                <a:uLnTx/>
                <a:uFillTx/>
                <a:latin typeface="Times New Roman" panose="02020603050405020304" pitchFamily="18" charset="0"/>
                <a:ea typeface="Arial-Rounded" panose="020B0500000000000000" pitchFamily="34" charset="0"/>
                <a:cs typeface="Times New Roman" panose="02020603050405020304" pitchFamily="18" charset="0"/>
              </a:rPr>
              <a:t>    </a:t>
            </a:r>
          </a:p>
        </p:txBody>
      </p:sp>
      <p:grpSp>
        <p:nvGrpSpPr>
          <p:cNvPr id="9" name="Group 8">
            <a:extLst>
              <a:ext uri="{FF2B5EF4-FFF2-40B4-BE49-F238E27FC236}">
                <a16:creationId xmlns="" xmlns:a16="http://schemas.microsoft.com/office/drawing/2014/main" id="{059BF8D0-481C-44A2-BFE6-E5F3E23BC8D9}"/>
              </a:ext>
            </a:extLst>
          </p:cNvPr>
          <p:cNvGrpSpPr/>
          <p:nvPr/>
        </p:nvGrpSpPr>
        <p:grpSpPr>
          <a:xfrm>
            <a:off x="1311246" y="282736"/>
            <a:ext cx="9758144" cy="768725"/>
            <a:chOff x="294783" y="915918"/>
            <a:chExt cx="9758144" cy="768725"/>
          </a:xfrm>
        </p:grpSpPr>
        <p:grpSp>
          <p:nvGrpSpPr>
            <p:cNvPr id="10" name="Group 9">
              <a:extLst>
                <a:ext uri="{FF2B5EF4-FFF2-40B4-BE49-F238E27FC236}">
                  <a16:creationId xmlns="" xmlns:a16="http://schemas.microsoft.com/office/drawing/2014/main" id="{D7CCE287-41FC-4DF7-BBB2-EA9DAAC85B85}"/>
                </a:ext>
              </a:extLst>
            </p:cNvPr>
            <p:cNvGrpSpPr/>
            <p:nvPr/>
          </p:nvGrpSpPr>
          <p:grpSpPr>
            <a:xfrm>
              <a:off x="294783" y="915918"/>
              <a:ext cx="758018" cy="731520"/>
              <a:chOff x="3065608" y="1727884"/>
              <a:chExt cx="1240358" cy="1188720"/>
            </a:xfrm>
          </p:grpSpPr>
          <p:sp>
            <p:nvSpPr>
              <p:cNvPr id="12" name="Google Shape;418;p36">
                <a:extLst>
                  <a:ext uri="{FF2B5EF4-FFF2-40B4-BE49-F238E27FC236}">
                    <a16:creationId xmlns="" xmlns:a16="http://schemas.microsoft.com/office/drawing/2014/main" id="{CBA15512-2D07-4236-A88E-8DFFD53361E7}"/>
                  </a:ext>
                </a:extLst>
              </p:cNvPr>
              <p:cNvSpPr/>
              <p:nvPr/>
            </p:nvSpPr>
            <p:spPr>
              <a:xfrm>
                <a:off x="3065608" y="1727884"/>
                <a:ext cx="1188720" cy="1188720"/>
              </a:xfrm>
              <a:prstGeom prst="ellipse">
                <a:avLst/>
              </a:prstGeom>
              <a:solidFill>
                <a:srgbClr val="FF9999"/>
              </a:solidFill>
              <a:ln>
                <a:noFill/>
              </a:ln>
            </p:spPr>
            <p:txBody>
              <a:bodyPr spcFirstLastPara="1" wrap="square" lIns="121705" tIns="121705" rIns="121705" bIns="121705" anchor="ctr" anchorCtr="0">
                <a:noAutofit/>
              </a:bodyPr>
              <a:lstStyle/>
              <a:p>
                <a:pPr algn="just"/>
                <a:endParaRPr sz="4000">
                  <a:solidFill>
                    <a:srgbClr val="002060"/>
                  </a:solidFill>
                  <a:latin typeface="Times New Roman" panose="02020603050405020304" pitchFamily="18" charset="0"/>
                  <a:ea typeface="Arial-Rounded" pitchFamily="34" charset="0"/>
                  <a:cs typeface="Times New Roman" panose="02020603050405020304" pitchFamily="18" charset="0"/>
                </a:endParaRPr>
              </a:p>
            </p:txBody>
          </p:sp>
          <p:sp>
            <p:nvSpPr>
              <p:cNvPr id="13" name="Google Shape;423;p36">
                <a:extLst>
                  <a:ext uri="{FF2B5EF4-FFF2-40B4-BE49-F238E27FC236}">
                    <a16:creationId xmlns="" xmlns:a16="http://schemas.microsoft.com/office/drawing/2014/main" id="{04CECE00-8535-4741-A5F3-0FD1B482FE15}"/>
                  </a:ext>
                </a:extLst>
              </p:cNvPr>
              <p:cNvSpPr txBox="1">
                <a:spLocks/>
              </p:cNvSpPr>
              <p:nvPr/>
            </p:nvSpPr>
            <p:spPr>
              <a:xfrm>
                <a:off x="3108967" y="1937044"/>
                <a:ext cx="1196999" cy="770400"/>
              </a:xfrm>
              <a:prstGeom prst="rect">
                <a:avLst/>
              </a:prstGeom>
            </p:spPr>
            <p:txBody>
              <a:bodyPr spcFirstLastPara="1" wrap="square" lIns="121705" tIns="121705" rIns="121705" bIns="12170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a:lstStyle>
              <a:p>
                <a:pPr algn="just"/>
                <a:r>
                  <a:rPr lang="en" sz="5400" b="1" dirty="0">
                    <a:solidFill>
                      <a:srgbClr val="002060"/>
                    </a:solidFill>
                    <a:latin typeface="Times New Roman" panose="02020603050405020304" pitchFamily="18" charset="0"/>
                    <a:ea typeface="Arial-Rounded" pitchFamily="34" charset="0"/>
                    <a:cs typeface="Times New Roman" panose="02020603050405020304" pitchFamily="18" charset="0"/>
                  </a:rPr>
                  <a:t>3</a:t>
                </a:r>
              </a:p>
            </p:txBody>
          </p:sp>
        </p:grpSp>
        <p:sp>
          <p:nvSpPr>
            <p:cNvPr id="11" name="TextBox 10">
              <a:extLst>
                <a:ext uri="{FF2B5EF4-FFF2-40B4-BE49-F238E27FC236}">
                  <a16:creationId xmlns="" xmlns:a16="http://schemas.microsoft.com/office/drawing/2014/main" id="{499F045F-253B-4F1D-BF37-F0D424DB28E9}"/>
                </a:ext>
              </a:extLst>
            </p:cNvPr>
            <p:cNvSpPr txBox="1"/>
            <p:nvPr/>
          </p:nvSpPr>
          <p:spPr>
            <a:xfrm>
              <a:off x="574435" y="971947"/>
              <a:ext cx="9478492" cy="712696"/>
            </a:xfrm>
            <a:prstGeom prst="rect">
              <a:avLst/>
            </a:prstGeom>
            <a:noFill/>
          </p:spPr>
          <p:txBody>
            <a:bodyPr wrap="square" rtlCol="0">
              <a:spAutoFit/>
            </a:bodyPr>
            <a:lstStyle/>
            <a:p>
              <a:pPr algn="just">
                <a:lnSpc>
                  <a:spcPts val="5200"/>
                </a:lnSpc>
              </a:pPr>
              <a:r>
                <a:rPr lang="en-US" sz="40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Vì</a:t>
              </a:r>
              <a:r>
                <a:rPr 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sao</a:t>
              </a:r>
              <a:r>
                <a:rPr 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Bống</a:t>
              </a:r>
              <a:r>
                <a:rPr 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thả</a:t>
              </a:r>
              <a:r>
                <a:rPr 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cánh</a:t>
              </a:r>
              <a:r>
                <a:rPr 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cam </a:t>
              </a:r>
              <a:r>
                <a:rPr lang="en-US"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đi</a:t>
              </a:r>
              <a:r>
                <a:rPr 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a:t>
              </a:r>
              <a:endParaRPr lang="en-US" sz="40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endParaRPr>
            </a:p>
          </p:txBody>
        </p:sp>
      </p:grpSp>
      <p:cxnSp>
        <p:nvCxnSpPr>
          <p:cNvPr id="18" name="Straight Connector 17">
            <a:extLst>
              <a:ext uri="{FF2B5EF4-FFF2-40B4-BE49-F238E27FC236}">
                <a16:creationId xmlns="" xmlns:a16="http://schemas.microsoft.com/office/drawing/2014/main" id="{42FC758C-44ED-427D-B797-09C7BD345708}"/>
              </a:ext>
            </a:extLst>
          </p:cNvPr>
          <p:cNvCxnSpPr>
            <a:cxnSpLocks/>
          </p:cNvCxnSpPr>
          <p:nvPr/>
        </p:nvCxnSpPr>
        <p:spPr>
          <a:xfrm>
            <a:off x="1269709" y="1699109"/>
            <a:ext cx="10292248"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 xmlns:a16="http://schemas.microsoft.com/office/drawing/2014/main" id="{202A7E22-1B04-4A40-8F83-612FAF0983F3}"/>
              </a:ext>
            </a:extLst>
          </p:cNvPr>
          <p:cNvCxnSpPr>
            <a:cxnSpLocks/>
          </p:cNvCxnSpPr>
          <p:nvPr/>
        </p:nvCxnSpPr>
        <p:spPr>
          <a:xfrm>
            <a:off x="739532" y="2259894"/>
            <a:ext cx="10662557"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 xmlns:a16="http://schemas.microsoft.com/office/drawing/2014/main" id="{31493F31-5CD1-4CC0-B075-949D544FD782}"/>
              </a:ext>
            </a:extLst>
          </p:cNvPr>
          <p:cNvSpPr txBox="1"/>
          <p:nvPr/>
        </p:nvSpPr>
        <p:spPr>
          <a:xfrm>
            <a:off x="945237" y="4080730"/>
            <a:ext cx="10456852" cy="646331"/>
          </a:xfrm>
          <a:prstGeom prst="rect">
            <a:avLst/>
          </a:prstGeom>
          <a:solidFill>
            <a:schemeClr val="accent5">
              <a:lumMod val="20000"/>
              <a:lumOff val="80000"/>
            </a:schemeClr>
          </a:solidFill>
        </p:spPr>
        <p:txBody>
          <a:bodyPr wrap="square">
            <a:spAutoFit/>
          </a:bodyPr>
          <a:lstStyle/>
          <a:p>
            <a:pPr lvl="0" algn="just">
              <a:defRPr/>
            </a:pPr>
            <a:r>
              <a:rPr kumimoji="0" lang="en-US" sz="36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Vì</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Bống</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thương</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cánh</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cam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không</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có</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bạn</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bè</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gia</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đình</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endParaRPr kumimoji="0" lang="en-US" sz="36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cxnSp>
        <p:nvCxnSpPr>
          <p:cNvPr id="22" name="Straight Connector 21">
            <a:extLst>
              <a:ext uri="{FF2B5EF4-FFF2-40B4-BE49-F238E27FC236}">
                <a16:creationId xmlns="" xmlns:a16="http://schemas.microsoft.com/office/drawing/2014/main" id="{16C32EB1-61BD-46E2-A8EE-28D6EAE0A22C}"/>
              </a:ext>
            </a:extLst>
          </p:cNvPr>
          <p:cNvCxnSpPr>
            <a:cxnSpLocks/>
          </p:cNvCxnSpPr>
          <p:nvPr/>
        </p:nvCxnSpPr>
        <p:spPr>
          <a:xfrm>
            <a:off x="635937" y="2777804"/>
            <a:ext cx="6594857"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 xmlns:a16="http://schemas.microsoft.com/office/drawing/2014/main" id="{535238B1-AB3C-4C8A-8D8A-35812B25999F}"/>
              </a:ext>
            </a:extLst>
          </p:cNvPr>
          <p:cNvSpPr txBox="1"/>
          <p:nvPr/>
        </p:nvSpPr>
        <p:spPr>
          <a:xfrm>
            <a:off x="945236" y="4727364"/>
            <a:ext cx="10456853" cy="1138773"/>
          </a:xfrm>
          <a:prstGeom prst="rect">
            <a:avLst/>
          </a:prstGeom>
          <a:solidFill>
            <a:schemeClr val="accent5">
              <a:lumMod val="20000"/>
              <a:lumOff val="80000"/>
            </a:schemeClr>
          </a:solidFill>
        </p:spPr>
        <p:txBody>
          <a:bodyPr wrap="square">
            <a:spAutoFit/>
          </a:bodyPr>
          <a:lstStyle/>
          <a:p>
            <a:pPr lvl="0" algn="just">
              <a:defRPr/>
            </a:pPr>
            <a:r>
              <a:rPr kumimoji="0" lang="en-US" sz="36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Vì</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Bống</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nghĩ</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bãi</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cỏ</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mới</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là</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nơi</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sống</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phù</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hợp</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với</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cánh</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cam.</a:t>
            </a:r>
            <a:endParaRPr kumimoji="0" lang="en-US" sz="36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3120680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wipe(left)">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wipe(left)">
                                      <p:cBhvr>
                                        <p:cTn id="22" dur="5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wipe(left)">
                                      <p:cBhvr>
                                        <p:cTn id="27" dur="500"/>
                                        <p:tgtEl>
                                          <p:spTgt spid="2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fade">
                                      <p:cBhvr>
                                        <p:cTn id="32" dur="500"/>
                                        <p:tgtEl>
                                          <p:spTgt spid="20"/>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0" grpId="0" animBg="1"/>
      <p:bldP spid="14"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 xmlns:a16="http://schemas.microsoft.com/office/drawing/2014/main" id="{06B26436-75E0-49DF-AEE0-EBA4D77009CA}"/>
              </a:ext>
            </a:extLst>
          </p:cNvPr>
          <p:cNvGrpSpPr/>
          <p:nvPr/>
        </p:nvGrpSpPr>
        <p:grpSpPr>
          <a:xfrm>
            <a:off x="898095" y="380263"/>
            <a:ext cx="11357872" cy="807736"/>
            <a:chOff x="294783" y="915918"/>
            <a:chExt cx="11133909" cy="807736"/>
          </a:xfrm>
        </p:grpSpPr>
        <p:grpSp>
          <p:nvGrpSpPr>
            <p:cNvPr id="9" name="Group 8">
              <a:extLst>
                <a:ext uri="{FF2B5EF4-FFF2-40B4-BE49-F238E27FC236}">
                  <a16:creationId xmlns="" xmlns:a16="http://schemas.microsoft.com/office/drawing/2014/main" id="{B58FB9E7-9795-425E-8277-AFCEC97AFF4F}"/>
                </a:ext>
              </a:extLst>
            </p:cNvPr>
            <p:cNvGrpSpPr/>
            <p:nvPr/>
          </p:nvGrpSpPr>
          <p:grpSpPr>
            <a:xfrm>
              <a:off x="294783" y="915918"/>
              <a:ext cx="758018" cy="731520"/>
              <a:chOff x="3065608" y="1727884"/>
              <a:chExt cx="1240358" cy="1188720"/>
            </a:xfrm>
          </p:grpSpPr>
          <p:sp>
            <p:nvSpPr>
              <p:cNvPr id="11" name="Google Shape;418;p36">
                <a:extLst>
                  <a:ext uri="{FF2B5EF4-FFF2-40B4-BE49-F238E27FC236}">
                    <a16:creationId xmlns="" xmlns:a16="http://schemas.microsoft.com/office/drawing/2014/main" id="{78A75F37-15A2-40E3-8407-D7FA824771D3}"/>
                  </a:ext>
                </a:extLst>
              </p:cNvPr>
              <p:cNvSpPr/>
              <p:nvPr/>
            </p:nvSpPr>
            <p:spPr>
              <a:xfrm>
                <a:off x="3065608" y="1727884"/>
                <a:ext cx="1188720" cy="1188720"/>
              </a:xfrm>
              <a:prstGeom prst="ellipse">
                <a:avLst/>
              </a:prstGeom>
              <a:solidFill>
                <a:srgbClr val="FF9999"/>
              </a:solidFill>
              <a:ln>
                <a:noFill/>
              </a:ln>
            </p:spPr>
            <p:txBody>
              <a:bodyPr spcFirstLastPara="1" wrap="square" lIns="121705" tIns="121705" rIns="121705" bIns="121705" anchor="ctr" anchorCtr="0">
                <a:noAutofit/>
              </a:bodyPr>
              <a:lstStyle/>
              <a:p>
                <a:pPr algn="just"/>
                <a:endParaRPr sz="4000">
                  <a:solidFill>
                    <a:srgbClr val="002060"/>
                  </a:solidFill>
                  <a:latin typeface="Times New Roman" panose="02020603050405020304" pitchFamily="18" charset="0"/>
                  <a:ea typeface="Arial-Rounded" pitchFamily="34" charset="0"/>
                  <a:cs typeface="Times New Roman" panose="02020603050405020304" pitchFamily="18" charset="0"/>
                </a:endParaRPr>
              </a:p>
            </p:txBody>
          </p:sp>
          <p:sp>
            <p:nvSpPr>
              <p:cNvPr id="12" name="Google Shape;423;p36">
                <a:extLst>
                  <a:ext uri="{FF2B5EF4-FFF2-40B4-BE49-F238E27FC236}">
                    <a16:creationId xmlns="" xmlns:a16="http://schemas.microsoft.com/office/drawing/2014/main" id="{03E6A7A4-7A1D-4606-A5B1-44A40C8F7E55}"/>
                  </a:ext>
                </a:extLst>
              </p:cNvPr>
              <p:cNvSpPr txBox="1">
                <a:spLocks/>
              </p:cNvSpPr>
              <p:nvPr/>
            </p:nvSpPr>
            <p:spPr>
              <a:xfrm>
                <a:off x="3108967" y="1937044"/>
                <a:ext cx="1196999" cy="770400"/>
              </a:xfrm>
              <a:prstGeom prst="rect">
                <a:avLst/>
              </a:prstGeom>
            </p:spPr>
            <p:txBody>
              <a:bodyPr spcFirstLastPara="1" wrap="square" lIns="121705" tIns="121705" rIns="121705" bIns="12170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a:lstStyle>
              <a:p>
                <a:pPr algn="just"/>
                <a:r>
                  <a:rPr lang="en" sz="5400" b="1" dirty="0">
                    <a:solidFill>
                      <a:srgbClr val="002060"/>
                    </a:solidFill>
                    <a:latin typeface="Times New Roman" panose="02020603050405020304" pitchFamily="18" charset="0"/>
                    <a:ea typeface="Arial-Rounded" pitchFamily="34" charset="0"/>
                    <a:cs typeface="Times New Roman" panose="02020603050405020304" pitchFamily="18" charset="0"/>
                  </a:rPr>
                  <a:t>4</a:t>
                </a:r>
              </a:p>
            </p:txBody>
          </p:sp>
        </p:grpSp>
        <p:sp>
          <p:nvSpPr>
            <p:cNvPr id="10" name="TextBox 9">
              <a:extLst>
                <a:ext uri="{FF2B5EF4-FFF2-40B4-BE49-F238E27FC236}">
                  <a16:creationId xmlns="" xmlns:a16="http://schemas.microsoft.com/office/drawing/2014/main" id="{C12E7F44-94BD-4C01-94B9-002C7AEAE7A8}"/>
                </a:ext>
              </a:extLst>
            </p:cNvPr>
            <p:cNvSpPr txBox="1"/>
            <p:nvPr/>
          </p:nvSpPr>
          <p:spPr>
            <a:xfrm>
              <a:off x="941306" y="1015768"/>
              <a:ext cx="10487386" cy="707886"/>
            </a:xfrm>
            <a:prstGeom prst="rect">
              <a:avLst/>
            </a:prstGeom>
            <a:noFill/>
          </p:spPr>
          <p:txBody>
            <a:bodyPr wrap="square" rtlCol="0">
              <a:spAutoFit/>
            </a:bodyPr>
            <a:lstStyle/>
            <a:p>
              <a:pPr algn="just"/>
              <a:r>
                <a:rPr lang="en-US" sz="40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Nếu</a:t>
              </a:r>
              <a:r>
                <a:rPr 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là</a:t>
              </a:r>
              <a:r>
                <a:rPr 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Bống</a:t>
              </a:r>
              <a:r>
                <a:rPr 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em</a:t>
              </a:r>
              <a:r>
                <a:rPr 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có</a:t>
              </a:r>
              <a:r>
                <a:rPr 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thả</a:t>
              </a:r>
              <a:r>
                <a:rPr 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cánh</a:t>
              </a:r>
              <a:r>
                <a:rPr 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cam </a:t>
              </a:r>
              <a:r>
                <a:rPr lang="en-US"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đi</a:t>
              </a:r>
              <a:r>
                <a:rPr 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không</a:t>
              </a:r>
              <a:r>
                <a:rPr 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Vì</a:t>
              </a:r>
              <a:r>
                <a:rPr 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sao</a:t>
              </a:r>
              <a:r>
                <a:rPr 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a:t>
              </a:r>
              <a:endParaRPr lang="en-US" sz="40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endParaRPr>
            </a:p>
          </p:txBody>
        </p:sp>
      </p:grpSp>
      <p:pic>
        <p:nvPicPr>
          <p:cNvPr id="3" name="Picture 2" descr="A picture containing toy, doll&#10;&#10;Description automatically generated">
            <a:extLst>
              <a:ext uri="{FF2B5EF4-FFF2-40B4-BE49-F238E27FC236}">
                <a16:creationId xmlns="" xmlns:a16="http://schemas.microsoft.com/office/drawing/2014/main" id="{A3B85BE9-A391-4C75-9B36-BBE09DF06C17}"/>
              </a:ext>
            </a:extLst>
          </p:cNvPr>
          <p:cNvPicPr>
            <a:picLocks noChangeAspect="1"/>
          </p:cNvPicPr>
          <p:nvPr/>
        </p:nvPicPr>
        <p:blipFill>
          <a:blip r:embed="rId2">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842245" y="1592263"/>
            <a:ext cx="4799736" cy="4799736"/>
          </a:xfrm>
          <a:prstGeom prst="rect">
            <a:avLst/>
          </a:prstGeom>
        </p:spPr>
      </p:pic>
      <p:sp>
        <p:nvSpPr>
          <p:cNvPr id="2" name="Rectangle 1"/>
          <p:cNvSpPr/>
          <p:nvPr/>
        </p:nvSpPr>
        <p:spPr>
          <a:xfrm>
            <a:off x="3219450" y="2484439"/>
            <a:ext cx="8224838" cy="2246769"/>
          </a:xfrm>
          <a:prstGeom prst="rect">
            <a:avLst/>
          </a:prstGeom>
          <a:solidFill>
            <a:srgbClr val="F1F474"/>
          </a:solidFill>
        </p:spPr>
        <p:txBody>
          <a:bodyPr wrap="square">
            <a:spAutoFit/>
          </a:bodyPr>
          <a:lstStyle/>
          <a:p>
            <a:r>
              <a:rPr lang="vi-VN" sz="3500" b="1">
                <a:solidFill>
                  <a:srgbClr val="002060"/>
                </a:solidFill>
                <a:latin typeface="+mj-lt"/>
              </a:rPr>
              <a:t>Nếu là Bống, em cũng sẽ thả cánh cam đi. Vì em muốn bạn ấy được trở về môi trường sống của mình, được đoàn tụ với gia đình, được gặp lại bạn bè</a:t>
            </a:r>
            <a:r>
              <a:rPr lang="vi-VN" sz="3500" b="1" smtClean="0">
                <a:solidFill>
                  <a:srgbClr val="002060"/>
                </a:solidFill>
                <a:latin typeface="+mj-lt"/>
              </a:rPr>
              <a:t>.</a:t>
            </a:r>
            <a:endParaRPr lang="en-US" sz="3500" b="1">
              <a:solidFill>
                <a:srgbClr val="002060"/>
              </a:solidFill>
              <a:latin typeface="+mj-lt"/>
            </a:endParaRPr>
          </a:p>
        </p:txBody>
      </p:sp>
    </p:spTree>
    <p:extLst>
      <p:ext uri="{BB962C8B-B14F-4D97-AF65-F5344CB8AC3E}">
        <p14:creationId xmlns:p14="http://schemas.microsoft.com/office/powerpoint/2010/main" val="716576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green and red beetle on a leaf&#10;&#10;Description automatically generated with low confidence">
            <a:extLst>
              <a:ext uri="{FF2B5EF4-FFF2-40B4-BE49-F238E27FC236}">
                <a16:creationId xmlns="" xmlns:a16="http://schemas.microsoft.com/office/drawing/2014/main" id="{D0E10318-2FA8-4EB4-BC94-A454572425E8}"/>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60810" y="1207763"/>
            <a:ext cx="4707783" cy="4217389"/>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6" name="TextBox 5">
            <a:extLst>
              <a:ext uri="{FF2B5EF4-FFF2-40B4-BE49-F238E27FC236}">
                <a16:creationId xmlns="" xmlns:a16="http://schemas.microsoft.com/office/drawing/2014/main" id="{88B1ED82-C02B-4970-A996-1361525713B0}"/>
              </a:ext>
            </a:extLst>
          </p:cNvPr>
          <p:cNvSpPr txBox="1"/>
          <p:nvPr/>
        </p:nvSpPr>
        <p:spPr>
          <a:xfrm>
            <a:off x="5636635" y="777230"/>
            <a:ext cx="5994555" cy="6113212"/>
          </a:xfrm>
          <a:prstGeom prst="rect">
            <a:avLst/>
          </a:prstGeom>
          <a:noFill/>
        </p:spPr>
        <p:txBody>
          <a:bodyPr wrap="square">
            <a:spAutoFit/>
          </a:bodyPr>
          <a:lstStyle/>
          <a:p>
            <a:pPr lvl="0" algn="just">
              <a:lnSpc>
                <a:spcPts val="4200"/>
              </a:lnSpc>
              <a:defRPr/>
            </a:pPr>
            <a:endParaRPr kumimoji="0" lang="en-US" sz="3200" b="1" i="0" u="none" strike="noStrike" kern="1200" cap="none" spc="0" normalizeH="0" noProof="0" dirty="0">
              <a:ln>
                <a:noFill/>
              </a:ln>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457200" lvl="0" indent="-457200" algn="just">
              <a:lnSpc>
                <a:spcPts val="4200"/>
              </a:lnSpc>
              <a:buFontTx/>
              <a:buChar char="-"/>
              <a:defRPr/>
            </a:pPr>
            <a:r>
              <a:rPr lang="en-US" sz="3200" b="1" dirty="0" err="1">
                <a:solidFill>
                  <a:schemeClr val="accent5">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Chiếc</a:t>
            </a:r>
            <a:r>
              <a:rPr lang="en-US" sz="3200" b="1" dirty="0">
                <a:solidFill>
                  <a:schemeClr val="accent5">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chemeClr val="accent5">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lọ</a:t>
            </a:r>
            <a:r>
              <a:rPr lang="en-US" sz="3200" b="1" dirty="0">
                <a:solidFill>
                  <a:schemeClr val="accent5">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chemeClr val="accent5">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có</a:t>
            </a:r>
            <a:r>
              <a:rPr lang="en-US" sz="3200" b="1" dirty="0">
                <a:solidFill>
                  <a:schemeClr val="accent5">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chemeClr val="accent5">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phải</a:t>
            </a:r>
            <a:r>
              <a:rPr lang="en-US" sz="3200" b="1" dirty="0">
                <a:solidFill>
                  <a:schemeClr val="accent5">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chemeClr val="accent5">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môi</a:t>
            </a:r>
            <a:r>
              <a:rPr lang="en-US" sz="3200" b="1" dirty="0">
                <a:solidFill>
                  <a:schemeClr val="accent5">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chemeClr val="accent5">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trường</a:t>
            </a:r>
            <a:r>
              <a:rPr lang="en-US" sz="3200" b="1" dirty="0">
                <a:solidFill>
                  <a:schemeClr val="accent5">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chemeClr val="accent5">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sống</a:t>
            </a:r>
            <a:r>
              <a:rPr lang="en-US" sz="3200" b="1" dirty="0">
                <a:solidFill>
                  <a:schemeClr val="accent5">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chemeClr val="accent5">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của</a:t>
            </a:r>
            <a:r>
              <a:rPr lang="en-US" sz="3200" b="1" dirty="0">
                <a:solidFill>
                  <a:schemeClr val="accent5">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chemeClr val="accent5">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cánh</a:t>
            </a:r>
            <a:r>
              <a:rPr lang="en-US" sz="3200" b="1" dirty="0">
                <a:solidFill>
                  <a:schemeClr val="accent5">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 cam </a:t>
            </a:r>
            <a:r>
              <a:rPr lang="en-US" sz="3200" b="1" dirty="0" err="1">
                <a:solidFill>
                  <a:schemeClr val="accent5">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không</a:t>
            </a:r>
            <a:r>
              <a:rPr lang="en-US" sz="3200" b="1" dirty="0">
                <a:solidFill>
                  <a:schemeClr val="accent5">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 Khi </a:t>
            </a:r>
            <a:r>
              <a:rPr lang="en-US" sz="3200" b="1" dirty="0" err="1">
                <a:solidFill>
                  <a:schemeClr val="accent5">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sống</a:t>
            </a:r>
            <a:r>
              <a:rPr lang="en-US" sz="3200" b="1" dirty="0">
                <a:solidFill>
                  <a:schemeClr val="accent5">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chemeClr val="accent5">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trong</a:t>
            </a:r>
            <a:r>
              <a:rPr lang="en-US" sz="3200" b="1" dirty="0">
                <a:solidFill>
                  <a:schemeClr val="accent5">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chemeClr val="accent5">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lọ</a:t>
            </a:r>
            <a:r>
              <a:rPr lang="en-US" sz="3200" b="1" dirty="0">
                <a:solidFill>
                  <a:schemeClr val="accent5">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chemeClr val="accent5">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cánh</a:t>
            </a:r>
            <a:r>
              <a:rPr lang="en-US" sz="3200" b="1" dirty="0">
                <a:solidFill>
                  <a:schemeClr val="accent5">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 cam </a:t>
            </a:r>
            <a:r>
              <a:rPr lang="en-US" sz="3200" b="1" dirty="0" err="1">
                <a:solidFill>
                  <a:schemeClr val="accent5">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có</a:t>
            </a:r>
            <a:r>
              <a:rPr lang="en-US" sz="3200" b="1" dirty="0">
                <a:solidFill>
                  <a:schemeClr val="accent5">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chemeClr val="accent5">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thể</a:t>
            </a:r>
            <a:r>
              <a:rPr lang="en-US" sz="3200" b="1" dirty="0">
                <a:solidFill>
                  <a:schemeClr val="accent5">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chemeClr val="accent5">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khoẻ</a:t>
            </a:r>
            <a:r>
              <a:rPr lang="en-US" sz="3200" b="1" dirty="0">
                <a:solidFill>
                  <a:schemeClr val="accent5">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chemeClr val="accent5">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mạnh</a:t>
            </a:r>
            <a:r>
              <a:rPr lang="en-US" sz="3200" b="1" dirty="0">
                <a:solidFill>
                  <a:schemeClr val="accent5">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chemeClr val="accent5">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được</a:t>
            </a:r>
            <a:r>
              <a:rPr lang="en-US" sz="3200" b="1" dirty="0">
                <a:solidFill>
                  <a:schemeClr val="accent5">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chemeClr val="accent5">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không</a:t>
            </a:r>
            <a:r>
              <a:rPr lang="en-US" sz="3200" b="1" dirty="0">
                <a:solidFill>
                  <a:schemeClr val="accent5">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a:t>
            </a:r>
          </a:p>
          <a:p>
            <a:pPr marL="457200" lvl="0" indent="-457200" algn="just">
              <a:lnSpc>
                <a:spcPts val="4200"/>
              </a:lnSpc>
              <a:buFontTx/>
              <a:buChar char="-"/>
              <a:defRPr/>
            </a:pPr>
            <a:r>
              <a:rPr lang="en-US" sz="3200" b="1" dirty="0">
                <a:solidFill>
                  <a:srgbClr val="EE1276"/>
                </a:solidFill>
                <a:latin typeface="Times New Roman" panose="02020603050405020304" pitchFamily="18" charset="0"/>
                <a:ea typeface="Arial-Rounded" panose="020B0500000000000000" pitchFamily="34" charset="0"/>
                <a:cs typeface="Times New Roman" panose="02020603050405020304" pitchFamily="18" charset="0"/>
              </a:rPr>
              <a:t>Theo </a:t>
            </a:r>
            <a:r>
              <a:rPr lang="en-US" sz="3200" b="1" dirty="0" err="1">
                <a:solidFill>
                  <a:srgbClr val="EE1276"/>
                </a:solidFill>
                <a:latin typeface="Times New Roman" panose="02020603050405020304" pitchFamily="18" charset="0"/>
                <a:ea typeface="Arial-Rounded" panose="020B0500000000000000" pitchFamily="34" charset="0"/>
                <a:cs typeface="Times New Roman" panose="02020603050405020304" pitchFamily="18" charset="0"/>
              </a:rPr>
              <a:t>em</a:t>
            </a:r>
            <a:r>
              <a:rPr lang="en-US" sz="3200" b="1" dirty="0">
                <a:solidFill>
                  <a:srgbClr val="EE1276"/>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EE1276"/>
                </a:solidFill>
                <a:latin typeface="Times New Roman" panose="02020603050405020304" pitchFamily="18" charset="0"/>
                <a:ea typeface="Arial-Rounded" panose="020B0500000000000000" pitchFamily="34" charset="0"/>
                <a:cs typeface="Times New Roman" panose="02020603050405020304" pitchFamily="18" charset="0"/>
              </a:rPr>
              <a:t>đâu</a:t>
            </a:r>
            <a:r>
              <a:rPr lang="en-US" sz="3200" b="1" dirty="0">
                <a:solidFill>
                  <a:srgbClr val="EE1276"/>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EE1276"/>
                </a:solidFill>
                <a:latin typeface="Times New Roman" panose="02020603050405020304" pitchFamily="18" charset="0"/>
                <a:ea typeface="Arial-Rounded" panose="020B0500000000000000" pitchFamily="34" charset="0"/>
                <a:cs typeface="Times New Roman" panose="02020603050405020304" pitchFamily="18" charset="0"/>
              </a:rPr>
              <a:t>là</a:t>
            </a:r>
            <a:r>
              <a:rPr lang="en-US" sz="3200" b="1" dirty="0">
                <a:solidFill>
                  <a:srgbClr val="EE1276"/>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EE1276"/>
                </a:solidFill>
                <a:latin typeface="Times New Roman" panose="02020603050405020304" pitchFamily="18" charset="0"/>
                <a:ea typeface="Arial-Rounded" panose="020B0500000000000000" pitchFamily="34" charset="0"/>
                <a:cs typeface="Times New Roman" panose="02020603050405020304" pitchFamily="18" charset="0"/>
              </a:rPr>
              <a:t>môi</a:t>
            </a:r>
            <a:r>
              <a:rPr lang="en-US" sz="3200" b="1" dirty="0">
                <a:solidFill>
                  <a:srgbClr val="EE1276"/>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EE1276"/>
                </a:solidFill>
                <a:latin typeface="Times New Roman" panose="02020603050405020304" pitchFamily="18" charset="0"/>
                <a:ea typeface="Arial-Rounded" panose="020B0500000000000000" pitchFamily="34" charset="0"/>
                <a:cs typeface="Times New Roman" panose="02020603050405020304" pitchFamily="18" charset="0"/>
              </a:rPr>
              <a:t>trường</a:t>
            </a:r>
            <a:r>
              <a:rPr lang="en-US" sz="3200" b="1" dirty="0">
                <a:solidFill>
                  <a:srgbClr val="EE1276"/>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EE1276"/>
                </a:solidFill>
                <a:latin typeface="Times New Roman" panose="02020603050405020304" pitchFamily="18" charset="0"/>
                <a:ea typeface="Arial-Rounded" panose="020B0500000000000000" pitchFamily="34" charset="0"/>
                <a:cs typeface="Times New Roman" panose="02020603050405020304" pitchFamily="18" charset="0"/>
              </a:rPr>
              <a:t>sống</a:t>
            </a:r>
            <a:r>
              <a:rPr lang="en-US" sz="3200" b="1" dirty="0">
                <a:solidFill>
                  <a:srgbClr val="EE1276"/>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EE1276"/>
                </a:solidFill>
                <a:latin typeface="Times New Roman" panose="02020603050405020304" pitchFamily="18" charset="0"/>
                <a:ea typeface="Arial-Rounded" panose="020B0500000000000000" pitchFamily="34" charset="0"/>
                <a:cs typeface="Times New Roman" panose="02020603050405020304" pitchFamily="18" charset="0"/>
              </a:rPr>
              <a:t>phù</a:t>
            </a:r>
            <a:r>
              <a:rPr lang="en-US" sz="3200" b="1" dirty="0">
                <a:solidFill>
                  <a:srgbClr val="EE1276"/>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EE1276"/>
                </a:solidFill>
                <a:latin typeface="Times New Roman" panose="02020603050405020304" pitchFamily="18" charset="0"/>
                <a:ea typeface="Arial-Rounded" panose="020B0500000000000000" pitchFamily="34" charset="0"/>
                <a:cs typeface="Times New Roman" panose="02020603050405020304" pitchFamily="18" charset="0"/>
              </a:rPr>
              <a:t>hợp</a:t>
            </a:r>
            <a:r>
              <a:rPr lang="en-US" sz="3200" b="1" dirty="0">
                <a:solidFill>
                  <a:srgbClr val="EE1276"/>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EE1276"/>
                </a:solidFill>
                <a:latin typeface="Times New Roman" panose="02020603050405020304" pitchFamily="18" charset="0"/>
                <a:ea typeface="Arial-Rounded" panose="020B0500000000000000" pitchFamily="34" charset="0"/>
                <a:cs typeface="Times New Roman" panose="02020603050405020304" pitchFamily="18" charset="0"/>
              </a:rPr>
              <a:t>nhất</a:t>
            </a:r>
            <a:r>
              <a:rPr lang="en-US" sz="3200" b="1" dirty="0">
                <a:solidFill>
                  <a:srgbClr val="EE1276"/>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EE1276"/>
                </a:solidFill>
                <a:latin typeface="Times New Roman" panose="02020603050405020304" pitchFamily="18" charset="0"/>
                <a:ea typeface="Arial-Rounded" panose="020B0500000000000000" pitchFamily="34" charset="0"/>
                <a:cs typeface="Times New Roman" panose="02020603050405020304" pitchFamily="18" charset="0"/>
              </a:rPr>
              <a:t>với</a:t>
            </a:r>
            <a:r>
              <a:rPr lang="en-US" sz="3200" b="1" dirty="0">
                <a:solidFill>
                  <a:srgbClr val="EE1276"/>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EE1276"/>
                </a:solidFill>
                <a:latin typeface="Times New Roman" panose="02020603050405020304" pitchFamily="18" charset="0"/>
                <a:ea typeface="Arial-Rounded" panose="020B0500000000000000" pitchFamily="34" charset="0"/>
                <a:cs typeface="Times New Roman" panose="02020603050405020304" pitchFamily="18" charset="0"/>
              </a:rPr>
              <a:t>cánh</a:t>
            </a:r>
            <a:r>
              <a:rPr lang="en-US" sz="3200" b="1" dirty="0">
                <a:solidFill>
                  <a:srgbClr val="EE1276"/>
                </a:solidFill>
                <a:latin typeface="Times New Roman" panose="02020603050405020304" pitchFamily="18" charset="0"/>
                <a:ea typeface="Arial-Rounded" panose="020B0500000000000000" pitchFamily="34" charset="0"/>
                <a:cs typeface="Times New Roman" panose="02020603050405020304" pitchFamily="18" charset="0"/>
              </a:rPr>
              <a:t> cam?</a:t>
            </a:r>
          </a:p>
          <a:p>
            <a:pPr marL="0" marR="0" lvl="0" indent="0" algn="just" defTabSz="914400" rtl="0" eaLnBrk="1" fontAlgn="auto" latinLnBrk="0" hangingPunct="1">
              <a:lnSpc>
                <a:spcPts val="4800"/>
              </a:lnSpc>
              <a:spcBef>
                <a:spcPts val="0"/>
              </a:spcBef>
              <a:spcAft>
                <a:spcPts val="0"/>
              </a:spcAft>
              <a:buClrTx/>
              <a:buSzTx/>
              <a:buFontTx/>
              <a:buNone/>
              <a:tabLst/>
              <a:defRPr/>
            </a:pPr>
            <a:endParaRPr kumimoji="0" lang="en-US" sz="3200" b="1" i="0" u="none" strike="noStrike" kern="1200" cap="none" spc="0" normalizeH="0" baseline="0" noProof="0" dirty="0">
              <a:ln>
                <a:noFill/>
              </a:ln>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just" defTabSz="914400" rtl="0" eaLnBrk="1" fontAlgn="auto" latinLnBrk="0" hangingPunct="1">
              <a:lnSpc>
                <a:spcPts val="4800"/>
              </a:lnSpc>
              <a:spcBef>
                <a:spcPts val="0"/>
              </a:spcBef>
              <a:spcAft>
                <a:spcPts val="0"/>
              </a:spcAft>
              <a:buClrTx/>
              <a:buSzTx/>
              <a:buFontTx/>
              <a:buNone/>
              <a:tabLst/>
              <a:defRPr/>
            </a:pPr>
            <a:r>
              <a:rPr kumimoji="0" lang="en-US" sz="3200" b="1" i="0" u="none" strike="noStrike" kern="1200" cap="none" spc="0" normalizeH="0" baseline="0" noProof="0" dirty="0">
                <a:ln>
                  <a:noFill/>
                </a:ln>
                <a:effectLst/>
                <a:uLnTx/>
                <a:uFillTx/>
                <a:latin typeface="Times New Roman" panose="02020603050405020304" pitchFamily="18" charset="0"/>
                <a:ea typeface="Arial-Rounded" panose="020B0500000000000000" pitchFamily="34" charset="0"/>
                <a:cs typeface="Times New Roman" panose="02020603050405020304" pitchFamily="18" charset="0"/>
              </a:rPr>
              <a:t>    </a:t>
            </a:r>
          </a:p>
        </p:txBody>
      </p:sp>
    </p:spTree>
    <p:extLst>
      <p:ext uri="{BB962C8B-B14F-4D97-AF65-F5344CB8AC3E}">
        <p14:creationId xmlns:p14="http://schemas.microsoft.com/office/powerpoint/2010/main" val="1466219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fade">
                                      <p:cBhvr>
                                        <p:cTn id="17"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838200" y="1382697"/>
            <a:ext cx="10515600" cy="4351338"/>
          </a:xfrm>
        </p:spPr>
        <p:txBody>
          <a:bodyPr/>
          <a:lstStyle/>
          <a:p>
            <a:endParaRPr lang="en-US"/>
          </a:p>
        </p:txBody>
      </p:sp>
      <p:grpSp>
        <p:nvGrpSpPr>
          <p:cNvPr id="4" name="1"/>
          <p:cNvGrpSpPr/>
          <p:nvPr/>
        </p:nvGrpSpPr>
        <p:grpSpPr>
          <a:xfrm>
            <a:off x="838200" y="600060"/>
            <a:ext cx="10728368" cy="5339600"/>
            <a:chOff x="341926" y="208486"/>
            <a:chExt cx="11441759" cy="5883467"/>
          </a:xfrm>
        </p:grpSpPr>
        <p:pic>
          <p:nvPicPr>
            <p:cNvPr id="5" name="134"/>
            <p:cNvPicPr>
              <a:picLocks noChangeAspect="1"/>
            </p:cNvPicPr>
            <p:nvPr/>
          </p:nvPicPr>
          <p:blipFill>
            <a:blip r:embed="rId2"/>
            <a:stretch>
              <a:fillRect/>
            </a:stretch>
          </p:blipFill>
          <p:spPr>
            <a:xfrm>
              <a:off x="907478" y="208803"/>
              <a:ext cx="10876207" cy="5883150"/>
            </a:xfrm>
            <a:prstGeom prst="rect">
              <a:avLst/>
            </a:prstGeom>
          </p:spPr>
        </p:pic>
        <p:pic>
          <p:nvPicPr>
            <p:cNvPr id="6" name="135"/>
            <p:cNvPicPr>
              <a:picLocks noChangeAspect="1"/>
            </p:cNvPicPr>
            <p:nvPr/>
          </p:nvPicPr>
          <p:blipFill>
            <a:blip r:embed="rId3"/>
            <a:stretch>
              <a:fillRect/>
            </a:stretch>
          </p:blipFill>
          <p:spPr>
            <a:xfrm>
              <a:off x="864231" y="208725"/>
              <a:ext cx="10876207" cy="5846571"/>
            </a:xfrm>
            <a:prstGeom prst="rect">
              <a:avLst/>
            </a:prstGeom>
          </p:spPr>
        </p:pic>
        <p:pic>
          <p:nvPicPr>
            <p:cNvPr id="7" name="136"/>
            <p:cNvPicPr>
              <a:picLocks noChangeAspect="1"/>
            </p:cNvPicPr>
            <p:nvPr/>
          </p:nvPicPr>
          <p:blipFill>
            <a:blip r:embed="rId4"/>
            <a:stretch>
              <a:fillRect/>
            </a:stretch>
          </p:blipFill>
          <p:spPr>
            <a:xfrm>
              <a:off x="803773" y="208486"/>
              <a:ext cx="10876207" cy="5785605"/>
            </a:xfrm>
            <a:prstGeom prst="rect">
              <a:avLst/>
            </a:prstGeom>
          </p:spPr>
        </p:pic>
        <p:pic>
          <p:nvPicPr>
            <p:cNvPr id="8" name="142"/>
            <p:cNvPicPr>
              <a:picLocks noChangeAspect="1"/>
            </p:cNvPicPr>
            <p:nvPr/>
          </p:nvPicPr>
          <p:blipFill>
            <a:blip r:embed="rId5"/>
            <a:stretch>
              <a:fillRect/>
            </a:stretch>
          </p:blipFill>
          <p:spPr>
            <a:xfrm>
              <a:off x="341926" y="784490"/>
              <a:ext cx="1054699" cy="4986960"/>
            </a:xfrm>
            <a:prstGeom prst="rect">
              <a:avLst/>
            </a:prstGeom>
          </p:spPr>
        </p:pic>
      </p:grpSp>
      <p:pic>
        <p:nvPicPr>
          <p:cNvPr id="9" name="137"/>
          <p:cNvPicPr>
            <a:picLocks noChangeAspect="1"/>
          </p:cNvPicPr>
          <p:nvPr/>
        </p:nvPicPr>
        <p:blipFill rotWithShape="1">
          <a:blip r:embed="rId6" cstate="screen"/>
          <a:srcRect/>
          <a:stretch>
            <a:fillRect/>
          </a:stretch>
        </p:blipFill>
        <p:spPr>
          <a:xfrm>
            <a:off x="7542272" y="1195374"/>
            <a:ext cx="1922931" cy="690160"/>
          </a:xfrm>
          <a:prstGeom prst="rect">
            <a:avLst/>
          </a:prstGeom>
        </p:spPr>
      </p:pic>
      <p:pic>
        <p:nvPicPr>
          <p:cNvPr id="10" name="143"/>
          <p:cNvPicPr>
            <a:picLocks noChangeAspect="1"/>
          </p:cNvPicPr>
          <p:nvPr/>
        </p:nvPicPr>
        <p:blipFill>
          <a:blip r:embed="rId7"/>
          <a:stretch>
            <a:fillRect/>
          </a:stretch>
        </p:blipFill>
        <p:spPr>
          <a:xfrm>
            <a:off x="3182846" y="34886"/>
            <a:ext cx="1059130" cy="1196024"/>
          </a:xfrm>
          <a:prstGeom prst="rect">
            <a:avLst/>
          </a:prstGeom>
        </p:spPr>
      </p:pic>
      <p:pic>
        <p:nvPicPr>
          <p:cNvPr id="11" name="146"/>
          <p:cNvPicPr>
            <a:picLocks noChangeAspect="1"/>
          </p:cNvPicPr>
          <p:nvPr/>
        </p:nvPicPr>
        <p:blipFill>
          <a:blip r:embed="rId8"/>
          <a:stretch>
            <a:fillRect/>
          </a:stretch>
        </p:blipFill>
        <p:spPr>
          <a:xfrm>
            <a:off x="4223065" y="0"/>
            <a:ext cx="1145589" cy="1289689"/>
          </a:xfrm>
          <a:prstGeom prst="rect">
            <a:avLst/>
          </a:prstGeom>
        </p:spPr>
      </p:pic>
      <p:pic>
        <p:nvPicPr>
          <p:cNvPr id="12" name="145"/>
          <p:cNvPicPr>
            <a:picLocks noChangeAspect="1"/>
          </p:cNvPicPr>
          <p:nvPr/>
        </p:nvPicPr>
        <p:blipFill>
          <a:blip r:embed="rId9"/>
          <a:stretch>
            <a:fillRect/>
          </a:stretch>
        </p:blipFill>
        <p:spPr>
          <a:xfrm>
            <a:off x="5409866" y="90956"/>
            <a:ext cx="907826" cy="1044720"/>
          </a:xfrm>
          <a:prstGeom prst="rect">
            <a:avLst/>
          </a:prstGeom>
        </p:spPr>
      </p:pic>
      <p:pic>
        <p:nvPicPr>
          <p:cNvPr id="13" name="144"/>
          <p:cNvPicPr>
            <a:picLocks noChangeAspect="1"/>
          </p:cNvPicPr>
          <p:nvPr/>
        </p:nvPicPr>
        <p:blipFill>
          <a:blip r:embed="rId10"/>
          <a:stretch>
            <a:fillRect/>
          </a:stretch>
        </p:blipFill>
        <p:spPr>
          <a:xfrm>
            <a:off x="6408873" y="106247"/>
            <a:ext cx="907826" cy="1051924"/>
          </a:xfrm>
          <a:prstGeom prst="rect">
            <a:avLst/>
          </a:prstGeom>
        </p:spPr>
      </p:pic>
      <p:pic>
        <p:nvPicPr>
          <p:cNvPr id="14" name="149"/>
          <p:cNvPicPr>
            <a:picLocks noChangeAspect="1"/>
          </p:cNvPicPr>
          <p:nvPr/>
        </p:nvPicPr>
        <p:blipFill rotWithShape="1">
          <a:blip r:embed="rId11" cstate="screen"/>
          <a:srcRect t="-10904" r="-11007"/>
          <a:stretch>
            <a:fillRect/>
          </a:stretch>
        </p:blipFill>
        <p:spPr>
          <a:xfrm>
            <a:off x="1900708" y="331360"/>
            <a:ext cx="1061693" cy="503722"/>
          </a:xfrm>
          <a:prstGeom prst="rect">
            <a:avLst/>
          </a:prstGeom>
        </p:spPr>
      </p:pic>
      <p:pic>
        <p:nvPicPr>
          <p:cNvPr id="15" name="3"/>
          <p:cNvPicPr>
            <a:picLocks noChangeAspect="1"/>
          </p:cNvPicPr>
          <p:nvPr/>
        </p:nvPicPr>
        <p:blipFill rotWithShape="1">
          <a:blip r:embed="rId12" cstate="email"/>
          <a:srcRect/>
          <a:stretch>
            <a:fillRect/>
          </a:stretch>
        </p:blipFill>
        <p:spPr>
          <a:xfrm rot="16200000">
            <a:off x="5930138" y="-1351158"/>
            <a:ext cx="306786" cy="5052907"/>
          </a:xfrm>
          <a:prstGeom prst="rect">
            <a:avLst/>
          </a:prstGeom>
        </p:spPr>
      </p:pic>
      <p:pic>
        <p:nvPicPr>
          <p:cNvPr id="16" name="4"/>
          <p:cNvPicPr>
            <a:picLocks noChangeAspect="1"/>
          </p:cNvPicPr>
          <p:nvPr/>
        </p:nvPicPr>
        <p:blipFill rotWithShape="1">
          <a:blip r:embed="rId12" cstate="email"/>
          <a:srcRect/>
          <a:stretch>
            <a:fillRect/>
          </a:stretch>
        </p:blipFill>
        <p:spPr>
          <a:xfrm rot="5400000" flipV="1">
            <a:off x="5641143" y="2535076"/>
            <a:ext cx="306786" cy="5052908"/>
          </a:xfrm>
          <a:prstGeom prst="rect">
            <a:avLst/>
          </a:prstGeom>
        </p:spPr>
      </p:pic>
      <p:sp>
        <p:nvSpPr>
          <p:cNvPr id="17" name="39"/>
          <p:cNvSpPr txBox="1"/>
          <p:nvPr/>
        </p:nvSpPr>
        <p:spPr>
          <a:xfrm flipH="1">
            <a:off x="1827139" y="1357552"/>
            <a:ext cx="9252086" cy="3454782"/>
          </a:xfrm>
          <a:prstGeom prst="rect">
            <a:avLst/>
          </a:prstGeom>
          <a:noFill/>
        </p:spPr>
        <p:txBody>
          <a:bodyPr wrap="square" lIns="68571" tIns="34285" rIns="68571" bIns="34285" rtlCol="0">
            <a:spAutoFit/>
          </a:bodyPr>
          <a:lstStyle/>
          <a:p>
            <a:pPr algn="ctr"/>
            <a:r>
              <a:rPr lang="en-US" altLang="zh-CN" sz="4000" b="1" u="sng" dirty="0" err="1">
                <a:solidFill>
                  <a:prstClr val="black"/>
                </a:solidFill>
                <a:latin typeface="Times New Roman" panose="02020603050405020304" pitchFamily="18" charset="0"/>
                <a:ea typeface="Microsoft YaHei" panose="020B0503020204020204" charset="-122"/>
                <a:cs typeface="Times New Roman" panose="02020603050405020304" pitchFamily="18" charset="0"/>
                <a:sym typeface="Microsoft YaHei" panose="020B0503020204020204" charset="-122"/>
              </a:rPr>
              <a:t>Nội</a:t>
            </a:r>
            <a:r>
              <a:rPr lang="en-US" altLang="zh-CN" sz="4000" b="1" u="sng" dirty="0">
                <a:solidFill>
                  <a:prstClr val="black"/>
                </a:solidFill>
                <a:latin typeface="Times New Roman" panose="02020603050405020304" pitchFamily="18" charset="0"/>
                <a:ea typeface="Microsoft YaHei" panose="020B0503020204020204" charset="-122"/>
                <a:cs typeface="Times New Roman" panose="02020603050405020304" pitchFamily="18" charset="0"/>
                <a:sym typeface="Microsoft YaHei" panose="020B0503020204020204" charset="-122"/>
              </a:rPr>
              <a:t> dung </a:t>
            </a:r>
            <a:r>
              <a:rPr lang="en-US" altLang="zh-CN" sz="4000" b="1" u="sng" err="1">
                <a:solidFill>
                  <a:prstClr val="black"/>
                </a:solidFill>
                <a:latin typeface="Times New Roman" panose="02020603050405020304" pitchFamily="18" charset="0"/>
                <a:ea typeface="Microsoft YaHei" panose="020B0503020204020204" charset="-122"/>
                <a:cs typeface="Times New Roman" panose="02020603050405020304" pitchFamily="18" charset="0"/>
                <a:sym typeface="Microsoft YaHei" panose="020B0503020204020204" charset="-122"/>
              </a:rPr>
              <a:t>bài</a:t>
            </a:r>
            <a:r>
              <a:rPr lang="en-US" altLang="zh-CN" sz="4000" b="1" u="sng">
                <a:solidFill>
                  <a:prstClr val="black"/>
                </a:solidFill>
                <a:latin typeface="Times New Roman" panose="02020603050405020304" pitchFamily="18" charset="0"/>
                <a:ea typeface="Microsoft YaHei" panose="020B0503020204020204" charset="-122"/>
                <a:cs typeface="Times New Roman" panose="02020603050405020304" pitchFamily="18" charset="0"/>
                <a:sym typeface="Microsoft YaHei" panose="020B0503020204020204" charset="-122"/>
              </a:rPr>
              <a:t> </a:t>
            </a:r>
            <a:r>
              <a:rPr lang="en-US" altLang="zh-CN" sz="4000" b="1" u="sng" smtClean="0">
                <a:solidFill>
                  <a:prstClr val="black"/>
                </a:solidFill>
                <a:latin typeface="Times New Roman" panose="02020603050405020304" pitchFamily="18" charset="0"/>
                <a:ea typeface="Microsoft YaHei" panose="020B0503020204020204" charset="-122"/>
                <a:cs typeface="Times New Roman" panose="02020603050405020304" pitchFamily="18" charset="0"/>
                <a:sym typeface="Microsoft YaHei" panose="020B0503020204020204" charset="-122"/>
              </a:rPr>
              <a:t>học</a:t>
            </a:r>
          </a:p>
          <a:p>
            <a:pPr algn="ctr"/>
            <a:endParaRPr lang="en-US" altLang="zh-CN" sz="4000" b="1" u="sng" dirty="0">
              <a:solidFill>
                <a:prstClr val="black"/>
              </a:solidFill>
              <a:latin typeface="Times New Roman" panose="02020603050405020304" pitchFamily="18" charset="0"/>
              <a:ea typeface="Microsoft YaHei" panose="020B0503020204020204" charset="-122"/>
              <a:cs typeface="Times New Roman" panose="02020603050405020304" pitchFamily="18" charset="0"/>
              <a:sym typeface="Microsoft YaHei" panose="020B0503020204020204" charset="-122"/>
            </a:endParaRPr>
          </a:p>
          <a:p>
            <a:r>
              <a:rPr lang="en-US" sz="3500" b="1" smtClean="0">
                <a:solidFill>
                  <a:srgbClr val="FF0000"/>
                </a:solidFill>
                <a:latin typeface="Times New Roman" panose="02020603050405020304" pitchFamily="18" charset="0"/>
                <a:ea typeface="Roboto" panose="02000000000000000000" pitchFamily="2" charset="0"/>
                <a:cs typeface="Times New Roman" panose="02020603050405020304" pitchFamily="18" charset="0"/>
              </a:rPr>
              <a:t>	</a:t>
            </a:r>
            <a:r>
              <a:rPr lang="vi-VN" sz="3500" b="1">
                <a:solidFill>
                  <a:srgbClr val="FF0000"/>
                </a:solidFill>
                <a:latin typeface="Times New Roman" panose="02020603050405020304" pitchFamily="18" charset="0"/>
                <a:ea typeface="Roboto" panose="02000000000000000000" pitchFamily="2" charset="0"/>
                <a:cs typeface="Times New Roman" panose="02020603050405020304" pitchFamily="18" charset="0"/>
              </a:rPr>
              <a:t>Cánh cam gặp nạn được Bống giúp đỡ. Sau khi cánh cam khỏe lại, Bống đã trả cánh cam về với môi trường sống của chính nó.</a:t>
            </a:r>
          </a:p>
          <a:p>
            <a:endParaRPr lang="vi-VN" sz="3500" b="1">
              <a:solidFill>
                <a:srgbClr val="FF0000"/>
              </a:solidFill>
              <a:latin typeface="Times New Roman" panose="02020603050405020304" pitchFamily="18" charset="0"/>
              <a:ea typeface="Roboto" panose="02000000000000000000" pitchFamily="2" charset="0"/>
              <a:cs typeface="Times New Roman" panose="02020603050405020304" pitchFamily="18" charset="0"/>
            </a:endParaRPr>
          </a:p>
        </p:txBody>
      </p:sp>
    </p:spTree>
    <p:extLst>
      <p:ext uri="{BB962C8B-B14F-4D97-AF65-F5344CB8AC3E}">
        <p14:creationId xmlns:p14="http://schemas.microsoft.com/office/powerpoint/2010/main" val="1174094997"/>
      </p:ext>
    </p:extLst>
  </p:cSld>
  <p:clrMapOvr>
    <a:masterClrMapping/>
  </p:clrMapOvr>
  <p:timing>
    <p:tnLst>
      <p:par>
        <p:cTn id="1" dur="indefinite" restart="never" nodeType="tmRoot"/>
      </p:par>
    </p:tnLst>
    <p:bldLst>
      <p:bldP spid="17"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loud 3">
            <a:extLst>
              <a:ext uri="{FF2B5EF4-FFF2-40B4-BE49-F238E27FC236}">
                <a16:creationId xmlns="" xmlns:a16="http://schemas.microsoft.com/office/drawing/2014/main" id="{CC6F8E4E-EC8C-4F65-89FA-8A567D3A15A4}"/>
              </a:ext>
            </a:extLst>
          </p:cNvPr>
          <p:cNvSpPr/>
          <p:nvPr/>
        </p:nvSpPr>
        <p:spPr>
          <a:xfrm>
            <a:off x="6586538" y="2273973"/>
            <a:ext cx="5162550" cy="2114791"/>
          </a:xfrm>
          <a:prstGeom prst="cloud">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LUYỆN</a:t>
            </a:r>
            <a:r>
              <a:rPr lang="en-US" sz="5400" b="1"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5400" b="1"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ĐỌC</a:t>
            </a:r>
            <a:r>
              <a:rPr lang="en-US" sz="5400" b="1"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5400" b="1"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LẠI</a:t>
            </a:r>
            <a:endParaRPr lang="en-US" sz="5400" b="1"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3" name="Picture 2"/>
          <p:cNvPicPr>
            <a:picLocks noChangeAspect="1"/>
          </p:cNvPicPr>
          <p:nvPr/>
        </p:nvPicPr>
        <p:blipFill>
          <a:blip r:embed="rId2"/>
          <a:stretch>
            <a:fillRect/>
          </a:stretch>
        </p:blipFill>
        <p:spPr>
          <a:xfrm>
            <a:off x="990599" y="533400"/>
            <a:ext cx="5595939" cy="5595939"/>
          </a:xfrm>
          <a:prstGeom prst="rect">
            <a:avLst/>
          </a:prstGeom>
        </p:spPr>
      </p:pic>
    </p:spTree>
    <p:extLst>
      <p:ext uri="{BB962C8B-B14F-4D97-AF65-F5344CB8AC3E}">
        <p14:creationId xmlns:p14="http://schemas.microsoft.com/office/powerpoint/2010/main" val="152243050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xmlns="" id="{BB81C29F-B0BF-4B72-B9B8-56E8ABF462B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1689" t="-292" r="-5252" b="292"/>
          <a:stretch/>
        </p:blipFill>
        <p:spPr>
          <a:xfrm>
            <a:off x="2143955" y="2055724"/>
            <a:ext cx="1384822" cy="2585415"/>
          </a:xfrm>
          <a:prstGeom prst="rect">
            <a:avLst/>
          </a:prstGeom>
        </p:spPr>
      </p:pic>
      <p:pic>
        <p:nvPicPr>
          <p:cNvPr id="5" name="Picture 4">
            <a:extLst>
              <a:ext uri="{FF2B5EF4-FFF2-40B4-BE49-F238E27FC236}">
                <a16:creationId xmlns:a16="http://schemas.microsoft.com/office/drawing/2014/main" xmlns="" id="{27EFDE0F-F056-4A2C-B154-53C63A80F4C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46437"/>
          <a:stretch/>
        </p:blipFill>
        <p:spPr>
          <a:xfrm>
            <a:off x="827196" y="2055726"/>
            <a:ext cx="1384822" cy="2585415"/>
          </a:xfrm>
          <a:prstGeom prst="rect">
            <a:avLst/>
          </a:prstGeom>
        </p:spPr>
      </p:pic>
      <p:pic>
        <p:nvPicPr>
          <p:cNvPr id="9" name="Picture 8">
            <a:extLst>
              <a:ext uri="{FF2B5EF4-FFF2-40B4-BE49-F238E27FC236}">
                <a16:creationId xmlns:a16="http://schemas.microsoft.com/office/drawing/2014/main" xmlns="" id="{200A7FEE-D16C-4D21-A85A-E3C3B10483A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0653" t="28687" r="28347" b="13627"/>
          <a:stretch/>
        </p:blipFill>
        <p:spPr>
          <a:xfrm>
            <a:off x="9279270" y="2545944"/>
            <a:ext cx="1930451" cy="3088722"/>
          </a:xfrm>
          <a:prstGeom prst="rect">
            <a:avLst/>
          </a:prstGeom>
        </p:spPr>
      </p:pic>
      <p:pic>
        <p:nvPicPr>
          <p:cNvPr id="13" name="Picture 12">
            <a:extLst>
              <a:ext uri="{FF2B5EF4-FFF2-40B4-BE49-F238E27FC236}">
                <a16:creationId xmlns:a16="http://schemas.microsoft.com/office/drawing/2014/main" xmlns="" id="{35ACA9E9-3273-4AD1-BF41-E522DD13D58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91354" y="3042285"/>
            <a:ext cx="766082" cy="306147"/>
          </a:xfrm>
          <a:prstGeom prst="rect">
            <a:avLst/>
          </a:prstGeom>
        </p:spPr>
      </p:pic>
      <p:pic>
        <p:nvPicPr>
          <p:cNvPr id="14" name="Picture 13">
            <a:extLst>
              <a:ext uri="{FF2B5EF4-FFF2-40B4-BE49-F238E27FC236}">
                <a16:creationId xmlns:a16="http://schemas.microsoft.com/office/drawing/2014/main" xmlns="" id="{0824C8A3-B1D8-4C34-91E4-743543CF37E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52548" y="2885315"/>
            <a:ext cx="807472" cy="322688"/>
          </a:xfrm>
          <a:prstGeom prst="rect">
            <a:avLst/>
          </a:prstGeom>
        </p:spPr>
      </p:pic>
      <p:pic>
        <p:nvPicPr>
          <p:cNvPr id="15" name="Picture 14">
            <a:extLst>
              <a:ext uri="{FF2B5EF4-FFF2-40B4-BE49-F238E27FC236}">
                <a16:creationId xmlns:a16="http://schemas.microsoft.com/office/drawing/2014/main" xmlns="" id="{D2198587-C16C-4350-9B4E-1984C68DED09}"/>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8224" t="2" r="16692" b="-1996"/>
          <a:stretch/>
        </p:blipFill>
        <p:spPr>
          <a:xfrm rot="354455">
            <a:off x="10041095" y="3001837"/>
            <a:ext cx="468049" cy="293120"/>
          </a:xfrm>
          <a:prstGeom prst="rect">
            <a:avLst/>
          </a:prstGeom>
        </p:spPr>
      </p:pic>
      <p:pic>
        <p:nvPicPr>
          <p:cNvPr id="20" name="Picture 19">
            <a:extLst>
              <a:ext uri="{FF2B5EF4-FFF2-40B4-BE49-F238E27FC236}">
                <a16:creationId xmlns:a16="http://schemas.microsoft.com/office/drawing/2014/main" xmlns="" id="{D3009DBE-80D2-468B-BC5D-8587D563735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145998" y="904089"/>
            <a:ext cx="1303361" cy="1303361"/>
          </a:xfrm>
          <a:prstGeom prst="rect">
            <a:avLst/>
          </a:prstGeom>
        </p:spPr>
      </p:pic>
      <p:pic>
        <p:nvPicPr>
          <p:cNvPr id="22" name="Picture 21">
            <a:extLst>
              <a:ext uri="{FF2B5EF4-FFF2-40B4-BE49-F238E27FC236}">
                <a16:creationId xmlns:a16="http://schemas.microsoft.com/office/drawing/2014/main" xmlns="" id="{920A851A-287E-43FC-A873-CC7411E0FF1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485739" y="1022449"/>
            <a:ext cx="1303361" cy="1303361"/>
          </a:xfrm>
          <a:prstGeom prst="rect">
            <a:avLst/>
          </a:prstGeom>
        </p:spPr>
      </p:pic>
      <p:sp>
        <p:nvSpPr>
          <p:cNvPr id="25" name="Oval 24">
            <a:hlinkClick r:id="rId8" action="ppaction://hlinksldjump"/>
            <a:extLst>
              <a:ext uri="{FF2B5EF4-FFF2-40B4-BE49-F238E27FC236}">
                <a16:creationId xmlns:a16="http://schemas.microsoft.com/office/drawing/2014/main" xmlns="" id="{7EFDE4D0-9DA6-46CD-A60A-AB8DA304415D}"/>
              </a:ext>
            </a:extLst>
          </p:cNvPr>
          <p:cNvSpPr/>
          <p:nvPr/>
        </p:nvSpPr>
        <p:spPr>
          <a:xfrm>
            <a:off x="1419805" y="1598525"/>
            <a:ext cx="494242" cy="4572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dirty="0">
                <a:solidFill>
                  <a:srgbClr val="FF0000"/>
                </a:solidFill>
                <a:latin typeface="Times New Roman" panose="02020603050405020304" pitchFamily="18" charset="0"/>
                <a:cs typeface="Times New Roman" panose="02020603050405020304" pitchFamily="18" charset="0"/>
              </a:rPr>
              <a:t>1</a:t>
            </a:r>
          </a:p>
        </p:txBody>
      </p:sp>
      <p:sp>
        <p:nvSpPr>
          <p:cNvPr id="26" name="Oval 25">
            <a:hlinkClick r:id="rId9" action="ppaction://hlinksldjump"/>
            <a:extLst>
              <a:ext uri="{FF2B5EF4-FFF2-40B4-BE49-F238E27FC236}">
                <a16:creationId xmlns:a16="http://schemas.microsoft.com/office/drawing/2014/main" xmlns="" id="{BA77418A-DDA1-47D0-A644-3689608C60FD}"/>
              </a:ext>
            </a:extLst>
          </p:cNvPr>
          <p:cNvSpPr/>
          <p:nvPr/>
        </p:nvSpPr>
        <p:spPr>
          <a:xfrm>
            <a:off x="2535620" y="1626088"/>
            <a:ext cx="494242" cy="4572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dirty="0">
                <a:solidFill>
                  <a:srgbClr val="FF0000"/>
                </a:solidFill>
                <a:latin typeface="Times New Roman" panose="02020603050405020304" pitchFamily="18" charset="0"/>
                <a:cs typeface="Times New Roman" panose="02020603050405020304" pitchFamily="18" charset="0"/>
              </a:rPr>
              <a:t>2</a:t>
            </a:r>
          </a:p>
        </p:txBody>
      </p:sp>
      <p:sp>
        <p:nvSpPr>
          <p:cNvPr id="27" name="Oval 26">
            <a:hlinkClick r:id="rId10" action="ppaction://hlinksldjump"/>
            <a:extLst>
              <a:ext uri="{FF2B5EF4-FFF2-40B4-BE49-F238E27FC236}">
                <a16:creationId xmlns:a16="http://schemas.microsoft.com/office/drawing/2014/main" xmlns="" id="{7D118569-2E87-4F71-BFBF-B05A580B20AF}"/>
              </a:ext>
            </a:extLst>
          </p:cNvPr>
          <p:cNvSpPr/>
          <p:nvPr/>
        </p:nvSpPr>
        <p:spPr>
          <a:xfrm>
            <a:off x="10320907" y="1807506"/>
            <a:ext cx="494242" cy="4572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dirty="0">
                <a:solidFill>
                  <a:srgbClr val="FF0000"/>
                </a:solidFill>
                <a:latin typeface="Times New Roman" panose="02020603050405020304" pitchFamily="18" charset="0"/>
                <a:cs typeface="Times New Roman" panose="02020603050405020304" pitchFamily="18" charset="0"/>
              </a:rPr>
              <a:t>3</a:t>
            </a:r>
          </a:p>
        </p:txBody>
      </p:sp>
      <p:sp>
        <p:nvSpPr>
          <p:cNvPr id="28" name="Oval 27">
            <a:hlinkClick r:id="rId11" action="ppaction://hlinksldjump"/>
            <a:extLst>
              <a:ext uri="{FF2B5EF4-FFF2-40B4-BE49-F238E27FC236}">
                <a16:creationId xmlns:a16="http://schemas.microsoft.com/office/drawing/2014/main" xmlns="" id="{185F8862-5309-451A-BE0F-4E6EFCC0A6B5}"/>
              </a:ext>
            </a:extLst>
          </p:cNvPr>
          <p:cNvSpPr/>
          <p:nvPr/>
        </p:nvSpPr>
        <p:spPr>
          <a:xfrm>
            <a:off x="7123826" y="2264706"/>
            <a:ext cx="494242" cy="4572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dirty="0">
                <a:solidFill>
                  <a:srgbClr val="FF0000"/>
                </a:solidFill>
                <a:latin typeface="Times New Roman" panose="02020603050405020304" pitchFamily="18" charset="0"/>
                <a:cs typeface="Times New Roman" panose="02020603050405020304" pitchFamily="18" charset="0"/>
              </a:rPr>
              <a:t>4</a:t>
            </a:r>
          </a:p>
        </p:txBody>
      </p:sp>
      <p:pic>
        <p:nvPicPr>
          <p:cNvPr id="32" name="Picture 31">
            <a:extLst>
              <a:ext uri="{FF2B5EF4-FFF2-40B4-BE49-F238E27FC236}">
                <a16:creationId xmlns:a16="http://schemas.microsoft.com/office/drawing/2014/main" xmlns="" id="{84C144AF-8F9D-4EE2-8AC8-ABCD0339CEA5}"/>
              </a:ext>
            </a:extLst>
          </p:cNvPr>
          <p:cNvPicPr>
            <a:picLocks noChangeAspect="1"/>
          </p:cNvPicPr>
          <p:nvPr/>
        </p:nvPicPr>
        <p:blipFill rotWithShape="1">
          <a:blip r:embed="rId12" cstate="print">
            <a:extLst>
              <a:ext uri="{BEBA8EAE-BF5A-486C-A8C5-ECC9F3942E4B}">
                <a14:imgProps xmlns:a14="http://schemas.microsoft.com/office/drawing/2010/main">
                  <a14:imgLayer r:embed="rId13">
                    <a14:imgEffect>
                      <a14:backgroundRemoval t="49923" b="94436" l="38337" r="85884">
                        <a14:backgroundMark x1="36400" y1="48200" x2="35567" y2="43867"/>
                        <a14:backgroundMark x1="37000" y1="47367" x2="33533" y2="45300"/>
                        <a14:backgroundMark x1="33533" y1="45300" x2="33533" y2="45300"/>
                        <a14:backgroundMark x1="36600" y1="45933" x2="32900" y2="44267"/>
                        <a14:backgroundMark x1="32900" y1="44267" x2="32900" y2="44267"/>
                        <a14:backgroundMark x1="35567" y1="46733" x2="33533" y2="43867"/>
                        <a14:backgroundMark x1="33533" y1="43867" x2="33533" y2="43867"/>
                      </a14:backgroundRemoval>
                    </a14:imgEffect>
                  </a14:imgLayer>
                </a14:imgProps>
              </a:ext>
              <a:ext uri="{28A0092B-C50C-407E-A947-70E740481C1C}">
                <a14:useLocalDpi xmlns:a14="http://schemas.microsoft.com/office/drawing/2010/main" val="0"/>
              </a:ext>
            </a:extLst>
          </a:blip>
          <a:srcRect l="32394" t="44359" r="8172"/>
          <a:stretch/>
        </p:blipFill>
        <p:spPr>
          <a:xfrm>
            <a:off x="399467" y="1862846"/>
            <a:ext cx="823906" cy="771331"/>
          </a:xfrm>
          <a:prstGeom prst="rect">
            <a:avLst/>
          </a:prstGeom>
        </p:spPr>
      </p:pic>
      <p:pic>
        <p:nvPicPr>
          <p:cNvPr id="37" name="Picture 36">
            <a:extLst>
              <a:ext uri="{FF2B5EF4-FFF2-40B4-BE49-F238E27FC236}">
                <a16:creationId xmlns:a16="http://schemas.microsoft.com/office/drawing/2014/main" xmlns="" id="{DF7EDBD0-54D7-40E5-83C6-CA8C59D42A3D}"/>
              </a:ext>
            </a:extLst>
          </p:cNvPr>
          <p:cNvPicPr>
            <a:picLocks noChangeAspect="1"/>
          </p:cNvPicPr>
          <p:nvPr/>
        </p:nvPicPr>
        <p:blipFill rotWithShape="1">
          <a:blip r:embed="rId12" cstate="print">
            <a:extLst>
              <a:ext uri="{BEBA8EAE-BF5A-486C-A8C5-ECC9F3942E4B}">
                <a14:imgProps xmlns:a14="http://schemas.microsoft.com/office/drawing/2010/main">
                  <a14:imgLayer r:embed="rId13">
                    <a14:imgEffect>
                      <a14:backgroundRemoval t="49923" b="94436" l="38337" r="85884">
                        <a14:backgroundMark x1="36400" y1="48200" x2="35567" y2="43867"/>
                        <a14:backgroundMark x1="37000" y1="47367" x2="33533" y2="45300"/>
                        <a14:backgroundMark x1="33533" y1="45300" x2="33533" y2="45300"/>
                        <a14:backgroundMark x1="36600" y1="45933" x2="32900" y2="44267"/>
                        <a14:backgroundMark x1="32900" y1="44267" x2="32900" y2="44267"/>
                        <a14:backgroundMark x1="35567" y1="46733" x2="33533" y2="43867"/>
                        <a14:backgroundMark x1="33533" y1="43867" x2="33533" y2="43867"/>
                      </a14:backgroundRemoval>
                    </a14:imgEffect>
                  </a14:imgLayer>
                </a14:imgProps>
              </a:ext>
              <a:ext uri="{28A0092B-C50C-407E-A947-70E740481C1C}">
                <a14:useLocalDpi xmlns:a14="http://schemas.microsoft.com/office/drawing/2010/main" val="0"/>
              </a:ext>
            </a:extLst>
          </a:blip>
          <a:srcRect l="32394" t="44359" r="8172"/>
          <a:stretch/>
        </p:blipFill>
        <p:spPr>
          <a:xfrm>
            <a:off x="6958994" y="1355085"/>
            <a:ext cx="823906" cy="771331"/>
          </a:xfrm>
          <a:prstGeom prst="rect">
            <a:avLst/>
          </a:prstGeom>
        </p:spPr>
      </p:pic>
      <p:pic>
        <p:nvPicPr>
          <p:cNvPr id="46" name="Picture 45">
            <a:extLst>
              <a:ext uri="{FF2B5EF4-FFF2-40B4-BE49-F238E27FC236}">
                <a16:creationId xmlns:a16="http://schemas.microsoft.com/office/drawing/2014/main" xmlns="" id="{4855FE77-97C4-47F1-A1BA-F7DD8019B304}"/>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57135" y="3008078"/>
            <a:ext cx="1581273" cy="1082733"/>
          </a:xfrm>
          <a:prstGeom prst="rect">
            <a:avLst/>
          </a:prstGeom>
        </p:spPr>
      </p:pic>
      <p:pic>
        <p:nvPicPr>
          <p:cNvPr id="47" name="Picture 46">
            <a:extLst>
              <a:ext uri="{FF2B5EF4-FFF2-40B4-BE49-F238E27FC236}">
                <a16:creationId xmlns:a16="http://schemas.microsoft.com/office/drawing/2014/main" xmlns="" id="{D737B5ED-7538-434E-950A-34EE2E2CAED5}"/>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947504" y="3040537"/>
            <a:ext cx="1581273" cy="1082733"/>
          </a:xfrm>
          <a:prstGeom prst="rect">
            <a:avLst/>
          </a:prstGeom>
        </p:spPr>
      </p:pic>
      <p:pic>
        <p:nvPicPr>
          <p:cNvPr id="48" name="Picture 47">
            <a:extLst>
              <a:ext uri="{FF2B5EF4-FFF2-40B4-BE49-F238E27FC236}">
                <a16:creationId xmlns:a16="http://schemas.microsoft.com/office/drawing/2014/main" xmlns="" id="{2513FD76-F008-45B0-9091-BB668BCFFFDC}"/>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9628448" y="3851379"/>
            <a:ext cx="1581273" cy="1082733"/>
          </a:xfrm>
          <a:prstGeom prst="rect">
            <a:avLst/>
          </a:prstGeom>
        </p:spPr>
      </p:pic>
      <p:pic>
        <p:nvPicPr>
          <p:cNvPr id="7" name="Picture 6">
            <a:extLst>
              <a:ext uri="{FF2B5EF4-FFF2-40B4-BE49-F238E27FC236}">
                <a16:creationId xmlns:a16="http://schemas.microsoft.com/office/drawing/2014/main" xmlns="" id="{2C5ECE36-6DC9-480D-A987-A9528562A003}"/>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r="43467"/>
          <a:stretch/>
        </p:blipFill>
        <p:spPr>
          <a:xfrm>
            <a:off x="6460664" y="2731353"/>
            <a:ext cx="1405749" cy="2486608"/>
          </a:xfrm>
          <a:prstGeom prst="rect">
            <a:avLst/>
          </a:prstGeom>
        </p:spPr>
      </p:pic>
      <p:pic>
        <p:nvPicPr>
          <p:cNvPr id="11" name="Picture 10">
            <a:extLst>
              <a:ext uri="{FF2B5EF4-FFF2-40B4-BE49-F238E27FC236}">
                <a16:creationId xmlns:a16="http://schemas.microsoft.com/office/drawing/2014/main" xmlns="" id="{90D71198-8A5B-47CD-BE88-C984957291C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30243" y="3779265"/>
            <a:ext cx="807472" cy="322688"/>
          </a:xfrm>
          <a:prstGeom prst="rect">
            <a:avLst/>
          </a:prstGeom>
        </p:spPr>
      </p:pic>
      <p:pic>
        <p:nvPicPr>
          <p:cNvPr id="50" name="Picture 49">
            <a:extLst>
              <a:ext uri="{FF2B5EF4-FFF2-40B4-BE49-F238E27FC236}">
                <a16:creationId xmlns:a16="http://schemas.microsoft.com/office/drawing/2014/main" xmlns="" id="{0E464AD7-2464-431B-AE3E-859C7618A7EA}"/>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6870913" y="3847063"/>
            <a:ext cx="1016960" cy="696335"/>
          </a:xfrm>
          <a:prstGeom prst="rect">
            <a:avLst/>
          </a:prstGeom>
        </p:spPr>
      </p:pic>
      <p:sp>
        <p:nvSpPr>
          <p:cNvPr id="2" name="Freeform: Shape 1">
            <a:extLst>
              <a:ext uri="{FF2B5EF4-FFF2-40B4-BE49-F238E27FC236}">
                <a16:creationId xmlns:a16="http://schemas.microsoft.com/office/drawing/2014/main" xmlns="" id="{D03BEC4E-2143-47AA-91BF-21459A421249}"/>
              </a:ext>
            </a:extLst>
          </p:cNvPr>
          <p:cNvSpPr/>
          <p:nvPr/>
        </p:nvSpPr>
        <p:spPr>
          <a:xfrm>
            <a:off x="1252548" y="2713363"/>
            <a:ext cx="737119" cy="198275"/>
          </a:xfrm>
          <a:custGeom>
            <a:avLst/>
            <a:gdLst>
              <a:gd name="connsiteX0" fmla="*/ 46653 w 737119"/>
              <a:gd name="connsiteY0" fmla="*/ 111967 h 158620"/>
              <a:gd name="connsiteX1" fmla="*/ 149290 w 737119"/>
              <a:gd name="connsiteY1" fmla="*/ 46653 h 158620"/>
              <a:gd name="connsiteX2" fmla="*/ 223935 w 737119"/>
              <a:gd name="connsiteY2" fmla="*/ 83976 h 158620"/>
              <a:gd name="connsiteX3" fmla="*/ 289249 w 737119"/>
              <a:gd name="connsiteY3" fmla="*/ 0 h 158620"/>
              <a:gd name="connsiteX4" fmla="*/ 298580 w 737119"/>
              <a:gd name="connsiteY4" fmla="*/ 102637 h 158620"/>
              <a:gd name="connsiteX5" fmla="*/ 475861 w 737119"/>
              <a:gd name="connsiteY5" fmla="*/ 9331 h 158620"/>
              <a:gd name="connsiteX6" fmla="*/ 606490 w 737119"/>
              <a:gd name="connsiteY6" fmla="*/ 46653 h 158620"/>
              <a:gd name="connsiteX7" fmla="*/ 737119 w 737119"/>
              <a:gd name="connsiteY7" fmla="*/ 93306 h 158620"/>
              <a:gd name="connsiteX8" fmla="*/ 606490 w 737119"/>
              <a:gd name="connsiteY8" fmla="*/ 121298 h 158620"/>
              <a:gd name="connsiteX9" fmla="*/ 737119 w 737119"/>
              <a:gd name="connsiteY9" fmla="*/ 139959 h 158620"/>
              <a:gd name="connsiteX10" fmla="*/ 0 w 737119"/>
              <a:gd name="connsiteY10" fmla="*/ 158620 h 158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37119" h="158620">
                <a:moveTo>
                  <a:pt x="46653" y="111967"/>
                </a:moveTo>
                <a:lnTo>
                  <a:pt x="149290" y="46653"/>
                </a:lnTo>
                <a:lnTo>
                  <a:pt x="223935" y="83976"/>
                </a:lnTo>
                <a:lnTo>
                  <a:pt x="289249" y="0"/>
                </a:lnTo>
                <a:lnTo>
                  <a:pt x="298580" y="102637"/>
                </a:lnTo>
                <a:lnTo>
                  <a:pt x="475861" y="9331"/>
                </a:lnTo>
                <a:lnTo>
                  <a:pt x="606490" y="46653"/>
                </a:lnTo>
                <a:lnTo>
                  <a:pt x="737119" y="93306"/>
                </a:lnTo>
                <a:lnTo>
                  <a:pt x="606490" y="121298"/>
                </a:lnTo>
                <a:lnTo>
                  <a:pt x="737119" y="139959"/>
                </a:lnTo>
                <a:lnTo>
                  <a:pt x="0" y="158620"/>
                </a:lnTo>
              </a:path>
            </a:pathLst>
          </a:custGeom>
          <a:solidFill>
            <a:srgbClr val="00B050">
              <a:alpha val="38000"/>
            </a:srgbClr>
          </a:solidFill>
          <a:ln>
            <a:solidFill>
              <a:srgbClr val="7E56D2">
                <a:alpha val="25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10" name="Freeform: Shape 9">
            <a:extLst>
              <a:ext uri="{FF2B5EF4-FFF2-40B4-BE49-F238E27FC236}">
                <a16:creationId xmlns:a16="http://schemas.microsoft.com/office/drawing/2014/main" xmlns="" id="{F548D29D-1E52-42FD-B7C9-74D1BF67D532}"/>
              </a:ext>
            </a:extLst>
          </p:cNvPr>
          <p:cNvSpPr/>
          <p:nvPr/>
        </p:nvSpPr>
        <p:spPr>
          <a:xfrm>
            <a:off x="2281411" y="2872113"/>
            <a:ext cx="664989" cy="212832"/>
          </a:xfrm>
          <a:custGeom>
            <a:avLst/>
            <a:gdLst>
              <a:gd name="connsiteX0" fmla="*/ 0 w 637309"/>
              <a:gd name="connsiteY0" fmla="*/ 175490 h 175490"/>
              <a:gd name="connsiteX1" fmla="*/ 64654 w 637309"/>
              <a:gd name="connsiteY1" fmla="*/ 120072 h 175490"/>
              <a:gd name="connsiteX2" fmla="*/ 193964 w 637309"/>
              <a:gd name="connsiteY2" fmla="*/ 138545 h 175490"/>
              <a:gd name="connsiteX3" fmla="*/ 415636 w 637309"/>
              <a:gd name="connsiteY3" fmla="*/ 0 h 175490"/>
              <a:gd name="connsiteX4" fmla="*/ 508000 w 637309"/>
              <a:gd name="connsiteY4" fmla="*/ 120072 h 175490"/>
              <a:gd name="connsiteX5" fmla="*/ 572654 w 637309"/>
              <a:gd name="connsiteY5" fmla="*/ 138545 h 175490"/>
              <a:gd name="connsiteX6" fmla="*/ 637309 w 637309"/>
              <a:gd name="connsiteY6" fmla="*/ 166254 h 175490"/>
              <a:gd name="connsiteX7" fmla="*/ 0 w 637309"/>
              <a:gd name="connsiteY7" fmla="*/ 175490 h 175490"/>
              <a:gd name="connsiteX0" fmla="*/ 0 w 637309"/>
              <a:gd name="connsiteY0" fmla="*/ 175490 h 175490"/>
              <a:gd name="connsiteX1" fmla="*/ 64654 w 637309"/>
              <a:gd name="connsiteY1" fmla="*/ 120072 h 175490"/>
              <a:gd name="connsiteX2" fmla="*/ 193964 w 637309"/>
              <a:gd name="connsiteY2" fmla="*/ 123313 h 175490"/>
              <a:gd name="connsiteX3" fmla="*/ 415636 w 637309"/>
              <a:gd name="connsiteY3" fmla="*/ 0 h 175490"/>
              <a:gd name="connsiteX4" fmla="*/ 508000 w 637309"/>
              <a:gd name="connsiteY4" fmla="*/ 120072 h 175490"/>
              <a:gd name="connsiteX5" fmla="*/ 572654 w 637309"/>
              <a:gd name="connsiteY5" fmla="*/ 138545 h 175490"/>
              <a:gd name="connsiteX6" fmla="*/ 637309 w 637309"/>
              <a:gd name="connsiteY6" fmla="*/ 166254 h 175490"/>
              <a:gd name="connsiteX7" fmla="*/ 0 w 637309"/>
              <a:gd name="connsiteY7" fmla="*/ 175490 h 175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7309" h="175490">
                <a:moveTo>
                  <a:pt x="0" y="175490"/>
                </a:moveTo>
                <a:lnTo>
                  <a:pt x="64654" y="120072"/>
                </a:lnTo>
                <a:lnTo>
                  <a:pt x="193964" y="123313"/>
                </a:lnTo>
                <a:lnTo>
                  <a:pt x="415636" y="0"/>
                </a:lnTo>
                <a:lnTo>
                  <a:pt x="508000" y="120072"/>
                </a:lnTo>
                <a:lnTo>
                  <a:pt x="572654" y="138545"/>
                </a:lnTo>
                <a:lnTo>
                  <a:pt x="637309" y="166254"/>
                </a:lnTo>
                <a:lnTo>
                  <a:pt x="0" y="175490"/>
                </a:lnTo>
                <a:close/>
              </a:path>
            </a:pathLst>
          </a:custGeom>
          <a:solidFill>
            <a:srgbClr val="00B050">
              <a:alpha val="4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prstClr val="white"/>
              </a:solidFill>
            </a:endParaRPr>
          </a:p>
        </p:txBody>
      </p:sp>
      <p:sp>
        <p:nvSpPr>
          <p:cNvPr id="17" name="Freeform: Shape 16">
            <a:extLst>
              <a:ext uri="{FF2B5EF4-FFF2-40B4-BE49-F238E27FC236}">
                <a16:creationId xmlns:a16="http://schemas.microsoft.com/office/drawing/2014/main" xmlns="" id="{1E3918D1-80D2-4056-9058-F604CB53DE25}"/>
              </a:ext>
            </a:extLst>
          </p:cNvPr>
          <p:cNvSpPr/>
          <p:nvPr/>
        </p:nvSpPr>
        <p:spPr>
          <a:xfrm>
            <a:off x="7065818" y="3574473"/>
            <a:ext cx="729673" cy="146638"/>
          </a:xfrm>
          <a:custGeom>
            <a:avLst/>
            <a:gdLst>
              <a:gd name="connsiteX0" fmla="*/ 0 w 729673"/>
              <a:gd name="connsiteY0" fmla="*/ 221672 h 221672"/>
              <a:gd name="connsiteX1" fmla="*/ 0 w 729673"/>
              <a:gd name="connsiteY1" fmla="*/ 157018 h 221672"/>
              <a:gd name="connsiteX2" fmla="*/ 138546 w 729673"/>
              <a:gd name="connsiteY2" fmla="*/ 83127 h 221672"/>
              <a:gd name="connsiteX3" fmla="*/ 138546 w 729673"/>
              <a:gd name="connsiteY3" fmla="*/ 83127 h 221672"/>
              <a:gd name="connsiteX4" fmla="*/ 110837 w 729673"/>
              <a:gd name="connsiteY4" fmla="*/ 0 h 221672"/>
              <a:gd name="connsiteX5" fmla="*/ 535709 w 729673"/>
              <a:gd name="connsiteY5" fmla="*/ 9236 h 221672"/>
              <a:gd name="connsiteX6" fmla="*/ 665018 w 729673"/>
              <a:gd name="connsiteY6" fmla="*/ 27709 h 221672"/>
              <a:gd name="connsiteX7" fmla="*/ 711200 w 729673"/>
              <a:gd name="connsiteY7" fmla="*/ 120072 h 221672"/>
              <a:gd name="connsiteX8" fmla="*/ 729673 w 729673"/>
              <a:gd name="connsiteY8" fmla="*/ 184727 h 221672"/>
              <a:gd name="connsiteX9" fmla="*/ 609600 w 729673"/>
              <a:gd name="connsiteY9" fmla="*/ 221672 h 221672"/>
              <a:gd name="connsiteX10" fmla="*/ 0 w 729673"/>
              <a:gd name="connsiteY10" fmla="*/ 221672 h 221672"/>
              <a:gd name="connsiteX0" fmla="*/ 0 w 729673"/>
              <a:gd name="connsiteY0" fmla="*/ 221672 h 221672"/>
              <a:gd name="connsiteX1" fmla="*/ 0 w 729673"/>
              <a:gd name="connsiteY1" fmla="*/ 157018 h 221672"/>
              <a:gd name="connsiteX2" fmla="*/ 138546 w 729673"/>
              <a:gd name="connsiteY2" fmla="*/ 83127 h 221672"/>
              <a:gd name="connsiteX3" fmla="*/ 92364 w 729673"/>
              <a:gd name="connsiteY3" fmla="*/ 92363 h 221672"/>
              <a:gd name="connsiteX4" fmla="*/ 110837 w 729673"/>
              <a:gd name="connsiteY4" fmla="*/ 0 h 221672"/>
              <a:gd name="connsiteX5" fmla="*/ 535709 w 729673"/>
              <a:gd name="connsiteY5" fmla="*/ 9236 h 221672"/>
              <a:gd name="connsiteX6" fmla="*/ 665018 w 729673"/>
              <a:gd name="connsiteY6" fmla="*/ 27709 h 221672"/>
              <a:gd name="connsiteX7" fmla="*/ 711200 w 729673"/>
              <a:gd name="connsiteY7" fmla="*/ 120072 h 221672"/>
              <a:gd name="connsiteX8" fmla="*/ 729673 w 729673"/>
              <a:gd name="connsiteY8" fmla="*/ 184727 h 221672"/>
              <a:gd name="connsiteX9" fmla="*/ 609600 w 729673"/>
              <a:gd name="connsiteY9" fmla="*/ 221672 h 221672"/>
              <a:gd name="connsiteX10" fmla="*/ 0 w 729673"/>
              <a:gd name="connsiteY10" fmla="*/ 221672 h 221672"/>
              <a:gd name="connsiteX0" fmla="*/ 0 w 729673"/>
              <a:gd name="connsiteY0" fmla="*/ 221672 h 221672"/>
              <a:gd name="connsiteX1" fmla="*/ 0 w 729673"/>
              <a:gd name="connsiteY1" fmla="*/ 157018 h 221672"/>
              <a:gd name="connsiteX2" fmla="*/ 138546 w 729673"/>
              <a:gd name="connsiteY2" fmla="*/ 83127 h 221672"/>
              <a:gd name="connsiteX3" fmla="*/ 46182 w 729673"/>
              <a:gd name="connsiteY3" fmla="*/ 92363 h 221672"/>
              <a:gd name="connsiteX4" fmla="*/ 110837 w 729673"/>
              <a:gd name="connsiteY4" fmla="*/ 0 h 221672"/>
              <a:gd name="connsiteX5" fmla="*/ 535709 w 729673"/>
              <a:gd name="connsiteY5" fmla="*/ 9236 h 221672"/>
              <a:gd name="connsiteX6" fmla="*/ 665018 w 729673"/>
              <a:gd name="connsiteY6" fmla="*/ 27709 h 221672"/>
              <a:gd name="connsiteX7" fmla="*/ 711200 w 729673"/>
              <a:gd name="connsiteY7" fmla="*/ 120072 h 221672"/>
              <a:gd name="connsiteX8" fmla="*/ 729673 w 729673"/>
              <a:gd name="connsiteY8" fmla="*/ 184727 h 221672"/>
              <a:gd name="connsiteX9" fmla="*/ 609600 w 729673"/>
              <a:gd name="connsiteY9" fmla="*/ 221672 h 221672"/>
              <a:gd name="connsiteX10" fmla="*/ 0 w 729673"/>
              <a:gd name="connsiteY10" fmla="*/ 221672 h 221672"/>
              <a:gd name="connsiteX0" fmla="*/ 0 w 729673"/>
              <a:gd name="connsiteY0" fmla="*/ 221672 h 221672"/>
              <a:gd name="connsiteX1" fmla="*/ 0 w 729673"/>
              <a:gd name="connsiteY1" fmla="*/ 157018 h 221672"/>
              <a:gd name="connsiteX2" fmla="*/ 83128 w 729673"/>
              <a:gd name="connsiteY2" fmla="*/ 73891 h 221672"/>
              <a:gd name="connsiteX3" fmla="*/ 46182 w 729673"/>
              <a:gd name="connsiteY3" fmla="*/ 92363 h 221672"/>
              <a:gd name="connsiteX4" fmla="*/ 110837 w 729673"/>
              <a:gd name="connsiteY4" fmla="*/ 0 h 221672"/>
              <a:gd name="connsiteX5" fmla="*/ 535709 w 729673"/>
              <a:gd name="connsiteY5" fmla="*/ 9236 h 221672"/>
              <a:gd name="connsiteX6" fmla="*/ 665018 w 729673"/>
              <a:gd name="connsiteY6" fmla="*/ 27709 h 221672"/>
              <a:gd name="connsiteX7" fmla="*/ 711200 w 729673"/>
              <a:gd name="connsiteY7" fmla="*/ 120072 h 221672"/>
              <a:gd name="connsiteX8" fmla="*/ 729673 w 729673"/>
              <a:gd name="connsiteY8" fmla="*/ 184727 h 221672"/>
              <a:gd name="connsiteX9" fmla="*/ 609600 w 729673"/>
              <a:gd name="connsiteY9" fmla="*/ 221672 h 221672"/>
              <a:gd name="connsiteX10" fmla="*/ 0 w 729673"/>
              <a:gd name="connsiteY10" fmla="*/ 221672 h 221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29673" h="221672">
                <a:moveTo>
                  <a:pt x="0" y="221672"/>
                </a:moveTo>
                <a:lnTo>
                  <a:pt x="0" y="157018"/>
                </a:lnTo>
                <a:cubicBezTo>
                  <a:pt x="46182" y="132388"/>
                  <a:pt x="75431" y="84667"/>
                  <a:pt x="83128" y="73891"/>
                </a:cubicBezTo>
                <a:cubicBezTo>
                  <a:pt x="90825" y="63115"/>
                  <a:pt x="41564" y="104678"/>
                  <a:pt x="46182" y="92363"/>
                </a:cubicBezTo>
                <a:cubicBezTo>
                  <a:pt x="50800" y="80048"/>
                  <a:pt x="89285" y="30788"/>
                  <a:pt x="110837" y="0"/>
                </a:cubicBezTo>
                <a:lnTo>
                  <a:pt x="535709" y="9236"/>
                </a:lnTo>
                <a:lnTo>
                  <a:pt x="665018" y="27709"/>
                </a:lnTo>
                <a:lnTo>
                  <a:pt x="711200" y="120072"/>
                </a:lnTo>
                <a:lnTo>
                  <a:pt x="729673" y="184727"/>
                </a:lnTo>
                <a:lnTo>
                  <a:pt x="609600" y="221672"/>
                </a:lnTo>
                <a:lnTo>
                  <a:pt x="0" y="221672"/>
                </a:lnTo>
                <a:close/>
              </a:path>
            </a:pathLst>
          </a:custGeom>
          <a:solidFill>
            <a:srgbClr val="00B050">
              <a:alpha val="5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30" name="Freeform: Shape 29">
            <a:extLst>
              <a:ext uri="{FF2B5EF4-FFF2-40B4-BE49-F238E27FC236}">
                <a16:creationId xmlns:a16="http://schemas.microsoft.com/office/drawing/2014/main" xmlns="" id="{F93CB23A-D95A-403E-BFFD-3F90ADFC500D}"/>
              </a:ext>
            </a:extLst>
          </p:cNvPr>
          <p:cNvSpPr/>
          <p:nvPr/>
        </p:nvSpPr>
        <p:spPr>
          <a:xfrm rot="21303368">
            <a:off x="10076266" y="4219518"/>
            <a:ext cx="983525" cy="346456"/>
          </a:xfrm>
          <a:custGeom>
            <a:avLst/>
            <a:gdLst>
              <a:gd name="connsiteX0" fmla="*/ 0 w 895928"/>
              <a:gd name="connsiteY0" fmla="*/ 157019 h 286328"/>
              <a:gd name="connsiteX1" fmla="*/ 110837 w 895928"/>
              <a:gd name="connsiteY1" fmla="*/ 0 h 286328"/>
              <a:gd name="connsiteX2" fmla="*/ 138546 w 895928"/>
              <a:gd name="connsiteY2" fmla="*/ 92364 h 286328"/>
              <a:gd name="connsiteX3" fmla="*/ 304800 w 895928"/>
              <a:gd name="connsiteY3" fmla="*/ 27710 h 286328"/>
              <a:gd name="connsiteX4" fmla="*/ 341746 w 895928"/>
              <a:gd name="connsiteY4" fmla="*/ 92364 h 286328"/>
              <a:gd name="connsiteX5" fmla="*/ 443346 w 895928"/>
              <a:gd name="connsiteY5" fmla="*/ 36946 h 286328"/>
              <a:gd name="connsiteX6" fmla="*/ 498764 w 895928"/>
              <a:gd name="connsiteY6" fmla="*/ 101600 h 286328"/>
              <a:gd name="connsiteX7" fmla="*/ 628073 w 895928"/>
              <a:gd name="connsiteY7" fmla="*/ 0 h 286328"/>
              <a:gd name="connsiteX8" fmla="*/ 766618 w 895928"/>
              <a:gd name="connsiteY8" fmla="*/ 193964 h 286328"/>
              <a:gd name="connsiteX9" fmla="*/ 803564 w 895928"/>
              <a:gd name="connsiteY9" fmla="*/ 110837 h 286328"/>
              <a:gd name="connsiteX10" fmla="*/ 895928 w 895928"/>
              <a:gd name="connsiteY10" fmla="*/ 286328 h 286328"/>
              <a:gd name="connsiteX11" fmla="*/ 0 w 895928"/>
              <a:gd name="connsiteY11" fmla="*/ 157019 h 286328"/>
              <a:gd name="connsiteX0" fmla="*/ 0 w 895928"/>
              <a:gd name="connsiteY0" fmla="*/ 157019 h 286328"/>
              <a:gd name="connsiteX1" fmla="*/ 110837 w 895928"/>
              <a:gd name="connsiteY1" fmla="*/ 0 h 286328"/>
              <a:gd name="connsiteX2" fmla="*/ 38387 w 895928"/>
              <a:gd name="connsiteY2" fmla="*/ 76289 h 286328"/>
              <a:gd name="connsiteX3" fmla="*/ 304800 w 895928"/>
              <a:gd name="connsiteY3" fmla="*/ 27710 h 286328"/>
              <a:gd name="connsiteX4" fmla="*/ 341746 w 895928"/>
              <a:gd name="connsiteY4" fmla="*/ 92364 h 286328"/>
              <a:gd name="connsiteX5" fmla="*/ 443346 w 895928"/>
              <a:gd name="connsiteY5" fmla="*/ 36946 h 286328"/>
              <a:gd name="connsiteX6" fmla="*/ 498764 w 895928"/>
              <a:gd name="connsiteY6" fmla="*/ 101600 h 286328"/>
              <a:gd name="connsiteX7" fmla="*/ 628073 w 895928"/>
              <a:gd name="connsiteY7" fmla="*/ 0 h 286328"/>
              <a:gd name="connsiteX8" fmla="*/ 766618 w 895928"/>
              <a:gd name="connsiteY8" fmla="*/ 193964 h 286328"/>
              <a:gd name="connsiteX9" fmla="*/ 803564 w 895928"/>
              <a:gd name="connsiteY9" fmla="*/ 110837 h 286328"/>
              <a:gd name="connsiteX10" fmla="*/ 895928 w 895928"/>
              <a:gd name="connsiteY10" fmla="*/ 286328 h 286328"/>
              <a:gd name="connsiteX11" fmla="*/ 0 w 895928"/>
              <a:gd name="connsiteY11" fmla="*/ 157019 h 286328"/>
              <a:gd name="connsiteX0" fmla="*/ 0 w 980907"/>
              <a:gd name="connsiteY0" fmla="*/ 175319 h 286328"/>
              <a:gd name="connsiteX1" fmla="*/ 195816 w 980907"/>
              <a:gd name="connsiteY1" fmla="*/ 0 h 286328"/>
              <a:gd name="connsiteX2" fmla="*/ 123366 w 980907"/>
              <a:gd name="connsiteY2" fmla="*/ 76289 h 286328"/>
              <a:gd name="connsiteX3" fmla="*/ 389779 w 980907"/>
              <a:gd name="connsiteY3" fmla="*/ 27710 h 286328"/>
              <a:gd name="connsiteX4" fmla="*/ 426725 w 980907"/>
              <a:gd name="connsiteY4" fmla="*/ 92364 h 286328"/>
              <a:gd name="connsiteX5" fmla="*/ 528325 w 980907"/>
              <a:gd name="connsiteY5" fmla="*/ 36946 h 286328"/>
              <a:gd name="connsiteX6" fmla="*/ 583743 w 980907"/>
              <a:gd name="connsiteY6" fmla="*/ 101600 h 286328"/>
              <a:gd name="connsiteX7" fmla="*/ 713052 w 980907"/>
              <a:gd name="connsiteY7" fmla="*/ 0 h 286328"/>
              <a:gd name="connsiteX8" fmla="*/ 851597 w 980907"/>
              <a:gd name="connsiteY8" fmla="*/ 193964 h 286328"/>
              <a:gd name="connsiteX9" fmla="*/ 888543 w 980907"/>
              <a:gd name="connsiteY9" fmla="*/ 110837 h 286328"/>
              <a:gd name="connsiteX10" fmla="*/ 980907 w 980907"/>
              <a:gd name="connsiteY10" fmla="*/ 286328 h 286328"/>
              <a:gd name="connsiteX11" fmla="*/ 0 w 980907"/>
              <a:gd name="connsiteY11" fmla="*/ 175319 h 286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80907" h="286328">
                <a:moveTo>
                  <a:pt x="0" y="175319"/>
                </a:moveTo>
                <a:lnTo>
                  <a:pt x="195816" y="0"/>
                </a:lnTo>
                <a:lnTo>
                  <a:pt x="123366" y="76289"/>
                </a:lnTo>
                <a:lnTo>
                  <a:pt x="389779" y="27710"/>
                </a:lnTo>
                <a:lnTo>
                  <a:pt x="426725" y="92364"/>
                </a:lnTo>
                <a:lnTo>
                  <a:pt x="528325" y="36946"/>
                </a:lnTo>
                <a:lnTo>
                  <a:pt x="583743" y="101600"/>
                </a:lnTo>
                <a:lnTo>
                  <a:pt x="713052" y="0"/>
                </a:lnTo>
                <a:lnTo>
                  <a:pt x="851597" y="193964"/>
                </a:lnTo>
                <a:lnTo>
                  <a:pt x="888543" y="110837"/>
                </a:lnTo>
                <a:lnTo>
                  <a:pt x="980907" y="286328"/>
                </a:lnTo>
                <a:lnTo>
                  <a:pt x="0" y="175319"/>
                </a:lnTo>
                <a:close/>
              </a:path>
            </a:pathLst>
          </a:custGeom>
          <a:solidFill>
            <a:srgbClr val="00B050">
              <a:alpha val="5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45" name="Freeform: Shape 44">
            <a:extLst>
              <a:ext uri="{FF2B5EF4-FFF2-40B4-BE49-F238E27FC236}">
                <a16:creationId xmlns:a16="http://schemas.microsoft.com/office/drawing/2014/main" xmlns="" id="{94659890-8FAF-48D7-8B28-8FF8DB03103F}"/>
              </a:ext>
            </a:extLst>
          </p:cNvPr>
          <p:cNvSpPr/>
          <p:nvPr/>
        </p:nvSpPr>
        <p:spPr>
          <a:xfrm>
            <a:off x="9791246" y="3695684"/>
            <a:ext cx="495733" cy="136549"/>
          </a:xfrm>
          <a:custGeom>
            <a:avLst/>
            <a:gdLst>
              <a:gd name="connsiteX0" fmla="*/ 0 w 729673"/>
              <a:gd name="connsiteY0" fmla="*/ 221672 h 221672"/>
              <a:gd name="connsiteX1" fmla="*/ 0 w 729673"/>
              <a:gd name="connsiteY1" fmla="*/ 157018 h 221672"/>
              <a:gd name="connsiteX2" fmla="*/ 138546 w 729673"/>
              <a:gd name="connsiteY2" fmla="*/ 83127 h 221672"/>
              <a:gd name="connsiteX3" fmla="*/ 138546 w 729673"/>
              <a:gd name="connsiteY3" fmla="*/ 83127 h 221672"/>
              <a:gd name="connsiteX4" fmla="*/ 110837 w 729673"/>
              <a:gd name="connsiteY4" fmla="*/ 0 h 221672"/>
              <a:gd name="connsiteX5" fmla="*/ 535709 w 729673"/>
              <a:gd name="connsiteY5" fmla="*/ 9236 h 221672"/>
              <a:gd name="connsiteX6" fmla="*/ 665018 w 729673"/>
              <a:gd name="connsiteY6" fmla="*/ 27709 h 221672"/>
              <a:gd name="connsiteX7" fmla="*/ 711200 w 729673"/>
              <a:gd name="connsiteY7" fmla="*/ 120072 h 221672"/>
              <a:gd name="connsiteX8" fmla="*/ 729673 w 729673"/>
              <a:gd name="connsiteY8" fmla="*/ 184727 h 221672"/>
              <a:gd name="connsiteX9" fmla="*/ 609600 w 729673"/>
              <a:gd name="connsiteY9" fmla="*/ 221672 h 221672"/>
              <a:gd name="connsiteX10" fmla="*/ 0 w 729673"/>
              <a:gd name="connsiteY10" fmla="*/ 221672 h 221672"/>
              <a:gd name="connsiteX0" fmla="*/ 0 w 729673"/>
              <a:gd name="connsiteY0" fmla="*/ 221672 h 221672"/>
              <a:gd name="connsiteX1" fmla="*/ 0 w 729673"/>
              <a:gd name="connsiteY1" fmla="*/ 157018 h 221672"/>
              <a:gd name="connsiteX2" fmla="*/ 138546 w 729673"/>
              <a:gd name="connsiteY2" fmla="*/ 83127 h 221672"/>
              <a:gd name="connsiteX3" fmla="*/ 92364 w 729673"/>
              <a:gd name="connsiteY3" fmla="*/ 92363 h 221672"/>
              <a:gd name="connsiteX4" fmla="*/ 110837 w 729673"/>
              <a:gd name="connsiteY4" fmla="*/ 0 h 221672"/>
              <a:gd name="connsiteX5" fmla="*/ 535709 w 729673"/>
              <a:gd name="connsiteY5" fmla="*/ 9236 h 221672"/>
              <a:gd name="connsiteX6" fmla="*/ 665018 w 729673"/>
              <a:gd name="connsiteY6" fmla="*/ 27709 h 221672"/>
              <a:gd name="connsiteX7" fmla="*/ 711200 w 729673"/>
              <a:gd name="connsiteY7" fmla="*/ 120072 h 221672"/>
              <a:gd name="connsiteX8" fmla="*/ 729673 w 729673"/>
              <a:gd name="connsiteY8" fmla="*/ 184727 h 221672"/>
              <a:gd name="connsiteX9" fmla="*/ 609600 w 729673"/>
              <a:gd name="connsiteY9" fmla="*/ 221672 h 221672"/>
              <a:gd name="connsiteX10" fmla="*/ 0 w 729673"/>
              <a:gd name="connsiteY10" fmla="*/ 221672 h 221672"/>
              <a:gd name="connsiteX0" fmla="*/ 0 w 729673"/>
              <a:gd name="connsiteY0" fmla="*/ 221672 h 221672"/>
              <a:gd name="connsiteX1" fmla="*/ 0 w 729673"/>
              <a:gd name="connsiteY1" fmla="*/ 157018 h 221672"/>
              <a:gd name="connsiteX2" fmla="*/ 138546 w 729673"/>
              <a:gd name="connsiteY2" fmla="*/ 83127 h 221672"/>
              <a:gd name="connsiteX3" fmla="*/ 46182 w 729673"/>
              <a:gd name="connsiteY3" fmla="*/ 92363 h 221672"/>
              <a:gd name="connsiteX4" fmla="*/ 110837 w 729673"/>
              <a:gd name="connsiteY4" fmla="*/ 0 h 221672"/>
              <a:gd name="connsiteX5" fmla="*/ 535709 w 729673"/>
              <a:gd name="connsiteY5" fmla="*/ 9236 h 221672"/>
              <a:gd name="connsiteX6" fmla="*/ 665018 w 729673"/>
              <a:gd name="connsiteY6" fmla="*/ 27709 h 221672"/>
              <a:gd name="connsiteX7" fmla="*/ 711200 w 729673"/>
              <a:gd name="connsiteY7" fmla="*/ 120072 h 221672"/>
              <a:gd name="connsiteX8" fmla="*/ 729673 w 729673"/>
              <a:gd name="connsiteY8" fmla="*/ 184727 h 221672"/>
              <a:gd name="connsiteX9" fmla="*/ 609600 w 729673"/>
              <a:gd name="connsiteY9" fmla="*/ 221672 h 221672"/>
              <a:gd name="connsiteX10" fmla="*/ 0 w 729673"/>
              <a:gd name="connsiteY10" fmla="*/ 221672 h 221672"/>
              <a:gd name="connsiteX0" fmla="*/ 0 w 729673"/>
              <a:gd name="connsiteY0" fmla="*/ 221672 h 221672"/>
              <a:gd name="connsiteX1" fmla="*/ 0 w 729673"/>
              <a:gd name="connsiteY1" fmla="*/ 157018 h 221672"/>
              <a:gd name="connsiteX2" fmla="*/ 83128 w 729673"/>
              <a:gd name="connsiteY2" fmla="*/ 73891 h 221672"/>
              <a:gd name="connsiteX3" fmla="*/ 46182 w 729673"/>
              <a:gd name="connsiteY3" fmla="*/ 92363 h 221672"/>
              <a:gd name="connsiteX4" fmla="*/ 110837 w 729673"/>
              <a:gd name="connsiteY4" fmla="*/ 0 h 221672"/>
              <a:gd name="connsiteX5" fmla="*/ 535709 w 729673"/>
              <a:gd name="connsiteY5" fmla="*/ 9236 h 221672"/>
              <a:gd name="connsiteX6" fmla="*/ 665018 w 729673"/>
              <a:gd name="connsiteY6" fmla="*/ 27709 h 221672"/>
              <a:gd name="connsiteX7" fmla="*/ 711200 w 729673"/>
              <a:gd name="connsiteY7" fmla="*/ 120072 h 221672"/>
              <a:gd name="connsiteX8" fmla="*/ 729673 w 729673"/>
              <a:gd name="connsiteY8" fmla="*/ 184727 h 221672"/>
              <a:gd name="connsiteX9" fmla="*/ 609600 w 729673"/>
              <a:gd name="connsiteY9" fmla="*/ 221672 h 221672"/>
              <a:gd name="connsiteX10" fmla="*/ 0 w 729673"/>
              <a:gd name="connsiteY10" fmla="*/ 221672 h 221672"/>
              <a:gd name="connsiteX0" fmla="*/ 0 w 729673"/>
              <a:gd name="connsiteY0" fmla="*/ 212436 h 212436"/>
              <a:gd name="connsiteX1" fmla="*/ 0 w 729673"/>
              <a:gd name="connsiteY1" fmla="*/ 147782 h 212436"/>
              <a:gd name="connsiteX2" fmla="*/ 83128 w 729673"/>
              <a:gd name="connsiteY2" fmla="*/ 64655 h 212436"/>
              <a:gd name="connsiteX3" fmla="*/ 46182 w 729673"/>
              <a:gd name="connsiteY3" fmla="*/ 83127 h 212436"/>
              <a:gd name="connsiteX4" fmla="*/ 170509 w 729673"/>
              <a:gd name="connsiteY4" fmla="*/ 94493 h 212436"/>
              <a:gd name="connsiteX5" fmla="*/ 535709 w 729673"/>
              <a:gd name="connsiteY5" fmla="*/ 0 h 212436"/>
              <a:gd name="connsiteX6" fmla="*/ 665018 w 729673"/>
              <a:gd name="connsiteY6" fmla="*/ 18473 h 212436"/>
              <a:gd name="connsiteX7" fmla="*/ 711200 w 729673"/>
              <a:gd name="connsiteY7" fmla="*/ 110836 h 212436"/>
              <a:gd name="connsiteX8" fmla="*/ 729673 w 729673"/>
              <a:gd name="connsiteY8" fmla="*/ 175491 h 212436"/>
              <a:gd name="connsiteX9" fmla="*/ 609600 w 729673"/>
              <a:gd name="connsiteY9" fmla="*/ 212436 h 212436"/>
              <a:gd name="connsiteX10" fmla="*/ 0 w 729673"/>
              <a:gd name="connsiteY10" fmla="*/ 212436 h 212436"/>
              <a:gd name="connsiteX0" fmla="*/ 0 w 729673"/>
              <a:gd name="connsiteY0" fmla="*/ 212436 h 212436"/>
              <a:gd name="connsiteX1" fmla="*/ 0 w 729673"/>
              <a:gd name="connsiteY1" fmla="*/ 147782 h 212436"/>
              <a:gd name="connsiteX2" fmla="*/ 83128 w 729673"/>
              <a:gd name="connsiteY2" fmla="*/ 64655 h 212436"/>
              <a:gd name="connsiteX3" fmla="*/ 46182 w 729673"/>
              <a:gd name="connsiteY3" fmla="*/ 83127 h 212436"/>
              <a:gd name="connsiteX4" fmla="*/ 170509 w 729673"/>
              <a:gd name="connsiteY4" fmla="*/ 94493 h 212436"/>
              <a:gd name="connsiteX5" fmla="*/ 535709 w 729673"/>
              <a:gd name="connsiteY5" fmla="*/ 0 h 212436"/>
              <a:gd name="connsiteX6" fmla="*/ 605346 w 729673"/>
              <a:gd name="connsiteY6" fmla="*/ 135167 h 212436"/>
              <a:gd name="connsiteX7" fmla="*/ 711200 w 729673"/>
              <a:gd name="connsiteY7" fmla="*/ 110836 h 212436"/>
              <a:gd name="connsiteX8" fmla="*/ 729673 w 729673"/>
              <a:gd name="connsiteY8" fmla="*/ 175491 h 212436"/>
              <a:gd name="connsiteX9" fmla="*/ 609600 w 729673"/>
              <a:gd name="connsiteY9" fmla="*/ 212436 h 212436"/>
              <a:gd name="connsiteX10" fmla="*/ 0 w 729673"/>
              <a:gd name="connsiteY10" fmla="*/ 212436 h 212436"/>
              <a:gd name="connsiteX0" fmla="*/ 0 w 729673"/>
              <a:gd name="connsiteY0" fmla="*/ 150511 h 150511"/>
              <a:gd name="connsiteX1" fmla="*/ 0 w 729673"/>
              <a:gd name="connsiteY1" fmla="*/ 85857 h 150511"/>
              <a:gd name="connsiteX2" fmla="*/ 83128 w 729673"/>
              <a:gd name="connsiteY2" fmla="*/ 2730 h 150511"/>
              <a:gd name="connsiteX3" fmla="*/ 46182 w 729673"/>
              <a:gd name="connsiteY3" fmla="*/ 21202 h 150511"/>
              <a:gd name="connsiteX4" fmla="*/ 170509 w 729673"/>
              <a:gd name="connsiteY4" fmla="*/ 32568 h 150511"/>
              <a:gd name="connsiteX5" fmla="*/ 456148 w 729673"/>
              <a:gd name="connsiteY5" fmla="*/ 28838 h 150511"/>
              <a:gd name="connsiteX6" fmla="*/ 605346 w 729673"/>
              <a:gd name="connsiteY6" fmla="*/ 73242 h 150511"/>
              <a:gd name="connsiteX7" fmla="*/ 711200 w 729673"/>
              <a:gd name="connsiteY7" fmla="*/ 48911 h 150511"/>
              <a:gd name="connsiteX8" fmla="*/ 729673 w 729673"/>
              <a:gd name="connsiteY8" fmla="*/ 113566 h 150511"/>
              <a:gd name="connsiteX9" fmla="*/ 609600 w 729673"/>
              <a:gd name="connsiteY9" fmla="*/ 150511 h 150511"/>
              <a:gd name="connsiteX10" fmla="*/ 0 w 729673"/>
              <a:gd name="connsiteY10" fmla="*/ 150511 h 150511"/>
              <a:gd name="connsiteX0" fmla="*/ 119344 w 729673"/>
              <a:gd name="connsiteY0" fmla="*/ 98647 h 150511"/>
              <a:gd name="connsiteX1" fmla="*/ 0 w 729673"/>
              <a:gd name="connsiteY1" fmla="*/ 85857 h 150511"/>
              <a:gd name="connsiteX2" fmla="*/ 83128 w 729673"/>
              <a:gd name="connsiteY2" fmla="*/ 2730 h 150511"/>
              <a:gd name="connsiteX3" fmla="*/ 46182 w 729673"/>
              <a:gd name="connsiteY3" fmla="*/ 21202 h 150511"/>
              <a:gd name="connsiteX4" fmla="*/ 170509 w 729673"/>
              <a:gd name="connsiteY4" fmla="*/ 32568 h 150511"/>
              <a:gd name="connsiteX5" fmla="*/ 456148 w 729673"/>
              <a:gd name="connsiteY5" fmla="*/ 28838 h 150511"/>
              <a:gd name="connsiteX6" fmla="*/ 605346 w 729673"/>
              <a:gd name="connsiteY6" fmla="*/ 73242 h 150511"/>
              <a:gd name="connsiteX7" fmla="*/ 711200 w 729673"/>
              <a:gd name="connsiteY7" fmla="*/ 48911 h 150511"/>
              <a:gd name="connsiteX8" fmla="*/ 729673 w 729673"/>
              <a:gd name="connsiteY8" fmla="*/ 113566 h 150511"/>
              <a:gd name="connsiteX9" fmla="*/ 609600 w 729673"/>
              <a:gd name="connsiteY9" fmla="*/ 150511 h 150511"/>
              <a:gd name="connsiteX10" fmla="*/ 119344 w 729673"/>
              <a:gd name="connsiteY10" fmla="*/ 98647 h 150511"/>
              <a:gd name="connsiteX0" fmla="*/ 238688 w 729673"/>
              <a:gd name="connsiteY0" fmla="*/ 98647 h 150511"/>
              <a:gd name="connsiteX1" fmla="*/ 0 w 729673"/>
              <a:gd name="connsiteY1" fmla="*/ 85857 h 150511"/>
              <a:gd name="connsiteX2" fmla="*/ 83128 w 729673"/>
              <a:gd name="connsiteY2" fmla="*/ 2730 h 150511"/>
              <a:gd name="connsiteX3" fmla="*/ 46182 w 729673"/>
              <a:gd name="connsiteY3" fmla="*/ 21202 h 150511"/>
              <a:gd name="connsiteX4" fmla="*/ 170509 w 729673"/>
              <a:gd name="connsiteY4" fmla="*/ 32568 h 150511"/>
              <a:gd name="connsiteX5" fmla="*/ 456148 w 729673"/>
              <a:gd name="connsiteY5" fmla="*/ 28838 h 150511"/>
              <a:gd name="connsiteX6" fmla="*/ 605346 w 729673"/>
              <a:gd name="connsiteY6" fmla="*/ 73242 h 150511"/>
              <a:gd name="connsiteX7" fmla="*/ 711200 w 729673"/>
              <a:gd name="connsiteY7" fmla="*/ 48911 h 150511"/>
              <a:gd name="connsiteX8" fmla="*/ 729673 w 729673"/>
              <a:gd name="connsiteY8" fmla="*/ 113566 h 150511"/>
              <a:gd name="connsiteX9" fmla="*/ 609600 w 729673"/>
              <a:gd name="connsiteY9" fmla="*/ 150511 h 150511"/>
              <a:gd name="connsiteX10" fmla="*/ 238688 w 729673"/>
              <a:gd name="connsiteY10" fmla="*/ 98647 h 150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29673" h="150511">
                <a:moveTo>
                  <a:pt x="238688" y="98647"/>
                </a:moveTo>
                <a:lnTo>
                  <a:pt x="0" y="85857"/>
                </a:lnTo>
                <a:cubicBezTo>
                  <a:pt x="46182" y="61227"/>
                  <a:pt x="75431" y="13506"/>
                  <a:pt x="83128" y="2730"/>
                </a:cubicBezTo>
                <a:cubicBezTo>
                  <a:pt x="90825" y="-8046"/>
                  <a:pt x="31618" y="16229"/>
                  <a:pt x="46182" y="21202"/>
                </a:cubicBezTo>
                <a:cubicBezTo>
                  <a:pt x="60746" y="26175"/>
                  <a:pt x="148957" y="63356"/>
                  <a:pt x="170509" y="32568"/>
                </a:cubicBezTo>
                <a:lnTo>
                  <a:pt x="456148" y="28838"/>
                </a:lnTo>
                <a:lnTo>
                  <a:pt x="605346" y="73242"/>
                </a:lnTo>
                <a:lnTo>
                  <a:pt x="711200" y="48911"/>
                </a:lnTo>
                <a:lnTo>
                  <a:pt x="729673" y="113566"/>
                </a:lnTo>
                <a:lnTo>
                  <a:pt x="609600" y="150511"/>
                </a:lnTo>
                <a:lnTo>
                  <a:pt x="238688" y="98647"/>
                </a:lnTo>
                <a:close/>
              </a:path>
            </a:pathLst>
          </a:custGeom>
          <a:solidFill>
            <a:srgbClr val="00B050">
              <a:alpha val="5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38" name="Arrow: Right 37">
            <a:hlinkClick r:id="rId17" action="ppaction://hlinksldjump"/>
            <a:extLst>
              <a:ext uri="{FF2B5EF4-FFF2-40B4-BE49-F238E27FC236}">
                <a16:creationId xmlns:a16="http://schemas.microsoft.com/office/drawing/2014/main" xmlns="" id="{D9BA5EB0-63AD-46FC-8E95-D4DABE5E5B35}"/>
              </a:ext>
            </a:extLst>
          </p:cNvPr>
          <p:cNvSpPr/>
          <p:nvPr/>
        </p:nvSpPr>
        <p:spPr>
          <a:xfrm rot="10605222" flipH="1">
            <a:off x="11086083" y="6191423"/>
            <a:ext cx="852424" cy="613526"/>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Tree>
    <p:extLst>
      <p:ext uri="{BB962C8B-B14F-4D97-AF65-F5344CB8AC3E}">
        <p14:creationId xmlns:p14="http://schemas.microsoft.com/office/powerpoint/2010/main" val="414609118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22"/>
                                        </p:tgtEl>
                                        <p:attrNameLst>
                                          <p:attrName>r</p:attrName>
                                        </p:attrNameLst>
                                      </p:cBhvr>
                                    </p:animRot>
                                    <p:animRot by="-240000">
                                      <p:cBhvr>
                                        <p:cTn id="7" dur="200" fill="hold">
                                          <p:stCondLst>
                                            <p:cond delay="200"/>
                                          </p:stCondLst>
                                        </p:cTn>
                                        <p:tgtEl>
                                          <p:spTgt spid="22"/>
                                        </p:tgtEl>
                                        <p:attrNameLst>
                                          <p:attrName>r</p:attrName>
                                        </p:attrNameLst>
                                      </p:cBhvr>
                                    </p:animRot>
                                    <p:animRot by="240000">
                                      <p:cBhvr>
                                        <p:cTn id="8" dur="200" fill="hold">
                                          <p:stCondLst>
                                            <p:cond delay="400"/>
                                          </p:stCondLst>
                                        </p:cTn>
                                        <p:tgtEl>
                                          <p:spTgt spid="22"/>
                                        </p:tgtEl>
                                        <p:attrNameLst>
                                          <p:attrName>r</p:attrName>
                                        </p:attrNameLst>
                                      </p:cBhvr>
                                    </p:animRot>
                                    <p:animRot by="-240000">
                                      <p:cBhvr>
                                        <p:cTn id="9" dur="200" fill="hold">
                                          <p:stCondLst>
                                            <p:cond delay="600"/>
                                          </p:stCondLst>
                                        </p:cTn>
                                        <p:tgtEl>
                                          <p:spTgt spid="22"/>
                                        </p:tgtEl>
                                        <p:attrNameLst>
                                          <p:attrName>r</p:attrName>
                                        </p:attrNameLst>
                                      </p:cBhvr>
                                    </p:animRot>
                                    <p:animRot by="120000">
                                      <p:cBhvr>
                                        <p:cTn id="10" dur="200" fill="hold">
                                          <p:stCondLst>
                                            <p:cond delay="800"/>
                                          </p:stCondLst>
                                        </p:cTn>
                                        <p:tgtEl>
                                          <p:spTgt spid="22"/>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2"/>
                                        </p:tgtEl>
                                        <p:attrNameLst>
                                          <p:attrName>r</p:attrName>
                                        </p:attrNameLst>
                                      </p:cBhvr>
                                    </p:animRot>
                                    <p:animRot by="-240000">
                                      <p:cBhvr>
                                        <p:cTn id="13" dur="200" fill="hold">
                                          <p:stCondLst>
                                            <p:cond delay="200"/>
                                          </p:stCondLst>
                                        </p:cTn>
                                        <p:tgtEl>
                                          <p:spTgt spid="32"/>
                                        </p:tgtEl>
                                        <p:attrNameLst>
                                          <p:attrName>r</p:attrName>
                                        </p:attrNameLst>
                                      </p:cBhvr>
                                    </p:animRot>
                                    <p:animRot by="240000">
                                      <p:cBhvr>
                                        <p:cTn id="14" dur="200" fill="hold">
                                          <p:stCondLst>
                                            <p:cond delay="400"/>
                                          </p:stCondLst>
                                        </p:cTn>
                                        <p:tgtEl>
                                          <p:spTgt spid="32"/>
                                        </p:tgtEl>
                                        <p:attrNameLst>
                                          <p:attrName>r</p:attrName>
                                        </p:attrNameLst>
                                      </p:cBhvr>
                                    </p:animRot>
                                    <p:animRot by="-240000">
                                      <p:cBhvr>
                                        <p:cTn id="15" dur="200" fill="hold">
                                          <p:stCondLst>
                                            <p:cond delay="600"/>
                                          </p:stCondLst>
                                        </p:cTn>
                                        <p:tgtEl>
                                          <p:spTgt spid="32"/>
                                        </p:tgtEl>
                                        <p:attrNameLst>
                                          <p:attrName>r</p:attrName>
                                        </p:attrNameLst>
                                      </p:cBhvr>
                                    </p:animRot>
                                    <p:animRot by="120000">
                                      <p:cBhvr>
                                        <p:cTn id="16" dur="200" fill="hold">
                                          <p:stCondLst>
                                            <p:cond delay="800"/>
                                          </p:stCondLst>
                                        </p:cTn>
                                        <p:tgtEl>
                                          <p:spTgt spid="32"/>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100" fill="hold">
                                          <p:stCondLst>
                                            <p:cond delay="0"/>
                                          </p:stCondLst>
                                        </p:cTn>
                                        <p:tgtEl>
                                          <p:spTgt spid="37"/>
                                        </p:tgtEl>
                                        <p:attrNameLst>
                                          <p:attrName>r</p:attrName>
                                        </p:attrNameLst>
                                      </p:cBhvr>
                                    </p:animRot>
                                    <p:animRot by="-240000">
                                      <p:cBhvr>
                                        <p:cTn id="19" dur="200" fill="hold">
                                          <p:stCondLst>
                                            <p:cond delay="200"/>
                                          </p:stCondLst>
                                        </p:cTn>
                                        <p:tgtEl>
                                          <p:spTgt spid="37"/>
                                        </p:tgtEl>
                                        <p:attrNameLst>
                                          <p:attrName>r</p:attrName>
                                        </p:attrNameLst>
                                      </p:cBhvr>
                                    </p:animRot>
                                    <p:animRot by="240000">
                                      <p:cBhvr>
                                        <p:cTn id="20" dur="200" fill="hold">
                                          <p:stCondLst>
                                            <p:cond delay="400"/>
                                          </p:stCondLst>
                                        </p:cTn>
                                        <p:tgtEl>
                                          <p:spTgt spid="37"/>
                                        </p:tgtEl>
                                        <p:attrNameLst>
                                          <p:attrName>r</p:attrName>
                                        </p:attrNameLst>
                                      </p:cBhvr>
                                    </p:animRot>
                                    <p:animRot by="-240000">
                                      <p:cBhvr>
                                        <p:cTn id="21" dur="200" fill="hold">
                                          <p:stCondLst>
                                            <p:cond delay="600"/>
                                          </p:stCondLst>
                                        </p:cTn>
                                        <p:tgtEl>
                                          <p:spTgt spid="37"/>
                                        </p:tgtEl>
                                        <p:attrNameLst>
                                          <p:attrName>r</p:attrName>
                                        </p:attrNameLst>
                                      </p:cBhvr>
                                    </p:animRot>
                                    <p:animRot by="120000">
                                      <p:cBhvr>
                                        <p:cTn id="22" dur="200" fill="hold">
                                          <p:stCondLst>
                                            <p:cond delay="800"/>
                                          </p:stCondLst>
                                        </p:cTn>
                                        <p:tgtEl>
                                          <p:spTgt spid="37"/>
                                        </p:tgtEl>
                                        <p:attrNameLst>
                                          <p:attrName>r</p:attrName>
                                        </p:attrNameLst>
                                      </p:cBhvr>
                                    </p:animRot>
                                  </p:childTnLst>
                                </p:cTn>
                              </p:par>
                              <p:par>
                                <p:cTn id="23" presetID="10" presetClass="entr" presetSubtype="0" fill="hold" grpId="0" nodeType="with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fade">
                                      <p:cBhvr>
                                        <p:cTn id="25"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6" restart="whenNotActive" fill="hold" evtFilter="cancelBubble" nodeType="interactiveSeq">
                <p:stCondLst>
                  <p:cond evt="onClick" delay="0">
                    <p:tgtEl>
                      <p:spTgt spid="26"/>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grpId="0" nodeType="clickEffect">
                                  <p:stCondLst>
                                    <p:cond delay="0"/>
                                  </p:stCondLst>
                                  <p:childTnLst>
                                    <p:animEffect transition="out" filter="fade">
                                      <p:cBhvr>
                                        <p:cTn id="30" dur="500"/>
                                        <p:tgtEl>
                                          <p:spTgt spid="26"/>
                                        </p:tgtEl>
                                      </p:cBhvr>
                                    </p:animEffect>
                                    <p:set>
                                      <p:cBhvr>
                                        <p:cTn id="31"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32" restart="whenNotActive" fill="hold" evtFilter="cancelBubble" nodeType="interactiveSeq">
                <p:stCondLst>
                  <p:cond evt="onClick" delay="0">
                    <p:tgtEl>
                      <p:spTgt spid="25"/>
                    </p:tgtEl>
                  </p:cond>
                </p:stCondLst>
                <p:endSync evt="end" delay="0">
                  <p:rtn val="all"/>
                </p:endSync>
                <p:childTnLst>
                  <p:par>
                    <p:cTn id="33" fill="hold">
                      <p:stCondLst>
                        <p:cond delay="0"/>
                      </p:stCondLst>
                      <p:childTnLst>
                        <p:par>
                          <p:cTn id="34" fill="hold">
                            <p:stCondLst>
                              <p:cond delay="0"/>
                            </p:stCondLst>
                            <p:childTnLst>
                              <p:par>
                                <p:cTn id="35" presetID="10" presetClass="exit" presetSubtype="0" fill="hold" grpId="0" nodeType="clickEffect">
                                  <p:stCondLst>
                                    <p:cond delay="0"/>
                                  </p:stCondLst>
                                  <p:childTnLst>
                                    <p:animEffect transition="out" filter="fade">
                                      <p:cBhvr>
                                        <p:cTn id="36" dur="500"/>
                                        <p:tgtEl>
                                          <p:spTgt spid="25"/>
                                        </p:tgtEl>
                                      </p:cBhvr>
                                    </p:animEffect>
                                    <p:set>
                                      <p:cBhvr>
                                        <p:cTn id="37"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38" restart="whenNotActive" fill="hold" evtFilter="cancelBubble" nodeType="interactiveSeq">
                <p:stCondLst>
                  <p:cond evt="onClick" delay="0">
                    <p:tgtEl>
                      <p:spTgt spid="27"/>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grpId="0" nodeType="clickEffect">
                                  <p:stCondLst>
                                    <p:cond delay="0"/>
                                  </p:stCondLst>
                                  <p:childTnLst>
                                    <p:animEffect transition="out" filter="fade">
                                      <p:cBhvr>
                                        <p:cTn id="42" dur="500"/>
                                        <p:tgtEl>
                                          <p:spTgt spid="27"/>
                                        </p:tgtEl>
                                      </p:cBhvr>
                                    </p:animEffect>
                                    <p:set>
                                      <p:cBhvr>
                                        <p:cTn id="43"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44" restart="whenNotActive" fill="hold" evtFilter="cancelBubble" nodeType="interactiveSeq">
                <p:stCondLst>
                  <p:cond evt="onClick" delay="0">
                    <p:tgtEl>
                      <p:spTgt spid="28"/>
                    </p:tgtEl>
                  </p:cond>
                </p:stCondLst>
                <p:endSync evt="end" delay="0">
                  <p:rtn val="all"/>
                </p:endSync>
                <p:childTnLst>
                  <p:par>
                    <p:cTn id="45" fill="hold">
                      <p:stCondLst>
                        <p:cond delay="0"/>
                      </p:stCondLst>
                      <p:childTnLst>
                        <p:par>
                          <p:cTn id="46" fill="hold">
                            <p:stCondLst>
                              <p:cond delay="0"/>
                            </p:stCondLst>
                            <p:childTnLst>
                              <p:par>
                                <p:cTn id="47" presetID="10" presetClass="exit" presetSubtype="0" fill="hold" grpId="0" nodeType="clickEffect">
                                  <p:stCondLst>
                                    <p:cond delay="0"/>
                                  </p:stCondLst>
                                  <p:childTnLst>
                                    <p:animEffect transition="out" filter="fade">
                                      <p:cBhvr>
                                        <p:cTn id="48" dur="500"/>
                                        <p:tgtEl>
                                          <p:spTgt spid="28"/>
                                        </p:tgtEl>
                                      </p:cBhvr>
                                    </p:animEffect>
                                    <p:set>
                                      <p:cBhvr>
                                        <p:cTn id="49"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8"/>
                  </p:tgtEl>
                </p:cond>
              </p:nextCondLst>
            </p:seq>
            <p:seq concurrent="1" nextAc="seek">
              <p:cTn id="50" restart="whenNotActive" fill="hold" evtFilter="cancelBubble" nodeType="interactiveSeq">
                <p:stCondLst>
                  <p:cond evt="onClick" delay="0">
                    <p:tgtEl>
                      <p:spTgt spid="5"/>
                    </p:tgtEl>
                  </p:cond>
                </p:stCondLst>
                <p:endSync evt="end" delay="0">
                  <p:rtn val="all"/>
                </p:endSync>
                <p:childTnLst>
                  <p:par>
                    <p:cTn id="51" fill="hold">
                      <p:stCondLst>
                        <p:cond delay="0"/>
                      </p:stCondLst>
                      <p:childTnLst>
                        <p:par>
                          <p:cTn id="52" fill="hold">
                            <p:stCondLst>
                              <p:cond delay="0"/>
                            </p:stCondLst>
                            <p:childTnLst>
                              <p:par>
                                <p:cTn id="53" presetID="9" presetClass="entr" presetSubtype="0" fill="hold" nodeType="clickEffect">
                                  <p:stCondLst>
                                    <p:cond delay="0"/>
                                  </p:stCondLst>
                                  <p:childTnLst>
                                    <p:set>
                                      <p:cBhvr>
                                        <p:cTn id="54" dur="1" fill="hold">
                                          <p:stCondLst>
                                            <p:cond delay="0"/>
                                          </p:stCondLst>
                                        </p:cTn>
                                        <p:tgtEl>
                                          <p:spTgt spid="14"/>
                                        </p:tgtEl>
                                        <p:attrNameLst>
                                          <p:attrName>style.visibility</p:attrName>
                                        </p:attrNameLst>
                                      </p:cBhvr>
                                      <p:to>
                                        <p:strVal val="visible"/>
                                      </p:to>
                                    </p:set>
                                    <p:animEffect transition="in" filter="dissolve">
                                      <p:cBhvr>
                                        <p:cTn id="55" dur="500"/>
                                        <p:tgtEl>
                                          <p:spTgt spid="14"/>
                                        </p:tgtEl>
                                      </p:cBhvr>
                                    </p:animEffect>
                                  </p:childTnLst>
                                </p:cTn>
                              </p:par>
                              <p:par>
                                <p:cTn id="56" presetID="10" presetClass="exit" presetSubtype="0" fill="hold" nodeType="withEffect">
                                  <p:stCondLst>
                                    <p:cond delay="0"/>
                                  </p:stCondLst>
                                  <p:childTnLst>
                                    <p:animEffect transition="out" filter="fade">
                                      <p:cBhvr>
                                        <p:cTn id="57" dur="500"/>
                                        <p:tgtEl>
                                          <p:spTgt spid="32"/>
                                        </p:tgtEl>
                                      </p:cBhvr>
                                    </p:animEffect>
                                    <p:set>
                                      <p:cBhvr>
                                        <p:cTn id="58" dur="1" fill="hold">
                                          <p:stCondLst>
                                            <p:cond delay="4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59" restart="whenNotActive" fill="hold" evtFilter="cancelBubble" nodeType="interactiveSeq">
                <p:stCondLst>
                  <p:cond evt="onClick" delay="0">
                    <p:tgtEl>
                      <p:spTgt spid="32"/>
                    </p:tgtEl>
                  </p:cond>
                </p:stCondLst>
                <p:endSync evt="end" delay="0">
                  <p:rtn val="all"/>
                </p:endSync>
                <p:childTnLst>
                  <p:par>
                    <p:cTn id="60" fill="hold">
                      <p:stCondLst>
                        <p:cond delay="0"/>
                      </p:stCondLst>
                      <p:childTnLst>
                        <p:par>
                          <p:cTn id="61" fill="hold">
                            <p:stCondLst>
                              <p:cond delay="0"/>
                            </p:stCondLst>
                            <p:childTnLst>
                              <p:par>
                                <p:cTn id="62" presetID="0" presetClass="path" presetSubtype="0" accel="50000" decel="50000" fill="hold" nodeType="clickEffect">
                                  <p:stCondLst>
                                    <p:cond delay="0"/>
                                  </p:stCondLst>
                                  <p:childTnLst>
                                    <p:animMotion origin="layout" path="M 3.54167E-6 2.22222E-6 L 3.54167E-6 0.00023 L 0.04023 0.0868 " pathEditMode="relative" rAng="0" ptsTypes="AAA">
                                      <p:cBhvr>
                                        <p:cTn id="63" dur="2000" fill="hold"/>
                                        <p:tgtEl>
                                          <p:spTgt spid="32"/>
                                        </p:tgtEl>
                                        <p:attrNameLst>
                                          <p:attrName>ppt_x</p:attrName>
                                          <p:attrName>ppt_y</p:attrName>
                                        </p:attrNameLst>
                                      </p:cBhvr>
                                      <p:rCtr x="2005" y="4329"/>
                                    </p:animMotion>
                                  </p:childTnLst>
                                </p:cTn>
                              </p:par>
                              <p:par>
                                <p:cTn id="64" presetID="10" presetClass="entr" presetSubtype="0" fill="hold" grpId="0" nodeType="withEffect">
                                  <p:stCondLst>
                                    <p:cond delay="0"/>
                                  </p:stCondLst>
                                  <p:childTnLst>
                                    <p:set>
                                      <p:cBhvr>
                                        <p:cTn id="65" dur="1" fill="hold">
                                          <p:stCondLst>
                                            <p:cond delay="0"/>
                                          </p:stCondLst>
                                        </p:cTn>
                                        <p:tgtEl>
                                          <p:spTgt spid="2"/>
                                        </p:tgtEl>
                                        <p:attrNameLst>
                                          <p:attrName>style.visibility</p:attrName>
                                        </p:attrNameLst>
                                      </p:cBhvr>
                                      <p:to>
                                        <p:strVal val="visible"/>
                                      </p:to>
                                    </p:set>
                                    <p:animEffect transition="in" filter="fade">
                                      <p:cBhvr>
                                        <p:cTn id="66" dur="500"/>
                                        <p:tgtEl>
                                          <p:spTgt spid="2"/>
                                        </p:tgtEl>
                                      </p:cBhvr>
                                    </p:animEffect>
                                  </p:childTnLst>
                                </p:cTn>
                              </p:par>
                              <p:par>
                                <p:cTn id="67" presetID="53" presetClass="entr" presetSubtype="16" fill="hold" nodeType="withEffect">
                                  <p:stCondLst>
                                    <p:cond delay="0"/>
                                  </p:stCondLst>
                                  <p:childTnLst>
                                    <p:set>
                                      <p:cBhvr>
                                        <p:cTn id="68" dur="1" fill="hold">
                                          <p:stCondLst>
                                            <p:cond delay="0"/>
                                          </p:stCondLst>
                                        </p:cTn>
                                        <p:tgtEl>
                                          <p:spTgt spid="46"/>
                                        </p:tgtEl>
                                        <p:attrNameLst>
                                          <p:attrName>style.visibility</p:attrName>
                                        </p:attrNameLst>
                                      </p:cBhvr>
                                      <p:to>
                                        <p:strVal val="visible"/>
                                      </p:to>
                                    </p:set>
                                    <p:anim calcmode="lin" valueType="num">
                                      <p:cBhvr>
                                        <p:cTn id="69" dur="500" fill="hold"/>
                                        <p:tgtEl>
                                          <p:spTgt spid="46"/>
                                        </p:tgtEl>
                                        <p:attrNameLst>
                                          <p:attrName>ppt_w</p:attrName>
                                        </p:attrNameLst>
                                      </p:cBhvr>
                                      <p:tavLst>
                                        <p:tav tm="0">
                                          <p:val>
                                            <p:fltVal val="0"/>
                                          </p:val>
                                        </p:tav>
                                        <p:tav tm="100000">
                                          <p:val>
                                            <p:strVal val="#ppt_w"/>
                                          </p:val>
                                        </p:tav>
                                      </p:tavLst>
                                    </p:anim>
                                    <p:anim calcmode="lin" valueType="num">
                                      <p:cBhvr>
                                        <p:cTn id="70" dur="500" fill="hold"/>
                                        <p:tgtEl>
                                          <p:spTgt spid="46"/>
                                        </p:tgtEl>
                                        <p:attrNameLst>
                                          <p:attrName>ppt_h</p:attrName>
                                        </p:attrNameLst>
                                      </p:cBhvr>
                                      <p:tavLst>
                                        <p:tav tm="0">
                                          <p:val>
                                            <p:fltVal val="0"/>
                                          </p:val>
                                        </p:tav>
                                        <p:tav tm="100000">
                                          <p:val>
                                            <p:strVal val="#ppt_h"/>
                                          </p:val>
                                        </p:tav>
                                      </p:tavLst>
                                    </p:anim>
                                    <p:animEffect transition="in" filter="fade">
                                      <p:cBhvr>
                                        <p:cTn id="71" dur="500"/>
                                        <p:tgtEl>
                                          <p:spTgt spid="46"/>
                                        </p:tgtEl>
                                      </p:cBhvr>
                                    </p:animEffect>
                                  </p:childTnLst>
                                </p:cTn>
                              </p:par>
                            </p:childTnLst>
                          </p:cTn>
                        </p:par>
                      </p:childTnLst>
                    </p:cTn>
                  </p:par>
                </p:childTnLst>
              </p:cTn>
              <p:nextCondLst>
                <p:cond evt="onClick" delay="0">
                  <p:tgtEl>
                    <p:spTgt spid="32"/>
                  </p:tgtEl>
                </p:cond>
              </p:nextCondLst>
            </p:seq>
            <p:seq concurrent="1" nextAc="seek">
              <p:cTn id="72" restart="whenNotActive" fill="hold" evtFilter="cancelBubble" nodeType="interactiveSeq">
                <p:stCondLst>
                  <p:cond evt="onClick" delay="0">
                    <p:tgtEl>
                      <p:spTgt spid="44"/>
                    </p:tgtEl>
                  </p:cond>
                </p:stCondLst>
                <p:endSync evt="end" delay="0">
                  <p:rtn val="all"/>
                </p:endSync>
                <p:childTnLst>
                  <p:par>
                    <p:cTn id="73" fill="hold">
                      <p:stCondLst>
                        <p:cond delay="0"/>
                      </p:stCondLst>
                      <p:childTnLst>
                        <p:par>
                          <p:cTn id="74" fill="hold">
                            <p:stCondLst>
                              <p:cond delay="0"/>
                            </p:stCondLst>
                            <p:childTnLst>
                              <p:par>
                                <p:cTn id="75" presetID="9" presetClass="entr" presetSubtype="0" fill="hold" nodeType="clickEffect">
                                  <p:stCondLst>
                                    <p:cond delay="0"/>
                                  </p:stCondLst>
                                  <p:childTnLst>
                                    <p:set>
                                      <p:cBhvr>
                                        <p:cTn id="76" dur="1" fill="hold">
                                          <p:stCondLst>
                                            <p:cond delay="0"/>
                                          </p:stCondLst>
                                        </p:cTn>
                                        <p:tgtEl>
                                          <p:spTgt spid="13"/>
                                        </p:tgtEl>
                                        <p:attrNameLst>
                                          <p:attrName>style.visibility</p:attrName>
                                        </p:attrNameLst>
                                      </p:cBhvr>
                                      <p:to>
                                        <p:strVal val="visible"/>
                                      </p:to>
                                    </p:set>
                                    <p:animEffect transition="in" filter="dissolve">
                                      <p:cBhvr>
                                        <p:cTn id="77" dur="500"/>
                                        <p:tgtEl>
                                          <p:spTgt spid="13"/>
                                        </p:tgtEl>
                                      </p:cBhvr>
                                    </p:animEffect>
                                  </p:childTnLst>
                                </p:cTn>
                              </p:par>
                              <p:par>
                                <p:cTn id="78" presetID="10" presetClass="exit" presetSubtype="0" fill="hold" nodeType="withEffect">
                                  <p:stCondLst>
                                    <p:cond delay="0"/>
                                  </p:stCondLst>
                                  <p:childTnLst>
                                    <p:animEffect transition="out" filter="fade">
                                      <p:cBhvr>
                                        <p:cTn id="79" dur="500"/>
                                        <p:tgtEl>
                                          <p:spTgt spid="20"/>
                                        </p:tgtEl>
                                      </p:cBhvr>
                                    </p:animEffect>
                                    <p:set>
                                      <p:cBhvr>
                                        <p:cTn id="80"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44"/>
                  </p:tgtEl>
                </p:cond>
              </p:nextCondLst>
            </p:seq>
            <p:seq concurrent="1" nextAc="seek">
              <p:cTn id="81" restart="whenNotActive" fill="hold" evtFilter="cancelBubble" nodeType="interactiveSeq">
                <p:stCondLst>
                  <p:cond evt="onClick" delay="0">
                    <p:tgtEl>
                      <p:spTgt spid="20"/>
                    </p:tgtEl>
                  </p:cond>
                </p:stCondLst>
                <p:endSync evt="end" delay="0">
                  <p:rtn val="all"/>
                </p:endSync>
                <p:childTnLst>
                  <p:par>
                    <p:cTn id="82" fill="hold">
                      <p:stCondLst>
                        <p:cond delay="0"/>
                      </p:stCondLst>
                      <p:childTnLst>
                        <p:par>
                          <p:cTn id="83" fill="hold">
                            <p:stCondLst>
                              <p:cond delay="0"/>
                            </p:stCondLst>
                            <p:childTnLst>
                              <p:par>
                                <p:cTn id="84" presetID="64" presetClass="path" presetSubtype="0" accel="50000" decel="50000" fill="hold" nodeType="clickEffect">
                                  <p:stCondLst>
                                    <p:cond delay="0"/>
                                  </p:stCondLst>
                                  <p:childTnLst>
                                    <p:animMotion origin="layout" path="M 1.66667E-6 -1.85185E-6 L -0.06758 0.19005 " pathEditMode="relative" rAng="0" ptsTypes="AA">
                                      <p:cBhvr>
                                        <p:cTn id="85" dur="2000" fill="hold"/>
                                        <p:tgtEl>
                                          <p:spTgt spid="20"/>
                                        </p:tgtEl>
                                        <p:attrNameLst>
                                          <p:attrName>ppt_x</p:attrName>
                                          <p:attrName>ppt_y</p:attrName>
                                        </p:attrNameLst>
                                      </p:cBhvr>
                                      <p:rCtr x="-3385" y="9491"/>
                                    </p:animMotion>
                                  </p:childTnLst>
                                </p:cTn>
                              </p:par>
                              <p:par>
                                <p:cTn id="86" presetID="10" presetClass="entr" presetSubtype="0" fill="hold" grpId="0" nodeType="withEffect">
                                  <p:stCondLst>
                                    <p:cond delay="0"/>
                                  </p:stCondLst>
                                  <p:childTnLst>
                                    <p:set>
                                      <p:cBhvr>
                                        <p:cTn id="87" dur="1" fill="hold">
                                          <p:stCondLst>
                                            <p:cond delay="0"/>
                                          </p:stCondLst>
                                        </p:cTn>
                                        <p:tgtEl>
                                          <p:spTgt spid="10"/>
                                        </p:tgtEl>
                                        <p:attrNameLst>
                                          <p:attrName>style.visibility</p:attrName>
                                        </p:attrNameLst>
                                      </p:cBhvr>
                                      <p:to>
                                        <p:strVal val="visible"/>
                                      </p:to>
                                    </p:set>
                                    <p:animEffect transition="in" filter="fade">
                                      <p:cBhvr>
                                        <p:cTn id="88" dur="500"/>
                                        <p:tgtEl>
                                          <p:spTgt spid="10"/>
                                        </p:tgtEl>
                                      </p:cBhvr>
                                    </p:animEffect>
                                  </p:childTnLst>
                                </p:cTn>
                              </p:par>
                              <p:par>
                                <p:cTn id="89" presetID="53" presetClass="entr" presetSubtype="16" fill="hold" nodeType="withEffect">
                                  <p:stCondLst>
                                    <p:cond delay="0"/>
                                  </p:stCondLst>
                                  <p:childTnLst>
                                    <p:set>
                                      <p:cBhvr>
                                        <p:cTn id="90" dur="1" fill="hold">
                                          <p:stCondLst>
                                            <p:cond delay="0"/>
                                          </p:stCondLst>
                                        </p:cTn>
                                        <p:tgtEl>
                                          <p:spTgt spid="47"/>
                                        </p:tgtEl>
                                        <p:attrNameLst>
                                          <p:attrName>style.visibility</p:attrName>
                                        </p:attrNameLst>
                                      </p:cBhvr>
                                      <p:to>
                                        <p:strVal val="visible"/>
                                      </p:to>
                                    </p:set>
                                    <p:anim calcmode="lin" valueType="num">
                                      <p:cBhvr>
                                        <p:cTn id="91" dur="500" fill="hold"/>
                                        <p:tgtEl>
                                          <p:spTgt spid="47"/>
                                        </p:tgtEl>
                                        <p:attrNameLst>
                                          <p:attrName>ppt_w</p:attrName>
                                        </p:attrNameLst>
                                      </p:cBhvr>
                                      <p:tavLst>
                                        <p:tav tm="0">
                                          <p:val>
                                            <p:fltVal val="0"/>
                                          </p:val>
                                        </p:tav>
                                        <p:tav tm="100000">
                                          <p:val>
                                            <p:strVal val="#ppt_w"/>
                                          </p:val>
                                        </p:tav>
                                      </p:tavLst>
                                    </p:anim>
                                    <p:anim calcmode="lin" valueType="num">
                                      <p:cBhvr>
                                        <p:cTn id="92" dur="500" fill="hold"/>
                                        <p:tgtEl>
                                          <p:spTgt spid="47"/>
                                        </p:tgtEl>
                                        <p:attrNameLst>
                                          <p:attrName>ppt_h</p:attrName>
                                        </p:attrNameLst>
                                      </p:cBhvr>
                                      <p:tavLst>
                                        <p:tav tm="0">
                                          <p:val>
                                            <p:fltVal val="0"/>
                                          </p:val>
                                        </p:tav>
                                        <p:tav tm="100000">
                                          <p:val>
                                            <p:strVal val="#ppt_h"/>
                                          </p:val>
                                        </p:tav>
                                      </p:tavLst>
                                    </p:anim>
                                    <p:animEffect transition="in" filter="fade">
                                      <p:cBhvr>
                                        <p:cTn id="93" dur="500"/>
                                        <p:tgtEl>
                                          <p:spTgt spid="47"/>
                                        </p:tgtEl>
                                      </p:cBhvr>
                                    </p:animEffect>
                                  </p:childTnLst>
                                </p:cTn>
                              </p:par>
                            </p:childTnLst>
                          </p:cTn>
                        </p:par>
                      </p:childTnLst>
                    </p:cTn>
                  </p:par>
                </p:childTnLst>
              </p:cTn>
              <p:nextCondLst>
                <p:cond evt="onClick" delay="0">
                  <p:tgtEl>
                    <p:spTgt spid="20"/>
                  </p:tgtEl>
                </p:cond>
              </p:nextCondLst>
            </p:seq>
            <p:seq concurrent="1" nextAc="seek">
              <p:cTn id="94" restart="whenNotActive" fill="hold" evtFilter="cancelBubble" nodeType="interactiveSeq">
                <p:stCondLst>
                  <p:cond evt="onClick" delay="0">
                    <p:tgtEl>
                      <p:spTgt spid="9"/>
                    </p:tgtEl>
                  </p:cond>
                </p:stCondLst>
                <p:endSync evt="end" delay="0">
                  <p:rtn val="all"/>
                </p:endSync>
                <p:childTnLst>
                  <p:par>
                    <p:cTn id="95" fill="hold">
                      <p:stCondLst>
                        <p:cond delay="0"/>
                      </p:stCondLst>
                      <p:childTnLst>
                        <p:par>
                          <p:cTn id="96" fill="hold">
                            <p:stCondLst>
                              <p:cond delay="0"/>
                            </p:stCondLst>
                            <p:childTnLst>
                              <p:par>
                                <p:cTn id="97" presetID="9" presetClass="entr" presetSubtype="0" fill="hold" nodeType="clickEffect">
                                  <p:stCondLst>
                                    <p:cond delay="0"/>
                                  </p:stCondLst>
                                  <p:childTnLst>
                                    <p:set>
                                      <p:cBhvr>
                                        <p:cTn id="98" dur="1" fill="hold">
                                          <p:stCondLst>
                                            <p:cond delay="0"/>
                                          </p:stCondLst>
                                        </p:cTn>
                                        <p:tgtEl>
                                          <p:spTgt spid="15"/>
                                        </p:tgtEl>
                                        <p:attrNameLst>
                                          <p:attrName>style.visibility</p:attrName>
                                        </p:attrNameLst>
                                      </p:cBhvr>
                                      <p:to>
                                        <p:strVal val="visible"/>
                                      </p:to>
                                    </p:set>
                                    <p:animEffect transition="in" filter="dissolve">
                                      <p:cBhvr>
                                        <p:cTn id="99" dur="500"/>
                                        <p:tgtEl>
                                          <p:spTgt spid="15"/>
                                        </p:tgtEl>
                                      </p:cBhvr>
                                    </p:animEffect>
                                  </p:childTnLst>
                                </p:cTn>
                              </p:par>
                              <p:par>
                                <p:cTn id="100" presetID="10" presetClass="exit" presetSubtype="0" fill="hold" nodeType="withEffect">
                                  <p:stCondLst>
                                    <p:cond delay="0"/>
                                  </p:stCondLst>
                                  <p:childTnLst>
                                    <p:animEffect transition="out" filter="fade">
                                      <p:cBhvr>
                                        <p:cTn id="101" dur="500"/>
                                        <p:tgtEl>
                                          <p:spTgt spid="22"/>
                                        </p:tgtEl>
                                      </p:cBhvr>
                                    </p:animEffect>
                                    <p:set>
                                      <p:cBhvr>
                                        <p:cTn id="102"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103" restart="whenNotActive" fill="hold" evtFilter="cancelBubble" nodeType="interactiveSeq">
                <p:stCondLst>
                  <p:cond evt="onClick" delay="0">
                    <p:tgtEl>
                      <p:spTgt spid="22"/>
                    </p:tgtEl>
                  </p:cond>
                </p:stCondLst>
                <p:endSync evt="end" delay="0">
                  <p:rtn val="all"/>
                </p:endSync>
                <p:childTnLst>
                  <p:par>
                    <p:cTn id="104" fill="hold">
                      <p:stCondLst>
                        <p:cond delay="0"/>
                      </p:stCondLst>
                      <p:childTnLst>
                        <p:par>
                          <p:cTn id="105" fill="hold">
                            <p:stCondLst>
                              <p:cond delay="0"/>
                            </p:stCondLst>
                            <p:childTnLst>
                              <p:par>
                                <p:cTn id="106" presetID="0" presetClass="path" presetSubtype="0" accel="50000" decel="50000" fill="hold" nodeType="clickEffect">
                                  <p:stCondLst>
                                    <p:cond delay="0"/>
                                  </p:stCondLst>
                                  <p:childTnLst>
                                    <p:animMotion origin="layout" path="M -1.45833E-6 -1.48148E-6 L -1.45833E-6 0.00023 C -0.00338 0.00347 -0.00677 0.00648 -0.00989 0.01111 C -0.01211 0.01412 -0.01393 0.01898 -0.01614 0.02222 C -0.01875 0.02639 -0.02148 0.03009 -0.02422 0.03333 C -0.02682 0.03658 -0.03229 0.04259 -0.03229 0.04283 L -0.05547 0.12847 L -0.0457 0.10787 " pathEditMode="relative" rAng="0" ptsTypes="AAAAAAAA">
                                      <p:cBhvr>
                                        <p:cTn id="107" dur="2000" fill="hold"/>
                                        <p:tgtEl>
                                          <p:spTgt spid="22"/>
                                        </p:tgtEl>
                                        <p:attrNameLst>
                                          <p:attrName>ppt_x</p:attrName>
                                          <p:attrName>ppt_y</p:attrName>
                                        </p:attrNameLst>
                                      </p:cBhvr>
                                      <p:rCtr x="-2773" y="6412"/>
                                    </p:animMotion>
                                  </p:childTnLst>
                                </p:cTn>
                              </p:par>
                              <p:par>
                                <p:cTn id="108" presetID="10" presetClass="entr" presetSubtype="0" fill="hold" grpId="0" nodeType="withEffect">
                                  <p:stCondLst>
                                    <p:cond delay="0"/>
                                  </p:stCondLst>
                                  <p:childTnLst>
                                    <p:set>
                                      <p:cBhvr>
                                        <p:cTn id="109" dur="1" fill="hold">
                                          <p:stCondLst>
                                            <p:cond delay="0"/>
                                          </p:stCondLst>
                                        </p:cTn>
                                        <p:tgtEl>
                                          <p:spTgt spid="45"/>
                                        </p:tgtEl>
                                        <p:attrNameLst>
                                          <p:attrName>style.visibility</p:attrName>
                                        </p:attrNameLst>
                                      </p:cBhvr>
                                      <p:to>
                                        <p:strVal val="visible"/>
                                      </p:to>
                                    </p:set>
                                    <p:animEffect transition="in" filter="fade">
                                      <p:cBhvr>
                                        <p:cTn id="110" dur="500"/>
                                        <p:tgtEl>
                                          <p:spTgt spid="45"/>
                                        </p:tgtEl>
                                      </p:cBhvr>
                                    </p:animEffect>
                                  </p:childTnLst>
                                </p:cTn>
                              </p:par>
                              <p:par>
                                <p:cTn id="111" presetID="53" presetClass="entr" presetSubtype="16" fill="hold" nodeType="withEffect">
                                  <p:stCondLst>
                                    <p:cond delay="0"/>
                                  </p:stCondLst>
                                  <p:childTnLst>
                                    <p:set>
                                      <p:cBhvr>
                                        <p:cTn id="112" dur="1" fill="hold">
                                          <p:stCondLst>
                                            <p:cond delay="0"/>
                                          </p:stCondLst>
                                        </p:cTn>
                                        <p:tgtEl>
                                          <p:spTgt spid="48"/>
                                        </p:tgtEl>
                                        <p:attrNameLst>
                                          <p:attrName>style.visibility</p:attrName>
                                        </p:attrNameLst>
                                      </p:cBhvr>
                                      <p:to>
                                        <p:strVal val="visible"/>
                                      </p:to>
                                    </p:set>
                                    <p:anim calcmode="lin" valueType="num">
                                      <p:cBhvr>
                                        <p:cTn id="113" dur="500" fill="hold"/>
                                        <p:tgtEl>
                                          <p:spTgt spid="48"/>
                                        </p:tgtEl>
                                        <p:attrNameLst>
                                          <p:attrName>ppt_w</p:attrName>
                                        </p:attrNameLst>
                                      </p:cBhvr>
                                      <p:tavLst>
                                        <p:tav tm="0">
                                          <p:val>
                                            <p:fltVal val="0"/>
                                          </p:val>
                                        </p:tav>
                                        <p:tav tm="100000">
                                          <p:val>
                                            <p:strVal val="#ppt_w"/>
                                          </p:val>
                                        </p:tav>
                                      </p:tavLst>
                                    </p:anim>
                                    <p:anim calcmode="lin" valueType="num">
                                      <p:cBhvr>
                                        <p:cTn id="114" dur="500" fill="hold"/>
                                        <p:tgtEl>
                                          <p:spTgt spid="48"/>
                                        </p:tgtEl>
                                        <p:attrNameLst>
                                          <p:attrName>ppt_h</p:attrName>
                                        </p:attrNameLst>
                                      </p:cBhvr>
                                      <p:tavLst>
                                        <p:tav tm="0">
                                          <p:val>
                                            <p:fltVal val="0"/>
                                          </p:val>
                                        </p:tav>
                                        <p:tav tm="100000">
                                          <p:val>
                                            <p:strVal val="#ppt_h"/>
                                          </p:val>
                                        </p:tav>
                                      </p:tavLst>
                                    </p:anim>
                                    <p:animEffect transition="in" filter="fade">
                                      <p:cBhvr>
                                        <p:cTn id="115" dur="500"/>
                                        <p:tgtEl>
                                          <p:spTgt spid="48"/>
                                        </p:tgtEl>
                                      </p:cBhvr>
                                    </p:animEffect>
                                  </p:childTnLst>
                                </p:cTn>
                              </p:par>
                            </p:childTnLst>
                          </p:cTn>
                        </p:par>
                      </p:childTnLst>
                    </p:cTn>
                  </p:par>
                </p:childTnLst>
              </p:cTn>
              <p:nextCondLst>
                <p:cond evt="onClick" delay="0">
                  <p:tgtEl>
                    <p:spTgt spid="22"/>
                  </p:tgtEl>
                </p:cond>
              </p:nextCondLst>
            </p:seq>
            <p:seq concurrent="1" nextAc="seek">
              <p:cTn id="116" restart="whenNotActive" fill="hold" evtFilter="cancelBubble" nodeType="interactiveSeq">
                <p:stCondLst>
                  <p:cond evt="onClick" delay="0">
                    <p:tgtEl>
                      <p:spTgt spid="7"/>
                    </p:tgtEl>
                  </p:cond>
                </p:stCondLst>
                <p:endSync evt="end" delay="0">
                  <p:rtn val="all"/>
                </p:endSync>
                <p:childTnLst>
                  <p:par>
                    <p:cTn id="117" fill="hold">
                      <p:stCondLst>
                        <p:cond delay="0"/>
                      </p:stCondLst>
                      <p:childTnLst>
                        <p:par>
                          <p:cTn id="118" fill="hold">
                            <p:stCondLst>
                              <p:cond delay="0"/>
                            </p:stCondLst>
                            <p:childTnLst>
                              <p:par>
                                <p:cTn id="119" presetID="9" presetClass="entr" presetSubtype="0" fill="hold" nodeType="clickEffect">
                                  <p:stCondLst>
                                    <p:cond delay="0"/>
                                  </p:stCondLst>
                                  <p:childTnLst>
                                    <p:set>
                                      <p:cBhvr>
                                        <p:cTn id="120" dur="1" fill="hold">
                                          <p:stCondLst>
                                            <p:cond delay="0"/>
                                          </p:stCondLst>
                                        </p:cTn>
                                        <p:tgtEl>
                                          <p:spTgt spid="11"/>
                                        </p:tgtEl>
                                        <p:attrNameLst>
                                          <p:attrName>style.visibility</p:attrName>
                                        </p:attrNameLst>
                                      </p:cBhvr>
                                      <p:to>
                                        <p:strVal val="visible"/>
                                      </p:to>
                                    </p:set>
                                    <p:animEffect transition="in" filter="dissolve">
                                      <p:cBhvr>
                                        <p:cTn id="121" dur="500"/>
                                        <p:tgtEl>
                                          <p:spTgt spid="11"/>
                                        </p:tgtEl>
                                      </p:cBhvr>
                                    </p:animEffect>
                                  </p:childTnLst>
                                </p:cTn>
                              </p:par>
                              <p:par>
                                <p:cTn id="122" presetID="10" presetClass="exit" presetSubtype="0" fill="hold" nodeType="withEffect">
                                  <p:stCondLst>
                                    <p:cond delay="0"/>
                                  </p:stCondLst>
                                  <p:childTnLst>
                                    <p:animEffect transition="out" filter="fade">
                                      <p:cBhvr>
                                        <p:cTn id="123" dur="500"/>
                                        <p:tgtEl>
                                          <p:spTgt spid="37"/>
                                        </p:tgtEl>
                                      </p:cBhvr>
                                    </p:animEffect>
                                    <p:set>
                                      <p:cBhvr>
                                        <p:cTn id="124" dur="1" fill="hold">
                                          <p:stCondLst>
                                            <p:cond delay="499"/>
                                          </p:stCondLst>
                                        </p:cTn>
                                        <p:tgtEl>
                                          <p:spTgt spid="3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5" restart="whenNotActive" fill="hold" evtFilter="cancelBubble" nodeType="interactiveSeq">
                <p:stCondLst>
                  <p:cond evt="onClick" delay="0">
                    <p:tgtEl>
                      <p:spTgt spid="37"/>
                    </p:tgtEl>
                  </p:cond>
                </p:stCondLst>
                <p:endSync evt="end" delay="0">
                  <p:rtn val="all"/>
                </p:endSync>
                <p:childTnLst>
                  <p:par>
                    <p:cTn id="126" fill="hold">
                      <p:stCondLst>
                        <p:cond delay="0"/>
                      </p:stCondLst>
                      <p:childTnLst>
                        <p:par>
                          <p:cTn id="127" fill="hold">
                            <p:stCondLst>
                              <p:cond delay="0"/>
                            </p:stCondLst>
                            <p:childTnLst>
                              <p:par>
                                <p:cTn id="128" presetID="0" presetClass="path" presetSubtype="0" accel="50000" decel="50000" fill="hold" nodeType="clickEffect">
                                  <p:stCondLst>
                                    <p:cond delay="0"/>
                                  </p:stCondLst>
                                  <p:childTnLst>
                                    <p:animMotion origin="layout" path="M -3.75E-6 -5.20417E-18 L 0.00078 0.17639 " pathEditMode="relative" rAng="0" ptsTypes="AA">
                                      <p:cBhvr>
                                        <p:cTn id="129" dur="2000" fill="hold"/>
                                        <p:tgtEl>
                                          <p:spTgt spid="37"/>
                                        </p:tgtEl>
                                        <p:attrNameLst>
                                          <p:attrName>ppt_x</p:attrName>
                                          <p:attrName>ppt_y</p:attrName>
                                        </p:attrNameLst>
                                      </p:cBhvr>
                                      <p:rCtr x="143" y="9005"/>
                                    </p:animMotion>
                                  </p:childTnLst>
                                </p:cTn>
                              </p:par>
                              <p:par>
                                <p:cTn id="130" presetID="10" presetClass="entr" presetSubtype="0" fill="hold" grpId="0" nodeType="withEffect">
                                  <p:stCondLst>
                                    <p:cond delay="0"/>
                                  </p:stCondLst>
                                  <p:childTnLst>
                                    <p:set>
                                      <p:cBhvr>
                                        <p:cTn id="131" dur="1" fill="hold">
                                          <p:stCondLst>
                                            <p:cond delay="0"/>
                                          </p:stCondLst>
                                        </p:cTn>
                                        <p:tgtEl>
                                          <p:spTgt spid="17"/>
                                        </p:tgtEl>
                                        <p:attrNameLst>
                                          <p:attrName>style.visibility</p:attrName>
                                        </p:attrNameLst>
                                      </p:cBhvr>
                                      <p:to>
                                        <p:strVal val="visible"/>
                                      </p:to>
                                    </p:set>
                                    <p:animEffect transition="in" filter="fade">
                                      <p:cBhvr>
                                        <p:cTn id="132" dur="500"/>
                                        <p:tgtEl>
                                          <p:spTgt spid="17"/>
                                        </p:tgtEl>
                                      </p:cBhvr>
                                    </p:animEffect>
                                  </p:childTnLst>
                                </p:cTn>
                              </p:par>
                              <p:par>
                                <p:cTn id="133" presetID="53" presetClass="entr" presetSubtype="16" fill="hold" nodeType="withEffect">
                                  <p:stCondLst>
                                    <p:cond delay="0"/>
                                  </p:stCondLst>
                                  <p:childTnLst>
                                    <p:set>
                                      <p:cBhvr>
                                        <p:cTn id="134" dur="1" fill="hold">
                                          <p:stCondLst>
                                            <p:cond delay="0"/>
                                          </p:stCondLst>
                                        </p:cTn>
                                        <p:tgtEl>
                                          <p:spTgt spid="50"/>
                                        </p:tgtEl>
                                        <p:attrNameLst>
                                          <p:attrName>style.visibility</p:attrName>
                                        </p:attrNameLst>
                                      </p:cBhvr>
                                      <p:to>
                                        <p:strVal val="visible"/>
                                      </p:to>
                                    </p:set>
                                    <p:anim calcmode="lin" valueType="num">
                                      <p:cBhvr>
                                        <p:cTn id="135" dur="500" fill="hold"/>
                                        <p:tgtEl>
                                          <p:spTgt spid="50"/>
                                        </p:tgtEl>
                                        <p:attrNameLst>
                                          <p:attrName>ppt_w</p:attrName>
                                        </p:attrNameLst>
                                      </p:cBhvr>
                                      <p:tavLst>
                                        <p:tav tm="0">
                                          <p:val>
                                            <p:fltVal val="0"/>
                                          </p:val>
                                        </p:tav>
                                        <p:tav tm="100000">
                                          <p:val>
                                            <p:strVal val="#ppt_w"/>
                                          </p:val>
                                        </p:tav>
                                      </p:tavLst>
                                    </p:anim>
                                    <p:anim calcmode="lin" valueType="num">
                                      <p:cBhvr>
                                        <p:cTn id="136" dur="500" fill="hold"/>
                                        <p:tgtEl>
                                          <p:spTgt spid="50"/>
                                        </p:tgtEl>
                                        <p:attrNameLst>
                                          <p:attrName>ppt_h</p:attrName>
                                        </p:attrNameLst>
                                      </p:cBhvr>
                                      <p:tavLst>
                                        <p:tav tm="0">
                                          <p:val>
                                            <p:fltVal val="0"/>
                                          </p:val>
                                        </p:tav>
                                        <p:tav tm="100000">
                                          <p:val>
                                            <p:strVal val="#ppt_h"/>
                                          </p:val>
                                        </p:tav>
                                      </p:tavLst>
                                    </p:anim>
                                    <p:animEffect transition="in" filter="fade">
                                      <p:cBhvr>
                                        <p:cTn id="137" dur="500"/>
                                        <p:tgtEl>
                                          <p:spTgt spid="50"/>
                                        </p:tgtEl>
                                      </p:cBhvr>
                                    </p:animEffect>
                                  </p:childTnLst>
                                </p:cTn>
                              </p:par>
                            </p:childTnLst>
                          </p:cTn>
                        </p:par>
                      </p:childTnLst>
                    </p:cTn>
                  </p:par>
                </p:childTnLst>
              </p:cTn>
              <p:nextCondLst>
                <p:cond evt="onClick" delay="0">
                  <p:tgtEl>
                    <p:spTgt spid="37"/>
                  </p:tgtEl>
                </p:cond>
              </p:nextCondLst>
            </p:seq>
          </p:childTnLst>
        </p:cTn>
      </p:par>
    </p:tnLst>
    <p:bldLst>
      <p:bldP spid="25" grpId="0" animBg="1"/>
      <p:bldP spid="26" grpId="0" animBg="1"/>
      <p:bldP spid="27" grpId="0" animBg="1"/>
      <p:bldP spid="28" grpId="0" animBg="1"/>
      <p:bldP spid="2" grpId="0" animBg="1"/>
      <p:bldP spid="10" grpId="0" animBg="1"/>
      <p:bldP spid="17" grpId="0" animBg="1"/>
      <p:bldP spid="30" grpId="0" animBg="1"/>
      <p:bldP spid="45"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 xmlns:a16="http://schemas.microsoft.com/office/drawing/2014/main" id="{FDA0BE07-7D52-40C3-A340-ACB9DF76905F}"/>
              </a:ext>
            </a:extLst>
          </p:cNvPr>
          <p:cNvSpPr txBox="1"/>
          <p:nvPr/>
        </p:nvSpPr>
        <p:spPr>
          <a:xfrm>
            <a:off x="596237" y="428078"/>
            <a:ext cx="10999526" cy="7094250"/>
          </a:xfrm>
          <a:prstGeom prst="rect">
            <a:avLst/>
          </a:prstGeom>
          <a:noFill/>
        </p:spPr>
        <p:txBody>
          <a:bodyPr wrap="square" rtlCol="0">
            <a:spAutoFit/>
          </a:bodyPr>
          <a:lstStyle/>
          <a:p>
            <a:pPr algn="just">
              <a:lnSpc>
                <a:spcPts val="4200"/>
              </a:lnSpc>
            </a:pPr>
            <a:r>
              <a:rPr lang="en-US" sz="2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solidFill>
                  <a:srgbClr val="00B0F0"/>
                </a:solidFill>
                <a:latin typeface="Times New Roman" panose="02020603050405020304" pitchFamily="18" charset="0"/>
                <a:ea typeface="Arial-Rounded" panose="020B0500000000000000" pitchFamily="34" charset="0"/>
                <a:cs typeface="Times New Roman" panose="02020603050405020304" pitchFamily="18" charset="0"/>
              </a:rPr>
              <a:t>Chú</a:t>
            </a:r>
            <a:r>
              <a:rPr lang="en-US" sz="2600" b="1" dirty="0">
                <a:solidFill>
                  <a:srgbClr val="00B0F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solidFill>
                  <a:srgbClr val="00B0F0"/>
                </a:solidFill>
                <a:latin typeface="Times New Roman" panose="02020603050405020304" pitchFamily="18" charset="0"/>
                <a:ea typeface="Arial-Rounded" panose="020B0500000000000000" pitchFamily="34" charset="0"/>
                <a:cs typeface="Times New Roman" panose="02020603050405020304" pitchFamily="18" charset="0"/>
              </a:rPr>
              <a:t>cánh</a:t>
            </a:r>
            <a:r>
              <a:rPr lang="en-US" sz="2600" b="1" dirty="0">
                <a:solidFill>
                  <a:srgbClr val="00B0F0"/>
                </a:solidFill>
                <a:latin typeface="Times New Roman" panose="02020603050405020304" pitchFamily="18" charset="0"/>
                <a:ea typeface="Arial-Rounded" panose="020B0500000000000000" pitchFamily="34" charset="0"/>
                <a:cs typeface="Times New Roman" panose="02020603050405020304" pitchFamily="18" charset="0"/>
              </a:rPr>
              <a:t> cam </a:t>
            </a:r>
            <a:r>
              <a:rPr lang="en-US" sz="2600" b="1" dirty="0" err="1">
                <a:solidFill>
                  <a:srgbClr val="00B0F0"/>
                </a:solidFill>
                <a:latin typeface="Times New Roman" panose="02020603050405020304" pitchFamily="18" charset="0"/>
                <a:ea typeface="Arial-Rounded" panose="020B0500000000000000" pitchFamily="34" charset="0"/>
                <a:cs typeface="Times New Roman" panose="02020603050405020304" pitchFamily="18" charset="0"/>
              </a:rPr>
              <a:t>đi</a:t>
            </a:r>
            <a:r>
              <a:rPr lang="en-US" sz="2600" b="1" dirty="0">
                <a:solidFill>
                  <a:srgbClr val="00B0F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solidFill>
                  <a:srgbClr val="00B0F0"/>
                </a:solidFill>
                <a:latin typeface="Times New Roman" panose="02020603050405020304" pitchFamily="18" charset="0"/>
                <a:ea typeface="Arial-Rounded" panose="020B0500000000000000" pitchFamily="34" charset="0"/>
                <a:cs typeface="Times New Roman" panose="02020603050405020304" pitchFamily="18" charset="0"/>
              </a:rPr>
              <a:t>lạc</a:t>
            </a:r>
            <a:r>
              <a:rPr lang="en-US" sz="2600" b="1" dirty="0">
                <a:solidFill>
                  <a:srgbClr val="00B0F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solidFill>
                  <a:srgbClr val="00B0F0"/>
                </a:solidFill>
                <a:latin typeface="Times New Roman" panose="02020603050405020304" pitchFamily="18" charset="0"/>
                <a:ea typeface="Arial-Rounded" panose="020B0500000000000000" pitchFamily="34" charset="0"/>
                <a:cs typeface="Times New Roman" panose="02020603050405020304" pitchFamily="18" charset="0"/>
              </a:rPr>
              <a:t>vào</a:t>
            </a:r>
            <a:r>
              <a:rPr lang="en-US" sz="2600" b="1" dirty="0">
                <a:solidFill>
                  <a:srgbClr val="00B0F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solidFill>
                  <a:srgbClr val="00B0F0"/>
                </a:solidFill>
                <a:latin typeface="Times New Roman" panose="02020603050405020304" pitchFamily="18" charset="0"/>
                <a:ea typeface="Arial-Rounded" panose="020B0500000000000000" pitchFamily="34" charset="0"/>
                <a:cs typeface="Times New Roman" panose="02020603050405020304" pitchFamily="18" charset="0"/>
              </a:rPr>
              <a:t>nhà</a:t>
            </a:r>
            <a:r>
              <a:rPr lang="en-US" sz="2600" b="1" dirty="0">
                <a:solidFill>
                  <a:srgbClr val="00B0F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solidFill>
                  <a:srgbClr val="00B0F0"/>
                </a:solidFill>
                <a:latin typeface="Times New Roman" panose="02020603050405020304" pitchFamily="18" charset="0"/>
                <a:ea typeface="Arial-Rounded" panose="020B0500000000000000" pitchFamily="34" charset="0"/>
                <a:cs typeface="Times New Roman" panose="02020603050405020304" pitchFamily="18" charset="0"/>
              </a:rPr>
              <a:t>Bống</a:t>
            </a:r>
            <a:r>
              <a:rPr lang="en-US" sz="2600" b="1" dirty="0">
                <a:solidFill>
                  <a:srgbClr val="00B0F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solidFill>
                  <a:srgbClr val="00B0F0"/>
                </a:solidFill>
                <a:latin typeface="Times New Roman" panose="02020603050405020304" pitchFamily="18" charset="0"/>
                <a:ea typeface="Arial-Rounded" panose="020B0500000000000000" pitchFamily="34" charset="0"/>
                <a:cs typeface="Times New Roman" panose="02020603050405020304" pitchFamily="18" charset="0"/>
              </a:rPr>
              <a:t>Chân</a:t>
            </a:r>
            <a:r>
              <a:rPr lang="en-US" sz="2600" b="1" dirty="0">
                <a:solidFill>
                  <a:srgbClr val="00B0F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solidFill>
                  <a:srgbClr val="00B0F0"/>
                </a:solidFill>
                <a:latin typeface="Times New Roman" panose="02020603050405020304" pitchFamily="18" charset="0"/>
                <a:ea typeface="Arial-Rounded" panose="020B0500000000000000" pitchFamily="34" charset="0"/>
                <a:cs typeface="Times New Roman" panose="02020603050405020304" pitchFamily="18" charset="0"/>
              </a:rPr>
              <a:t>chú</a:t>
            </a:r>
            <a:r>
              <a:rPr lang="en-US" sz="2600" b="1" dirty="0">
                <a:solidFill>
                  <a:srgbClr val="00B0F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solidFill>
                  <a:srgbClr val="00B0F0"/>
                </a:solidFill>
                <a:latin typeface="Times New Roman" panose="02020603050405020304" pitchFamily="18" charset="0"/>
                <a:ea typeface="Arial-Rounded" panose="020B0500000000000000" pitchFamily="34" charset="0"/>
                <a:cs typeface="Times New Roman" panose="02020603050405020304" pitchFamily="18" charset="0"/>
              </a:rPr>
              <a:t>bị</a:t>
            </a:r>
            <a:r>
              <a:rPr lang="en-US" sz="2600" b="1" dirty="0">
                <a:solidFill>
                  <a:srgbClr val="00B0F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solidFill>
                  <a:srgbClr val="00B0F0"/>
                </a:solidFill>
                <a:latin typeface="Times New Roman" panose="02020603050405020304" pitchFamily="18" charset="0"/>
                <a:ea typeface="Arial-Rounded" panose="020B0500000000000000" pitchFamily="34" charset="0"/>
                <a:cs typeface="Times New Roman" panose="02020603050405020304" pitchFamily="18" charset="0"/>
              </a:rPr>
              <a:t>thương</a:t>
            </a:r>
            <a:r>
              <a:rPr lang="en-US" sz="2600" b="1" dirty="0">
                <a:solidFill>
                  <a:srgbClr val="00B0F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solidFill>
                  <a:srgbClr val="00B0F0"/>
                </a:solidFill>
                <a:latin typeface="Times New Roman" panose="02020603050405020304" pitchFamily="18" charset="0"/>
                <a:ea typeface="Arial-Rounded" panose="020B0500000000000000" pitchFamily="34" charset="0"/>
                <a:cs typeface="Times New Roman" panose="02020603050405020304" pitchFamily="18" charset="0"/>
              </a:rPr>
              <a:t>bước</a:t>
            </a:r>
            <a:r>
              <a:rPr lang="en-US" sz="2600" b="1" dirty="0">
                <a:solidFill>
                  <a:srgbClr val="00B0F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solidFill>
                  <a:srgbClr val="00B0F0"/>
                </a:solidFill>
                <a:latin typeface="Times New Roman" panose="02020603050405020304" pitchFamily="18" charset="0"/>
                <a:ea typeface="Arial-Rounded" panose="020B0500000000000000" pitchFamily="34" charset="0"/>
                <a:cs typeface="Times New Roman" panose="02020603050405020304" pitchFamily="18" charset="0"/>
              </a:rPr>
              <a:t>đi</a:t>
            </a:r>
            <a:r>
              <a:rPr lang="en-US" sz="2600" b="1" dirty="0">
                <a:solidFill>
                  <a:srgbClr val="00B0F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solidFill>
                  <a:srgbClr val="00B0F0"/>
                </a:solidFill>
                <a:latin typeface="Times New Roman" panose="02020603050405020304" pitchFamily="18" charset="0"/>
                <a:ea typeface="Arial-Rounded" panose="020B0500000000000000" pitchFamily="34" charset="0"/>
                <a:cs typeface="Times New Roman" panose="02020603050405020304" pitchFamily="18" charset="0"/>
              </a:rPr>
              <a:t>tập</a:t>
            </a:r>
            <a:r>
              <a:rPr lang="en-US" sz="2600" b="1" dirty="0">
                <a:solidFill>
                  <a:srgbClr val="00B0F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solidFill>
                  <a:srgbClr val="00B0F0"/>
                </a:solidFill>
                <a:latin typeface="Times New Roman" panose="02020603050405020304" pitchFamily="18" charset="0"/>
                <a:ea typeface="Arial-Rounded" panose="020B0500000000000000" pitchFamily="34" charset="0"/>
                <a:cs typeface="Times New Roman" panose="02020603050405020304" pitchFamily="18" charset="0"/>
              </a:rPr>
              <a:t>tễnh</a:t>
            </a:r>
            <a:r>
              <a:rPr lang="en-US" sz="2600" b="1" dirty="0">
                <a:solidFill>
                  <a:srgbClr val="00B0F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solidFill>
                  <a:srgbClr val="00B0F0"/>
                </a:solidFill>
                <a:latin typeface="Times New Roman" panose="02020603050405020304" pitchFamily="18" charset="0"/>
                <a:ea typeface="Arial-Rounded" panose="020B0500000000000000" pitchFamily="34" charset="0"/>
                <a:cs typeface="Times New Roman" panose="02020603050405020304" pitchFamily="18" charset="0"/>
              </a:rPr>
              <a:t>Bống</a:t>
            </a:r>
            <a:r>
              <a:rPr lang="en-US" sz="2600" b="1" dirty="0">
                <a:solidFill>
                  <a:srgbClr val="00B0F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solidFill>
                  <a:srgbClr val="00B0F0"/>
                </a:solidFill>
                <a:latin typeface="Times New Roman" panose="02020603050405020304" pitchFamily="18" charset="0"/>
                <a:ea typeface="Arial-Rounded" panose="020B0500000000000000" pitchFamily="34" charset="0"/>
                <a:cs typeface="Times New Roman" panose="02020603050405020304" pitchFamily="18" charset="0"/>
              </a:rPr>
              <a:t>thương</a:t>
            </a:r>
            <a:r>
              <a:rPr lang="en-US" sz="2600" b="1" dirty="0">
                <a:solidFill>
                  <a:srgbClr val="00B0F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solidFill>
                  <a:srgbClr val="00B0F0"/>
                </a:solidFill>
                <a:latin typeface="Times New Roman" panose="02020603050405020304" pitchFamily="18" charset="0"/>
                <a:ea typeface="Arial-Rounded" panose="020B0500000000000000" pitchFamily="34" charset="0"/>
                <a:cs typeface="Times New Roman" panose="02020603050405020304" pitchFamily="18" charset="0"/>
              </a:rPr>
              <a:t>quá</a:t>
            </a:r>
            <a:r>
              <a:rPr lang="en-US" sz="2600" b="1" dirty="0">
                <a:solidFill>
                  <a:srgbClr val="00B0F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solidFill>
                  <a:srgbClr val="00B0F0"/>
                </a:solidFill>
                <a:latin typeface="Times New Roman" panose="02020603050405020304" pitchFamily="18" charset="0"/>
                <a:ea typeface="Arial-Rounded" panose="020B0500000000000000" pitchFamily="34" charset="0"/>
                <a:cs typeface="Times New Roman" panose="02020603050405020304" pitchFamily="18" charset="0"/>
              </a:rPr>
              <a:t>đặt</a:t>
            </a:r>
            <a:r>
              <a:rPr lang="en-US" sz="2600" b="1" dirty="0">
                <a:solidFill>
                  <a:srgbClr val="00B0F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solidFill>
                  <a:srgbClr val="00B0F0"/>
                </a:solidFill>
                <a:latin typeface="Times New Roman" panose="02020603050405020304" pitchFamily="18" charset="0"/>
                <a:ea typeface="Arial-Rounded" panose="020B0500000000000000" pitchFamily="34" charset="0"/>
                <a:cs typeface="Times New Roman" panose="02020603050405020304" pitchFamily="18" charset="0"/>
              </a:rPr>
              <a:t>cánh</a:t>
            </a:r>
            <a:r>
              <a:rPr lang="en-US" sz="2600" b="1" dirty="0">
                <a:solidFill>
                  <a:srgbClr val="00B0F0"/>
                </a:solidFill>
                <a:latin typeface="Times New Roman" panose="02020603050405020304" pitchFamily="18" charset="0"/>
                <a:ea typeface="Arial-Rounded" panose="020B0500000000000000" pitchFamily="34" charset="0"/>
                <a:cs typeface="Times New Roman" panose="02020603050405020304" pitchFamily="18" charset="0"/>
              </a:rPr>
              <a:t> cam </a:t>
            </a:r>
            <a:r>
              <a:rPr lang="en-US" sz="2600" b="1" dirty="0" err="1">
                <a:solidFill>
                  <a:srgbClr val="00B0F0"/>
                </a:solidFill>
                <a:latin typeface="Times New Roman" panose="02020603050405020304" pitchFamily="18" charset="0"/>
                <a:ea typeface="Arial-Rounded" panose="020B0500000000000000" pitchFamily="34" charset="0"/>
                <a:cs typeface="Times New Roman" panose="02020603050405020304" pitchFamily="18" charset="0"/>
              </a:rPr>
              <a:t>vào</a:t>
            </a:r>
            <a:r>
              <a:rPr lang="en-US" sz="2600" b="1" dirty="0">
                <a:solidFill>
                  <a:srgbClr val="00B0F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solidFill>
                  <a:srgbClr val="00B0F0"/>
                </a:solidFill>
                <a:latin typeface="Times New Roman" panose="02020603050405020304" pitchFamily="18" charset="0"/>
                <a:ea typeface="Arial-Rounded" panose="020B0500000000000000" pitchFamily="34" charset="0"/>
                <a:cs typeface="Times New Roman" panose="02020603050405020304" pitchFamily="18" charset="0"/>
              </a:rPr>
              <a:t>một</a:t>
            </a:r>
            <a:r>
              <a:rPr lang="en-US" sz="2600" b="1" dirty="0">
                <a:solidFill>
                  <a:srgbClr val="00B0F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solidFill>
                  <a:srgbClr val="00B0F0"/>
                </a:solidFill>
                <a:latin typeface="Times New Roman" panose="02020603050405020304" pitchFamily="18" charset="0"/>
                <a:ea typeface="Arial-Rounded" panose="020B0500000000000000" pitchFamily="34" charset="0"/>
                <a:cs typeface="Times New Roman" panose="02020603050405020304" pitchFamily="18" charset="0"/>
              </a:rPr>
              <a:t>chiếc</a:t>
            </a:r>
            <a:r>
              <a:rPr lang="en-US" sz="2600" b="1" dirty="0">
                <a:solidFill>
                  <a:srgbClr val="00B0F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solidFill>
                  <a:srgbClr val="00B0F0"/>
                </a:solidFill>
                <a:latin typeface="Times New Roman" panose="02020603050405020304" pitchFamily="18" charset="0"/>
                <a:ea typeface="Arial-Rounded" panose="020B0500000000000000" pitchFamily="34" charset="0"/>
                <a:cs typeface="Times New Roman" panose="02020603050405020304" pitchFamily="18" charset="0"/>
              </a:rPr>
              <a:t>lọ</a:t>
            </a:r>
            <a:r>
              <a:rPr lang="en-US" sz="2600" b="1" dirty="0">
                <a:solidFill>
                  <a:srgbClr val="00B0F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solidFill>
                  <a:srgbClr val="00B0F0"/>
                </a:solidFill>
                <a:latin typeface="Times New Roman" panose="02020603050405020304" pitchFamily="18" charset="0"/>
                <a:ea typeface="Arial-Rounded" panose="020B0500000000000000" pitchFamily="34" charset="0"/>
                <a:cs typeface="Times New Roman" panose="02020603050405020304" pitchFamily="18" charset="0"/>
              </a:rPr>
              <a:t>nhỏ</a:t>
            </a:r>
            <a:r>
              <a:rPr lang="en-US" sz="2600" b="1" dirty="0">
                <a:solidFill>
                  <a:srgbClr val="00B0F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solidFill>
                  <a:srgbClr val="00B0F0"/>
                </a:solidFill>
                <a:latin typeface="Times New Roman" panose="02020603050405020304" pitchFamily="18" charset="0"/>
                <a:ea typeface="Arial-Rounded" panose="020B0500000000000000" pitchFamily="34" charset="0"/>
                <a:cs typeface="Times New Roman" panose="02020603050405020304" pitchFamily="18" charset="0"/>
              </a:rPr>
              <a:t>đựng</a:t>
            </a:r>
            <a:r>
              <a:rPr lang="en-US" sz="2600" b="1" dirty="0">
                <a:solidFill>
                  <a:srgbClr val="00B0F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solidFill>
                  <a:srgbClr val="00B0F0"/>
                </a:solidFill>
                <a:latin typeface="Times New Roman" panose="02020603050405020304" pitchFamily="18" charset="0"/>
                <a:ea typeface="Arial-Rounded" panose="020B0500000000000000" pitchFamily="34" charset="0"/>
                <a:cs typeface="Times New Roman" panose="02020603050405020304" pitchFamily="18" charset="0"/>
              </a:rPr>
              <a:t>đầy</a:t>
            </a:r>
            <a:r>
              <a:rPr lang="en-US" sz="2600" b="1" dirty="0">
                <a:solidFill>
                  <a:srgbClr val="00B0F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solidFill>
                  <a:srgbClr val="00B0F0"/>
                </a:solidFill>
                <a:latin typeface="Times New Roman" panose="02020603050405020304" pitchFamily="18" charset="0"/>
                <a:ea typeface="Arial-Rounded" panose="020B0500000000000000" pitchFamily="34" charset="0"/>
                <a:cs typeface="Times New Roman" panose="02020603050405020304" pitchFamily="18" charset="0"/>
              </a:rPr>
              <a:t>cỏ</a:t>
            </a:r>
            <a:r>
              <a:rPr lang="en-US" sz="2600" b="1" dirty="0">
                <a:solidFill>
                  <a:srgbClr val="00B0F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solidFill>
                  <a:srgbClr val="00B0F0"/>
                </a:solidFill>
                <a:latin typeface="Times New Roman" panose="02020603050405020304" pitchFamily="18" charset="0"/>
                <a:ea typeface="Arial-Rounded" panose="020B0500000000000000" pitchFamily="34" charset="0"/>
                <a:cs typeface="Times New Roman" panose="02020603050405020304" pitchFamily="18" charset="0"/>
              </a:rPr>
              <a:t>Từ</a:t>
            </a:r>
            <a:r>
              <a:rPr lang="en-US" sz="2600" b="1" dirty="0">
                <a:solidFill>
                  <a:srgbClr val="00B0F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solidFill>
                  <a:srgbClr val="00B0F0"/>
                </a:solidFill>
                <a:latin typeface="Times New Roman" panose="02020603050405020304" pitchFamily="18" charset="0"/>
                <a:ea typeface="Arial-Rounded" panose="020B0500000000000000" pitchFamily="34" charset="0"/>
                <a:cs typeface="Times New Roman" panose="02020603050405020304" pitchFamily="18" charset="0"/>
              </a:rPr>
              <a:t>ngày</a:t>
            </a:r>
            <a:r>
              <a:rPr lang="en-US" sz="2600" b="1" dirty="0">
                <a:solidFill>
                  <a:srgbClr val="00B0F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solidFill>
                  <a:srgbClr val="00B0F0"/>
                </a:solidFill>
                <a:latin typeface="Times New Roman" panose="02020603050405020304" pitchFamily="18" charset="0"/>
                <a:ea typeface="Arial-Rounded" panose="020B0500000000000000" pitchFamily="34" charset="0"/>
                <a:cs typeface="Times New Roman" panose="02020603050405020304" pitchFamily="18" charset="0"/>
              </a:rPr>
              <a:t>đó</a:t>
            </a:r>
            <a:r>
              <a:rPr lang="en-US" sz="2600" b="1" dirty="0">
                <a:solidFill>
                  <a:srgbClr val="00B0F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solidFill>
                  <a:srgbClr val="00B0F0"/>
                </a:solidFill>
                <a:latin typeface="Times New Roman" panose="02020603050405020304" pitchFamily="18" charset="0"/>
                <a:ea typeface="Arial-Rounded" panose="020B0500000000000000" pitchFamily="34" charset="0"/>
                <a:cs typeface="Times New Roman" panose="02020603050405020304" pitchFamily="18" charset="0"/>
              </a:rPr>
              <a:t>cánh</a:t>
            </a:r>
            <a:r>
              <a:rPr lang="en-US" sz="2600" b="1" dirty="0">
                <a:solidFill>
                  <a:srgbClr val="00B0F0"/>
                </a:solidFill>
                <a:latin typeface="Times New Roman" panose="02020603050405020304" pitchFamily="18" charset="0"/>
                <a:ea typeface="Arial-Rounded" panose="020B0500000000000000" pitchFamily="34" charset="0"/>
                <a:cs typeface="Times New Roman" panose="02020603050405020304" pitchFamily="18" charset="0"/>
              </a:rPr>
              <a:t> cam </a:t>
            </a:r>
            <a:r>
              <a:rPr lang="en-US" sz="2600" b="1" dirty="0" err="1">
                <a:solidFill>
                  <a:srgbClr val="00B0F0"/>
                </a:solidFill>
                <a:latin typeface="Times New Roman" panose="02020603050405020304" pitchFamily="18" charset="0"/>
                <a:ea typeface="Arial-Rounded" panose="020B0500000000000000" pitchFamily="34" charset="0"/>
                <a:cs typeface="Times New Roman" panose="02020603050405020304" pitchFamily="18" charset="0"/>
              </a:rPr>
              <a:t>trở</a:t>
            </a:r>
            <a:r>
              <a:rPr lang="en-US" sz="2600" b="1" dirty="0">
                <a:solidFill>
                  <a:srgbClr val="00B0F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solidFill>
                  <a:srgbClr val="00B0F0"/>
                </a:solidFill>
                <a:latin typeface="Times New Roman" panose="02020603050405020304" pitchFamily="18" charset="0"/>
                <a:ea typeface="Arial-Rounded" panose="020B0500000000000000" pitchFamily="34" charset="0"/>
                <a:cs typeface="Times New Roman" panose="02020603050405020304" pitchFamily="18" charset="0"/>
              </a:rPr>
              <a:t>thành</a:t>
            </a:r>
            <a:r>
              <a:rPr lang="en-US" sz="2600" b="1" dirty="0">
                <a:solidFill>
                  <a:srgbClr val="00B0F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solidFill>
                  <a:srgbClr val="00B0F0"/>
                </a:solidFill>
                <a:latin typeface="Times New Roman" panose="02020603050405020304" pitchFamily="18" charset="0"/>
                <a:ea typeface="Arial-Rounded" panose="020B0500000000000000" pitchFamily="34" charset="0"/>
                <a:cs typeface="Times New Roman" panose="02020603050405020304" pitchFamily="18" charset="0"/>
              </a:rPr>
              <a:t>người</a:t>
            </a:r>
            <a:r>
              <a:rPr lang="en-US" sz="2600" b="1" dirty="0">
                <a:solidFill>
                  <a:srgbClr val="00B0F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solidFill>
                  <a:srgbClr val="00B0F0"/>
                </a:solidFill>
                <a:latin typeface="Times New Roman" panose="02020603050405020304" pitchFamily="18" charset="0"/>
                <a:ea typeface="Arial-Rounded" panose="020B0500000000000000" pitchFamily="34" charset="0"/>
                <a:cs typeface="Times New Roman" panose="02020603050405020304" pitchFamily="18" charset="0"/>
              </a:rPr>
              <a:t>bạn</a:t>
            </a:r>
            <a:r>
              <a:rPr lang="en-US" sz="2600" b="1" dirty="0">
                <a:solidFill>
                  <a:srgbClr val="00B0F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solidFill>
                  <a:srgbClr val="00B0F0"/>
                </a:solidFill>
                <a:latin typeface="Times New Roman" panose="02020603050405020304" pitchFamily="18" charset="0"/>
                <a:ea typeface="Arial-Rounded" panose="020B0500000000000000" pitchFamily="34" charset="0"/>
                <a:cs typeface="Times New Roman" panose="02020603050405020304" pitchFamily="18" charset="0"/>
              </a:rPr>
              <a:t>nhỏ</a:t>
            </a:r>
            <a:r>
              <a:rPr lang="en-US" sz="2600" b="1" dirty="0">
                <a:solidFill>
                  <a:srgbClr val="00B0F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solidFill>
                  <a:srgbClr val="00B0F0"/>
                </a:solidFill>
                <a:latin typeface="Times New Roman" panose="02020603050405020304" pitchFamily="18" charset="0"/>
                <a:ea typeface="Arial-Rounded" panose="020B0500000000000000" pitchFamily="34" charset="0"/>
                <a:cs typeface="Times New Roman" panose="02020603050405020304" pitchFamily="18" charset="0"/>
              </a:rPr>
              <a:t>xíu</a:t>
            </a:r>
            <a:r>
              <a:rPr lang="en-US" sz="2600" b="1" dirty="0">
                <a:solidFill>
                  <a:srgbClr val="00B0F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solidFill>
                  <a:srgbClr val="00B0F0"/>
                </a:solidFill>
                <a:latin typeface="Times New Roman" panose="02020603050405020304" pitchFamily="18" charset="0"/>
                <a:ea typeface="Arial-Rounded" panose="020B0500000000000000" pitchFamily="34" charset="0"/>
                <a:cs typeface="Times New Roman" panose="02020603050405020304" pitchFamily="18" charset="0"/>
              </a:rPr>
              <a:t>của</a:t>
            </a:r>
            <a:r>
              <a:rPr lang="en-US" sz="2600" b="1" dirty="0">
                <a:solidFill>
                  <a:srgbClr val="00B0F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solidFill>
                  <a:srgbClr val="00B0F0"/>
                </a:solidFill>
                <a:latin typeface="Times New Roman" panose="02020603050405020304" pitchFamily="18" charset="0"/>
                <a:ea typeface="Arial-Rounded" panose="020B0500000000000000" pitchFamily="34" charset="0"/>
                <a:cs typeface="Times New Roman" panose="02020603050405020304" pitchFamily="18" charset="0"/>
              </a:rPr>
              <a:t>Bống</a:t>
            </a:r>
            <a:r>
              <a:rPr lang="en-US" sz="2600" b="1" dirty="0">
                <a:solidFill>
                  <a:srgbClr val="00B0F0"/>
                </a:solidFill>
                <a:latin typeface="Times New Roman" panose="02020603050405020304" pitchFamily="18" charset="0"/>
                <a:ea typeface="Arial-Rounded" panose="020B0500000000000000" pitchFamily="34" charset="0"/>
                <a:cs typeface="Times New Roman" panose="02020603050405020304" pitchFamily="18" charset="0"/>
              </a:rPr>
              <a:t>.</a:t>
            </a:r>
          </a:p>
          <a:p>
            <a:pPr algn="just">
              <a:lnSpc>
                <a:spcPts val="4200"/>
              </a:lnSpc>
            </a:pPr>
            <a:r>
              <a:rPr lang="en-US" sz="26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Cánh</a:t>
            </a:r>
            <a:r>
              <a:rPr lang="en-US" sz="2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cam </a:t>
            </a:r>
            <a:r>
              <a:rPr lang="en-US" sz="26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có</a:t>
            </a:r>
            <a:r>
              <a:rPr lang="en-US" sz="2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đôi</a:t>
            </a:r>
            <a:r>
              <a:rPr lang="en-US" sz="2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cánh</a:t>
            </a:r>
            <a:r>
              <a:rPr lang="en-US" sz="2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xanh</a:t>
            </a:r>
            <a:r>
              <a:rPr lang="en-US" sz="2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biếc</a:t>
            </a:r>
            <a:r>
              <a:rPr lang="en-US" sz="2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óng</a:t>
            </a:r>
            <a:r>
              <a:rPr lang="en-US" sz="2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ánh</a:t>
            </a:r>
            <a:r>
              <a:rPr lang="en-US" sz="2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dưới</a:t>
            </a:r>
            <a:r>
              <a:rPr lang="en-US" sz="2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ánh</a:t>
            </a:r>
            <a:r>
              <a:rPr lang="en-US" sz="2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nắng</a:t>
            </a:r>
            <a:r>
              <a:rPr lang="en-US" sz="2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mặt</a:t>
            </a:r>
            <a:r>
              <a:rPr lang="en-US" sz="2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trời</a:t>
            </a:r>
            <a:r>
              <a:rPr lang="en-US" sz="2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Mỗi</a:t>
            </a:r>
            <a:r>
              <a:rPr lang="en-US" sz="2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khi</a:t>
            </a:r>
            <a:r>
              <a:rPr lang="en-US" sz="2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nghe</a:t>
            </a:r>
            <a:r>
              <a:rPr lang="en-US" sz="2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tiếng</a:t>
            </a:r>
            <a:r>
              <a:rPr lang="en-US" sz="2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động</a:t>
            </a:r>
            <a:r>
              <a:rPr lang="en-US" sz="2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chú</a:t>
            </a:r>
            <a:r>
              <a:rPr lang="en-US" sz="2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khệ</a:t>
            </a:r>
            <a:r>
              <a:rPr lang="en-US" sz="2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nệ</a:t>
            </a:r>
            <a:r>
              <a:rPr lang="en-US" sz="2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ôm</a:t>
            </a:r>
            <a:r>
              <a:rPr lang="en-US" sz="2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cái</a:t>
            </a:r>
            <a:r>
              <a:rPr lang="en-US" sz="2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bụng</a:t>
            </a:r>
            <a:r>
              <a:rPr lang="en-US" sz="2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tròn</a:t>
            </a:r>
            <a:r>
              <a:rPr lang="en-US" sz="2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lẳn</a:t>
            </a:r>
            <a:r>
              <a:rPr lang="en-US" sz="2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trốn</a:t>
            </a:r>
            <a:r>
              <a:rPr lang="en-US" sz="2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vào</a:t>
            </a:r>
            <a:r>
              <a:rPr lang="en-US" sz="2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đám</a:t>
            </a:r>
            <a:r>
              <a:rPr lang="en-US" sz="2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cỏ</a:t>
            </a:r>
            <a:r>
              <a:rPr lang="en-US" sz="2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rối</a:t>
            </a:r>
            <a:r>
              <a:rPr lang="en-US" sz="2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Bống</a:t>
            </a:r>
            <a:r>
              <a:rPr lang="en-US" sz="2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chăm</a:t>
            </a:r>
            <a:r>
              <a:rPr lang="en-US" sz="2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sóc</a:t>
            </a:r>
            <a:r>
              <a:rPr lang="en-US" sz="2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cánh</a:t>
            </a:r>
            <a:r>
              <a:rPr lang="en-US" sz="2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cam </a:t>
            </a:r>
            <a:r>
              <a:rPr lang="en-US" sz="26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rất</a:t>
            </a:r>
            <a:r>
              <a:rPr lang="en-US" sz="2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cẩn</a:t>
            </a:r>
            <a:r>
              <a:rPr lang="en-US" sz="2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thận</a:t>
            </a:r>
            <a:r>
              <a:rPr lang="en-US" sz="2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Hằng</a:t>
            </a:r>
            <a:r>
              <a:rPr lang="en-US" sz="2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ngày</a:t>
            </a:r>
            <a:r>
              <a:rPr lang="en-US" sz="2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em</a:t>
            </a:r>
            <a:r>
              <a:rPr lang="en-US" sz="2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đều</a:t>
            </a:r>
            <a:r>
              <a:rPr lang="en-US" sz="2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bỏ</a:t>
            </a:r>
            <a:r>
              <a:rPr lang="en-US" sz="2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vào</a:t>
            </a:r>
            <a:r>
              <a:rPr lang="en-US" sz="2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chiếc</a:t>
            </a:r>
            <a:r>
              <a:rPr lang="en-US" sz="2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lọ</a:t>
            </a:r>
            <a:r>
              <a:rPr lang="en-US" sz="2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một</a:t>
            </a:r>
            <a:r>
              <a:rPr lang="en-US" sz="2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chút</a:t>
            </a:r>
            <a:r>
              <a:rPr lang="en-US" sz="2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nước</a:t>
            </a:r>
            <a:r>
              <a:rPr lang="en-US" sz="2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và</a:t>
            </a:r>
            <a:r>
              <a:rPr lang="en-US" sz="2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những</a:t>
            </a:r>
            <a:r>
              <a:rPr lang="en-US" sz="2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ngọn</a:t>
            </a:r>
            <a:r>
              <a:rPr lang="en-US" sz="2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cỏ</a:t>
            </a:r>
            <a:r>
              <a:rPr lang="en-US" sz="2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xanh</a:t>
            </a:r>
            <a:r>
              <a:rPr lang="en-US" sz="2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non.</a:t>
            </a:r>
          </a:p>
          <a:p>
            <a:pPr algn="just">
              <a:lnSpc>
                <a:spcPts val="4200"/>
              </a:lnSpc>
            </a:pPr>
            <a:r>
              <a:rPr lang="en-US" sz="26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Nhưng</a:t>
            </a:r>
            <a:r>
              <a:rPr lang="en-US" sz="2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Bống</a:t>
            </a:r>
            <a:r>
              <a:rPr lang="en-US" sz="2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cảm</a:t>
            </a:r>
            <a:r>
              <a:rPr lang="en-US" sz="2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thấy</a:t>
            </a:r>
            <a:r>
              <a:rPr lang="en-US" sz="2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cánh</a:t>
            </a:r>
            <a:r>
              <a:rPr lang="en-US" sz="2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cam </a:t>
            </a:r>
            <a:r>
              <a:rPr lang="en-US" sz="2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vẫn</a:t>
            </a:r>
            <a:r>
              <a:rPr lang="en-US" sz="2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có</a:t>
            </a:r>
            <a:r>
              <a:rPr lang="en-US" sz="2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vẻ</a:t>
            </a:r>
            <a:r>
              <a:rPr lang="en-US" sz="2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ngơ</a:t>
            </a:r>
            <a:r>
              <a:rPr lang="en-US" sz="2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ngác</a:t>
            </a:r>
            <a:r>
              <a:rPr lang="en-US" sz="2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không</a:t>
            </a:r>
            <a:r>
              <a:rPr lang="en-US" sz="2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vui</a:t>
            </a:r>
            <a:r>
              <a:rPr lang="en-US" sz="2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chắc</a:t>
            </a:r>
            <a:r>
              <a:rPr lang="en-US" sz="2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chú</a:t>
            </a:r>
            <a:r>
              <a:rPr lang="en-US" sz="2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nhớ</a:t>
            </a:r>
            <a:r>
              <a:rPr lang="en-US" sz="2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nhà</a:t>
            </a:r>
            <a:r>
              <a:rPr lang="en-US" sz="2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và</a:t>
            </a:r>
            <a:r>
              <a:rPr lang="en-US" sz="2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nhớ</a:t>
            </a:r>
            <a:r>
              <a:rPr lang="en-US" sz="2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bạn</a:t>
            </a:r>
            <a:r>
              <a:rPr lang="en-US" sz="2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bè</a:t>
            </a:r>
            <a:r>
              <a:rPr lang="en-US" sz="2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Đoán</a:t>
            </a:r>
            <a:r>
              <a:rPr lang="en-US" sz="2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vậy</a:t>
            </a:r>
            <a:r>
              <a:rPr lang="en-US" sz="2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Bống</a:t>
            </a:r>
            <a:r>
              <a:rPr lang="en-US" sz="2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mang</a:t>
            </a:r>
            <a:r>
              <a:rPr lang="en-US" sz="2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cánh</a:t>
            </a:r>
            <a:r>
              <a:rPr lang="en-US" sz="2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cam </a:t>
            </a:r>
            <a:r>
              <a:rPr lang="en-US" sz="2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thả</a:t>
            </a:r>
            <a:r>
              <a:rPr lang="en-US" sz="2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ra </a:t>
            </a:r>
            <a:r>
              <a:rPr lang="en-US" sz="2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bãi</a:t>
            </a:r>
            <a:r>
              <a:rPr lang="en-US" sz="2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cỏ</a:t>
            </a:r>
            <a:r>
              <a:rPr lang="en-US" sz="2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sau</a:t>
            </a:r>
            <a:r>
              <a:rPr lang="en-US" sz="2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nhà</a:t>
            </a:r>
            <a:r>
              <a:rPr lang="en-US" sz="2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Tạm</a:t>
            </a:r>
            <a:r>
              <a:rPr lang="en-US" sz="2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biệt</a:t>
            </a:r>
            <a:r>
              <a:rPr lang="en-US" sz="2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cánh</a:t>
            </a:r>
            <a:r>
              <a:rPr lang="en-US" sz="2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cam </a:t>
            </a:r>
            <a:r>
              <a:rPr lang="en-US" sz="2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nhỏ</a:t>
            </a:r>
            <a:r>
              <a:rPr lang="en-US" sz="2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Bống</a:t>
            </a:r>
            <a:r>
              <a:rPr lang="en-US" sz="2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hi </a:t>
            </a:r>
            <a:r>
              <a:rPr lang="en-US" sz="2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vọng</a:t>
            </a:r>
            <a:r>
              <a:rPr lang="en-US" sz="2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chú</a:t>
            </a:r>
            <a:r>
              <a:rPr lang="en-US" sz="2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sẽ</a:t>
            </a:r>
            <a:r>
              <a:rPr lang="en-US" sz="2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tìm</a:t>
            </a:r>
            <a:r>
              <a:rPr lang="en-US" sz="2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được</a:t>
            </a:r>
            <a:r>
              <a:rPr lang="en-US" sz="2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đường</a:t>
            </a:r>
            <a:r>
              <a:rPr lang="en-US" sz="2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về</a:t>
            </a:r>
            <a:r>
              <a:rPr lang="en-US" sz="2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căn</a:t>
            </a:r>
            <a:r>
              <a:rPr lang="en-US" sz="2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nhà</a:t>
            </a:r>
            <a:r>
              <a:rPr lang="en-US" sz="2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thân</a:t>
            </a:r>
            <a:r>
              <a:rPr lang="en-US" sz="2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thương</a:t>
            </a:r>
            <a:r>
              <a:rPr lang="en-US" sz="2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của</a:t>
            </a:r>
            <a:r>
              <a:rPr lang="en-US" sz="2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mình</a:t>
            </a:r>
            <a:r>
              <a:rPr lang="en-US" sz="2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a:t>
            </a:r>
          </a:p>
          <a:p>
            <a:pPr algn="just">
              <a:lnSpc>
                <a:spcPts val="4200"/>
              </a:lnSpc>
            </a:pPr>
            <a:endParaRPr lang="en-US" sz="2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endParaRPr>
          </a:p>
          <a:p>
            <a:pPr algn="just">
              <a:lnSpc>
                <a:spcPts val="4200"/>
              </a:lnSpc>
            </a:pPr>
            <a:r>
              <a:rPr lang="en-US" sz="2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p>
        </p:txBody>
      </p:sp>
      <p:pic>
        <p:nvPicPr>
          <p:cNvPr id="4" name="Picture 3">
            <a:extLst>
              <a:ext uri="{FF2B5EF4-FFF2-40B4-BE49-F238E27FC236}">
                <a16:creationId xmlns="" xmlns:a16="http://schemas.microsoft.com/office/drawing/2014/main" id="{3F3FACF3-77CC-4B61-860E-93E12E205C4A}"/>
              </a:ext>
            </a:extLst>
          </p:cNvPr>
          <p:cNvPicPr>
            <a:picLocks noChangeAspect="1"/>
          </p:cNvPicPr>
          <p:nvPr/>
        </p:nvPicPr>
        <p:blipFill>
          <a:blip r:embed="rId2"/>
          <a:stretch>
            <a:fillRect/>
          </a:stretch>
        </p:blipFill>
        <p:spPr>
          <a:xfrm>
            <a:off x="103798" y="89982"/>
            <a:ext cx="704562" cy="563649"/>
          </a:xfrm>
          <a:prstGeom prst="rect">
            <a:avLst/>
          </a:prstGeom>
        </p:spPr>
      </p:pic>
      <p:sp>
        <p:nvSpPr>
          <p:cNvPr id="9" name="TextBox 8">
            <a:extLst>
              <a:ext uri="{FF2B5EF4-FFF2-40B4-BE49-F238E27FC236}">
                <a16:creationId xmlns="" xmlns:a16="http://schemas.microsoft.com/office/drawing/2014/main" id="{E0A60B93-0335-47D3-9434-36D02CA91E0D}"/>
              </a:ext>
            </a:extLst>
          </p:cNvPr>
          <p:cNvSpPr txBox="1"/>
          <p:nvPr/>
        </p:nvSpPr>
        <p:spPr>
          <a:xfrm>
            <a:off x="1912961" y="-6788"/>
            <a:ext cx="8366078" cy="615489"/>
          </a:xfrm>
          <a:prstGeom prst="rect">
            <a:avLst/>
          </a:prstGeom>
          <a:noFill/>
        </p:spPr>
        <p:txBody>
          <a:bodyPr wrap="square" lIns="121855" tIns="60928" rIns="121855" bIns="60928" rtlCol="0">
            <a:spAutoFit/>
          </a:bodyPr>
          <a:lstStyle/>
          <a:p>
            <a:pPr algn="ctr"/>
            <a:r>
              <a:rPr lang="en-US" sz="32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TẠM</a:t>
            </a:r>
            <a:r>
              <a:rPr lang="en-US" sz="32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BIỆT</a:t>
            </a:r>
            <a:r>
              <a:rPr lang="en-US" sz="32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CÁNH</a:t>
            </a:r>
            <a:r>
              <a:rPr lang="en-US" sz="32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CAM</a:t>
            </a:r>
          </a:p>
        </p:txBody>
      </p:sp>
      <p:sp>
        <p:nvSpPr>
          <p:cNvPr id="15" name="Oval 14">
            <a:extLst>
              <a:ext uri="{FF2B5EF4-FFF2-40B4-BE49-F238E27FC236}">
                <a16:creationId xmlns="" xmlns:a16="http://schemas.microsoft.com/office/drawing/2014/main" id="{E3EA902D-E20D-438C-A9E0-C3D1FF525E03}"/>
              </a:ext>
            </a:extLst>
          </p:cNvPr>
          <p:cNvSpPr/>
          <p:nvPr/>
        </p:nvSpPr>
        <p:spPr>
          <a:xfrm>
            <a:off x="808360" y="507943"/>
            <a:ext cx="379612" cy="393413"/>
          </a:xfrm>
          <a:prstGeom prst="ellipse">
            <a:avLst/>
          </a:prstGeom>
          <a:solidFill>
            <a:srgbClr val="FF0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1</a:t>
            </a:r>
          </a:p>
        </p:txBody>
      </p:sp>
      <p:sp>
        <p:nvSpPr>
          <p:cNvPr id="16" name="Oval 15">
            <a:extLst>
              <a:ext uri="{FF2B5EF4-FFF2-40B4-BE49-F238E27FC236}">
                <a16:creationId xmlns="" xmlns:a16="http://schemas.microsoft.com/office/drawing/2014/main" id="{D5CB82CF-1933-48A9-A3B1-9FB7A84AB6D2}"/>
              </a:ext>
            </a:extLst>
          </p:cNvPr>
          <p:cNvSpPr/>
          <p:nvPr/>
        </p:nvSpPr>
        <p:spPr>
          <a:xfrm>
            <a:off x="791524" y="2154597"/>
            <a:ext cx="396448" cy="379703"/>
          </a:xfrm>
          <a:prstGeom prst="ellipse">
            <a:avLst/>
          </a:prstGeom>
          <a:solidFill>
            <a:srgbClr val="FF0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2</a:t>
            </a:r>
          </a:p>
        </p:txBody>
      </p:sp>
      <p:sp>
        <p:nvSpPr>
          <p:cNvPr id="17" name="Oval 16">
            <a:extLst>
              <a:ext uri="{FF2B5EF4-FFF2-40B4-BE49-F238E27FC236}">
                <a16:creationId xmlns="" xmlns:a16="http://schemas.microsoft.com/office/drawing/2014/main" id="{AAD0F60D-AEA1-4FC7-AA29-52B0C28FE97B}"/>
              </a:ext>
            </a:extLst>
          </p:cNvPr>
          <p:cNvSpPr/>
          <p:nvPr/>
        </p:nvSpPr>
        <p:spPr>
          <a:xfrm>
            <a:off x="791524" y="4229415"/>
            <a:ext cx="396448" cy="379703"/>
          </a:xfrm>
          <a:prstGeom prst="ellipse">
            <a:avLst/>
          </a:prstGeom>
          <a:solidFill>
            <a:srgbClr val="FF0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3</a:t>
            </a:r>
          </a:p>
        </p:txBody>
      </p:sp>
      <p:sp>
        <p:nvSpPr>
          <p:cNvPr id="18" name="TextBox 17">
            <a:extLst>
              <a:ext uri="{FF2B5EF4-FFF2-40B4-BE49-F238E27FC236}">
                <a16:creationId xmlns="" xmlns:a16="http://schemas.microsoft.com/office/drawing/2014/main" id="{54B56E93-1E89-414B-9EEA-41028863D0C5}"/>
              </a:ext>
            </a:extLst>
          </p:cNvPr>
          <p:cNvSpPr txBox="1"/>
          <p:nvPr/>
        </p:nvSpPr>
        <p:spPr>
          <a:xfrm>
            <a:off x="8397305" y="6056207"/>
            <a:ext cx="2269375" cy="461665"/>
          </a:xfrm>
          <a:prstGeom prst="rect">
            <a:avLst/>
          </a:prstGeom>
          <a:noFill/>
        </p:spPr>
        <p:txBody>
          <a:bodyPr wrap="square" rtlCol="0">
            <a:spAutoFit/>
          </a:bodyPr>
          <a:lstStyle/>
          <a:p>
            <a:r>
              <a:rPr lang="en-US" sz="24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Minh </a:t>
            </a:r>
            <a:r>
              <a:rPr lang="en-US" sz="24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Đăng</a:t>
            </a:r>
            <a:endParaRPr lang="en-US" sz="24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345016702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 xmlns:a16="http://schemas.microsoft.com/office/drawing/2014/main" id="{FDA0BE07-7D52-40C3-A340-ACB9DF76905F}"/>
              </a:ext>
            </a:extLst>
          </p:cNvPr>
          <p:cNvSpPr txBox="1"/>
          <p:nvPr/>
        </p:nvSpPr>
        <p:spPr>
          <a:xfrm>
            <a:off x="596237" y="653631"/>
            <a:ext cx="10999526" cy="7022500"/>
          </a:xfrm>
          <a:prstGeom prst="rect">
            <a:avLst/>
          </a:prstGeom>
          <a:noFill/>
        </p:spPr>
        <p:txBody>
          <a:bodyPr wrap="square" rtlCol="0">
            <a:spAutoFit/>
          </a:bodyPr>
          <a:lstStyle/>
          <a:p>
            <a:pPr marL="0" marR="0" lvl="0" indent="0" algn="just" defTabSz="914400" rtl="0" eaLnBrk="1" fontAlgn="auto" latinLnBrk="0" hangingPunct="1">
              <a:lnSpc>
                <a:spcPts val="42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6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Chú</a:t>
            </a:r>
            <a:r>
              <a:rPr kumimoji="0" lang="en-US" sz="2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6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cánh</a:t>
            </a:r>
            <a:r>
              <a:rPr kumimoji="0" lang="en-US" sz="2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cam </a:t>
            </a:r>
            <a:r>
              <a:rPr kumimoji="0" lang="en-US" sz="26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đi</a:t>
            </a:r>
            <a:r>
              <a:rPr kumimoji="0" lang="en-US" sz="2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6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lạc</a:t>
            </a:r>
            <a:r>
              <a:rPr kumimoji="0" lang="en-US" sz="2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6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vào</a:t>
            </a:r>
            <a:r>
              <a:rPr kumimoji="0" lang="en-US" sz="2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6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nhà</a:t>
            </a:r>
            <a:r>
              <a:rPr kumimoji="0" lang="en-US" sz="2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6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Bống</a:t>
            </a:r>
            <a:r>
              <a:rPr kumimoji="0" lang="en-US" sz="2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6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Chân</a:t>
            </a:r>
            <a:r>
              <a:rPr kumimoji="0" lang="en-US" sz="2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6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chú</a:t>
            </a:r>
            <a:r>
              <a:rPr kumimoji="0" lang="en-US" sz="2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6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bị</a:t>
            </a:r>
            <a:r>
              <a:rPr kumimoji="0" lang="en-US" sz="2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6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thương</a:t>
            </a:r>
            <a:r>
              <a:rPr kumimoji="0" lang="en-US" sz="2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6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bước</a:t>
            </a:r>
            <a:r>
              <a:rPr kumimoji="0" lang="en-US" sz="2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6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đi</a:t>
            </a:r>
            <a:r>
              <a:rPr kumimoji="0" lang="en-US" sz="2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6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tập</a:t>
            </a:r>
            <a:r>
              <a:rPr kumimoji="0" lang="en-US" sz="2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6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tễnh</a:t>
            </a:r>
            <a:r>
              <a:rPr kumimoji="0" lang="en-US" sz="2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6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Bống</a:t>
            </a:r>
            <a:r>
              <a:rPr kumimoji="0" lang="en-US" sz="2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6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thương</a:t>
            </a:r>
            <a:r>
              <a:rPr kumimoji="0" lang="en-US" sz="2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6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quá</a:t>
            </a:r>
            <a:r>
              <a:rPr kumimoji="0" lang="en-US" sz="2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6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đặt</a:t>
            </a:r>
            <a:r>
              <a:rPr kumimoji="0" lang="en-US" sz="2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6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cánh</a:t>
            </a:r>
            <a:r>
              <a:rPr kumimoji="0" lang="en-US" sz="2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cam </a:t>
            </a:r>
            <a:r>
              <a:rPr kumimoji="0" lang="en-US" sz="26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vào</a:t>
            </a:r>
            <a:r>
              <a:rPr kumimoji="0" lang="en-US" sz="2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6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một</a:t>
            </a:r>
            <a:r>
              <a:rPr kumimoji="0" lang="en-US" sz="2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6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chiếc</a:t>
            </a:r>
            <a:r>
              <a:rPr kumimoji="0" lang="en-US" sz="2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6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lọ</a:t>
            </a:r>
            <a:r>
              <a:rPr kumimoji="0" lang="en-US" sz="2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6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nhỏ</a:t>
            </a:r>
            <a:r>
              <a:rPr kumimoji="0" lang="en-US" sz="2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6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đựng</a:t>
            </a:r>
            <a:r>
              <a:rPr kumimoji="0" lang="en-US" sz="2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6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đầy</a:t>
            </a:r>
            <a:r>
              <a:rPr kumimoji="0" lang="en-US" sz="2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6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cỏ</a:t>
            </a:r>
            <a:r>
              <a:rPr kumimoji="0" lang="en-US" sz="2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6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Từ</a:t>
            </a:r>
            <a:r>
              <a:rPr kumimoji="0" lang="en-US" sz="2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6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ngày</a:t>
            </a:r>
            <a:r>
              <a:rPr kumimoji="0" lang="en-US" sz="2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6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đó</a:t>
            </a:r>
            <a:r>
              <a:rPr kumimoji="0" lang="en-US" sz="2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6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cánh</a:t>
            </a:r>
            <a:r>
              <a:rPr kumimoji="0" lang="en-US" sz="2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cam </a:t>
            </a:r>
            <a:r>
              <a:rPr kumimoji="0" lang="en-US" sz="26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trở</a:t>
            </a:r>
            <a:r>
              <a:rPr kumimoji="0" lang="en-US" sz="2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6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thành</a:t>
            </a:r>
            <a:r>
              <a:rPr kumimoji="0" lang="en-US" sz="2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6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người</a:t>
            </a:r>
            <a:r>
              <a:rPr kumimoji="0" lang="en-US" sz="2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6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bạn</a:t>
            </a:r>
            <a:r>
              <a:rPr kumimoji="0" lang="en-US" sz="2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6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nhỏ</a:t>
            </a:r>
            <a:r>
              <a:rPr kumimoji="0" lang="en-US" sz="2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6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xíu</a:t>
            </a:r>
            <a:r>
              <a:rPr kumimoji="0" lang="en-US" sz="2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6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của</a:t>
            </a:r>
            <a:r>
              <a:rPr kumimoji="0" lang="en-US" sz="2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6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Bống</a:t>
            </a:r>
            <a:r>
              <a:rPr kumimoji="0" lang="en-US" sz="2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a:p>
            <a:pPr marL="0" marR="0" lvl="0" indent="0" algn="just" defTabSz="914400" rtl="0" eaLnBrk="1" fontAlgn="auto" latinLnBrk="0" hangingPunct="1">
              <a:lnSpc>
                <a:spcPts val="4200"/>
              </a:lnSpc>
              <a:spcBef>
                <a:spcPts val="0"/>
              </a:spcBef>
              <a:spcAft>
                <a:spcPts val="0"/>
              </a:spcAft>
              <a:buClrTx/>
              <a:buSzTx/>
              <a:buFontTx/>
              <a:buNone/>
              <a:tabLst/>
              <a:defRPr/>
            </a:pPr>
            <a:r>
              <a:rPr kumimoji="0" lang="en-US" sz="2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6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Cánh</a:t>
            </a:r>
            <a:r>
              <a:rPr kumimoji="0" lang="en-US" sz="2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cam </a:t>
            </a:r>
            <a:r>
              <a:rPr kumimoji="0" lang="en-US" sz="26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có</a:t>
            </a:r>
            <a:r>
              <a:rPr kumimoji="0" lang="en-US" sz="2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6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đôi</a:t>
            </a:r>
            <a:r>
              <a:rPr kumimoji="0" lang="en-US" sz="2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6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cánh</a:t>
            </a:r>
            <a:r>
              <a:rPr kumimoji="0" lang="en-US" sz="2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6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xanh</a:t>
            </a:r>
            <a:r>
              <a:rPr kumimoji="0" lang="en-US" sz="2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6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biếc</a:t>
            </a:r>
            <a:r>
              <a:rPr kumimoji="0" lang="en-US" sz="2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6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óng</a:t>
            </a:r>
            <a:r>
              <a:rPr kumimoji="0" lang="en-US" sz="2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6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ánh</a:t>
            </a:r>
            <a:r>
              <a:rPr kumimoji="0" lang="en-US" sz="2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6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dưới</a:t>
            </a:r>
            <a:r>
              <a:rPr kumimoji="0" lang="en-US" sz="2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6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ánh</a:t>
            </a:r>
            <a:r>
              <a:rPr kumimoji="0" lang="en-US" sz="2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6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nắng</a:t>
            </a:r>
            <a:r>
              <a:rPr kumimoji="0" lang="en-US" sz="2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6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mặt</a:t>
            </a:r>
            <a:r>
              <a:rPr kumimoji="0" lang="en-US" sz="2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6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trời</a:t>
            </a:r>
            <a:r>
              <a:rPr kumimoji="0" lang="en-US" sz="2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6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Mỗi</a:t>
            </a:r>
            <a:r>
              <a:rPr kumimoji="0" lang="en-US" sz="2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6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khi</a:t>
            </a:r>
            <a:r>
              <a:rPr kumimoji="0" lang="en-US" sz="2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6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nghe</a:t>
            </a:r>
            <a:r>
              <a:rPr kumimoji="0" lang="en-US" sz="2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6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tiếng</a:t>
            </a:r>
            <a:r>
              <a:rPr kumimoji="0" lang="en-US" sz="2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6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động</a:t>
            </a:r>
            <a:r>
              <a:rPr kumimoji="0" lang="en-US" sz="2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6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chú</a:t>
            </a:r>
            <a:r>
              <a:rPr kumimoji="0" lang="en-US" sz="2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6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khệ</a:t>
            </a:r>
            <a:r>
              <a:rPr kumimoji="0" lang="en-US" sz="2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6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nệ</a:t>
            </a:r>
            <a:r>
              <a:rPr kumimoji="0" lang="en-US" sz="2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6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ôm</a:t>
            </a:r>
            <a:r>
              <a:rPr kumimoji="0" lang="en-US" sz="2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6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cái</a:t>
            </a:r>
            <a:r>
              <a:rPr kumimoji="0" lang="en-US" sz="2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6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bụng</a:t>
            </a:r>
            <a:r>
              <a:rPr kumimoji="0" lang="en-US" sz="2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6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tròn</a:t>
            </a:r>
            <a:r>
              <a:rPr kumimoji="0" lang="en-US" sz="2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6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lẳn</a:t>
            </a:r>
            <a:r>
              <a:rPr kumimoji="0" lang="en-US" sz="2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6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trốn</a:t>
            </a:r>
            <a:r>
              <a:rPr kumimoji="0" lang="en-US" sz="2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6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vào</a:t>
            </a:r>
            <a:r>
              <a:rPr kumimoji="0" lang="en-US" sz="2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6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đám</a:t>
            </a:r>
            <a:r>
              <a:rPr kumimoji="0" lang="en-US" sz="2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6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cỏ</a:t>
            </a:r>
            <a:r>
              <a:rPr kumimoji="0" lang="en-US" sz="2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6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rối</a:t>
            </a:r>
            <a:r>
              <a:rPr kumimoji="0" lang="en-US" sz="2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6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Bống</a:t>
            </a:r>
            <a:r>
              <a:rPr kumimoji="0" lang="en-US" sz="2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6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chăm</a:t>
            </a:r>
            <a:r>
              <a:rPr kumimoji="0" lang="en-US" sz="2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6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sóc</a:t>
            </a:r>
            <a:r>
              <a:rPr kumimoji="0" lang="en-US" sz="2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6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cánh</a:t>
            </a:r>
            <a:r>
              <a:rPr kumimoji="0" lang="en-US" sz="2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cam </a:t>
            </a:r>
            <a:r>
              <a:rPr kumimoji="0" lang="en-US" sz="26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rất</a:t>
            </a:r>
            <a:r>
              <a:rPr kumimoji="0" lang="en-US" sz="2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6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cẩn</a:t>
            </a:r>
            <a:r>
              <a:rPr kumimoji="0" lang="en-US" sz="2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6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thận</a:t>
            </a:r>
            <a:r>
              <a:rPr kumimoji="0" lang="en-US" sz="2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6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Hằng</a:t>
            </a:r>
            <a:r>
              <a:rPr kumimoji="0" lang="en-US" sz="2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6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ngày</a:t>
            </a:r>
            <a:r>
              <a:rPr kumimoji="0" lang="en-US" sz="2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6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em</a:t>
            </a:r>
            <a:r>
              <a:rPr kumimoji="0" lang="en-US" sz="2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6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đều</a:t>
            </a:r>
            <a:r>
              <a:rPr kumimoji="0" lang="en-US" sz="2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6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bỏ</a:t>
            </a:r>
            <a:r>
              <a:rPr kumimoji="0" lang="en-US" sz="2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6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vào</a:t>
            </a:r>
            <a:r>
              <a:rPr kumimoji="0" lang="en-US" sz="2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6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chiếc</a:t>
            </a:r>
            <a:r>
              <a:rPr kumimoji="0" lang="en-US" sz="2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6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lọ</a:t>
            </a:r>
            <a:r>
              <a:rPr kumimoji="0" lang="en-US" sz="2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6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một</a:t>
            </a:r>
            <a:r>
              <a:rPr kumimoji="0" lang="en-US" sz="2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6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chút</a:t>
            </a:r>
            <a:r>
              <a:rPr kumimoji="0" lang="en-US" sz="2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6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nước</a:t>
            </a:r>
            <a:r>
              <a:rPr kumimoji="0" lang="en-US" sz="2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6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và</a:t>
            </a:r>
            <a:r>
              <a:rPr kumimoji="0" lang="en-US" sz="2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6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những</a:t>
            </a:r>
            <a:r>
              <a:rPr kumimoji="0" lang="en-US" sz="2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6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ngọn</a:t>
            </a:r>
            <a:r>
              <a:rPr kumimoji="0" lang="en-US" sz="2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6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cỏ</a:t>
            </a:r>
            <a:r>
              <a:rPr kumimoji="0" lang="en-US" sz="2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6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xanh</a:t>
            </a:r>
            <a:r>
              <a:rPr kumimoji="0" lang="en-US" sz="2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non.</a:t>
            </a:r>
          </a:p>
          <a:p>
            <a:pPr marL="0" marR="0" lvl="0" indent="0" algn="just" defTabSz="914400" rtl="0" eaLnBrk="1" fontAlgn="auto" latinLnBrk="0" hangingPunct="1">
              <a:lnSpc>
                <a:spcPts val="4200"/>
              </a:lnSpc>
              <a:spcBef>
                <a:spcPts val="0"/>
              </a:spcBef>
              <a:spcAft>
                <a:spcPts val="0"/>
              </a:spcAft>
              <a:buClrTx/>
              <a:buSzTx/>
              <a:buFontTx/>
              <a:buNone/>
              <a:tabLst/>
              <a:defRPr/>
            </a:pPr>
            <a:r>
              <a:rPr kumimoji="0" lang="en-US" sz="2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6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Nhưng</a:t>
            </a:r>
            <a:r>
              <a:rPr kumimoji="0" lang="en-US" sz="2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6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Bống</a:t>
            </a:r>
            <a:r>
              <a:rPr kumimoji="0" lang="en-US" sz="2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6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cảm</a:t>
            </a:r>
            <a:r>
              <a:rPr kumimoji="0" lang="en-US" sz="2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6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thấy</a:t>
            </a:r>
            <a:r>
              <a:rPr kumimoji="0" lang="en-US" sz="2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6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cánh</a:t>
            </a:r>
            <a:r>
              <a:rPr kumimoji="0" lang="en-US" sz="2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cam </a:t>
            </a:r>
            <a:r>
              <a:rPr kumimoji="0" lang="en-US" sz="26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vẫn</a:t>
            </a:r>
            <a:r>
              <a:rPr kumimoji="0" lang="en-US" sz="2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6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có</a:t>
            </a:r>
            <a:r>
              <a:rPr kumimoji="0" lang="en-US" sz="2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6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vẻ</a:t>
            </a:r>
            <a:r>
              <a:rPr kumimoji="0" lang="en-US" sz="2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6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ngơ</a:t>
            </a:r>
            <a:r>
              <a:rPr kumimoji="0" lang="en-US" sz="2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6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ngác</a:t>
            </a:r>
            <a:r>
              <a:rPr kumimoji="0" lang="en-US" sz="2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6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không</a:t>
            </a:r>
            <a:r>
              <a:rPr kumimoji="0" lang="en-US" sz="2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6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vui</a:t>
            </a:r>
            <a:r>
              <a:rPr kumimoji="0" lang="en-US" sz="2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6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chắc</a:t>
            </a:r>
            <a:r>
              <a:rPr kumimoji="0" lang="en-US" sz="2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6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chú</a:t>
            </a:r>
            <a:r>
              <a:rPr kumimoji="0" lang="en-US" sz="2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6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nhớ</a:t>
            </a:r>
            <a:r>
              <a:rPr kumimoji="0" lang="en-US" sz="2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6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nhà</a:t>
            </a:r>
            <a:r>
              <a:rPr kumimoji="0" lang="en-US" sz="2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6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và</a:t>
            </a:r>
            <a:r>
              <a:rPr kumimoji="0" lang="en-US" sz="2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6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nhớ</a:t>
            </a:r>
            <a:r>
              <a:rPr kumimoji="0" lang="en-US" sz="2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6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bạn</a:t>
            </a:r>
            <a:r>
              <a:rPr kumimoji="0" lang="en-US" sz="2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6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bè</a:t>
            </a:r>
            <a:r>
              <a:rPr kumimoji="0" lang="en-US" sz="2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6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Đoán</a:t>
            </a:r>
            <a:r>
              <a:rPr kumimoji="0" lang="en-US" sz="2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6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vậy</a:t>
            </a:r>
            <a:r>
              <a:rPr kumimoji="0" lang="en-US" sz="2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6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Bống</a:t>
            </a:r>
            <a:r>
              <a:rPr kumimoji="0" lang="en-US" sz="2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6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mang</a:t>
            </a:r>
            <a:r>
              <a:rPr kumimoji="0" lang="en-US" sz="2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6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cánh</a:t>
            </a:r>
            <a:r>
              <a:rPr kumimoji="0" lang="en-US" sz="2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cam </a:t>
            </a:r>
            <a:r>
              <a:rPr kumimoji="0" lang="en-US" sz="26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thả</a:t>
            </a:r>
            <a:r>
              <a:rPr kumimoji="0" lang="en-US" sz="2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ra </a:t>
            </a:r>
            <a:r>
              <a:rPr kumimoji="0" lang="en-US" sz="26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bãi</a:t>
            </a:r>
            <a:r>
              <a:rPr kumimoji="0" lang="en-US" sz="2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6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cỏ</a:t>
            </a:r>
            <a:r>
              <a:rPr kumimoji="0" lang="en-US" sz="2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6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sau</a:t>
            </a:r>
            <a:r>
              <a:rPr kumimoji="0" lang="en-US" sz="2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6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nhà</a:t>
            </a:r>
            <a:r>
              <a:rPr kumimoji="0" lang="en-US" sz="2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6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Tạm</a:t>
            </a:r>
            <a:r>
              <a:rPr kumimoji="0" lang="en-US" sz="2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6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biệt</a:t>
            </a:r>
            <a:r>
              <a:rPr kumimoji="0" lang="en-US" sz="2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6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cánh</a:t>
            </a:r>
            <a:r>
              <a:rPr kumimoji="0" lang="en-US" sz="2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cam </a:t>
            </a:r>
            <a:r>
              <a:rPr kumimoji="0" lang="en-US" sz="26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nhỏ</a:t>
            </a:r>
            <a:r>
              <a:rPr kumimoji="0" lang="en-US" sz="2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6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Bống</a:t>
            </a:r>
            <a:r>
              <a:rPr kumimoji="0" lang="en-US" sz="2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hi </a:t>
            </a:r>
            <a:r>
              <a:rPr kumimoji="0" lang="en-US" sz="26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vọng</a:t>
            </a:r>
            <a:r>
              <a:rPr kumimoji="0" lang="en-US" sz="2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6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chú</a:t>
            </a:r>
            <a:r>
              <a:rPr kumimoji="0" lang="en-US" sz="2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6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sẽ</a:t>
            </a:r>
            <a:r>
              <a:rPr kumimoji="0" lang="en-US" sz="2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6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tìm</a:t>
            </a:r>
            <a:r>
              <a:rPr kumimoji="0" lang="en-US" sz="2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6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được</a:t>
            </a:r>
            <a:r>
              <a:rPr kumimoji="0" lang="en-US" sz="2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6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đường</a:t>
            </a:r>
            <a:r>
              <a:rPr kumimoji="0" lang="en-US" sz="2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6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về</a:t>
            </a:r>
            <a:r>
              <a:rPr kumimoji="0" lang="en-US" sz="2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6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căn</a:t>
            </a:r>
            <a:r>
              <a:rPr kumimoji="0" lang="en-US" sz="2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6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nhà</a:t>
            </a:r>
            <a:r>
              <a:rPr kumimoji="0" lang="en-US" sz="2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6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thân</a:t>
            </a:r>
            <a:r>
              <a:rPr kumimoji="0" lang="en-US" sz="2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6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thương</a:t>
            </a:r>
            <a:r>
              <a:rPr kumimoji="0" lang="en-US" sz="2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6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của</a:t>
            </a:r>
            <a:r>
              <a:rPr kumimoji="0" lang="en-US" sz="2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6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mình</a:t>
            </a:r>
            <a:r>
              <a:rPr kumimoji="0" lang="en-US" sz="2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a:p>
            <a:pPr marL="0" marR="0" lvl="0" indent="0" algn="just" defTabSz="914400" rtl="0" eaLnBrk="1" fontAlgn="auto" latinLnBrk="0" hangingPunct="1">
              <a:lnSpc>
                <a:spcPts val="4200"/>
              </a:lnSpc>
              <a:spcBef>
                <a:spcPts val="0"/>
              </a:spcBef>
              <a:spcAft>
                <a:spcPts val="0"/>
              </a:spcAft>
              <a:buClrTx/>
              <a:buSzTx/>
              <a:buFontTx/>
              <a:buNone/>
              <a:tabLst/>
              <a:defRPr/>
            </a:pPr>
            <a:endParaRPr kumimoji="0" lang="en-US" sz="26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just" defTabSz="914400" rtl="0" eaLnBrk="1" fontAlgn="auto" latinLnBrk="0" hangingPunct="1">
              <a:lnSpc>
                <a:spcPts val="42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p>
        </p:txBody>
      </p:sp>
      <p:pic>
        <p:nvPicPr>
          <p:cNvPr id="4" name="Picture 3">
            <a:extLst>
              <a:ext uri="{FF2B5EF4-FFF2-40B4-BE49-F238E27FC236}">
                <a16:creationId xmlns="" xmlns:a16="http://schemas.microsoft.com/office/drawing/2014/main" id="{3F3FACF3-77CC-4B61-860E-93E12E205C4A}"/>
              </a:ext>
            </a:extLst>
          </p:cNvPr>
          <p:cNvPicPr>
            <a:picLocks noChangeAspect="1"/>
          </p:cNvPicPr>
          <p:nvPr/>
        </p:nvPicPr>
        <p:blipFill>
          <a:blip r:embed="rId2"/>
          <a:stretch>
            <a:fillRect/>
          </a:stretch>
        </p:blipFill>
        <p:spPr>
          <a:xfrm>
            <a:off x="103798" y="89982"/>
            <a:ext cx="704562" cy="563649"/>
          </a:xfrm>
          <a:prstGeom prst="rect">
            <a:avLst/>
          </a:prstGeom>
        </p:spPr>
      </p:pic>
      <p:sp>
        <p:nvSpPr>
          <p:cNvPr id="9" name="TextBox 8">
            <a:extLst>
              <a:ext uri="{FF2B5EF4-FFF2-40B4-BE49-F238E27FC236}">
                <a16:creationId xmlns="" xmlns:a16="http://schemas.microsoft.com/office/drawing/2014/main" id="{E0A60B93-0335-47D3-9434-36D02CA91E0D}"/>
              </a:ext>
            </a:extLst>
          </p:cNvPr>
          <p:cNvSpPr txBox="1"/>
          <p:nvPr/>
        </p:nvSpPr>
        <p:spPr>
          <a:xfrm>
            <a:off x="2019022" y="121402"/>
            <a:ext cx="8366078" cy="615489"/>
          </a:xfrm>
          <a:prstGeom prst="rect">
            <a:avLst/>
          </a:prstGeom>
          <a:noFill/>
        </p:spPr>
        <p:txBody>
          <a:bodyPr wrap="square" lIns="121855" tIns="60928" rIns="121855" bIns="60928"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TẠM</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BIỆT</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CÁNH</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CAM</a:t>
            </a:r>
          </a:p>
        </p:txBody>
      </p:sp>
      <p:sp>
        <p:nvSpPr>
          <p:cNvPr id="18" name="TextBox 17">
            <a:extLst>
              <a:ext uri="{FF2B5EF4-FFF2-40B4-BE49-F238E27FC236}">
                <a16:creationId xmlns="" xmlns:a16="http://schemas.microsoft.com/office/drawing/2014/main" id="{54B56E93-1E89-414B-9EEA-41028863D0C5}"/>
              </a:ext>
            </a:extLst>
          </p:cNvPr>
          <p:cNvSpPr txBox="1"/>
          <p:nvPr/>
        </p:nvSpPr>
        <p:spPr>
          <a:xfrm>
            <a:off x="8397305" y="6281760"/>
            <a:ext cx="226937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Minh </a:t>
            </a:r>
            <a:r>
              <a:rPr kumimoji="0" lang="en-US" sz="24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Đăng</a:t>
            </a:r>
            <a:endPar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100955780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E3424B5F-0445-48D2-98A5-4B1BCF2A1106}"/>
              </a:ext>
            </a:extLst>
          </p:cNvPr>
          <p:cNvPicPr>
            <a:picLocks noChangeAspect="1"/>
          </p:cNvPicPr>
          <p:nvPr/>
        </p:nvPicPr>
        <p:blipFill rotWithShape="1">
          <a:blip r:embed="rId3"/>
          <a:srcRect l="1416" t="4519" r="1233" b="7851"/>
          <a:stretch/>
        </p:blipFill>
        <p:spPr>
          <a:xfrm>
            <a:off x="670633" y="96565"/>
            <a:ext cx="10027919" cy="6009595"/>
          </a:xfrm>
          <a:prstGeom prst="rect">
            <a:avLst/>
          </a:prstGeom>
        </p:spPr>
      </p:pic>
      <p:sp>
        <p:nvSpPr>
          <p:cNvPr id="16" name="TextBox 15">
            <a:extLst>
              <a:ext uri="{FF2B5EF4-FFF2-40B4-BE49-F238E27FC236}">
                <a16:creationId xmlns="" xmlns:a16="http://schemas.microsoft.com/office/drawing/2014/main" id="{C427ADA6-213D-424A-8265-DDE2F08EB70B}"/>
              </a:ext>
            </a:extLst>
          </p:cNvPr>
          <p:cNvSpPr txBox="1"/>
          <p:nvPr/>
        </p:nvSpPr>
        <p:spPr>
          <a:xfrm>
            <a:off x="2214264" y="465339"/>
            <a:ext cx="6695440" cy="1774923"/>
          </a:xfrm>
          <a:prstGeom prst="rect">
            <a:avLst/>
          </a:prstGeom>
          <a:noFill/>
        </p:spPr>
        <p:txBody>
          <a:bodyPr wrap="square" lIns="91284" tIns="45695" rIns="91284" bIns="45695" rtlCol="0">
            <a:spAutoFit/>
          </a:bodyPr>
          <a:lstStyle/>
          <a:p>
            <a:pPr algn="ctr" defTabSz="913176">
              <a:defRPr/>
            </a:pPr>
            <a:r>
              <a:rPr lang="en-US" sz="5467" b="1" dirty="0">
                <a:solidFill>
                  <a:srgbClr val="FFFF00"/>
                </a:solidFill>
                <a:latin typeface="Times New Roman" panose="02020603050405020304" pitchFamily="18" charset="0"/>
                <a:ea typeface="Arial-Rounded" pitchFamily="34" charset="0"/>
                <a:cs typeface="Times New Roman" panose="02020603050405020304" pitchFamily="18" charset="0"/>
              </a:rPr>
              <a:t>LUYỆN TẬP THEO VĂN BẢN ĐỌC</a:t>
            </a:r>
          </a:p>
        </p:txBody>
      </p:sp>
    </p:spTree>
    <p:extLst>
      <p:ext uri="{BB962C8B-B14F-4D97-AF65-F5344CB8AC3E}">
        <p14:creationId xmlns:p14="http://schemas.microsoft.com/office/powerpoint/2010/main" val="1018154019"/>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a:extLst>
              <a:ext uri="{FF2B5EF4-FFF2-40B4-BE49-F238E27FC236}">
                <a16:creationId xmlns="" xmlns:a16="http://schemas.microsoft.com/office/drawing/2014/main" id="{332ED0F6-348D-4782-B689-69FBF746E731}"/>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34375" b="44531" l="2489" r="9297">
                        <a14:foregroundMark x1="5490" y1="37630" x2="5203" y2="38190"/>
                        <a14:foregroundMark x1="5118" y1="38981" x2="8126" y2="39063"/>
                        <a14:foregroundMark x1="8126" y1="39063" x2="4942" y2="39158"/>
                        <a14:foregroundMark x1="5329" y1="37011" x2="7028" y2="37109"/>
                        <a14:foregroundMark x1="5626" y1="39714" x2="4894" y2="41074"/>
                        <a14:foregroundMark x1="6187" y1="38672" x2="5907" y2="39193"/>
                        <a14:foregroundMark x1="7028" y1="37109" x2="6187" y2="38672"/>
                        <a14:foregroundMark x1="5696" y1="38672" x2="6369" y2="37109"/>
                        <a14:foregroundMark x1="5472" y1="39193" x2="5696" y2="38672"/>
                        <a14:foregroundMark x1="5248" y1="39714" x2="5472" y2="39193"/>
                        <a14:foregroundMark x1="4971" y1="40357" x2="5248" y2="39714"/>
                        <a14:foregroundMark x1="6039" y1="38672" x2="5929" y2="39193"/>
                        <a14:foregroundMark x1="6369" y1="37109" x2="6039" y2="38672"/>
                        <a14:backgroundMark x1="4100" y1="37891" x2="3807" y2="37891"/>
                        <a14:backgroundMark x1="4100" y1="35807" x2="4392" y2="37109"/>
                        <a14:backgroundMark x1="4539" y1="37109" x2="4246" y2="35286"/>
                        <a14:backgroundMark x1="4246" y1="35286" x2="3660" y2="40755"/>
                        <a14:backgroundMark x1="3075" y1="41016" x2="4100" y2="43750"/>
                        <a14:backgroundMark x1="5637" y1="41797" x2="5637" y2="41797"/>
                        <a14:backgroundMark x1="4466" y1="39323" x2="4466" y2="39323"/>
                        <a14:backgroundMark x1="4832" y1="39193" x2="4832" y2="39193"/>
                        <a14:backgroundMark x1="5710" y1="41536" x2="5710" y2="41536"/>
                        <a14:backgroundMark x1="5637" y1="41016" x2="5637" y2="41016"/>
                        <a14:backgroundMark x1="5344" y1="41016" x2="5344" y2="41016"/>
                        <a14:backgroundMark x1="5344" y1="41146" x2="5417" y2="41146"/>
                      </a14:backgroundRemoval>
                    </a14:imgEffect>
                  </a14:imgLayer>
                </a14:imgProps>
              </a:ext>
              <a:ext uri="{28A0092B-C50C-407E-A947-70E740481C1C}">
                <a14:useLocalDpi xmlns:a14="http://schemas.microsoft.com/office/drawing/2010/main" val="0"/>
              </a:ext>
            </a:extLst>
          </a:blip>
          <a:srcRect l="2196" t="33160" r="89898" b="54167"/>
          <a:stretch/>
        </p:blipFill>
        <p:spPr bwMode="auto">
          <a:xfrm>
            <a:off x="-107978" y="49531"/>
            <a:ext cx="1284729" cy="1157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0" name="Group 9">
            <a:extLst>
              <a:ext uri="{FF2B5EF4-FFF2-40B4-BE49-F238E27FC236}">
                <a16:creationId xmlns="" xmlns:a16="http://schemas.microsoft.com/office/drawing/2014/main" id="{D5C1CEF2-EEE0-4EE5-B9E5-5B43F3D609BE}"/>
              </a:ext>
            </a:extLst>
          </p:cNvPr>
          <p:cNvGrpSpPr/>
          <p:nvPr/>
        </p:nvGrpSpPr>
        <p:grpSpPr>
          <a:xfrm>
            <a:off x="921990" y="182705"/>
            <a:ext cx="10711211" cy="1323439"/>
            <a:chOff x="292250" y="911799"/>
            <a:chExt cx="10711211" cy="1323439"/>
          </a:xfrm>
        </p:grpSpPr>
        <p:grpSp>
          <p:nvGrpSpPr>
            <p:cNvPr id="11" name="Group 10">
              <a:extLst>
                <a:ext uri="{FF2B5EF4-FFF2-40B4-BE49-F238E27FC236}">
                  <a16:creationId xmlns="" xmlns:a16="http://schemas.microsoft.com/office/drawing/2014/main" id="{D2270EEF-5E2F-4D4F-BFF3-EC23C86E72E2}"/>
                </a:ext>
              </a:extLst>
            </p:cNvPr>
            <p:cNvGrpSpPr/>
            <p:nvPr/>
          </p:nvGrpSpPr>
          <p:grpSpPr>
            <a:xfrm>
              <a:off x="292250" y="915918"/>
              <a:ext cx="731520" cy="731520"/>
              <a:chOff x="3061467" y="1727884"/>
              <a:chExt cx="1197000" cy="1188720"/>
            </a:xfrm>
          </p:grpSpPr>
          <p:sp>
            <p:nvSpPr>
              <p:cNvPr id="13" name="Google Shape;418;p36">
                <a:extLst>
                  <a:ext uri="{FF2B5EF4-FFF2-40B4-BE49-F238E27FC236}">
                    <a16:creationId xmlns="" xmlns:a16="http://schemas.microsoft.com/office/drawing/2014/main" id="{7155E949-4E54-4DD3-AA25-93CE621058A3}"/>
                  </a:ext>
                </a:extLst>
              </p:cNvPr>
              <p:cNvSpPr/>
              <p:nvPr/>
            </p:nvSpPr>
            <p:spPr>
              <a:xfrm>
                <a:off x="3065608" y="1727884"/>
                <a:ext cx="1188720" cy="1188720"/>
              </a:xfrm>
              <a:prstGeom prst="ellipse">
                <a:avLst/>
              </a:prstGeom>
              <a:solidFill>
                <a:srgbClr val="FF9999"/>
              </a:solidFill>
              <a:ln>
                <a:noFill/>
              </a:ln>
            </p:spPr>
            <p:txBody>
              <a:bodyPr spcFirstLastPara="1" wrap="square" lIns="121705" tIns="121705" rIns="121705" bIns="121705" anchor="ctr" anchorCtr="0">
                <a:noAutofit/>
              </a:bodyPr>
              <a:lstStyle/>
              <a:p>
                <a:pPr algn="just"/>
                <a:endParaRPr>
                  <a:solidFill>
                    <a:srgbClr val="002060"/>
                  </a:solidFill>
                  <a:latin typeface="Times New Roman" panose="02020603050405020304" pitchFamily="18" charset="0"/>
                  <a:ea typeface="Arial-Rounded" pitchFamily="34" charset="0"/>
                  <a:cs typeface="Times New Roman" panose="02020603050405020304" pitchFamily="18" charset="0"/>
                </a:endParaRPr>
              </a:p>
            </p:txBody>
          </p:sp>
          <p:sp>
            <p:nvSpPr>
              <p:cNvPr id="14" name="Google Shape;423;p36">
                <a:extLst>
                  <a:ext uri="{FF2B5EF4-FFF2-40B4-BE49-F238E27FC236}">
                    <a16:creationId xmlns="" xmlns:a16="http://schemas.microsoft.com/office/drawing/2014/main" id="{022F35C8-ED42-4B19-B96C-2F32C34BFC55}"/>
                  </a:ext>
                </a:extLst>
              </p:cNvPr>
              <p:cNvSpPr txBox="1">
                <a:spLocks/>
              </p:cNvSpPr>
              <p:nvPr/>
            </p:nvSpPr>
            <p:spPr>
              <a:xfrm>
                <a:off x="3061467" y="1937044"/>
                <a:ext cx="1197000" cy="770400"/>
              </a:xfrm>
              <a:prstGeom prst="rect">
                <a:avLst/>
              </a:prstGeom>
            </p:spPr>
            <p:txBody>
              <a:bodyPr spcFirstLastPara="1" wrap="square" lIns="121705" tIns="121705" rIns="121705" bIns="12170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a:lstStyle>
              <a:p>
                <a:pPr algn="just"/>
                <a:r>
                  <a:rPr lang="en" sz="5400" b="1" dirty="0">
                    <a:solidFill>
                      <a:srgbClr val="002060"/>
                    </a:solidFill>
                    <a:latin typeface="Times New Roman" panose="02020603050405020304" pitchFamily="18" charset="0"/>
                    <a:ea typeface="Arial-Rounded" pitchFamily="34" charset="0"/>
                    <a:cs typeface="Times New Roman" panose="02020603050405020304" pitchFamily="18" charset="0"/>
                  </a:rPr>
                  <a:t>1</a:t>
                </a:r>
              </a:p>
            </p:txBody>
          </p:sp>
        </p:grpSp>
        <p:sp>
          <p:nvSpPr>
            <p:cNvPr id="12" name="TextBox 11">
              <a:extLst>
                <a:ext uri="{FF2B5EF4-FFF2-40B4-BE49-F238E27FC236}">
                  <a16:creationId xmlns="" xmlns:a16="http://schemas.microsoft.com/office/drawing/2014/main" id="{91E5C0D9-400E-40BF-AEA9-69E9D517EC06}"/>
                </a:ext>
              </a:extLst>
            </p:cNvPr>
            <p:cNvSpPr txBox="1"/>
            <p:nvPr/>
          </p:nvSpPr>
          <p:spPr>
            <a:xfrm>
              <a:off x="810411" y="911799"/>
              <a:ext cx="10193050" cy="1323439"/>
            </a:xfrm>
            <a:prstGeom prst="rect">
              <a:avLst/>
            </a:prstGeom>
            <a:noFill/>
          </p:spPr>
          <p:txBody>
            <a:bodyPr wrap="square" rtlCol="0">
              <a:spAutoFit/>
            </a:bodyPr>
            <a:lstStyle/>
            <a:p>
              <a:pPr algn="just">
                <a:lnSpc>
                  <a:spcPts val="4800"/>
                </a:lnSpc>
              </a:pPr>
              <a:r>
                <a:rPr 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Những</a:t>
              </a:r>
              <a:r>
                <a:rPr 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từ</a:t>
              </a:r>
              <a:r>
                <a:rPr 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ngữ</a:t>
              </a:r>
              <a:r>
                <a:rPr 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nào</a:t>
              </a:r>
              <a:r>
                <a:rPr 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dưới</a:t>
              </a:r>
              <a:r>
                <a:rPr 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đây</a:t>
              </a:r>
              <a:r>
                <a:rPr 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được</a:t>
              </a:r>
              <a:r>
                <a:rPr 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dùng</a:t>
              </a:r>
              <a:r>
                <a:rPr 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trong</a:t>
              </a:r>
              <a:r>
                <a:rPr 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bài</a:t>
              </a:r>
              <a:r>
                <a:rPr 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để</a:t>
              </a:r>
              <a:r>
                <a:rPr 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miêu</a:t>
              </a:r>
              <a:r>
                <a:rPr 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tả</a:t>
              </a:r>
              <a:r>
                <a:rPr 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cánh</a:t>
              </a:r>
              <a:r>
                <a:rPr 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cam?</a:t>
              </a:r>
            </a:p>
          </p:txBody>
        </p:sp>
      </p:grpSp>
      <p:grpSp>
        <p:nvGrpSpPr>
          <p:cNvPr id="8" name="Group 7">
            <a:extLst>
              <a:ext uri="{FF2B5EF4-FFF2-40B4-BE49-F238E27FC236}">
                <a16:creationId xmlns="" xmlns:a16="http://schemas.microsoft.com/office/drawing/2014/main" id="{9D5BC668-88CB-4747-A873-76598ED3A19C}"/>
              </a:ext>
            </a:extLst>
          </p:cNvPr>
          <p:cNvGrpSpPr/>
          <p:nvPr/>
        </p:nvGrpSpPr>
        <p:grpSpPr>
          <a:xfrm>
            <a:off x="3320088" y="1558992"/>
            <a:ext cx="3659095" cy="2092031"/>
            <a:chOff x="14613" y="1645313"/>
            <a:chExt cx="3659095" cy="2092031"/>
          </a:xfrm>
        </p:grpSpPr>
        <p:pic>
          <p:nvPicPr>
            <p:cNvPr id="5" name="Picture 4" descr="A picture containing text, clipart&#10;&#10;Description automatically generated">
              <a:extLst>
                <a:ext uri="{FF2B5EF4-FFF2-40B4-BE49-F238E27FC236}">
                  <a16:creationId xmlns="" xmlns:a16="http://schemas.microsoft.com/office/drawing/2014/main" id="{3389052D-7EF6-4ECC-BC58-A18E645388DA}"/>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3933" b="96067" l="9850" r="89936">
                          <a14:foregroundMark x1="26767" y1="3933" x2="28908" y2="7491"/>
                          <a14:foregroundMark x1="73019" y1="96067" x2="73233" y2="95131"/>
                        </a14:backgroundRemoval>
                      </a14:imgEffect>
                      <a14:imgEffect>
                        <a14:colorTemperature colorTemp="7216"/>
                      </a14:imgEffect>
                      <a14:imgEffect>
                        <a14:saturation sat="211000"/>
                      </a14:imgEffect>
                    </a14:imgLayer>
                  </a14:imgProps>
                </a:ext>
                <a:ext uri="{28A0092B-C50C-407E-A947-70E740481C1C}">
                  <a14:useLocalDpi xmlns:a14="http://schemas.microsoft.com/office/drawing/2010/main" val="0"/>
                </a:ext>
              </a:extLst>
            </a:blip>
            <a:stretch>
              <a:fillRect/>
            </a:stretch>
          </p:blipFill>
          <p:spPr>
            <a:xfrm rot="8691458">
              <a:off x="14613" y="1645313"/>
              <a:ext cx="3659095" cy="2092031"/>
            </a:xfrm>
            <a:prstGeom prst="rect">
              <a:avLst/>
            </a:prstGeom>
          </p:spPr>
        </p:pic>
        <p:sp>
          <p:nvSpPr>
            <p:cNvPr id="6" name="TextBox 5">
              <a:extLst>
                <a:ext uri="{FF2B5EF4-FFF2-40B4-BE49-F238E27FC236}">
                  <a16:creationId xmlns="" xmlns:a16="http://schemas.microsoft.com/office/drawing/2014/main" id="{A076D0D5-5603-449F-B1EB-90058E43E0A7}"/>
                </a:ext>
              </a:extLst>
            </p:cNvPr>
            <p:cNvSpPr txBox="1"/>
            <p:nvPr/>
          </p:nvSpPr>
          <p:spPr>
            <a:xfrm>
              <a:off x="956507" y="2220456"/>
              <a:ext cx="1388948" cy="1077218"/>
            </a:xfrm>
            <a:prstGeom prst="rect">
              <a:avLst/>
            </a:prstGeom>
            <a:noFill/>
          </p:spPr>
          <p:txBody>
            <a:bodyPr wrap="square" rtlCol="0">
              <a:spAutoFit/>
            </a:bodyPr>
            <a:lstStyle/>
            <a:p>
              <a:pPr algn="ctr"/>
              <a:r>
                <a:rPr lang="en-US" sz="3200" b="1" dirty="0" err="1">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xanh</a:t>
              </a:r>
              <a:endParaRPr lang="en-US" sz="3200" b="1" dirty="0">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endParaRPr>
            </a:p>
            <a:p>
              <a:pPr algn="ctr"/>
              <a:r>
                <a:rPr lang="en-US" sz="3200" b="1" dirty="0">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biếc</a:t>
              </a:r>
              <a:endParaRPr lang="en-US" sz="3200" b="1" dirty="0">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endParaRPr>
            </a:p>
          </p:txBody>
        </p:sp>
      </p:grpSp>
      <p:grpSp>
        <p:nvGrpSpPr>
          <p:cNvPr id="16" name="Group 15">
            <a:extLst>
              <a:ext uri="{FF2B5EF4-FFF2-40B4-BE49-F238E27FC236}">
                <a16:creationId xmlns="" xmlns:a16="http://schemas.microsoft.com/office/drawing/2014/main" id="{B60E0D10-0ADB-4691-8FE1-945992E6F7CE}"/>
              </a:ext>
            </a:extLst>
          </p:cNvPr>
          <p:cNvGrpSpPr/>
          <p:nvPr/>
        </p:nvGrpSpPr>
        <p:grpSpPr>
          <a:xfrm>
            <a:off x="6157361" y="1452313"/>
            <a:ext cx="3659095" cy="2092031"/>
            <a:chOff x="14613" y="1645313"/>
            <a:chExt cx="3659095" cy="2092031"/>
          </a:xfrm>
        </p:grpSpPr>
        <p:pic>
          <p:nvPicPr>
            <p:cNvPr id="17" name="Picture 16" descr="A picture containing text, clipart&#10;&#10;Description automatically generated">
              <a:extLst>
                <a:ext uri="{FF2B5EF4-FFF2-40B4-BE49-F238E27FC236}">
                  <a16:creationId xmlns="" xmlns:a16="http://schemas.microsoft.com/office/drawing/2014/main" id="{A106BDAC-001F-4222-8307-0B3E85EC392C}"/>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3933" b="96067" l="9850" r="89936">
                          <a14:foregroundMark x1="26767" y1="3933" x2="28908" y2="7491"/>
                          <a14:foregroundMark x1="73019" y1="96067" x2="73233" y2="95131"/>
                        </a14:backgroundRemoval>
                      </a14:imgEffect>
                      <a14:imgEffect>
                        <a14:colorTemperature colorTemp="7216"/>
                      </a14:imgEffect>
                      <a14:imgEffect>
                        <a14:saturation sat="211000"/>
                      </a14:imgEffect>
                    </a14:imgLayer>
                  </a14:imgProps>
                </a:ext>
                <a:ext uri="{28A0092B-C50C-407E-A947-70E740481C1C}">
                  <a14:useLocalDpi xmlns:a14="http://schemas.microsoft.com/office/drawing/2010/main" val="0"/>
                </a:ext>
              </a:extLst>
            </a:blip>
            <a:stretch>
              <a:fillRect/>
            </a:stretch>
          </p:blipFill>
          <p:spPr>
            <a:xfrm rot="8691458">
              <a:off x="14613" y="1645313"/>
              <a:ext cx="3659095" cy="2092031"/>
            </a:xfrm>
            <a:prstGeom prst="rect">
              <a:avLst/>
            </a:prstGeom>
          </p:spPr>
        </p:pic>
        <p:sp>
          <p:nvSpPr>
            <p:cNvPr id="18" name="TextBox 17">
              <a:extLst>
                <a:ext uri="{FF2B5EF4-FFF2-40B4-BE49-F238E27FC236}">
                  <a16:creationId xmlns="" xmlns:a16="http://schemas.microsoft.com/office/drawing/2014/main" id="{55B02020-078E-4593-B1D0-F4BF2B178BE5}"/>
                </a:ext>
              </a:extLst>
            </p:cNvPr>
            <p:cNvSpPr txBox="1"/>
            <p:nvPr/>
          </p:nvSpPr>
          <p:spPr>
            <a:xfrm>
              <a:off x="972873" y="2219704"/>
              <a:ext cx="1388948" cy="1077218"/>
            </a:xfrm>
            <a:prstGeom prst="rect">
              <a:avLst/>
            </a:prstGeom>
            <a:noFill/>
          </p:spPr>
          <p:txBody>
            <a:bodyPr wrap="square" rtlCol="0">
              <a:spAutoFit/>
            </a:bodyPr>
            <a:lstStyle/>
            <a:p>
              <a:pPr algn="ctr"/>
              <a:r>
                <a:rPr lang="en-US" sz="3200" b="1" dirty="0" err="1">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tròn</a:t>
              </a:r>
              <a:r>
                <a:rPr lang="en-US" sz="3200" b="1" dirty="0">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lẳn</a:t>
              </a:r>
              <a:endParaRPr lang="en-US" sz="3200" b="1" dirty="0">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endParaRPr>
            </a:p>
          </p:txBody>
        </p:sp>
      </p:grpSp>
      <p:grpSp>
        <p:nvGrpSpPr>
          <p:cNvPr id="19" name="Group 18">
            <a:extLst>
              <a:ext uri="{FF2B5EF4-FFF2-40B4-BE49-F238E27FC236}">
                <a16:creationId xmlns="" xmlns:a16="http://schemas.microsoft.com/office/drawing/2014/main" id="{10DDC52D-1BFC-48E3-8821-2790016F030F}"/>
              </a:ext>
            </a:extLst>
          </p:cNvPr>
          <p:cNvGrpSpPr/>
          <p:nvPr/>
        </p:nvGrpSpPr>
        <p:grpSpPr>
          <a:xfrm>
            <a:off x="8834470" y="1336969"/>
            <a:ext cx="3659095" cy="2092031"/>
            <a:chOff x="14613" y="1645313"/>
            <a:chExt cx="3659095" cy="2092031"/>
          </a:xfrm>
        </p:grpSpPr>
        <p:pic>
          <p:nvPicPr>
            <p:cNvPr id="20" name="Picture 19" descr="A picture containing text, clipart&#10;&#10;Description automatically generated">
              <a:extLst>
                <a:ext uri="{FF2B5EF4-FFF2-40B4-BE49-F238E27FC236}">
                  <a16:creationId xmlns="" xmlns:a16="http://schemas.microsoft.com/office/drawing/2014/main" id="{E3FC50FC-6DA5-4F92-BBE4-5FD853C1A43A}"/>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3933" b="96067" l="9850" r="89936">
                          <a14:foregroundMark x1="26767" y1="3933" x2="28908" y2="7491"/>
                          <a14:foregroundMark x1="73019" y1="96067" x2="73233" y2="95131"/>
                        </a14:backgroundRemoval>
                      </a14:imgEffect>
                      <a14:imgEffect>
                        <a14:colorTemperature colorTemp="7216"/>
                      </a14:imgEffect>
                      <a14:imgEffect>
                        <a14:saturation sat="211000"/>
                      </a14:imgEffect>
                    </a14:imgLayer>
                  </a14:imgProps>
                </a:ext>
                <a:ext uri="{28A0092B-C50C-407E-A947-70E740481C1C}">
                  <a14:useLocalDpi xmlns:a14="http://schemas.microsoft.com/office/drawing/2010/main" val="0"/>
                </a:ext>
              </a:extLst>
            </a:blip>
            <a:stretch>
              <a:fillRect/>
            </a:stretch>
          </p:blipFill>
          <p:spPr>
            <a:xfrm rot="8691458">
              <a:off x="14613" y="1645313"/>
              <a:ext cx="3659095" cy="2092031"/>
            </a:xfrm>
            <a:prstGeom prst="rect">
              <a:avLst/>
            </a:prstGeom>
          </p:spPr>
        </p:pic>
        <p:sp>
          <p:nvSpPr>
            <p:cNvPr id="21" name="TextBox 20">
              <a:extLst>
                <a:ext uri="{FF2B5EF4-FFF2-40B4-BE49-F238E27FC236}">
                  <a16:creationId xmlns="" xmlns:a16="http://schemas.microsoft.com/office/drawing/2014/main" id="{933614A7-58FD-458A-800D-38A5250D42D3}"/>
                </a:ext>
              </a:extLst>
            </p:cNvPr>
            <p:cNvSpPr txBox="1"/>
            <p:nvPr/>
          </p:nvSpPr>
          <p:spPr>
            <a:xfrm>
              <a:off x="972873" y="2219704"/>
              <a:ext cx="1388948" cy="1077218"/>
            </a:xfrm>
            <a:prstGeom prst="rect">
              <a:avLst/>
            </a:prstGeom>
            <a:noFill/>
          </p:spPr>
          <p:txBody>
            <a:bodyPr wrap="square" rtlCol="0">
              <a:spAutoFit/>
            </a:bodyPr>
            <a:lstStyle/>
            <a:p>
              <a:pPr algn="ctr"/>
              <a:r>
                <a:rPr lang="en-US" sz="3200" b="1" dirty="0" err="1">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óng</a:t>
              </a:r>
              <a:r>
                <a:rPr lang="en-US" sz="3200" b="1" dirty="0">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ánh</a:t>
              </a:r>
              <a:endParaRPr lang="en-US" sz="3200" b="1" dirty="0">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endParaRPr>
            </a:p>
          </p:txBody>
        </p:sp>
      </p:grpSp>
      <p:grpSp>
        <p:nvGrpSpPr>
          <p:cNvPr id="22" name="Group 21">
            <a:extLst>
              <a:ext uri="{FF2B5EF4-FFF2-40B4-BE49-F238E27FC236}">
                <a16:creationId xmlns="" xmlns:a16="http://schemas.microsoft.com/office/drawing/2014/main" id="{C9BB0FDB-145F-41FE-839D-B047C556E07F}"/>
              </a:ext>
            </a:extLst>
          </p:cNvPr>
          <p:cNvGrpSpPr/>
          <p:nvPr/>
        </p:nvGrpSpPr>
        <p:grpSpPr>
          <a:xfrm>
            <a:off x="5401482" y="4047513"/>
            <a:ext cx="3659095" cy="2092031"/>
            <a:chOff x="14613" y="1645313"/>
            <a:chExt cx="3659095" cy="2092031"/>
          </a:xfrm>
        </p:grpSpPr>
        <p:pic>
          <p:nvPicPr>
            <p:cNvPr id="24" name="Picture 23" descr="A picture containing text, clipart&#10;&#10;Description automatically generated">
              <a:extLst>
                <a:ext uri="{FF2B5EF4-FFF2-40B4-BE49-F238E27FC236}">
                  <a16:creationId xmlns="" xmlns:a16="http://schemas.microsoft.com/office/drawing/2014/main" id="{1689405D-9A97-4BE0-AA58-1712A8ABEF7F}"/>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3933" b="96067" l="9850" r="89936">
                          <a14:foregroundMark x1="26767" y1="3933" x2="28908" y2="7491"/>
                          <a14:foregroundMark x1="73019" y1="96067" x2="73233" y2="95131"/>
                        </a14:backgroundRemoval>
                      </a14:imgEffect>
                      <a14:imgEffect>
                        <a14:colorTemperature colorTemp="7216"/>
                      </a14:imgEffect>
                      <a14:imgEffect>
                        <a14:saturation sat="211000"/>
                      </a14:imgEffect>
                    </a14:imgLayer>
                  </a14:imgProps>
                </a:ext>
                <a:ext uri="{28A0092B-C50C-407E-A947-70E740481C1C}">
                  <a14:useLocalDpi xmlns:a14="http://schemas.microsoft.com/office/drawing/2010/main" val="0"/>
                </a:ext>
              </a:extLst>
            </a:blip>
            <a:stretch>
              <a:fillRect/>
            </a:stretch>
          </p:blipFill>
          <p:spPr>
            <a:xfrm rot="8691458">
              <a:off x="14613" y="1645313"/>
              <a:ext cx="3659095" cy="2092031"/>
            </a:xfrm>
            <a:prstGeom prst="rect">
              <a:avLst/>
            </a:prstGeom>
          </p:spPr>
        </p:pic>
        <p:sp>
          <p:nvSpPr>
            <p:cNvPr id="25" name="TextBox 24">
              <a:extLst>
                <a:ext uri="{FF2B5EF4-FFF2-40B4-BE49-F238E27FC236}">
                  <a16:creationId xmlns="" xmlns:a16="http://schemas.microsoft.com/office/drawing/2014/main" id="{2320ED1E-571E-4747-8721-F6A8CAC70CD9}"/>
                </a:ext>
              </a:extLst>
            </p:cNvPr>
            <p:cNvSpPr txBox="1"/>
            <p:nvPr/>
          </p:nvSpPr>
          <p:spPr>
            <a:xfrm>
              <a:off x="972873" y="2219704"/>
              <a:ext cx="1543166" cy="1077218"/>
            </a:xfrm>
            <a:prstGeom prst="rect">
              <a:avLst/>
            </a:prstGeom>
            <a:noFill/>
          </p:spPr>
          <p:txBody>
            <a:bodyPr wrap="square" rtlCol="0">
              <a:spAutoFit/>
            </a:bodyPr>
            <a:lstStyle/>
            <a:p>
              <a:pPr algn="ctr"/>
              <a:r>
                <a:rPr lang="en-US" sz="3200" b="1" dirty="0" err="1">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thân</a:t>
              </a:r>
              <a:endParaRPr lang="en-US" sz="3200" b="1" dirty="0">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endParaRPr>
            </a:p>
            <a:p>
              <a:pPr algn="ctr"/>
              <a:r>
                <a:rPr lang="en-US" sz="3200" b="1" dirty="0" err="1">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thương</a:t>
              </a:r>
              <a:endParaRPr lang="en-US" sz="3200" b="1" dirty="0">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endParaRPr>
            </a:p>
          </p:txBody>
        </p:sp>
      </p:grpSp>
      <p:grpSp>
        <p:nvGrpSpPr>
          <p:cNvPr id="26" name="Group 25">
            <a:extLst>
              <a:ext uri="{FF2B5EF4-FFF2-40B4-BE49-F238E27FC236}">
                <a16:creationId xmlns="" xmlns:a16="http://schemas.microsoft.com/office/drawing/2014/main" id="{07A7B32F-2882-4208-8EB0-46CA7D52FC36}"/>
              </a:ext>
            </a:extLst>
          </p:cNvPr>
          <p:cNvGrpSpPr/>
          <p:nvPr/>
        </p:nvGrpSpPr>
        <p:grpSpPr>
          <a:xfrm>
            <a:off x="8171524" y="3909085"/>
            <a:ext cx="3659095" cy="2092031"/>
            <a:chOff x="14613" y="1645313"/>
            <a:chExt cx="3659095" cy="2092031"/>
          </a:xfrm>
        </p:grpSpPr>
        <p:pic>
          <p:nvPicPr>
            <p:cNvPr id="27" name="Picture 26" descr="A picture containing text, clipart&#10;&#10;Description automatically generated">
              <a:extLst>
                <a:ext uri="{FF2B5EF4-FFF2-40B4-BE49-F238E27FC236}">
                  <a16:creationId xmlns="" xmlns:a16="http://schemas.microsoft.com/office/drawing/2014/main" id="{1C1EB7A1-4BAF-4636-A1E6-A96BC5101F66}"/>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3933" b="96067" l="9850" r="89936">
                          <a14:foregroundMark x1="26767" y1="3933" x2="28908" y2="7491"/>
                          <a14:foregroundMark x1="73019" y1="96067" x2="73233" y2="95131"/>
                        </a14:backgroundRemoval>
                      </a14:imgEffect>
                      <a14:imgEffect>
                        <a14:colorTemperature colorTemp="7216"/>
                      </a14:imgEffect>
                      <a14:imgEffect>
                        <a14:saturation sat="211000"/>
                      </a14:imgEffect>
                    </a14:imgLayer>
                  </a14:imgProps>
                </a:ext>
                <a:ext uri="{28A0092B-C50C-407E-A947-70E740481C1C}">
                  <a14:useLocalDpi xmlns:a14="http://schemas.microsoft.com/office/drawing/2010/main" val="0"/>
                </a:ext>
              </a:extLst>
            </a:blip>
            <a:stretch>
              <a:fillRect/>
            </a:stretch>
          </p:blipFill>
          <p:spPr>
            <a:xfrm rot="8691458">
              <a:off x="14613" y="1645313"/>
              <a:ext cx="3659095" cy="2092031"/>
            </a:xfrm>
            <a:prstGeom prst="rect">
              <a:avLst/>
            </a:prstGeom>
          </p:spPr>
        </p:pic>
        <p:sp>
          <p:nvSpPr>
            <p:cNvPr id="28" name="TextBox 27">
              <a:extLst>
                <a:ext uri="{FF2B5EF4-FFF2-40B4-BE49-F238E27FC236}">
                  <a16:creationId xmlns="" xmlns:a16="http://schemas.microsoft.com/office/drawing/2014/main" id="{BADF5F87-289E-408E-8C50-060A70E98E1A}"/>
                </a:ext>
              </a:extLst>
            </p:cNvPr>
            <p:cNvSpPr txBox="1"/>
            <p:nvPr/>
          </p:nvSpPr>
          <p:spPr>
            <a:xfrm>
              <a:off x="972873" y="2219704"/>
              <a:ext cx="1388948" cy="1077218"/>
            </a:xfrm>
            <a:prstGeom prst="rect">
              <a:avLst/>
            </a:prstGeom>
            <a:noFill/>
          </p:spPr>
          <p:txBody>
            <a:bodyPr wrap="square" rtlCol="0">
              <a:spAutoFit/>
            </a:bodyPr>
            <a:lstStyle/>
            <a:p>
              <a:pPr algn="ctr"/>
              <a:r>
                <a:rPr lang="en-US" sz="3200" b="1" dirty="0" err="1">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khệ</a:t>
              </a:r>
              <a:endParaRPr lang="en-US" sz="3200" b="1" dirty="0">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endParaRPr>
            </a:p>
            <a:p>
              <a:pPr algn="ctr"/>
              <a:r>
                <a:rPr lang="en-US" sz="3200" b="1" dirty="0" err="1">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nệ</a:t>
              </a:r>
              <a:endParaRPr lang="en-US" sz="3200" b="1" dirty="0">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endParaRPr>
            </a:p>
          </p:txBody>
        </p:sp>
      </p:grpSp>
      <p:pic>
        <p:nvPicPr>
          <p:cNvPr id="29" name="Content Placeholder 4" descr="A green and red beetle on a leaf&#10;&#10;Description automatically generated with low confidence">
            <a:extLst>
              <a:ext uri="{FF2B5EF4-FFF2-40B4-BE49-F238E27FC236}">
                <a16:creationId xmlns="" xmlns:a16="http://schemas.microsoft.com/office/drawing/2014/main" id="{F9253321-AE0C-4347-93DC-5256B33DC6E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43561" y="3185070"/>
            <a:ext cx="3494890" cy="3130839"/>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30" name="Picture 29">
            <a:extLst>
              <a:ext uri="{FF2B5EF4-FFF2-40B4-BE49-F238E27FC236}">
                <a16:creationId xmlns="" xmlns:a16="http://schemas.microsoft.com/office/drawing/2014/main" id="{709862FA-676E-4286-A8C0-55AE7D8EF972}"/>
              </a:ext>
            </a:extLst>
          </p:cNvPr>
          <p:cNvPicPr>
            <a:picLocks noChangeAspect="1"/>
          </p:cNvPicPr>
          <p:nvPr/>
        </p:nvPicPr>
        <p:blipFill>
          <a:blip r:embed="rId8" cstate="print">
            <a:extLst>
              <a:ext uri="{BEBA8EAE-BF5A-486C-A8C5-ECC9F3942E4B}">
                <a14:imgProps xmlns:a14="http://schemas.microsoft.com/office/drawing/2010/main">
                  <a14:imgLayer r:embed="rId9">
                    <a14:imgEffect>
                      <a14:backgroundRemoval t="2146" b="90129" l="2315" r="93519">
                        <a14:foregroundMark x1="53241" y1="41631" x2="53241" y2="41631"/>
                        <a14:foregroundMark x1="2315" y1="63090" x2="5556" y2="71674"/>
                        <a14:foregroundMark x1="78704" y1="12017" x2="86574" y2="7725"/>
                        <a14:foregroundMark x1="75926" y1="10300" x2="88889" y2="3004"/>
                        <a14:foregroundMark x1="14815" y1="90129" x2="27315" y2="90129"/>
                        <a14:foregroundMark x1="93519" y1="4721" x2="91204" y2="6009"/>
                      </a14:backgroundRemoval>
                    </a14:imgEffect>
                  </a14:imgLayer>
                </a14:imgProps>
              </a:ext>
              <a:ext uri="{28A0092B-C50C-407E-A947-70E740481C1C}">
                <a14:useLocalDpi xmlns:a14="http://schemas.microsoft.com/office/drawing/2010/main" val="0"/>
              </a:ext>
            </a:extLst>
          </a:blip>
          <a:stretch>
            <a:fillRect/>
          </a:stretch>
        </p:blipFill>
        <p:spPr>
          <a:xfrm>
            <a:off x="5689437" y="2332587"/>
            <a:ext cx="763238" cy="823308"/>
          </a:xfrm>
          <a:prstGeom prst="rect">
            <a:avLst/>
          </a:prstGeom>
        </p:spPr>
      </p:pic>
      <p:pic>
        <p:nvPicPr>
          <p:cNvPr id="31" name="Picture 30">
            <a:extLst>
              <a:ext uri="{FF2B5EF4-FFF2-40B4-BE49-F238E27FC236}">
                <a16:creationId xmlns="" xmlns:a16="http://schemas.microsoft.com/office/drawing/2014/main" id="{2FF35FD8-EB00-46C5-B861-6DBE2E2A9011}"/>
              </a:ext>
            </a:extLst>
          </p:cNvPr>
          <p:cNvPicPr>
            <a:picLocks noChangeAspect="1"/>
          </p:cNvPicPr>
          <p:nvPr/>
        </p:nvPicPr>
        <p:blipFill>
          <a:blip r:embed="rId8" cstate="print">
            <a:extLst>
              <a:ext uri="{BEBA8EAE-BF5A-486C-A8C5-ECC9F3942E4B}">
                <a14:imgProps xmlns:a14="http://schemas.microsoft.com/office/drawing/2010/main">
                  <a14:imgLayer r:embed="rId9">
                    <a14:imgEffect>
                      <a14:backgroundRemoval t="2146" b="90129" l="2315" r="93519">
                        <a14:foregroundMark x1="53241" y1="41631" x2="53241" y2="41631"/>
                        <a14:foregroundMark x1="2315" y1="63090" x2="5556" y2="71674"/>
                        <a14:foregroundMark x1="78704" y1="12017" x2="86574" y2="7725"/>
                        <a14:foregroundMark x1="75926" y1="10300" x2="88889" y2="3004"/>
                        <a14:foregroundMark x1="14815" y1="90129" x2="27315" y2="90129"/>
                        <a14:foregroundMark x1="93519" y1="4721" x2="91204" y2="6009"/>
                      </a14:backgroundRemoval>
                    </a14:imgEffect>
                  </a14:imgLayer>
                </a14:imgProps>
              </a:ext>
              <a:ext uri="{28A0092B-C50C-407E-A947-70E740481C1C}">
                <a14:useLocalDpi xmlns:a14="http://schemas.microsoft.com/office/drawing/2010/main" val="0"/>
              </a:ext>
            </a:extLst>
          </a:blip>
          <a:stretch>
            <a:fillRect/>
          </a:stretch>
        </p:blipFill>
        <p:spPr>
          <a:xfrm>
            <a:off x="8737971" y="2255083"/>
            <a:ext cx="763238" cy="823308"/>
          </a:xfrm>
          <a:prstGeom prst="rect">
            <a:avLst/>
          </a:prstGeom>
        </p:spPr>
      </p:pic>
      <p:pic>
        <p:nvPicPr>
          <p:cNvPr id="32" name="Picture 31">
            <a:extLst>
              <a:ext uri="{FF2B5EF4-FFF2-40B4-BE49-F238E27FC236}">
                <a16:creationId xmlns="" xmlns:a16="http://schemas.microsoft.com/office/drawing/2014/main" id="{88635097-B38F-4D18-A668-DFCFC60AB474}"/>
              </a:ext>
            </a:extLst>
          </p:cNvPr>
          <p:cNvPicPr>
            <a:picLocks noChangeAspect="1"/>
          </p:cNvPicPr>
          <p:nvPr/>
        </p:nvPicPr>
        <p:blipFill>
          <a:blip r:embed="rId8" cstate="print">
            <a:extLst>
              <a:ext uri="{BEBA8EAE-BF5A-486C-A8C5-ECC9F3942E4B}">
                <a14:imgProps xmlns:a14="http://schemas.microsoft.com/office/drawing/2010/main">
                  <a14:imgLayer r:embed="rId9">
                    <a14:imgEffect>
                      <a14:backgroundRemoval t="2146" b="90129" l="2315" r="93519">
                        <a14:foregroundMark x1="53241" y1="41631" x2="53241" y2="41631"/>
                        <a14:foregroundMark x1="2315" y1="63090" x2="5556" y2="71674"/>
                        <a14:foregroundMark x1="78704" y1="12017" x2="86574" y2="7725"/>
                        <a14:foregroundMark x1="75926" y1="10300" x2="88889" y2="3004"/>
                        <a14:foregroundMark x1="14815" y1="90129" x2="27315" y2="90129"/>
                        <a14:foregroundMark x1="93519" y1="4721" x2="91204" y2="6009"/>
                      </a14:backgroundRemoval>
                    </a14:imgEffect>
                  </a14:imgLayer>
                </a14:imgProps>
              </a:ext>
              <a:ext uri="{28A0092B-C50C-407E-A947-70E740481C1C}">
                <a14:useLocalDpi xmlns:a14="http://schemas.microsoft.com/office/drawing/2010/main" val="0"/>
              </a:ext>
            </a:extLst>
          </a:blip>
          <a:stretch>
            <a:fillRect/>
          </a:stretch>
        </p:blipFill>
        <p:spPr>
          <a:xfrm>
            <a:off x="11311948" y="2165270"/>
            <a:ext cx="763238" cy="823308"/>
          </a:xfrm>
          <a:prstGeom prst="rect">
            <a:avLst/>
          </a:prstGeom>
        </p:spPr>
      </p:pic>
      <p:pic>
        <p:nvPicPr>
          <p:cNvPr id="33" name="Picture 32">
            <a:extLst>
              <a:ext uri="{FF2B5EF4-FFF2-40B4-BE49-F238E27FC236}">
                <a16:creationId xmlns="" xmlns:a16="http://schemas.microsoft.com/office/drawing/2014/main" id="{1218573C-F333-467D-89D9-15E57CE6D1EC}"/>
              </a:ext>
            </a:extLst>
          </p:cNvPr>
          <p:cNvPicPr>
            <a:picLocks noChangeAspect="1"/>
          </p:cNvPicPr>
          <p:nvPr/>
        </p:nvPicPr>
        <p:blipFill>
          <a:blip r:embed="rId8" cstate="print">
            <a:extLst>
              <a:ext uri="{BEBA8EAE-BF5A-486C-A8C5-ECC9F3942E4B}">
                <a14:imgProps xmlns:a14="http://schemas.microsoft.com/office/drawing/2010/main">
                  <a14:imgLayer r:embed="rId9">
                    <a14:imgEffect>
                      <a14:backgroundRemoval t="2146" b="90129" l="2315" r="93519">
                        <a14:foregroundMark x1="53241" y1="41631" x2="53241" y2="41631"/>
                        <a14:foregroundMark x1="2315" y1="63090" x2="5556" y2="71674"/>
                        <a14:foregroundMark x1="78704" y1="12017" x2="86574" y2="7725"/>
                        <a14:foregroundMark x1="75926" y1="10300" x2="88889" y2="3004"/>
                        <a14:foregroundMark x1="14815" y1="90129" x2="27315" y2="90129"/>
                        <a14:foregroundMark x1="93519" y1="4721" x2="91204" y2="6009"/>
                      </a14:backgroundRemoval>
                    </a14:imgEffect>
                  </a14:imgLayer>
                </a14:imgProps>
              </a:ext>
              <a:ext uri="{28A0092B-C50C-407E-A947-70E740481C1C}">
                <a14:useLocalDpi xmlns:a14="http://schemas.microsoft.com/office/drawing/2010/main" val="0"/>
              </a:ext>
            </a:extLst>
          </a:blip>
          <a:stretch>
            <a:fillRect/>
          </a:stretch>
        </p:blipFill>
        <p:spPr>
          <a:xfrm>
            <a:off x="10410603" y="4583264"/>
            <a:ext cx="763238" cy="823308"/>
          </a:xfrm>
          <a:prstGeom prst="rect">
            <a:avLst/>
          </a:prstGeom>
        </p:spPr>
      </p:pic>
    </p:spTree>
    <p:extLst>
      <p:ext uri="{BB962C8B-B14F-4D97-AF65-F5344CB8AC3E}">
        <p14:creationId xmlns:p14="http://schemas.microsoft.com/office/powerpoint/2010/main" val="3624589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par>
                                <p:cTn id="13" presetID="10"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par>
                                <p:cTn id="16" presetID="10" presetClass="entr" presetSubtype="0" fill="hold" nodeType="with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fade">
                                      <p:cBhvr>
                                        <p:cTn id="18" dur="500"/>
                                        <p:tgtEl>
                                          <p:spTgt spid="22"/>
                                        </p:tgtEl>
                                      </p:cBhvr>
                                    </p:animEffect>
                                  </p:childTnLst>
                                </p:cTn>
                              </p:par>
                              <p:par>
                                <p:cTn id="19" presetID="10" presetClass="entr" presetSubtype="0" fill="hold" nodeType="with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fade">
                                      <p:cBhvr>
                                        <p:cTn id="21" dur="500"/>
                                        <p:tgtEl>
                                          <p:spTgt spid="26"/>
                                        </p:tgtEl>
                                      </p:cBhvr>
                                    </p:animEffect>
                                  </p:childTnLst>
                                </p:cTn>
                              </p:par>
                              <p:par>
                                <p:cTn id="22" presetID="10" presetClass="entr" presetSubtype="0" fill="hold" nodeType="with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fade">
                                      <p:cBhvr>
                                        <p:cTn id="24" dur="500"/>
                                        <p:tgtEl>
                                          <p:spTgt spid="19"/>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27"/>
                                            </p:cond>
                                          </p:stCondLst>
                                          <p:endCondLst>
                                            <p:cond evt="onStopAudio" delay="0">
                                              <p:tgtEl>
                                                <p:sldTgt/>
                                              </p:tgtEl>
                                            </p:cond>
                                          </p:endCondLst>
                                        </p:cTn>
                                        <p:tgtEl>
                                          <p:sndTgt r:embed="rId2" name="Check mark.wav"/>
                                        </p:tgtEl>
                                      </p:cMediaNode>
                                    </p:audio>
                                  </p:sub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2" name="Check mark.wav"/>
                                        </p:tgtEl>
                                      </p:cMediaNode>
                                    </p:audio>
                                  </p:sub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2" name="Check mark.wav"/>
                                        </p:tgtEl>
                                      </p:cMediaNode>
                                    </p:audio>
                                  </p:sub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39"/>
                                            </p:cond>
                                          </p:stCondLst>
                                          <p:endCondLst>
                                            <p:cond evt="onStopAudio" delay="0">
                                              <p:tgtEl>
                                                <p:sldTgt/>
                                              </p:tgtEl>
                                            </p:cond>
                                          </p:endCondLst>
                                        </p:cTn>
                                        <p:tgtEl>
                                          <p:sndTgt r:embed="rId2" name="Check mar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a:extLst>
              <a:ext uri="{FF2B5EF4-FFF2-40B4-BE49-F238E27FC236}">
                <a16:creationId xmlns="" xmlns:a16="http://schemas.microsoft.com/office/drawing/2014/main" id="{4F233B43-1FFB-43CE-A9F3-66878852BDB6}"/>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34427" b="44566" l="2987" r="9311"/>
                    </a14:imgEffect>
                  </a14:imgLayer>
                </a14:imgProps>
              </a:ext>
              <a:ext uri="{28A0092B-C50C-407E-A947-70E740481C1C}">
                <a14:useLocalDpi xmlns:a14="http://schemas.microsoft.com/office/drawing/2010/main" val="0"/>
              </a:ext>
            </a:extLst>
          </a:blip>
          <a:srcRect l="2196" t="33160" r="89898" b="54167"/>
          <a:stretch/>
        </p:blipFill>
        <p:spPr bwMode="auto">
          <a:xfrm>
            <a:off x="278725" y="28359"/>
            <a:ext cx="1298322" cy="1170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7" name="Group 6">
            <a:extLst>
              <a:ext uri="{FF2B5EF4-FFF2-40B4-BE49-F238E27FC236}">
                <a16:creationId xmlns="" xmlns:a16="http://schemas.microsoft.com/office/drawing/2014/main" id="{270F1131-5E83-47A1-89FB-6CD45740EF3E}"/>
              </a:ext>
            </a:extLst>
          </p:cNvPr>
          <p:cNvGrpSpPr/>
          <p:nvPr/>
        </p:nvGrpSpPr>
        <p:grpSpPr>
          <a:xfrm>
            <a:off x="1348151" y="261301"/>
            <a:ext cx="10007035" cy="1255691"/>
            <a:chOff x="292250" y="915918"/>
            <a:chExt cx="10007035" cy="1255691"/>
          </a:xfrm>
        </p:grpSpPr>
        <p:grpSp>
          <p:nvGrpSpPr>
            <p:cNvPr id="9" name="Group 8">
              <a:extLst>
                <a:ext uri="{FF2B5EF4-FFF2-40B4-BE49-F238E27FC236}">
                  <a16:creationId xmlns="" xmlns:a16="http://schemas.microsoft.com/office/drawing/2014/main" id="{48A39004-0329-48CA-9B27-940991E9E53B}"/>
                </a:ext>
              </a:extLst>
            </p:cNvPr>
            <p:cNvGrpSpPr/>
            <p:nvPr/>
          </p:nvGrpSpPr>
          <p:grpSpPr>
            <a:xfrm>
              <a:off x="292250" y="915918"/>
              <a:ext cx="731520" cy="731520"/>
              <a:chOff x="3061467" y="1727884"/>
              <a:chExt cx="1197000" cy="1188720"/>
            </a:xfrm>
          </p:grpSpPr>
          <p:sp>
            <p:nvSpPr>
              <p:cNvPr id="11" name="Google Shape;418;p36">
                <a:extLst>
                  <a:ext uri="{FF2B5EF4-FFF2-40B4-BE49-F238E27FC236}">
                    <a16:creationId xmlns="" xmlns:a16="http://schemas.microsoft.com/office/drawing/2014/main" id="{7FCE88F0-2E05-4371-8CC3-201551E88EF2}"/>
                  </a:ext>
                </a:extLst>
              </p:cNvPr>
              <p:cNvSpPr/>
              <p:nvPr/>
            </p:nvSpPr>
            <p:spPr>
              <a:xfrm>
                <a:off x="3065608" y="1727884"/>
                <a:ext cx="1188720" cy="1188720"/>
              </a:xfrm>
              <a:prstGeom prst="ellipse">
                <a:avLst/>
              </a:prstGeom>
              <a:solidFill>
                <a:srgbClr val="FF9999"/>
              </a:solidFill>
              <a:ln>
                <a:noFill/>
              </a:ln>
            </p:spPr>
            <p:txBody>
              <a:bodyPr spcFirstLastPara="1" wrap="square" lIns="121705" tIns="121705" rIns="121705" bIns="121705" anchor="ctr" anchorCtr="0">
                <a:noAutofit/>
              </a:bodyPr>
              <a:lstStyle/>
              <a:p>
                <a:pPr algn="just"/>
                <a:endParaRPr>
                  <a:solidFill>
                    <a:srgbClr val="002060"/>
                  </a:solidFill>
                  <a:latin typeface="Times New Roman" panose="02020603050405020304" pitchFamily="18" charset="0"/>
                  <a:ea typeface="Arial-Rounded" pitchFamily="34" charset="0"/>
                  <a:cs typeface="Times New Roman" panose="02020603050405020304" pitchFamily="18" charset="0"/>
                </a:endParaRPr>
              </a:p>
            </p:txBody>
          </p:sp>
          <p:sp>
            <p:nvSpPr>
              <p:cNvPr id="12" name="Google Shape;423;p36">
                <a:extLst>
                  <a:ext uri="{FF2B5EF4-FFF2-40B4-BE49-F238E27FC236}">
                    <a16:creationId xmlns="" xmlns:a16="http://schemas.microsoft.com/office/drawing/2014/main" id="{BBDBDC0B-DDBF-4226-B421-48EF38983771}"/>
                  </a:ext>
                </a:extLst>
              </p:cNvPr>
              <p:cNvSpPr txBox="1">
                <a:spLocks/>
              </p:cNvSpPr>
              <p:nvPr/>
            </p:nvSpPr>
            <p:spPr>
              <a:xfrm>
                <a:off x="3061467" y="1937044"/>
                <a:ext cx="1197000" cy="770400"/>
              </a:xfrm>
              <a:prstGeom prst="rect">
                <a:avLst/>
              </a:prstGeom>
            </p:spPr>
            <p:txBody>
              <a:bodyPr spcFirstLastPara="1" wrap="square" lIns="121705" tIns="121705" rIns="121705" bIns="12170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a:lstStyle>
              <a:p>
                <a:pPr algn="just"/>
                <a:r>
                  <a:rPr lang="en" sz="5400" b="1" dirty="0">
                    <a:solidFill>
                      <a:srgbClr val="002060"/>
                    </a:solidFill>
                    <a:latin typeface="Times New Roman" panose="02020603050405020304" pitchFamily="18" charset="0"/>
                    <a:ea typeface="Arial-Rounded" pitchFamily="34" charset="0"/>
                    <a:cs typeface="Times New Roman" panose="02020603050405020304" pitchFamily="18" charset="0"/>
                  </a:rPr>
                  <a:t>2</a:t>
                </a:r>
              </a:p>
            </p:txBody>
          </p:sp>
        </p:grpSp>
        <p:sp>
          <p:nvSpPr>
            <p:cNvPr id="10" name="TextBox 9">
              <a:extLst>
                <a:ext uri="{FF2B5EF4-FFF2-40B4-BE49-F238E27FC236}">
                  <a16:creationId xmlns="" xmlns:a16="http://schemas.microsoft.com/office/drawing/2014/main" id="{3DFB996D-797E-44F8-B469-28B19C5206E1}"/>
                </a:ext>
              </a:extLst>
            </p:cNvPr>
            <p:cNvSpPr txBox="1"/>
            <p:nvPr/>
          </p:nvSpPr>
          <p:spPr>
            <a:xfrm>
              <a:off x="995275" y="971280"/>
              <a:ext cx="9304010" cy="1200329"/>
            </a:xfrm>
            <a:prstGeom prst="rect">
              <a:avLst/>
            </a:prstGeom>
            <a:noFill/>
          </p:spPr>
          <p:txBody>
            <a:bodyPr wrap="square" rtlCol="0">
              <a:spAutoFit/>
            </a:bodyPr>
            <a:lstStyle/>
            <a:p>
              <a:pPr algn="just"/>
              <a:r>
                <a:rPr lang="en-US"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Thay</a:t>
              </a:r>
              <a:r>
                <a:rPr 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bạn</a:t>
              </a:r>
              <a:r>
                <a:rPr 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Bống</a:t>
              </a:r>
              <a:r>
                <a:rPr 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em</a:t>
              </a:r>
              <a:r>
                <a:rPr 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hãy</a:t>
              </a:r>
              <a:r>
                <a:rPr 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nói</a:t>
              </a:r>
              <a:r>
                <a:rPr 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lời</a:t>
              </a:r>
              <a:r>
                <a:rPr 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động</a:t>
              </a:r>
              <a:r>
                <a:rPr 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viên</a:t>
              </a:r>
              <a:r>
                <a:rPr 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an </a:t>
              </a:r>
              <a:r>
                <a:rPr lang="en-US"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ủi</a:t>
              </a:r>
              <a:r>
                <a:rPr 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khi</a:t>
              </a:r>
              <a:r>
                <a:rPr 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cánh</a:t>
              </a:r>
              <a:r>
                <a:rPr 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cam </a:t>
              </a:r>
              <a:r>
                <a:rPr lang="en-US"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bị</a:t>
              </a:r>
              <a:r>
                <a:rPr 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thương</a:t>
              </a:r>
              <a:r>
                <a:rPr 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a:t>
              </a:r>
            </a:p>
          </p:txBody>
        </p:sp>
      </p:grpSp>
      <p:pic>
        <p:nvPicPr>
          <p:cNvPr id="3" name="Picture 2" descr="A picture containing doll, toy, clipart&#10;&#10;Description automatically generated">
            <a:extLst>
              <a:ext uri="{FF2B5EF4-FFF2-40B4-BE49-F238E27FC236}">
                <a16:creationId xmlns="" xmlns:a16="http://schemas.microsoft.com/office/drawing/2014/main" id="{53380367-F8DC-4520-98F1-F7E3B9A83E90}"/>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flipH="1">
            <a:off x="8395855" y="2178143"/>
            <a:ext cx="3175461" cy="4496977"/>
          </a:xfrm>
          <a:prstGeom prst="rect">
            <a:avLst/>
          </a:prstGeom>
        </p:spPr>
      </p:pic>
      <p:sp>
        <p:nvSpPr>
          <p:cNvPr id="2" name="Cloud Callout 1"/>
          <p:cNvSpPr/>
          <p:nvPr/>
        </p:nvSpPr>
        <p:spPr>
          <a:xfrm>
            <a:off x="1924335" y="1645706"/>
            <a:ext cx="6277970" cy="3772281"/>
          </a:xfrm>
          <a:prstGeom prst="cloudCallout">
            <a:avLst>
              <a:gd name="adj1" fmla="val 66124"/>
              <a:gd name="adj2" fmla="val 10040"/>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solidFill>
                  <a:srgbClr val="002060"/>
                </a:solidFill>
              </a:rPr>
              <a:t>Cánh cam ơi, cậu đừng lo lắng quá, cậu sẽ nhanh khỏe lại thôi mà.</a:t>
            </a:r>
            <a:endParaRPr lang="en-US" sz="3600" dirty="0">
              <a:solidFill>
                <a:srgbClr val="002060"/>
              </a:solidFill>
            </a:endParaRPr>
          </a:p>
        </p:txBody>
      </p:sp>
    </p:spTree>
    <p:extLst>
      <p:ext uri="{BB962C8B-B14F-4D97-AF65-F5344CB8AC3E}">
        <p14:creationId xmlns:p14="http://schemas.microsoft.com/office/powerpoint/2010/main" val="1803077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ircle(in)">
                                      <p:cBhvr>
                                        <p:cTn id="12"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a:extLst>
              <a:ext uri="{FF2B5EF4-FFF2-40B4-BE49-F238E27FC236}">
                <a16:creationId xmlns="" xmlns:a16="http://schemas.microsoft.com/office/drawing/2014/main" id="{4F233B43-1FFB-43CE-A9F3-66878852BDB6}"/>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34427" b="44566" l="2987" r="9311"/>
                    </a14:imgEffect>
                  </a14:imgLayer>
                </a14:imgProps>
              </a:ext>
              <a:ext uri="{28A0092B-C50C-407E-A947-70E740481C1C}">
                <a14:useLocalDpi xmlns:a14="http://schemas.microsoft.com/office/drawing/2010/main" val="0"/>
              </a:ext>
            </a:extLst>
          </a:blip>
          <a:srcRect l="2196" t="33160" r="89898" b="54167"/>
          <a:stretch/>
        </p:blipFill>
        <p:spPr bwMode="auto">
          <a:xfrm>
            <a:off x="278725" y="28359"/>
            <a:ext cx="1298322" cy="1170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7" name="Group 6">
            <a:extLst>
              <a:ext uri="{FF2B5EF4-FFF2-40B4-BE49-F238E27FC236}">
                <a16:creationId xmlns="" xmlns:a16="http://schemas.microsoft.com/office/drawing/2014/main" id="{270F1131-5E83-47A1-89FB-6CD45740EF3E}"/>
              </a:ext>
            </a:extLst>
          </p:cNvPr>
          <p:cNvGrpSpPr/>
          <p:nvPr/>
        </p:nvGrpSpPr>
        <p:grpSpPr>
          <a:xfrm>
            <a:off x="1613715" y="423327"/>
            <a:ext cx="10074557" cy="775045"/>
            <a:chOff x="253222" y="915918"/>
            <a:chExt cx="10074557" cy="775045"/>
          </a:xfrm>
        </p:grpSpPr>
        <p:grpSp>
          <p:nvGrpSpPr>
            <p:cNvPr id="9" name="Group 8">
              <a:extLst>
                <a:ext uri="{FF2B5EF4-FFF2-40B4-BE49-F238E27FC236}">
                  <a16:creationId xmlns="" xmlns:a16="http://schemas.microsoft.com/office/drawing/2014/main" id="{48A39004-0329-48CA-9B27-940991E9E53B}"/>
                </a:ext>
              </a:extLst>
            </p:cNvPr>
            <p:cNvGrpSpPr/>
            <p:nvPr/>
          </p:nvGrpSpPr>
          <p:grpSpPr>
            <a:xfrm>
              <a:off x="253222" y="915918"/>
              <a:ext cx="770547" cy="731520"/>
              <a:chOff x="2997606" y="1727884"/>
              <a:chExt cx="1260861" cy="1188720"/>
            </a:xfrm>
          </p:grpSpPr>
          <p:sp>
            <p:nvSpPr>
              <p:cNvPr id="11" name="Google Shape;418;p36">
                <a:extLst>
                  <a:ext uri="{FF2B5EF4-FFF2-40B4-BE49-F238E27FC236}">
                    <a16:creationId xmlns="" xmlns:a16="http://schemas.microsoft.com/office/drawing/2014/main" id="{7FCE88F0-2E05-4371-8CC3-201551E88EF2}"/>
                  </a:ext>
                </a:extLst>
              </p:cNvPr>
              <p:cNvSpPr/>
              <p:nvPr/>
            </p:nvSpPr>
            <p:spPr>
              <a:xfrm>
                <a:off x="2997606" y="1727884"/>
                <a:ext cx="1188720" cy="1188720"/>
              </a:xfrm>
              <a:prstGeom prst="ellipse">
                <a:avLst/>
              </a:prstGeom>
              <a:solidFill>
                <a:srgbClr val="FF9999"/>
              </a:solidFill>
              <a:ln>
                <a:noFill/>
              </a:ln>
            </p:spPr>
            <p:txBody>
              <a:bodyPr spcFirstLastPara="1" wrap="square" lIns="121705" tIns="121705" rIns="121705" bIns="121705" anchor="ctr" anchorCtr="0">
                <a:no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2060"/>
                  </a:solidFill>
                  <a:effectLst/>
                  <a:uLnTx/>
                  <a:uFillTx/>
                  <a:latin typeface="Times New Roman" panose="02020603050405020304" pitchFamily="18" charset="0"/>
                  <a:ea typeface="Arial-Rounded" pitchFamily="34" charset="0"/>
                  <a:cs typeface="Times New Roman" panose="02020603050405020304" pitchFamily="18" charset="0"/>
                </a:endParaRPr>
              </a:p>
            </p:txBody>
          </p:sp>
          <p:sp>
            <p:nvSpPr>
              <p:cNvPr id="12" name="Google Shape;423;p36">
                <a:extLst>
                  <a:ext uri="{FF2B5EF4-FFF2-40B4-BE49-F238E27FC236}">
                    <a16:creationId xmlns="" xmlns:a16="http://schemas.microsoft.com/office/drawing/2014/main" id="{BBDBDC0B-DDBF-4226-B421-48EF38983771}"/>
                  </a:ext>
                </a:extLst>
              </p:cNvPr>
              <p:cNvSpPr txBox="1">
                <a:spLocks/>
              </p:cNvSpPr>
              <p:nvPr/>
            </p:nvSpPr>
            <p:spPr>
              <a:xfrm>
                <a:off x="3061467" y="1937044"/>
                <a:ext cx="1197000" cy="770400"/>
              </a:xfrm>
              <a:prstGeom prst="rect">
                <a:avLst/>
              </a:prstGeom>
            </p:spPr>
            <p:txBody>
              <a:bodyPr spcFirstLastPara="1" wrap="square" lIns="121705" tIns="121705" rIns="121705" bIns="12170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 sz="54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itchFamily="34" charset="0"/>
                    <a:cs typeface="Times New Roman" panose="02020603050405020304" pitchFamily="18" charset="0"/>
                    <a:sym typeface="Arial"/>
                  </a:rPr>
                  <a:t>3</a:t>
                </a:r>
              </a:p>
            </p:txBody>
          </p:sp>
        </p:grpSp>
        <p:sp>
          <p:nvSpPr>
            <p:cNvPr id="10" name="TextBox 9">
              <a:extLst>
                <a:ext uri="{FF2B5EF4-FFF2-40B4-BE49-F238E27FC236}">
                  <a16:creationId xmlns="" xmlns:a16="http://schemas.microsoft.com/office/drawing/2014/main" id="{3DFB996D-797E-44F8-B469-28B19C5206E1}"/>
                </a:ext>
              </a:extLst>
            </p:cNvPr>
            <p:cNvSpPr txBox="1"/>
            <p:nvPr/>
          </p:nvSpPr>
          <p:spPr>
            <a:xfrm>
              <a:off x="1023769" y="1044632"/>
              <a:ext cx="9304010" cy="64633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Nếu</a:t>
              </a:r>
              <a:r>
                <a:rPr kumimoji="0" lang="en-US" sz="36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thấy</a:t>
              </a:r>
              <a:r>
                <a:rPr kumimoji="0" lang="en-US" sz="36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bạn</a:t>
              </a:r>
              <a:r>
                <a:rPr kumimoji="0" lang="en-US" sz="36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đang</a:t>
              </a:r>
              <a:r>
                <a:rPr kumimoji="0" lang="en-US" sz="36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buồn</a:t>
              </a:r>
              <a:r>
                <a:rPr kumimoji="0" lang="en-US" sz="36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em</a:t>
              </a:r>
              <a:r>
                <a:rPr kumimoji="0" lang="en-US" sz="36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sẽ</a:t>
              </a:r>
              <a:r>
                <a:rPr kumimoji="0" lang="en-US" sz="36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nói</a:t>
              </a:r>
              <a:r>
                <a:rPr kumimoji="0" lang="en-US" sz="36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gì</a:t>
              </a:r>
              <a:r>
                <a:rPr kumimoji="0" lang="en-US" sz="36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p:txBody>
        </p:sp>
      </p:grpSp>
      <p:pic>
        <p:nvPicPr>
          <p:cNvPr id="4" name="Picture 3" descr="A picture containing text, vector graphics&#10;&#10;Description automatically generated">
            <a:extLst>
              <a:ext uri="{FF2B5EF4-FFF2-40B4-BE49-F238E27FC236}">
                <a16:creationId xmlns="" xmlns:a16="http://schemas.microsoft.com/office/drawing/2014/main" id="{DD14AE15-08F0-4710-938B-C98F35A9785D}"/>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638722" y="3973167"/>
            <a:ext cx="3133215" cy="3383872"/>
          </a:xfrm>
          <a:prstGeom prst="rect">
            <a:avLst/>
          </a:prstGeom>
        </p:spPr>
      </p:pic>
      <p:pic>
        <p:nvPicPr>
          <p:cNvPr id="14" name="Picture 13" descr="A picture containing doll, toy, clipart&#10;&#10;Description automatically generated">
            <a:extLst>
              <a:ext uri="{FF2B5EF4-FFF2-40B4-BE49-F238E27FC236}">
                <a16:creationId xmlns="" xmlns:a16="http://schemas.microsoft.com/office/drawing/2014/main" id="{53380367-F8DC-4520-98F1-F7E3B9A83E90}"/>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flipH="1">
            <a:off x="8624455" y="1578068"/>
            <a:ext cx="3175461" cy="4496977"/>
          </a:xfrm>
          <a:prstGeom prst="rect">
            <a:avLst/>
          </a:prstGeom>
        </p:spPr>
      </p:pic>
      <p:sp>
        <p:nvSpPr>
          <p:cNvPr id="2" name="Cloud Callout 1"/>
          <p:cNvSpPr/>
          <p:nvPr/>
        </p:nvSpPr>
        <p:spPr>
          <a:xfrm>
            <a:off x="450057" y="1519152"/>
            <a:ext cx="3868410" cy="2497540"/>
          </a:xfrm>
          <a:prstGeom prst="cloudCallou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dirty="0" smtClean="0">
                <a:solidFill>
                  <a:srgbClr val="002060"/>
                </a:solidFill>
              </a:rPr>
              <a:t>Tớ làm mất cái bút mẹ mới mua cho.</a:t>
            </a:r>
            <a:endParaRPr lang="en-US" sz="2500" dirty="0">
              <a:solidFill>
                <a:srgbClr val="002060"/>
              </a:solidFill>
            </a:endParaRPr>
          </a:p>
        </p:txBody>
      </p:sp>
      <p:sp>
        <p:nvSpPr>
          <p:cNvPr id="3" name="Cloud Callout 2"/>
          <p:cNvSpPr/>
          <p:nvPr/>
        </p:nvSpPr>
        <p:spPr>
          <a:xfrm>
            <a:off x="5554639" y="1415398"/>
            <a:ext cx="3985146" cy="2557769"/>
          </a:xfrm>
          <a:prstGeom prst="cloudCallout">
            <a:avLst>
              <a:gd name="adj1" fmla="val 56222"/>
              <a:gd name="adj2" fmla="val 51295"/>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dirty="0" smtClean="0">
                <a:solidFill>
                  <a:schemeClr val="accent6">
                    <a:lumMod val="25000"/>
                  </a:schemeClr>
                </a:solidFill>
              </a:rPr>
              <a:t>Đừng buồn, cậu thử tìm lại xem, biết đâu cậu lại tìm thấy.</a:t>
            </a:r>
            <a:endParaRPr lang="en-US" sz="2500" dirty="0">
              <a:solidFill>
                <a:schemeClr val="accent6">
                  <a:lumMod val="25000"/>
                </a:schemeClr>
              </a:solidFill>
            </a:endParaRPr>
          </a:p>
        </p:txBody>
      </p:sp>
    </p:spTree>
    <p:extLst>
      <p:ext uri="{BB962C8B-B14F-4D97-AF65-F5344CB8AC3E}">
        <p14:creationId xmlns:p14="http://schemas.microsoft.com/office/powerpoint/2010/main" val="1422876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orizontal Scroll 2"/>
          <p:cNvSpPr/>
          <p:nvPr/>
        </p:nvSpPr>
        <p:spPr>
          <a:xfrm>
            <a:off x="585787" y="171450"/>
            <a:ext cx="7172325" cy="2786063"/>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extBox 1"/>
          <p:cNvSpPr txBox="1"/>
          <p:nvPr/>
        </p:nvSpPr>
        <p:spPr>
          <a:xfrm>
            <a:off x="1614488" y="902761"/>
            <a:ext cx="5657850" cy="1323439"/>
          </a:xfrm>
          <a:prstGeom prst="rect">
            <a:avLst/>
          </a:prstGeom>
          <a:noFill/>
        </p:spPr>
        <p:txBody>
          <a:bodyPr wrap="square" rtlCol="0">
            <a:spAutoFit/>
          </a:bodyPr>
          <a:lstStyle/>
          <a:p>
            <a:r>
              <a:rPr lang="en-US" sz="8000" b="1">
                <a:solidFill>
                  <a:prstClr val="white"/>
                </a:solidFill>
                <a:latin typeface="Times New Roman" panose="02020603050405020304" pitchFamily="18" charset="0"/>
                <a:cs typeface="Times New Roman" panose="02020603050405020304" pitchFamily="18" charset="0"/>
              </a:rPr>
              <a:t>VẬN DỤNG</a:t>
            </a:r>
          </a:p>
        </p:txBody>
      </p:sp>
      <p:sp>
        <p:nvSpPr>
          <p:cNvPr id="5" name="TextBox 4">
            <a:extLst>
              <a:ext uri="{FF2B5EF4-FFF2-40B4-BE49-F238E27FC236}">
                <a16:creationId xmlns="" xmlns:a16="http://schemas.microsoft.com/office/drawing/2014/main" id="{22718993-789F-4B86-82BD-F84A6E5DB2B8}"/>
              </a:ext>
            </a:extLst>
          </p:cNvPr>
          <p:cNvSpPr txBox="1"/>
          <p:nvPr/>
        </p:nvSpPr>
        <p:spPr>
          <a:xfrm>
            <a:off x="743447" y="3134826"/>
            <a:ext cx="10986590" cy="584775"/>
          </a:xfrm>
          <a:prstGeom prst="rect">
            <a:avLst/>
          </a:prstGeom>
          <a:solidFill>
            <a:srgbClr val="FFFF00"/>
          </a:solidFill>
        </p:spPr>
        <p:txBody>
          <a:bodyPr wrap="square">
            <a:spAutoFit/>
          </a:bodyPr>
          <a:lstStyle/>
          <a:p>
            <a:pPr algn="ctr"/>
            <a:r>
              <a:rPr lang="en-US" sz="3200" b="1">
                <a:solidFill>
                  <a:srgbClr val="4F2270"/>
                </a:solidFill>
                <a:latin typeface="Times New Roman" panose="02020603050405020304" pitchFamily="18" charset="0"/>
                <a:ea typeface="Arial-Rounded" panose="020B0500000000000000" pitchFamily="34" charset="0"/>
                <a:cs typeface="Times New Roman" panose="02020603050405020304" pitchFamily="18" charset="0"/>
              </a:rPr>
              <a:t>Qua bài học “ Tạm biệt </a:t>
            </a:r>
            <a:r>
              <a:rPr lang="en-US" sz="3200" b="1" smtClean="0">
                <a:solidFill>
                  <a:srgbClr val="4F2270"/>
                </a:solidFill>
                <a:latin typeface="Times New Roman" panose="02020603050405020304" pitchFamily="18" charset="0"/>
                <a:ea typeface="Arial-Rounded" panose="020B0500000000000000" pitchFamily="34" charset="0"/>
                <a:cs typeface="Times New Roman" panose="02020603050405020304" pitchFamily="18" charset="0"/>
              </a:rPr>
              <a:t>cánh cam” </a:t>
            </a:r>
            <a:r>
              <a:rPr lang="en-US" sz="3200" b="1">
                <a:solidFill>
                  <a:srgbClr val="4F2270"/>
                </a:solidFill>
                <a:latin typeface="Times New Roman" panose="02020603050405020304" pitchFamily="18" charset="0"/>
                <a:ea typeface="Arial-Rounded" panose="020B0500000000000000" pitchFamily="34" charset="0"/>
                <a:cs typeface="Times New Roman" panose="02020603050405020304" pitchFamily="18" charset="0"/>
              </a:rPr>
              <a:t>giúp con hiểu điều </a:t>
            </a:r>
            <a:r>
              <a:rPr lang="en-US" sz="3200" b="1" smtClean="0">
                <a:solidFill>
                  <a:srgbClr val="4F2270"/>
                </a:solidFill>
                <a:latin typeface="Times New Roman" panose="02020603050405020304" pitchFamily="18" charset="0"/>
                <a:ea typeface="Arial-Rounded" panose="020B0500000000000000" pitchFamily="34" charset="0"/>
                <a:cs typeface="Times New Roman" panose="02020603050405020304" pitchFamily="18" charset="0"/>
              </a:rPr>
              <a:t>gì?</a:t>
            </a:r>
            <a:endParaRPr lang="en-US" sz="3200" dirty="0">
              <a:solidFill>
                <a:srgbClr val="4F2270"/>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7" name="Rectangle 6"/>
          <p:cNvSpPr/>
          <p:nvPr/>
        </p:nvSpPr>
        <p:spPr>
          <a:xfrm>
            <a:off x="1114425" y="4306590"/>
            <a:ext cx="10615612" cy="2000250"/>
          </a:xfrm>
          <a:prstGeom prst="rect">
            <a:avLst/>
          </a:prstGeom>
          <a:solidFill>
            <a:srgbClr val="99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TextBox 7"/>
          <p:cNvSpPr txBox="1"/>
          <p:nvPr/>
        </p:nvSpPr>
        <p:spPr>
          <a:xfrm>
            <a:off x="1243013" y="4412884"/>
            <a:ext cx="10487024" cy="1384995"/>
          </a:xfrm>
          <a:prstGeom prst="rect">
            <a:avLst/>
          </a:prstGeom>
          <a:noFill/>
        </p:spPr>
        <p:txBody>
          <a:bodyPr wrap="square" rtlCol="0">
            <a:spAutoFit/>
          </a:bodyPr>
          <a:lstStyle/>
          <a:p>
            <a:pPr marL="285750" indent="-285750">
              <a:lnSpc>
                <a:spcPct val="150000"/>
              </a:lnSpc>
              <a:buFontTx/>
              <a:buChar char="-"/>
            </a:pPr>
            <a:r>
              <a:rPr lang="en-US" sz="2800" b="1">
                <a:solidFill>
                  <a:srgbClr val="002060"/>
                </a:solidFill>
                <a:latin typeface="Times New Roman" panose="02020603050405020304" pitchFamily="18" charset="0"/>
                <a:cs typeface="Times New Roman" panose="02020603050405020304" pitchFamily="18" charset="0"/>
              </a:rPr>
              <a:t>Con vật cần phải </a:t>
            </a:r>
            <a:r>
              <a:rPr lang="en-US" sz="2800" b="1" smtClean="0">
                <a:solidFill>
                  <a:srgbClr val="002060"/>
                </a:solidFill>
                <a:latin typeface="Times New Roman" panose="02020603050405020304" pitchFamily="18" charset="0"/>
                <a:cs typeface="Times New Roman" panose="02020603050405020304" pitchFamily="18" charset="0"/>
              </a:rPr>
              <a:t>đ</a:t>
            </a:r>
            <a:r>
              <a:rPr lang="vi-VN" sz="2800" b="1" smtClean="0">
                <a:solidFill>
                  <a:srgbClr val="002060"/>
                </a:solidFill>
                <a:latin typeface="Times New Roman" panose="02020603050405020304" pitchFamily="18" charset="0"/>
                <a:cs typeface="Times New Roman" panose="02020603050405020304" pitchFamily="18" charset="0"/>
              </a:rPr>
              <a:t>ược</a:t>
            </a:r>
            <a:r>
              <a:rPr lang="en-US" sz="2800" b="1">
                <a:solidFill>
                  <a:srgbClr val="002060"/>
                </a:solidFill>
                <a:latin typeface="Times New Roman" panose="02020603050405020304" pitchFamily="18" charset="0"/>
                <a:cs typeface="Times New Roman" panose="02020603050405020304" pitchFamily="18" charset="0"/>
              </a:rPr>
              <a:t> sống đúng </a:t>
            </a:r>
            <a:r>
              <a:rPr lang="en-US" sz="2800" b="1" smtClean="0">
                <a:solidFill>
                  <a:srgbClr val="002060"/>
                </a:solidFill>
                <a:latin typeface="Times New Roman" panose="02020603050405020304" pitchFamily="18" charset="0"/>
                <a:cs typeface="Times New Roman" panose="02020603050405020304" pitchFamily="18" charset="0"/>
              </a:rPr>
              <a:t>với môi tr</a:t>
            </a:r>
            <a:r>
              <a:rPr lang="vi-VN" sz="2800" b="1" smtClean="0">
                <a:solidFill>
                  <a:srgbClr val="002060"/>
                </a:solidFill>
                <a:latin typeface="Times New Roman" panose="02020603050405020304" pitchFamily="18" charset="0"/>
                <a:cs typeface="Times New Roman" panose="02020603050405020304" pitchFamily="18" charset="0"/>
              </a:rPr>
              <a:t>ường</a:t>
            </a:r>
            <a:r>
              <a:rPr lang="en-US" sz="2800" b="1">
                <a:solidFill>
                  <a:srgbClr val="002060"/>
                </a:solidFill>
                <a:latin typeface="Times New Roman" panose="02020603050405020304" pitchFamily="18" charset="0"/>
                <a:cs typeface="Times New Roman" panose="02020603050405020304" pitchFamily="18" charset="0"/>
              </a:rPr>
              <a:t> của chúng.</a:t>
            </a:r>
            <a:endParaRPr lang="en-US" sz="2800" b="1" smtClean="0">
              <a:solidFill>
                <a:srgbClr val="002060"/>
              </a:solidFill>
              <a:latin typeface="Times New Roman" panose="02020603050405020304" pitchFamily="18" charset="0"/>
              <a:cs typeface="Times New Roman" panose="02020603050405020304" pitchFamily="18" charset="0"/>
            </a:endParaRPr>
          </a:p>
          <a:p>
            <a:pPr>
              <a:lnSpc>
                <a:spcPct val="150000"/>
              </a:lnSpc>
            </a:pPr>
            <a:r>
              <a:rPr lang="en-US" sz="2800" b="1">
                <a:solidFill>
                  <a:srgbClr val="002060"/>
                </a:solidFill>
                <a:latin typeface="Times New Roman" panose="02020603050405020304" pitchFamily="18" charset="0"/>
                <a:cs typeface="Times New Roman" panose="02020603050405020304" pitchFamily="18" charset="0"/>
              </a:rPr>
              <a:t>- </a:t>
            </a:r>
            <a:r>
              <a:rPr lang="en-US" sz="2800" b="1" smtClean="0">
                <a:solidFill>
                  <a:srgbClr val="002060"/>
                </a:solidFill>
                <a:latin typeface="Times New Roman" panose="02020603050405020304" pitchFamily="18" charset="0"/>
                <a:cs typeface="Times New Roman" panose="02020603050405020304" pitchFamily="18" charset="0"/>
              </a:rPr>
              <a:t>Cần bảo </a:t>
            </a:r>
            <a:r>
              <a:rPr lang="en-US" sz="2800" b="1">
                <a:solidFill>
                  <a:srgbClr val="002060"/>
                </a:solidFill>
                <a:latin typeface="Times New Roman" panose="02020603050405020304" pitchFamily="18" charset="0"/>
                <a:cs typeface="Times New Roman" panose="02020603050405020304" pitchFamily="18" charset="0"/>
              </a:rPr>
              <a:t>vệ và không săn bắt các loài động vật.</a:t>
            </a:r>
          </a:p>
        </p:txBody>
      </p:sp>
    </p:spTree>
    <p:extLst>
      <p:ext uri="{BB962C8B-B14F-4D97-AF65-F5344CB8AC3E}">
        <p14:creationId xmlns:p14="http://schemas.microsoft.com/office/powerpoint/2010/main" val="89646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 xmlns:a16="http://schemas.microsoft.com/office/drawing/2014/main" id="{8303AD1A-6F61-4738-AB38-FFB5BF62F6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5" y="1240"/>
            <a:ext cx="12187592" cy="6855520"/>
          </a:xfrm>
          <a:prstGeom prst="rect">
            <a:avLst/>
          </a:prstGeom>
        </p:spPr>
      </p:pic>
      <p:sp>
        <p:nvSpPr>
          <p:cNvPr id="4" name="Rectangle 3">
            <a:extLst>
              <a:ext uri="{FF2B5EF4-FFF2-40B4-BE49-F238E27FC236}">
                <a16:creationId xmlns="" xmlns:a16="http://schemas.microsoft.com/office/drawing/2014/main" id="{F658CBB7-EB0C-46CE-A67F-7331581BE6DD}"/>
              </a:ext>
            </a:extLst>
          </p:cNvPr>
          <p:cNvSpPr/>
          <p:nvPr/>
        </p:nvSpPr>
        <p:spPr>
          <a:xfrm>
            <a:off x="2966475" y="2108395"/>
            <a:ext cx="7137531" cy="110799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w="22225">
                  <a:solidFill>
                    <a:srgbClr val="ED7D31"/>
                  </a:solidFill>
                  <a:prstDash val="solid"/>
                </a:ln>
                <a:solidFill>
                  <a:srgbClr val="FF0000"/>
                </a:solidFill>
                <a:effectLst/>
                <a:uLnTx/>
                <a:uFillTx/>
                <a:latin typeface="Calibri" panose="020F0502020204030204"/>
                <a:ea typeface="+mn-ea"/>
                <a:cs typeface="+mn-cs"/>
              </a:rPr>
              <a:t>TẠM</a:t>
            </a:r>
            <a:r>
              <a:rPr kumimoji="0" lang="en-US" sz="6600" b="1" i="0" u="none" strike="noStrike" kern="1200" cap="none" spc="0" normalizeH="0" baseline="0" noProof="0" dirty="0">
                <a:ln w="22225">
                  <a:solidFill>
                    <a:srgbClr val="ED7D31"/>
                  </a:solidFill>
                  <a:prstDash val="solid"/>
                </a:ln>
                <a:solidFill>
                  <a:srgbClr val="FF0000"/>
                </a:solidFill>
                <a:effectLst/>
                <a:uLnTx/>
                <a:uFillTx/>
                <a:latin typeface="Calibri" panose="020F0502020204030204"/>
                <a:ea typeface="+mn-ea"/>
                <a:cs typeface="+mn-cs"/>
              </a:rPr>
              <a:t> </a:t>
            </a:r>
            <a:r>
              <a:rPr kumimoji="0" lang="en-US" sz="6600" b="1" i="0" u="none" strike="noStrike" kern="1200" cap="none" spc="0" normalizeH="0" baseline="0" noProof="0" dirty="0" err="1">
                <a:ln w="22225">
                  <a:solidFill>
                    <a:srgbClr val="ED7D31"/>
                  </a:solidFill>
                  <a:prstDash val="solid"/>
                </a:ln>
                <a:solidFill>
                  <a:srgbClr val="FF0000"/>
                </a:solidFill>
                <a:effectLst/>
                <a:uLnTx/>
                <a:uFillTx/>
                <a:latin typeface="Calibri" panose="020F0502020204030204"/>
                <a:ea typeface="+mn-ea"/>
                <a:cs typeface="+mn-cs"/>
              </a:rPr>
              <a:t>BIỆT</a:t>
            </a:r>
            <a:r>
              <a:rPr kumimoji="0" lang="en-US" sz="6600" b="1" i="0" u="none" strike="noStrike" kern="1200" cap="none" spc="0" normalizeH="0" baseline="0" noProof="0" dirty="0">
                <a:ln w="22225">
                  <a:solidFill>
                    <a:srgbClr val="ED7D31"/>
                  </a:solidFill>
                  <a:prstDash val="solid"/>
                </a:ln>
                <a:solidFill>
                  <a:srgbClr val="FF0000"/>
                </a:solidFill>
                <a:effectLst/>
                <a:uLnTx/>
                <a:uFillTx/>
                <a:latin typeface="Calibri" panose="020F0502020204030204"/>
                <a:ea typeface="+mn-ea"/>
                <a:cs typeface="+mn-cs"/>
              </a:rPr>
              <a:t> </a:t>
            </a:r>
            <a:r>
              <a:rPr kumimoji="0" lang="en-US" sz="6600" b="1" i="0" u="none" strike="noStrike" kern="1200" cap="none" spc="0" normalizeH="0" baseline="0" noProof="0" dirty="0" err="1">
                <a:ln w="22225">
                  <a:solidFill>
                    <a:srgbClr val="ED7D31"/>
                  </a:solidFill>
                  <a:prstDash val="solid"/>
                </a:ln>
                <a:solidFill>
                  <a:srgbClr val="FF0000"/>
                </a:solidFill>
                <a:effectLst/>
                <a:uLnTx/>
                <a:uFillTx/>
                <a:latin typeface="Calibri" panose="020F0502020204030204"/>
                <a:ea typeface="+mn-ea"/>
                <a:cs typeface="+mn-cs"/>
              </a:rPr>
              <a:t>CÁC</a:t>
            </a:r>
            <a:r>
              <a:rPr kumimoji="0" lang="en-US" sz="6600" b="1" i="0" u="none" strike="noStrike" kern="1200" cap="none" spc="0" normalizeH="0" baseline="0" noProof="0" dirty="0">
                <a:ln w="22225">
                  <a:solidFill>
                    <a:srgbClr val="ED7D31"/>
                  </a:solidFill>
                  <a:prstDash val="solid"/>
                </a:ln>
                <a:solidFill>
                  <a:srgbClr val="FF0000"/>
                </a:solidFill>
                <a:effectLst/>
                <a:uLnTx/>
                <a:uFillTx/>
                <a:latin typeface="Calibri" panose="020F0502020204030204"/>
                <a:ea typeface="+mn-ea"/>
                <a:cs typeface="+mn-cs"/>
              </a:rPr>
              <a:t> CON!</a:t>
            </a:r>
          </a:p>
        </p:txBody>
      </p:sp>
    </p:spTree>
    <p:extLst>
      <p:ext uri="{BB962C8B-B14F-4D97-AF65-F5344CB8AC3E}">
        <p14:creationId xmlns:p14="http://schemas.microsoft.com/office/powerpoint/2010/main" val="448225352"/>
      </p:ext>
    </p:extLst>
  </p:cSld>
  <p:clrMapOvr>
    <a:masterClrMapping/>
  </p:clrMapOvr>
  <mc:AlternateContent xmlns:mc="http://schemas.openxmlformats.org/markup-compatibility/2006" xmlns:p14="http://schemas.microsoft.com/office/powerpoint/2010/main">
    <mc:Choice Requires="p14">
      <p:transition spd="slow" p14:dur="900" advClick="0" advTm="1000">
        <p14:warp dir="in"/>
      </p:transition>
    </mc:Choice>
    <mc:Fallback xmlns="">
      <p:transition spd="slow" advClick="0" advTm="1000">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Google Shape;747;p69">
            <a:extLst>
              <a:ext uri="{FF2B5EF4-FFF2-40B4-BE49-F238E27FC236}">
                <a16:creationId xmlns="" xmlns:a16="http://schemas.microsoft.com/office/drawing/2014/main" id="{2EE612E0-4EAC-4E23-92D4-CB7FB96AEC98}"/>
              </a:ext>
            </a:extLst>
          </p:cNvPr>
          <p:cNvSpPr/>
          <p:nvPr/>
        </p:nvSpPr>
        <p:spPr>
          <a:xfrm>
            <a:off x="667626" y="1348375"/>
            <a:ext cx="583508" cy="615553"/>
          </a:xfrm>
          <a:prstGeom prst="ellipse">
            <a:avLst/>
          </a:prstGeom>
          <a:solidFill>
            <a:srgbClr val="00B050"/>
          </a:solidFill>
          <a:ln>
            <a:noFill/>
          </a:ln>
        </p:spPr>
        <p:txBody>
          <a:bodyPr spcFirstLastPara="1" wrap="square" lIns="121705" tIns="121705" rIns="121705" bIns="121705" anchor="ctr" anchorCtr="0">
            <a:noAutofit/>
          </a:bodyPr>
          <a:lstStyle/>
          <a:p>
            <a:pPr>
              <a:defRPr/>
            </a:pPr>
            <a:endParaRPr>
              <a:solidFill>
                <a:prstClr val="black"/>
              </a:solidFill>
              <a:latin typeface="Times New Roman" panose="02020603050405020304" pitchFamily="18" charset="0"/>
              <a:cs typeface="Times New Roman" panose="02020603050405020304" pitchFamily="18" charset="0"/>
            </a:endParaRPr>
          </a:p>
        </p:txBody>
      </p:sp>
      <p:sp>
        <p:nvSpPr>
          <p:cNvPr id="25" name="TextBox 24">
            <a:extLst>
              <a:ext uri="{FF2B5EF4-FFF2-40B4-BE49-F238E27FC236}">
                <a16:creationId xmlns="" xmlns:a16="http://schemas.microsoft.com/office/drawing/2014/main" id="{B77A4C9A-1DF6-4721-A6AC-F373A6AD1CD9}"/>
              </a:ext>
            </a:extLst>
          </p:cNvPr>
          <p:cNvSpPr txBox="1"/>
          <p:nvPr/>
        </p:nvSpPr>
        <p:spPr>
          <a:xfrm>
            <a:off x="1297252" y="1348375"/>
            <a:ext cx="5189890" cy="646331"/>
          </a:xfrm>
          <a:prstGeom prst="rect">
            <a:avLst/>
          </a:prstGeom>
          <a:noFill/>
        </p:spPr>
        <p:txBody>
          <a:bodyPr wrap="square" rtlCol="0">
            <a:spAutoFit/>
          </a:bodyPr>
          <a:lstStyle/>
          <a:p>
            <a:pPr>
              <a:defRPr/>
            </a:pPr>
            <a:r>
              <a:rPr lang="en-US" sz="36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Tập</a:t>
            </a:r>
            <a:r>
              <a:rPr lang="en-US" sz="3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tễnh</a:t>
            </a:r>
            <a:r>
              <a:rPr lang="en-US" sz="3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endParaRPr lang="en-US" sz="3600" b="1" dirty="0">
              <a:solidFill>
                <a:srgbClr val="7030A0"/>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6" name="TextBox 25">
            <a:extLst>
              <a:ext uri="{FF2B5EF4-FFF2-40B4-BE49-F238E27FC236}">
                <a16:creationId xmlns="" xmlns:a16="http://schemas.microsoft.com/office/drawing/2014/main" id="{34A98749-7712-49F6-BF55-1C930F0ADE3E}"/>
              </a:ext>
            </a:extLst>
          </p:cNvPr>
          <p:cNvSpPr txBox="1"/>
          <p:nvPr/>
        </p:nvSpPr>
        <p:spPr>
          <a:xfrm>
            <a:off x="3260671" y="1279125"/>
            <a:ext cx="7666574" cy="784830"/>
          </a:xfrm>
          <a:prstGeom prst="rect">
            <a:avLst/>
          </a:prstGeom>
          <a:noFill/>
        </p:spPr>
        <p:txBody>
          <a:bodyPr wrap="square" rtlCol="0">
            <a:spAutoFit/>
          </a:bodyPr>
          <a:lstStyle/>
          <a:p>
            <a:pPr algn="just">
              <a:lnSpc>
                <a:spcPts val="5400"/>
              </a:lnSpc>
              <a:defRPr/>
            </a:pPr>
            <a:r>
              <a:rPr lang="en-US" altLang="zh-CN"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Dáng</a:t>
            </a:r>
            <a:r>
              <a:rPr lang="en-US" altLang="zh-CN"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đi</a:t>
            </a:r>
            <a:r>
              <a:rPr lang="en-US" altLang="zh-CN"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không</a:t>
            </a:r>
            <a:r>
              <a:rPr lang="en-US" altLang="zh-CN"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cân</a:t>
            </a:r>
            <a:r>
              <a:rPr lang="en-US" altLang="zh-CN"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bên</a:t>
            </a:r>
            <a:r>
              <a:rPr lang="en-US" altLang="zh-CN"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cao</a:t>
            </a:r>
            <a:r>
              <a:rPr lang="en-US" altLang="zh-CN"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bên</a:t>
            </a:r>
            <a:r>
              <a:rPr lang="en-US" altLang="zh-CN"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thấp</a:t>
            </a:r>
            <a:r>
              <a:rPr lang="en-US" altLang="zh-CN"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a:t>
            </a:r>
            <a:endParaRPr 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4" name="TextBox 3">
            <a:extLst>
              <a:ext uri="{FF2B5EF4-FFF2-40B4-BE49-F238E27FC236}">
                <a16:creationId xmlns="" xmlns:a16="http://schemas.microsoft.com/office/drawing/2014/main" id="{F3B8BA07-EBCC-4A3C-8ABA-BDA6B7D37124}"/>
              </a:ext>
            </a:extLst>
          </p:cNvPr>
          <p:cNvSpPr txBox="1"/>
          <p:nvPr/>
        </p:nvSpPr>
        <p:spPr>
          <a:xfrm>
            <a:off x="1995917" y="2021529"/>
            <a:ext cx="10196083" cy="646331"/>
          </a:xfrm>
          <a:prstGeom prst="rect">
            <a:avLst/>
          </a:prstGeom>
          <a:noFill/>
        </p:spPr>
        <p:txBody>
          <a:bodyPr wrap="square" rtlCol="0">
            <a:spAutoFit/>
          </a:bodyPr>
          <a:lstStyle/>
          <a:p>
            <a:r>
              <a:rPr lang="en-US" sz="3600" b="1" i="1"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Ví</a:t>
            </a:r>
            <a:r>
              <a:rPr lang="en-US" sz="3600" b="1" i="1"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i="1"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dụ</a:t>
            </a:r>
            <a:r>
              <a:rPr lang="en-US" sz="3600" b="1" i="1"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prstClr val="black">
                    <a:lumMod val="85000"/>
                    <a:lumOff val="15000"/>
                  </a:prstClr>
                </a:solidFill>
                <a:latin typeface="Times New Roman" panose="02020603050405020304" pitchFamily="18" charset="0"/>
                <a:ea typeface="Arial-Rounded" panose="020B0500000000000000" pitchFamily="34" charset="0"/>
                <a:cs typeface="Times New Roman" panose="02020603050405020304" pitchFamily="18" charset="0"/>
              </a:rPr>
              <a:t>Ông</a:t>
            </a:r>
            <a:r>
              <a:rPr lang="en-US" sz="3600" b="1" dirty="0">
                <a:solidFill>
                  <a:prstClr val="black">
                    <a:lumMod val="85000"/>
                    <a:lumOff val="15000"/>
                  </a:prst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prstClr val="black">
                    <a:lumMod val="85000"/>
                    <a:lumOff val="15000"/>
                  </a:prstClr>
                </a:solidFill>
                <a:latin typeface="Times New Roman" panose="02020603050405020304" pitchFamily="18" charset="0"/>
                <a:ea typeface="Arial-Rounded" panose="020B0500000000000000" pitchFamily="34" charset="0"/>
                <a:cs typeface="Times New Roman" panose="02020603050405020304" pitchFamily="18" charset="0"/>
              </a:rPr>
              <a:t>bị</a:t>
            </a:r>
            <a:r>
              <a:rPr lang="en-US" sz="3600" b="1" dirty="0">
                <a:solidFill>
                  <a:prstClr val="black">
                    <a:lumMod val="85000"/>
                    <a:lumOff val="15000"/>
                  </a:prst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prstClr val="black">
                    <a:lumMod val="85000"/>
                    <a:lumOff val="15000"/>
                  </a:prstClr>
                </a:solidFill>
                <a:latin typeface="Times New Roman" panose="02020603050405020304" pitchFamily="18" charset="0"/>
                <a:ea typeface="Arial-Rounded" panose="020B0500000000000000" pitchFamily="34" charset="0"/>
                <a:cs typeface="Times New Roman" panose="02020603050405020304" pitchFamily="18" charset="0"/>
              </a:rPr>
              <a:t>đau</a:t>
            </a:r>
            <a:r>
              <a:rPr lang="en-US" sz="3600" b="1" dirty="0">
                <a:solidFill>
                  <a:prstClr val="black">
                    <a:lumMod val="85000"/>
                    <a:lumOff val="15000"/>
                  </a:prst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prstClr val="black">
                    <a:lumMod val="85000"/>
                    <a:lumOff val="15000"/>
                  </a:prstClr>
                </a:solidFill>
                <a:latin typeface="Times New Roman" panose="02020603050405020304" pitchFamily="18" charset="0"/>
                <a:ea typeface="Arial-Rounded" panose="020B0500000000000000" pitchFamily="34" charset="0"/>
                <a:cs typeface="Times New Roman" panose="02020603050405020304" pitchFamily="18" charset="0"/>
              </a:rPr>
              <a:t>chân</a:t>
            </a:r>
            <a:r>
              <a:rPr lang="en-US" sz="3600" b="1" dirty="0">
                <a:solidFill>
                  <a:prstClr val="black">
                    <a:lumMod val="85000"/>
                    <a:lumOff val="15000"/>
                  </a:prst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prstClr val="black">
                    <a:lumMod val="85000"/>
                    <a:lumOff val="15000"/>
                  </a:prstClr>
                </a:solidFill>
                <a:latin typeface="Times New Roman" panose="02020603050405020304" pitchFamily="18" charset="0"/>
                <a:ea typeface="Arial-Rounded" panose="020B0500000000000000" pitchFamily="34" charset="0"/>
                <a:cs typeface="Times New Roman" panose="02020603050405020304" pitchFamily="18" charset="0"/>
              </a:rPr>
              <a:t>nên</a:t>
            </a:r>
            <a:r>
              <a:rPr lang="en-US" sz="3600" b="1" dirty="0">
                <a:solidFill>
                  <a:prstClr val="black">
                    <a:lumMod val="85000"/>
                    <a:lumOff val="15000"/>
                  </a:prst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prstClr val="black">
                    <a:lumMod val="85000"/>
                    <a:lumOff val="15000"/>
                  </a:prstClr>
                </a:solidFill>
                <a:latin typeface="Times New Roman" panose="02020603050405020304" pitchFamily="18" charset="0"/>
                <a:ea typeface="Arial-Rounded" panose="020B0500000000000000" pitchFamily="34" charset="0"/>
                <a:cs typeface="Times New Roman" panose="02020603050405020304" pitchFamily="18" charset="0"/>
              </a:rPr>
              <a:t>ông</a:t>
            </a:r>
            <a:r>
              <a:rPr lang="en-US" sz="3600" b="1" dirty="0">
                <a:solidFill>
                  <a:prstClr val="black">
                    <a:lumMod val="85000"/>
                    <a:lumOff val="15000"/>
                  </a:prst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prstClr val="black">
                    <a:lumMod val="85000"/>
                    <a:lumOff val="15000"/>
                  </a:prstClr>
                </a:solidFill>
                <a:latin typeface="Times New Roman" panose="02020603050405020304" pitchFamily="18" charset="0"/>
                <a:ea typeface="Arial-Rounded" panose="020B0500000000000000" pitchFamily="34" charset="0"/>
                <a:cs typeface="Times New Roman" panose="02020603050405020304" pitchFamily="18" charset="0"/>
              </a:rPr>
              <a:t>đi</a:t>
            </a:r>
            <a:r>
              <a:rPr lang="en-US" sz="3600" b="1" dirty="0">
                <a:solidFill>
                  <a:prstClr val="black">
                    <a:lumMod val="85000"/>
                    <a:lumOff val="15000"/>
                  </a:prst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tập</a:t>
            </a:r>
            <a:r>
              <a:rPr lang="en-US" sz="3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tễnh</a:t>
            </a:r>
            <a:r>
              <a:rPr lang="en-US" sz="3600" b="1" dirty="0">
                <a:solidFill>
                  <a:prstClr val="black">
                    <a:lumMod val="85000"/>
                    <a:lumOff val="15000"/>
                  </a:prstClr>
                </a:solidFill>
                <a:latin typeface="Times New Roman" panose="02020603050405020304" pitchFamily="18" charset="0"/>
                <a:ea typeface="Arial-Rounded" panose="020B0500000000000000" pitchFamily="34" charset="0"/>
                <a:cs typeface="Times New Roman" panose="02020603050405020304" pitchFamily="18" charset="0"/>
              </a:rPr>
              <a:t>.</a:t>
            </a:r>
          </a:p>
        </p:txBody>
      </p:sp>
      <p:sp>
        <p:nvSpPr>
          <p:cNvPr id="7" name="TextBox 6">
            <a:extLst>
              <a:ext uri="{FF2B5EF4-FFF2-40B4-BE49-F238E27FC236}">
                <a16:creationId xmlns="" xmlns:a16="http://schemas.microsoft.com/office/drawing/2014/main" id="{2AD6AC5E-2D04-400A-8AAD-D893A98B75C4}"/>
              </a:ext>
            </a:extLst>
          </p:cNvPr>
          <p:cNvSpPr txBox="1"/>
          <p:nvPr/>
        </p:nvSpPr>
        <p:spPr>
          <a:xfrm>
            <a:off x="4453467" y="274852"/>
            <a:ext cx="7535334" cy="769441"/>
          </a:xfrm>
          <a:prstGeom prst="rect">
            <a:avLst/>
          </a:prstGeom>
          <a:noFill/>
        </p:spPr>
        <p:txBody>
          <a:bodyPr wrap="square" rtlCol="0">
            <a:spAutoFit/>
          </a:bodyPr>
          <a:lstStyle/>
          <a:p>
            <a:r>
              <a:rPr lang="en-US" sz="4400" b="1"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GIẢI</a:t>
            </a:r>
            <a:r>
              <a:rPr lang="en-US" sz="4400" b="1"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400" b="1"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NGHĨA</a:t>
            </a:r>
            <a:r>
              <a:rPr lang="en-US" sz="4400" b="1"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400" b="1" dirty="0" err="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TỪ</a:t>
            </a:r>
            <a:endParaRPr lang="en-US" sz="4400" b="1"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8" name="Google Shape;747;p69">
            <a:extLst>
              <a:ext uri="{FF2B5EF4-FFF2-40B4-BE49-F238E27FC236}">
                <a16:creationId xmlns="" xmlns:a16="http://schemas.microsoft.com/office/drawing/2014/main" id="{39F945AC-94E0-47EE-94C8-30A45BD8A3C9}"/>
              </a:ext>
            </a:extLst>
          </p:cNvPr>
          <p:cNvSpPr/>
          <p:nvPr/>
        </p:nvSpPr>
        <p:spPr>
          <a:xfrm>
            <a:off x="667626" y="2248520"/>
            <a:ext cx="583508" cy="615553"/>
          </a:xfrm>
          <a:prstGeom prst="ellipse">
            <a:avLst/>
          </a:prstGeom>
          <a:solidFill>
            <a:schemeClr val="accent5">
              <a:lumMod val="75000"/>
            </a:schemeClr>
          </a:solidFill>
          <a:ln>
            <a:noFill/>
          </a:ln>
        </p:spPr>
        <p:txBody>
          <a:bodyPr spcFirstLastPara="1" wrap="square" lIns="121705" tIns="121705" rIns="121705" bIns="121705" anchor="ctr" anchorCtr="0">
            <a:noAutofit/>
          </a:bodyPr>
          <a:lstStyle/>
          <a:p>
            <a:pPr>
              <a:defRPr/>
            </a:pPr>
            <a:endParaRPr>
              <a:solidFill>
                <a:prstClr val="black"/>
              </a:solidFill>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 xmlns:a16="http://schemas.microsoft.com/office/drawing/2014/main" id="{092BBCAE-7893-44A1-92D5-C4DFF7FF6BAD}"/>
              </a:ext>
            </a:extLst>
          </p:cNvPr>
          <p:cNvSpPr txBox="1"/>
          <p:nvPr/>
        </p:nvSpPr>
        <p:spPr>
          <a:xfrm>
            <a:off x="1297252" y="2248520"/>
            <a:ext cx="5189890" cy="646331"/>
          </a:xfrm>
          <a:prstGeom prst="rect">
            <a:avLst/>
          </a:prstGeom>
          <a:noFill/>
        </p:spPr>
        <p:txBody>
          <a:bodyPr wrap="square" rtlCol="0">
            <a:spAutoFit/>
          </a:bodyPr>
          <a:lstStyle/>
          <a:p>
            <a:pPr>
              <a:defRPr/>
            </a:pPr>
            <a:r>
              <a:rPr lang="en-US" sz="36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Óng</a:t>
            </a:r>
            <a:r>
              <a:rPr lang="en-US" sz="3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ánh</a:t>
            </a:r>
            <a:r>
              <a:rPr lang="en-US" sz="3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p>
        </p:txBody>
      </p:sp>
      <p:sp>
        <p:nvSpPr>
          <p:cNvPr id="10" name="TextBox 9">
            <a:extLst>
              <a:ext uri="{FF2B5EF4-FFF2-40B4-BE49-F238E27FC236}">
                <a16:creationId xmlns="" xmlns:a16="http://schemas.microsoft.com/office/drawing/2014/main" id="{65993213-D52A-4DB9-B029-59C40BE2780A}"/>
              </a:ext>
            </a:extLst>
          </p:cNvPr>
          <p:cNvSpPr txBox="1"/>
          <p:nvPr/>
        </p:nvSpPr>
        <p:spPr>
          <a:xfrm>
            <a:off x="3255426" y="2208320"/>
            <a:ext cx="8936574" cy="784830"/>
          </a:xfrm>
          <a:prstGeom prst="rect">
            <a:avLst/>
          </a:prstGeom>
          <a:noFill/>
        </p:spPr>
        <p:txBody>
          <a:bodyPr wrap="square" rtlCol="0">
            <a:spAutoFit/>
          </a:bodyPr>
          <a:lstStyle/>
          <a:p>
            <a:pPr algn="just">
              <a:lnSpc>
                <a:spcPts val="5400"/>
              </a:lnSpc>
              <a:defRPr/>
            </a:pPr>
            <a:r>
              <a:rPr lang="en-US" altLang="zh-CN"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Phản</a:t>
            </a:r>
            <a:r>
              <a:rPr lang="en-US" altLang="zh-CN"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chiếu</a:t>
            </a:r>
            <a:r>
              <a:rPr lang="en-US" altLang="zh-CN"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ánh</a:t>
            </a:r>
            <a:r>
              <a:rPr lang="en-US" altLang="zh-CN"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sáng</a:t>
            </a:r>
            <a:r>
              <a:rPr lang="en-US" altLang="zh-CN"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lấp</a:t>
            </a:r>
            <a:r>
              <a:rPr lang="en-US" altLang="zh-CN"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lánh</a:t>
            </a:r>
            <a:r>
              <a:rPr lang="en-US" altLang="zh-CN"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trông</a:t>
            </a:r>
            <a:r>
              <a:rPr lang="en-US" altLang="zh-CN"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đẹp</a:t>
            </a:r>
            <a:r>
              <a:rPr lang="en-US" altLang="zh-CN"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mắt</a:t>
            </a:r>
            <a:r>
              <a:rPr lang="en-US" altLang="zh-CN"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a:t>
            </a:r>
            <a:endParaRPr 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1" name="Google Shape;747;p69">
            <a:extLst>
              <a:ext uri="{FF2B5EF4-FFF2-40B4-BE49-F238E27FC236}">
                <a16:creationId xmlns="" xmlns:a16="http://schemas.microsoft.com/office/drawing/2014/main" id="{9C84336C-47EE-4EC0-9BB6-6D75163979B7}"/>
              </a:ext>
            </a:extLst>
          </p:cNvPr>
          <p:cNvSpPr/>
          <p:nvPr/>
        </p:nvSpPr>
        <p:spPr>
          <a:xfrm>
            <a:off x="667626" y="3111984"/>
            <a:ext cx="583508" cy="615553"/>
          </a:xfrm>
          <a:prstGeom prst="ellipse">
            <a:avLst/>
          </a:prstGeom>
          <a:solidFill>
            <a:srgbClr val="EE1276"/>
          </a:solidFill>
          <a:ln>
            <a:noFill/>
          </a:ln>
        </p:spPr>
        <p:txBody>
          <a:bodyPr spcFirstLastPara="1" wrap="square" lIns="121705" tIns="121705" rIns="121705" bIns="121705" anchor="ctr" anchorCtr="0">
            <a:noAutofit/>
          </a:bodyPr>
          <a:lstStyle/>
          <a:p>
            <a:pPr>
              <a:defRPr/>
            </a:pPr>
            <a:endParaRPr>
              <a:solidFill>
                <a:prstClr val="black"/>
              </a:solidFill>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 xmlns:a16="http://schemas.microsoft.com/office/drawing/2014/main" id="{6081AAF9-DD47-4658-A6F7-9A84C31DFEE7}"/>
              </a:ext>
            </a:extLst>
          </p:cNvPr>
          <p:cNvSpPr txBox="1"/>
          <p:nvPr/>
        </p:nvSpPr>
        <p:spPr>
          <a:xfrm>
            <a:off x="1367451" y="3108891"/>
            <a:ext cx="5189890" cy="646331"/>
          </a:xfrm>
          <a:prstGeom prst="rect">
            <a:avLst/>
          </a:prstGeom>
          <a:noFill/>
        </p:spPr>
        <p:txBody>
          <a:bodyPr wrap="square" rtlCol="0">
            <a:spAutoFit/>
          </a:bodyPr>
          <a:lstStyle/>
          <a:p>
            <a:pPr>
              <a:defRPr/>
            </a:pPr>
            <a:r>
              <a:rPr lang="en-US" sz="36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Khệ</a:t>
            </a:r>
            <a:r>
              <a:rPr lang="en-US" sz="3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nệ</a:t>
            </a:r>
            <a:r>
              <a:rPr lang="en-US" sz="3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endParaRPr lang="en-US" sz="3600" b="1" dirty="0">
              <a:solidFill>
                <a:srgbClr val="7030A0"/>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3" name="TextBox 12">
            <a:extLst>
              <a:ext uri="{FF2B5EF4-FFF2-40B4-BE49-F238E27FC236}">
                <a16:creationId xmlns="" xmlns:a16="http://schemas.microsoft.com/office/drawing/2014/main" id="{0823C648-C12D-4B6F-9EC9-BC83BD6BDE13}"/>
              </a:ext>
            </a:extLst>
          </p:cNvPr>
          <p:cNvSpPr txBox="1"/>
          <p:nvPr/>
        </p:nvSpPr>
        <p:spPr>
          <a:xfrm>
            <a:off x="2917040" y="3075954"/>
            <a:ext cx="9105907" cy="784830"/>
          </a:xfrm>
          <a:prstGeom prst="rect">
            <a:avLst/>
          </a:prstGeom>
          <a:noFill/>
        </p:spPr>
        <p:txBody>
          <a:bodyPr wrap="square" rtlCol="0">
            <a:spAutoFit/>
          </a:bodyPr>
          <a:lstStyle/>
          <a:p>
            <a:pPr algn="just">
              <a:lnSpc>
                <a:spcPts val="5400"/>
              </a:lnSpc>
              <a:defRPr/>
            </a:pPr>
            <a:r>
              <a:rPr lang="en-US" altLang="zh-CN"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Dáng</a:t>
            </a:r>
            <a:r>
              <a:rPr lang="en-US" altLang="zh-CN"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đi</a:t>
            </a:r>
            <a:r>
              <a:rPr lang="en-US" altLang="zh-CN"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chậm</a:t>
            </a:r>
            <a:r>
              <a:rPr lang="en-US" altLang="zh-CN"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chạp</a:t>
            </a:r>
            <a:r>
              <a:rPr lang="en-US" altLang="zh-CN"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như</a:t>
            </a:r>
            <a:r>
              <a:rPr lang="en-US" altLang="zh-CN"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phải</a:t>
            </a:r>
            <a:r>
              <a:rPr lang="en-US" altLang="zh-CN"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mang</a:t>
            </a:r>
            <a:r>
              <a:rPr lang="en-US" altLang="zh-CN"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vác</a:t>
            </a:r>
            <a:r>
              <a:rPr lang="en-US" altLang="zh-CN"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6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nặng</a:t>
            </a:r>
            <a:r>
              <a:rPr lang="en-US" altLang="zh-CN"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a:t>
            </a:r>
            <a:endParaRPr 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14" name="Picture 13" descr="A picture containing rain, nature&#10;&#10;Description automatically generated">
            <a:extLst>
              <a:ext uri="{FF2B5EF4-FFF2-40B4-BE49-F238E27FC236}">
                <a16:creationId xmlns="" xmlns:a16="http://schemas.microsoft.com/office/drawing/2014/main" id="{AEE4C2A1-4942-4BC1-A67A-18D79EE23FF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01996" y="2888737"/>
            <a:ext cx="7310690" cy="3580196"/>
          </a:xfrm>
          <a:prstGeom prst="rect">
            <a:avLst/>
          </a:prstGeom>
        </p:spPr>
      </p:pic>
    </p:spTree>
    <p:extLst>
      <p:ext uri="{BB962C8B-B14F-4D97-AF65-F5344CB8AC3E}">
        <p14:creationId xmlns:p14="http://schemas.microsoft.com/office/powerpoint/2010/main" val="3857630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500"/>
                                        <p:tgtEl>
                                          <p:spTgt spid="2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fade">
                                      <p:cBhvr>
                                        <p:cTn id="15" dur="500"/>
                                        <p:tgtEl>
                                          <p:spTgt spid="2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1" nodeType="clickEffect">
                                  <p:stCondLst>
                                    <p:cond delay="0"/>
                                  </p:stCondLst>
                                  <p:childTnLst>
                                    <p:set>
                                      <p:cBhvr>
                                        <p:cTn id="24" dur="1" fill="hold">
                                          <p:stCondLst>
                                            <p:cond delay="0"/>
                                          </p:stCondLst>
                                        </p:cTn>
                                        <p:tgtEl>
                                          <p:spTgt spid="4"/>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500"/>
                                        <p:tgtEl>
                                          <p:spTgt spid="8"/>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fade">
                                      <p:cBhvr>
                                        <p:cTn id="42" dur="500"/>
                                        <p:tgtEl>
                                          <p:spTgt spid="14"/>
                                        </p:tgtEl>
                                      </p:cBhvr>
                                    </p:animEffec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nodeType="clickEffect">
                                  <p:stCondLst>
                                    <p:cond delay="0"/>
                                  </p:stCondLst>
                                  <p:childTnLst>
                                    <p:set>
                                      <p:cBhvr>
                                        <p:cTn id="46" dur="1" fill="hold">
                                          <p:stCondLst>
                                            <p:cond delay="0"/>
                                          </p:stCondLst>
                                        </p:cTn>
                                        <p:tgtEl>
                                          <p:spTgt spid="14"/>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11"/>
                                        </p:tgtEl>
                                        <p:attrNameLst>
                                          <p:attrName>style.visibility</p:attrName>
                                        </p:attrNameLst>
                                      </p:cBhvr>
                                      <p:to>
                                        <p:strVal val="visible"/>
                                      </p:to>
                                    </p:set>
                                    <p:animEffect transition="in" filter="fade">
                                      <p:cBhvr>
                                        <p:cTn id="51" dur="500"/>
                                        <p:tgtEl>
                                          <p:spTgt spid="11"/>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12"/>
                                        </p:tgtEl>
                                        <p:attrNameLst>
                                          <p:attrName>style.visibility</p:attrName>
                                        </p:attrNameLst>
                                      </p:cBhvr>
                                      <p:to>
                                        <p:strVal val="visible"/>
                                      </p:to>
                                    </p:set>
                                    <p:animEffect transition="in" filter="fade">
                                      <p:cBhvr>
                                        <p:cTn id="54" dur="500"/>
                                        <p:tgtEl>
                                          <p:spTgt spid="12"/>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13"/>
                                        </p:tgtEl>
                                        <p:attrNameLst>
                                          <p:attrName>style.visibility</p:attrName>
                                        </p:attrNameLst>
                                      </p:cBhvr>
                                      <p:to>
                                        <p:strVal val="visible"/>
                                      </p:to>
                                    </p:set>
                                    <p:animEffect transition="in" filter="fade">
                                      <p:cBhvr>
                                        <p:cTn id="5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p:bldP spid="26" grpId="0"/>
      <p:bldP spid="4" grpId="0"/>
      <p:bldP spid="4" grpId="1"/>
      <p:bldP spid="8" grpId="0" animBg="1"/>
      <p:bldP spid="9" grpId="0"/>
      <p:bldP spid="10" grpId="0"/>
      <p:bldP spid="11" grpId="0" animBg="1"/>
      <p:bldP spid="12" grpId="0"/>
      <p:bldP spid="13"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Graphical user interface&#10;&#10;Description automatically generated">
            <a:extLst>
              <a:ext uri="{FF2B5EF4-FFF2-40B4-BE49-F238E27FC236}">
                <a16:creationId xmlns="" xmlns:a16="http://schemas.microsoft.com/office/drawing/2014/main" id="{506A20E1-18B6-4494-9D00-21AE93834C94}"/>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2200" r="90000">
                        <a14:foregroundMark x1="4800" y1="53796" x2="14800" y2="70833"/>
                        <a14:foregroundMark x1="15100" y1="54630" x2="15100" y2="67685"/>
                        <a14:foregroundMark x1="33500" y1="55926" x2="36400" y2="70093"/>
                        <a14:foregroundMark x1="44100" y1="54907" x2="45600" y2="63148"/>
                        <a14:foregroundMark x1="38700" y1="61296" x2="37500" y2="67130"/>
                        <a14:foregroundMark x1="34400" y1="57778" x2="28600" y2="63981"/>
                        <a14:foregroundMark x1="28600" y1="63981" x2="28600" y2="65278"/>
                        <a14:foregroundMark x1="25700" y1="52500" x2="34100" y2="55463"/>
                        <a14:foregroundMark x1="34100" y1="55463" x2="34400" y2="55648"/>
                        <a14:foregroundMark x1="38100" y1="52500" x2="44100" y2="52222"/>
                        <a14:foregroundMark x1="47000" y1="62037" x2="47600" y2="65833"/>
                        <a14:foregroundMark x1="45300" y1="67407" x2="47000" y2="66296"/>
                        <a14:foregroundMark x1="46700" y1="66296" x2="47600" y2="68148"/>
                        <a14:foregroundMark x1="26900" y1="66852" x2="28600" y2="66852"/>
                        <a14:foregroundMark x1="34400" y1="52222" x2="34400" y2="52222"/>
                        <a14:foregroundMark x1="33800" y1="52500" x2="38700" y2="50648"/>
                        <a14:foregroundMark x1="36900" y1="51944" x2="38900" y2="51667"/>
                        <a14:foregroundMark x1="38400" y1="53056" x2="36100" y2="51667"/>
                        <a14:foregroundMark x1="43800" y1="56204" x2="45800" y2="57315"/>
                        <a14:foregroundMark x1="43000" y1="58611" x2="44000" y2="55833"/>
                        <a14:foregroundMark x1="45300" y1="52222" x2="48200" y2="52222"/>
                        <a14:foregroundMark x1="48200" y1="52500" x2="50500" y2="53148"/>
                        <a14:foregroundMark x1="45300" y1="57130" x2="49200" y2="61389"/>
                        <a14:foregroundMark x1="39200" y1="64722" x2="44500" y2="64722"/>
                        <a14:foregroundMark x1="41800" y1="64722" x2="40800" y2="61019"/>
                        <a14:foregroundMark x1="42500" y1="64074" x2="45800" y2="67778"/>
                        <a14:backgroundMark x1="48682" y1="66539" x2="60900" y2="70000"/>
                        <a14:backgroundMark x1="32684" y1="62008" x2="33034" y2="62107"/>
                        <a14:backgroundMark x1="26900" y1="60370" x2="29143" y2="61005"/>
                        <a14:backgroundMark x1="60900" y1="70000" x2="50875" y2="51719"/>
                        <a14:backgroundMark x1="45483" y1="51956" x2="44302" y2="51919"/>
                        <a14:backgroundMark x1="29056" y1="55280" x2="24300" y2="57685"/>
                        <a14:backgroundMark x1="33509" y1="53028" x2="32774" y2="53400"/>
                        <a14:backgroundMark x1="24300" y1="57685" x2="21600" y2="60926"/>
                        <a14:backgroundMark x1="33300" y1="23889" x2="33800" y2="38333"/>
                        <a14:backgroundMark x1="33800" y1="38333" x2="35300" y2="22037"/>
                        <a14:backgroundMark x1="35300" y1="22037" x2="35300" y2="22037"/>
                        <a14:backgroundMark x1="38300" y1="25648" x2="55400" y2="25278"/>
                        <a14:backgroundMark x1="55400" y1="25278" x2="65100" y2="25833"/>
                        <a14:backgroundMark x1="43400" y1="30463" x2="73800" y2="27963"/>
                        <a14:backgroundMark x1="40800" y1="20278" x2="74300" y2="20093"/>
                        <a14:backgroundMark x1="74300" y1="20093" x2="76800" y2="20093"/>
                        <a14:backgroundMark x1="44300" y1="17963" x2="54600" y2="25370"/>
                        <a14:backgroundMark x1="47700" y1="17778" x2="48600" y2="21389"/>
                        <a14:backgroundMark x1="54100" y1="25833" x2="54100" y2="27685"/>
                        <a14:backgroundMark x1="7600" y1="32870" x2="17500" y2="36574"/>
                        <a14:backgroundMark x1="17500" y1="36574" x2="26500" y2="36204"/>
                        <a14:backgroundMark x1="26500" y1="36204" x2="28300" y2="24537"/>
                        <a14:backgroundMark x1="28300" y1="24537" x2="17600" y2="20556"/>
                        <a14:backgroundMark x1="17600" y1="20556" x2="9100" y2="34352"/>
                        <a14:backgroundMark x1="9100" y1="34352" x2="19100" y2="42037"/>
                        <a14:backgroundMark x1="19100" y1="42037" x2="28400" y2="38704"/>
                        <a14:backgroundMark x1="28400" y1="38704" x2="27200" y2="32037"/>
                        <a14:backgroundMark x1="12800" y1="24815" x2="6700" y2="36481"/>
                        <a14:backgroundMark x1="6700" y1="36481" x2="13200" y2="45833"/>
                        <a14:backgroundMark x1="13200" y1="45833" x2="19500" y2="40278"/>
                        <a14:backgroundMark x1="19500" y1="40278" x2="19000" y2="30093"/>
                        <a14:backgroundMark x1="19000" y1="30093" x2="16000" y2="27222"/>
                        <a14:backgroundMark x1="13400" y1="24815" x2="5700" y2="28981"/>
                        <a14:backgroundMark x1="5700" y1="28981" x2="4800" y2="33611"/>
                        <a14:backgroundMark x1="2200" y1="38704" x2="6300" y2="31852"/>
                        <a14:backgroundMark x1="6300" y1="31852" x2="16200" y2="25093"/>
                        <a14:backgroundMark x1="16200" y1="25093" x2="25500" y2="24722"/>
                        <a14:backgroundMark x1="25500" y1="24722" x2="26000" y2="24815"/>
                        <a14:backgroundMark x1="3300" y1="28056" x2="10300" y2="22037"/>
                        <a14:backgroundMark x1="10300" y1="22037" x2="17400" y2="21667"/>
                        <a14:backgroundMark x1="11400" y1="24815" x2="4400" y2="29259"/>
                        <a14:backgroundMark x1="4400" y1="29259" x2="4800" y2="29074"/>
                        <a14:backgroundMark x1="13400" y1="21389" x2="10900" y2="32685"/>
                        <a14:backgroundMark x1="10900" y1="32685" x2="19200" y2="25556"/>
                        <a14:backgroundMark x1="19200" y1="25556" x2="19400" y2="24537"/>
                        <a14:backgroundMark x1="16800" y1="25926" x2="20500" y2="35926"/>
                        <a14:backgroundMark x1="20500" y1="35926" x2="30300" y2="29074"/>
                        <a14:backgroundMark x1="9100" y1="31204" x2="26300" y2="30741"/>
                        <a14:backgroundMark x1="26300" y1="30741" x2="34900" y2="30741"/>
                        <a14:backgroundMark x1="34900" y1="30741" x2="5600" y2="30741"/>
                        <a14:backgroundMark x1="16300" y1="31759" x2="49500" y2="28611"/>
                        <a14:backgroundMark x1="49500" y1="28611" x2="11800" y2="34352"/>
                        <a14:backgroundMark x1="11800" y1="34352" x2="23200" y2="34815"/>
                        <a14:backgroundMark x1="23200" y1="34815" x2="60700" y2="31481"/>
                        <a14:backgroundMark x1="60700" y1="31481" x2="33500" y2="40185"/>
                        <a14:backgroundMark x1="33500" y1="40185" x2="79400" y2="33611"/>
                        <a14:backgroundMark x1="55900" y1="33333" x2="75000" y2="30926"/>
                        <a14:backgroundMark x1="75000" y1="30926" x2="42700" y2="28056"/>
                        <a14:backgroundMark x1="66800" y1="31204" x2="80900" y2="33796"/>
                        <a14:backgroundMark x1="80900" y1="33796" x2="67700" y2="38611"/>
                        <a14:backgroundMark x1="67700" y1="38611" x2="59000" y2="38704"/>
                        <a14:backgroundMark x1="59000" y1="38704" x2="74300" y2="35556"/>
                        <a14:backgroundMark x1="74300" y1="35556" x2="75700" y2="38704"/>
                        <a14:backgroundMark x1="2800" y1="28056" x2="11000" y2="29352"/>
                        <a14:backgroundMark x1="11000" y1="29352" x2="20400" y2="24630"/>
                        <a14:backgroundMark x1="20400" y1="24630" x2="10300" y2="28519"/>
                        <a14:backgroundMark x1="10300" y1="28519" x2="12200" y2="20370"/>
                        <a14:backgroundMark x1="12200" y1="20370" x2="8900" y2="30833"/>
                        <a14:backgroundMark x1="8900" y1="30833" x2="200" y2="35463"/>
                        <a14:backgroundMark x1="200" y1="35463" x2="16700" y2="28519"/>
                        <a14:backgroundMark x1="16700" y1="28519" x2="24100" y2="32222"/>
                        <a14:backgroundMark x1="24100" y1="32222" x2="26300" y2="31204"/>
                        <a14:backgroundMark x1="23200" y1="32315" x2="25400" y2="30185"/>
                        <a14:backgroundMark x1="27700" y1="28056" x2="16800" y2="32593"/>
                        <a14:backgroundMark x1="800" y1="37315" x2="1900" y2="37593"/>
                        <a14:backgroundMark x1="1900" y1="35741" x2="3000" y2="37315"/>
                        <a14:backgroundMark x1="54800" y1="24444" x2="62300" y2="43241"/>
                        <a14:backgroundMark x1="62300" y1="43241" x2="72100" y2="37222"/>
                        <a14:backgroundMark x1="72100" y1="37222" x2="71800" y2="27685"/>
                        <a14:backgroundMark x1="71800" y1="27685" x2="62300" y2="33241"/>
                        <a14:backgroundMark x1="62300" y1="33241" x2="55800" y2="40278"/>
                        <a14:backgroundMark x1="55800" y1="40278" x2="61700" y2="32500"/>
                        <a14:backgroundMark x1="61700" y1="32500" x2="60800" y2="29907"/>
                        <a14:backgroundMark x1="55800" y1="31481" x2="54800" y2="41481"/>
                        <a14:backgroundMark x1="54800" y1="41481" x2="54800" y2="36296"/>
                        <a14:backgroundMark x1="54800" y1="31111" x2="55800" y2="38148"/>
                      </a14:backgroundRemoval>
                    </a14:imgEffect>
                  </a14:imgLayer>
                </a14:imgProps>
              </a:ext>
              <a:ext uri="{28A0092B-C50C-407E-A947-70E740481C1C}">
                <a14:useLocalDpi xmlns:a14="http://schemas.microsoft.com/office/drawing/2010/main" val="0"/>
              </a:ext>
            </a:extLst>
          </a:blip>
          <a:stretch>
            <a:fillRect/>
          </a:stretch>
        </p:blipFill>
        <p:spPr>
          <a:xfrm>
            <a:off x="9350508" y="-2471719"/>
            <a:ext cx="5136599" cy="5547526"/>
          </a:xfrm>
          <a:prstGeom prst="rect">
            <a:avLst/>
          </a:prstGeom>
        </p:spPr>
      </p:pic>
      <p:sp>
        <p:nvSpPr>
          <p:cNvPr id="2" name="Google Shape;874;p79">
            <a:extLst>
              <a:ext uri="{FF2B5EF4-FFF2-40B4-BE49-F238E27FC236}">
                <a16:creationId xmlns="" xmlns:a16="http://schemas.microsoft.com/office/drawing/2014/main" id="{5487D5FD-1F96-4764-B217-3D94FFF78B5A}"/>
              </a:ext>
            </a:extLst>
          </p:cNvPr>
          <p:cNvSpPr txBox="1"/>
          <p:nvPr/>
        </p:nvSpPr>
        <p:spPr>
          <a:xfrm>
            <a:off x="701067" y="1925925"/>
            <a:ext cx="10449939" cy="906000"/>
          </a:xfrm>
          <a:prstGeom prst="rect">
            <a:avLst/>
          </a:prstGeom>
          <a:noFill/>
          <a:ln>
            <a:noFill/>
          </a:ln>
        </p:spPr>
        <p:txBody>
          <a:bodyPr spcFirstLastPara="1" wrap="square" lIns="121705" tIns="121705" rIns="121705" bIns="121705" anchor="t" anchorCtr="0">
            <a:noAutofit/>
          </a:bodyPr>
          <a:lstStyle/>
          <a:p>
            <a:pPr lvl="0" algn="just">
              <a:lnSpc>
                <a:spcPct val="150000"/>
              </a:lnSpc>
            </a:pPr>
            <a:r>
              <a:rPr lang="en-US" sz="36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Hằng</a:t>
            </a:r>
            <a:r>
              <a:rPr lang="en-US" sz="36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ngày</a:t>
            </a:r>
            <a:r>
              <a:rPr lang="en-US" sz="36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em</a:t>
            </a:r>
            <a:r>
              <a:rPr lang="en-US" sz="36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đều</a:t>
            </a:r>
            <a:r>
              <a:rPr lang="en-US" sz="36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bỏ</a:t>
            </a:r>
            <a:r>
              <a:rPr lang="en-US" sz="36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vào</a:t>
            </a:r>
            <a:r>
              <a:rPr lang="en-US" sz="36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chiếc</a:t>
            </a:r>
            <a:r>
              <a:rPr lang="en-US" sz="36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lọ</a:t>
            </a:r>
            <a:r>
              <a:rPr lang="en-US" sz="36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một</a:t>
            </a:r>
            <a:r>
              <a:rPr lang="en-US" sz="36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chút</a:t>
            </a:r>
            <a:r>
              <a:rPr lang="en-US" sz="36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nước</a:t>
            </a:r>
            <a:r>
              <a:rPr lang="en-US" sz="36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và</a:t>
            </a:r>
            <a:r>
              <a:rPr lang="en-US" sz="36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những</a:t>
            </a:r>
            <a:r>
              <a:rPr lang="en-US" sz="36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ngọn</a:t>
            </a:r>
            <a:r>
              <a:rPr lang="en-US" sz="36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cỏ</a:t>
            </a:r>
            <a:r>
              <a:rPr lang="en-US" sz="36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xanh</a:t>
            </a:r>
            <a:r>
              <a:rPr lang="en-US" sz="36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non.</a:t>
            </a:r>
            <a:endParaRPr kumimoji="0" lang="vi-VN" sz="36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3" name="Google Shape;874;p79">
            <a:extLst>
              <a:ext uri="{FF2B5EF4-FFF2-40B4-BE49-F238E27FC236}">
                <a16:creationId xmlns="" xmlns:a16="http://schemas.microsoft.com/office/drawing/2014/main" id="{2C4AD102-FC5F-4341-A9DF-919698A3BF46}"/>
              </a:ext>
            </a:extLst>
          </p:cNvPr>
          <p:cNvSpPr txBox="1"/>
          <p:nvPr/>
        </p:nvSpPr>
        <p:spPr>
          <a:xfrm>
            <a:off x="834148" y="3782194"/>
            <a:ext cx="10238537" cy="906000"/>
          </a:xfrm>
          <a:prstGeom prst="rect">
            <a:avLst/>
          </a:prstGeom>
          <a:noFill/>
          <a:ln>
            <a:noFill/>
          </a:ln>
        </p:spPr>
        <p:txBody>
          <a:bodyPr spcFirstLastPara="1" wrap="square" lIns="121705" tIns="121705" rIns="121705" bIns="121705" anchor="t" anchorCtr="0">
            <a:noAutofit/>
          </a:bodyPr>
          <a:lstStyle/>
          <a:p>
            <a:pPr algn="just">
              <a:lnSpc>
                <a:spcPct val="150000"/>
              </a:lnSpc>
            </a:pPr>
            <a:r>
              <a:rPr kumimoji="0" lang="en-US" sz="3600" b="1" i="0" u="none" strike="noStrike" kern="1200" cap="none" spc="0" normalizeH="0" baseline="0" noProof="0" dirty="0">
                <a:ln>
                  <a:noFill/>
                </a:ln>
                <a:solidFill>
                  <a:srgbClr val="0066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lang="en-US" sz="3600" b="1" noProof="0" dirty="0">
                <a:solidFill>
                  <a:srgbClr val="0066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a:solidFill>
                  <a:srgbClr val="0066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Tạm</a:t>
            </a:r>
            <a:r>
              <a:rPr lang="en-US" sz="36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biệt</a:t>
            </a:r>
            <a:r>
              <a:rPr lang="en-US" sz="36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cánh</a:t>
            </a:r>
            <a:r>
              <a:rPr lang="en-US" sz="36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cam </a:t>
            </a:r>
            <a:r>
              <a:rPr lang="en-US" sz="3600" b="1"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nhỏ</a:t>
            </a:r>
            <a:r>
              <a:rPr lang="en-US" sz="36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Bống</a:t>
            </a:r>
            <a:r>
              <a:rPr lang="en-US" sz="36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hi </a:t>
            </a:r>
            <a:r>
              <a:rPr lang="en-US" sz="3600" b="1"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vọng</a:t>
            </a:r>
            <a:r>
              <a:rPr lang="en-US" sz="36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chú</a:t>
            </a:r>
            <a:r>
              <a:rPr lang="en-US" sz="36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sẽ</a:t>
            </a:r>
            <a:r>
              <a:rPr lang="en-US" sz="36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tìm</a:t>
            </a:r>
            <a:r>
              <a:rPr lang="en-US" sz="36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được</a:t>
            </a:r>
            <a:r>
              <a:rPr lang="en-US" sz="36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đường</a:t>
            </a:r>
            <a:r>
              <a:rPr lang="en-US" sz="36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về</a:t>
            </a:r>
            <a:r>
              <a:rPr lang="en-US" sz="36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căn</a:t>
            </a:r>
            <a:r>
              <a:rPr lang="en-US" sz="36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nhà</a:t>
            </a:r>
            <a:r>
              <a:rPr lang="en-US" sz="36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thân</a:t>
            </a:r>
            <a:r>
              <a:rPr lang="en-US" sz="36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thương</a:t>
            </a:r>
            <a:r>
              <a:rPr lang="en-US" sz="36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của</a:t>
            </a:r>
            <a:r>
              <a:rPr lang="en-US" sz="36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mình</a:t>
            </a:r>
            <a:r>
              <a:rPr lang="en-US" sz="36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a:t>
            </a:r>
          </a:p>
          <a:p>
            <a:pPr lvl="0" algn="just">
              <a:lnSpc>
                <a:spcPct val="150000"/>
              </a:lnSpc>
            </a:pPr>
            <a:endParaRPr kumimoji="0" lang="vi-VN" sz="3600" b="1" i="0" u="none" strike="noStrike" kern="1200" cap="none" spc="0" normalizeH="0" baseline="0" noProof="0" dirty="0">
              <a:ln>
                <a:noFill/>
              </a:ln>
              <a:solidFill>
                <a:srgbClr val="0066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nvGrpSpPr>
          <p:cNvPr id="4" name="Group 3">
            <a:extLst>
              <a:ext uri="{FF2B5EF4-FFF2-40B4-BE49-F238E27FC236}">
                <a16:creationId xmlns="" xmlns:a16="http://schemas.microsoft.com/office/drawing/2014/main" id="{53AFB1D7-AC7A-4356-A8CA-A901FE12F18E}"/>
              </a:ext>
            </a:extLst>
          </p:cNvPr>
          <p:cNvGrpSpPr/>
          <p:nvPr/>
        </p:nvGrpSpPr>
        <p:grpSpPr>
          <a:xfrm>
            <a:off x="2901045" y="302044"/>
            <a:ext cx="6104745" cy="773417"/>
            <a:chOff x="5585897" y="4488769"/>
            <a:chExt cx="5280066" cy="773417"/>
          </a:xfrm>
        </p:grpSpPr>
        <p:sp>
          <p:nvSpPr>
            <p:cNvPr id="5" name="Rounded Rectangular Callout 3">
              <a:extLst>
                <a:ext uri="{FF2B5EF4-FFF2-40B4-BE49-F238E27FC236}">
                  <a16:creationId xmlns="" xmlns:a16="http://schemas.microsoft.com/office/drawing/2014/main" id="{136667B4-26AB-41DC-BFF1-B147CD0A5617}"/>
                </a:ext>
              </a:extLst>
            </p:cNvPr>
            <p:cNvSpPr/>
            <p:nvPr/>
          </p:nvSpPr>
          <p:spPr>
            <a:xfrm>
              <a:off x="6090568" y="4488769"/>
              <a:ext cx="4176347" cy="773417"/>
            </a:xfrm>
            <a:prstGeom prst="wedgeRoundRectCallout">
              <a:avLst>
                <a:gd name="adj1" fmla="val 69484"/>
                <a:gd name="adj2" fmla="val 41441"/>
                <a:gd name="adj3" fmla="val 16667"/>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8" name="TextBox 7">
              <a:extLst>
                <a:ext uri="{FF2B5EF4-FFF2-40B4-BE49-F238E27FC236}">
                  <a16:creationId xmlns="" xmlns:a16="http://schemas.microsoft.com/office/drawing/2014/main" id="{18876B45-8B11-4A06-A2B7-5BD98EF2E73D}"/>
                </a:ext>
              </a:extLst>
            </p:cNvPr>
            <p:cNvSpPr txBox="1"/>
            <p:nvPr/>
          </p:nvSpPr>
          <p:spPr>
            <a:xfrm>
              <a:off x="5585897" y="4559337"/>
              <a:ext cx="528006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LUYỆN</a:t>
              </a:r>
              <a:r>
                <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ĐỌC</a:t>
              </a:r>
              <a:r>
                <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CÂU</a:t>
              </a:r>
              <a:r>
                <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DÀI</a:t>
              </a:r>
              <a:endPar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grpSp>
        <p:nvGrpSpPr>
          <p:cNvPr id="9" name="Group 8">
            <a:extLst>
              <a:ext uri="{FF2B5EF4-FFF2-40B4-BE49-F238E27FC236}">
                <a16:creationId xmlns="" xmlns:a16="http://schemas.microsoft.com/office/drawing/2014/main" id="{45CB5349-AFAF-4F8D-A167-2626004F433D}"/>
              </a:ext>
            </a:extLst>
          </p:cNvPr>
          <p:cNvGrpSpPr/>
          <p:nvPr/>
        </p:nvGrpSpPr>
        <p:grpSpPr>
          <a:xfrm>
            <a:off x="7497420" y="3104518"/>
            <a:ext cx="233177" cy="388357"/>
            <a:chOff x="9761963" y="1314821"/>
            <a:chExt cx="265366" cy="471999"/>
          </a:xfrm>
        </p:grpSpPr>
        <p:cxnSp>
          <p:nvCxnSpPr>
            <p:cNvPr id="10" name="Straight Connector 9">
              <a:extLst>
                <a:ext uri="{FF2B5EF4-FFF2-40B4-BE49-F238E27FC236}">
                  <a16:creationId xmlns="" xmlns:a16="http://schemas.microsoft.com/office/drawing/2014/main" id="{070F4DA2-6695-4FD5-BDA5-69D6ECB2C8D5}"/>
                </a:ext>
              </a:extLst>
            </p:cNvPr>
            <p:cNvCxnSpPr>
              <a:cxnSpLocks/>
            </p:cNvCxnSpPr>
            <p:nvPr/>
          </p:nvCxnSpPr>
          <p:spPr>
            <a:xfrm flipH="1">
              <a:off x="9761963" y="1314821"/>
              <a:ext cx="172279" cy="455973"/>
            </a:xfrm>
            <a:prstGeom prst="line">
              <a:avLst/>
            </a:prstGeom>
            <a:ln w="28575">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1" name="Straight Connector 10">
              <a:extLst>
                <a:ext uri="{FF2B5EF4-FFF2-40B4-BE49-F238E27FC236}">
                  <a16:creationId xmlns="" xmlns:a16="http://schemas.microsoft.com/office/drawing/2014/main" id="{2E71078C-784A-4932-9A56-66A0F26B96EC}"/>
                </a:ext>
              </a:extLst>
            </p:cNvPr>
            <p:cNvCxnSpPr>
              <a:cxnSpLocks/>
            </p:cNvCxnSpPr>
            <p:nvPr/>
          </p:nvCxnSpPr>
          <p:spPr>
            <a:xfrm flipH="1">
              <a:off x="9855050" y="1330847"/>
              <a:ext cx="172279" cy="455973"/>
            </a:xfrm>
            <a:prstGeom prst="line">
              <a:avLst/>
            </a:prstGeom>
            <a:ln w="28575">
              <a:solidFill>
                <a:srgbClr val="FF0000"/>
              </a:solidFill>
            </a:ln>
          </p:spPr>
          <p:style>
            <a:lnRef idx="3">
              <a:schemeClr val="accent2"/>
            </a:lnRef>
            <a:fillRef idx="0">
              <a:schemeClr val="accent2"/>
            </a:fillRef>
            <a:effectRef idx="2">
              <a:schemeClr val="accent2"/>
            </a:effectRef>
            <a:fontRef idx="minor">
              <a:schemeClr val="tx1"/>
            </a:fontRef>
          </p:style>
        </p:cxnSp>
      </p:grpSp>
      <p:cxnSp>
        <p:nvCxnSpPr>
          <p:cNvPr id="12" name="Straight Connector 11">
            <a:extLst>
              <a:ext uri="{FF2B5EF4-FFF2-40B4-BE49-F238E27FC236}">
                <a16:creationId xmlns="" xmlns:a16="http://schemas.microsoft.com/office/drawing/2014/main" id="{BBD34B88-F0EF-4700-8A39-7393C5858E01}"/>
              </a:ext>
            </a:extLst>
          </p:cNvPr>
          <p:cNvCxnSpPr>
            <a:cxnSpLocks/>
          </p:cNvCxnSpPr>
          <p:nvPr/>
        </p:nvCxnSpPr>
        <p:spPr>
          <a:xfrm flipH="1">
            <a:off x="4042944" y="2295525"/>
            <a:ext cx="168816" cy="437391"/>
          </a:xfrm>
          <a:prstGeom prst="line">
            <a:avLst/>
          </a:prstGeom>
          <a:ln w="28575">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3" name="Straight Connector 12">
            <a:extLst>
              <a:ext uri="{FF2B5EF4-FFF2-40B4-BE49-F238E27FC236}">
                <a16:creationId xmlns="" xmlns:a16="http://schemas.microsoft.com/office/drawing/2014/main" id="{7A32144F-6DC1-4529-B373-784827865869}"/>
              </a:ext>
            </a:extLst>
          </p:cNvPr>
          <p:cNvCxnSpPr>
            <a:cxnSpLocks/>
          </p:cNvCxnSpPr>
          <p:nvPr/>
        </p:nvCxnSpPr>
        <p:spPr>
          <a:xfrm flipH="1">
            <a:off x="9015492" y="2317386"/>
            <a:ext cx="168816" cy="437391"/>
          </a:xfrm>
          <a:prstGeom prst="line">
            <a:avLst/>
          </a:prstGeom>
          <a:ln w="28575">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4" name="Straight Connector 13">
            <a:extLst>
              <a:ext uri="{FF2B5EF4-FFF2-40B4-BE49-F238E27FC236}">
                <a16:creationId xmlns="" xmlns:a16="http://schemas.microsoft.com/office/drawing/2014/main" id="{64C678D7-EDF6-44B5-AF5C-13B80327646E}"/>
              </a:ext>
            </a:extLst>
          </p:cNvPr>
          <p:cNvCxnSpPr>
            <a:cxnSpLocks/>
          </p:cNvCxnSpPr>
          <p:nvPr/>
        </p:nvCxnSpPr>
        <p:spPr>
          <a:xfrm flipH="1">
            <a:off x="1793443" y="3061708"/>
            <a:ext cx="168816" cy="437391"/>
          </a:xfrm>
          <a:prstGeom prst="line">
            <a:avLst/>
          </a:prstGeom>
          <a:ln w="28575">
            <a:solidFill>
              <a:srgbClr val="FF0000"/>
            </a:solidFill>
          </a:ln>
        </p:spPr>
        <p:style>
          <a:lnRef idx="3">
            <a:schemeClr val="accent2"/>
          </a:lnRef>
          <a:fillRef idx="0">
            <a:schemeClr val="accent2"/>
          </a:fillRef>
          <a:effectRef idx="2">
            <a:schemeClr val="accent2"/>
          </a:effectRef>
          <a:fontRef idx="minor">
            <a:schemeClr val="tx1"/>
          </a:fontRef>
        </p:style>
      </p:cxnSp>
      <p:grpSp>
        <p:nvGrpSpPr>
          <p:cNvPr id="15" name="Group 14">
            <a:extLst>
              <a:ext uri="{FF2B5EF4-FFF2-40B4-BE49-F238E27FC236}">
                <a16:creationId xmlns="" xmlns:a16="http://schemas.microsoft.com/office/drawing/2014/main" id="{15C9FC6F-BCDB-40DE-97FD-479AB13A491D}"/>
              </a:ext>
            </a:extLst>
          </p:cNvPr>
          <p:cNvGrpSpPr/>
          <p:nvPr/>
        </p:nvGrpSpPr>
        <p:grpSpPr>
          <a:xfrm>
            <a:off x="10956096" y="4963511"/>
            <a:ext cx="233177" cy="388357"/>
            <a:chOff x="9761963" y="1314821"/>
            <a:chExt cx="265366" cy="471999"/>
          </a:xfrm>
        </p:grpSpPr>
        <p:cxnSp>
          <p:nvCxnSpPr>
            <p:cNvPr id="16" name="Straight Connector 15">
              <a:extLst>
                <a:ext uri="{FF2B5EF4-FFF2-40B4-BE49-F238E27FC236}">
                  <a16:creationId xmlns="" xmlns:a16="http://schemas.microsoft.com/office/drawing/2014/main" id="{98208D4F-186C-459B-81BE-0F2AFF31081C}"/>
                </a:ext>
              </a:extLst>
            </p:cNvPr>
            <p:cNvCxnSpPr>
              <a:cxnSpLocks/>
            </p:cNvCxnSpPr>
            <p:nvPr/>
          </p:nvCxnSpPr>
          <p:spPr>
            <a:xfrm flipH="1">
              <a:off x="9761963" y="1314821"/>
              <a:ext cx="172279" cy="455973"/>
            </a:xfrm>
            <a:prstGeom prst="line">
              <a:avLst/>
            </a:prstGeom>
            <a:ln w="28575">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7" name="Straight Connector 16">
              <a:extLst>
                <a:ext uri="{FF2B5EF4-FFF2-40B4-BE49-F238E27FC236}">
                  <a16:creationId xmlns="" xmlns:a16="http://schemas.microsoft.com/office/drawing/2014/main" id="{8BAECF20-1C73-46FB-B9A5-BCE3566BC6AA}"/>
                </a:ext>
              </a:extLst>
            </p:cNvPr>
            <p:cNvCxnSpPr>
              <a:cxnSpLocks/>
            </p:cNvCxnSpPr>
            <p:nvPr/>
          </p:nvCxnSpPr>
          <p:spPr>
            <a:xfrm flipH="1">
              <a:off x="9855050" y="1330847"/>
              <a:ext cx="172279" cy="455973"/>
            </a:xfrm>
            <a:prstGeom prst="line">
              <a:avLst/>
            </a:prstGeom>
            <a:ln w="28575">
              <a:solidFill>
                <a:srgbClr val="FF0000"/>
              </a:solidFill>
            </a:ln>
          </p:spPr>
          <p:style>
            <a:lnRef idx="3">
              <a:schemeClr val="accent2"/>
            </a:lnRef>
            <a:fillRef idx="0">
              <a:schemeClr val="accent2"/>
            </a:fillRef>
            <a:effectRef idx="2">
              <a:schemeClr val="accent2"/>
            </a:effectRef>
            <a:fontRef idx="minor">
              <a:schemeClr val="tx1"/>
            </a:fontRef>
          </p:style>
        </p:cxnSp>
      </p:grpSp>
      <p:cxnSp>
        <p:nvCxnSpPr>
          <p:cNvPr id="18" name="Straight Connector 17">
            <a:extLst>
              <a:ext uri="{FF2B5EF4-FFF2-40B4-BE49-F238E27FC236}">
                <a16:creationId xmlns="" xmlns:a16="http://schemas.microsoft.com/office/drawing/2014/main" id="{564F3C42-9D35-41EB-A720-50DF6CF32724}"/>
              </a:ext>
            </a:extLst>
          </p:cNvPr>
          <p:cNvCxnSpPr>
            <a:cxnSpLocks/>
          </p:cNvCxnSpPr>
          <p:nvPr/>
        </p:nvCxnSpPr>
        <p:spPr>
          <a:xfrm flipH="1">
            <a:off x="6659126" y="4167006"/>
            <a:ext cx="168816" cy="437391"/>
          </a:xfrm>
          <a:prstGeom prst="line">
            <a:avLst/>
          </a:prstGeom>
          <a:ln w="28575">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9" name="Straight Connector 18">
            <a:extLst>
              <a:ext uri="{FF2B5EF4-FFF2-40B4-BE49-F238E27FC236}">
                <a16:creationId xmlns="" xmlns:a16="http://schemas.microsoft.com/office/drawing/2014/main" id="{A1335CC9-75AF-4357-AE08-4DFE315B606E}"/>
              </a:ext>
            </a:extLst>
          </p:cNvPr>
          <p:cNvCxnSpPr>
            <a:cxnSpLocks/>
          </p:cNvCxnSpPr>
          <p:nvPr/>
        </p:nvCxnSpPr>
        <p:spPr>
          <a:xfrm flipH="1">
            <a:off x="9561562" y="4122036"/>
            <a:ext cx="168816" cy="437391"/>
          </a:xfrm>
          <a:prstGeom prst="line">
            <a:avLst/>
          </a:prstGeom>
          <a:ln w="28575">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20" name="Straight Connector 19">
            <a:extLst>
              <a:ext uri="{FF2B5EF4-FFF2-40B4-BE49-F238E27FC236}">
                <a16:creationId xmlns="" xmlns:a16="http://schemas.microsoft.com/office/drawing/2014/main" id="{5C3A8DAB-016C-4B46-8E92-152DA18AD229}"/>
              </a:ext>
            </a:extLst>
          </p:cNvPr>
          <p:cNvCxnSpPr>
            <a:cxnSpLocks/>
          </p:cNvCxnSpPr>
          <p:nvPr/>
        </p:nvCxnSpPr>
        <p:spPr>
          <a:xfrm flipH="1">
            <a:off x="2759578" y="4943111"/>
            <a:ext cx="168816" cy="437391"/>
          </a:xfrm>
          <a:prstGeom prst="line">
            <a:avLst/>
          </a:prstGeom>
          <a:ln w="28575">
            <a:solidFill>
              <a:srgbClr val="FF0000"/>
            </a:solidFill>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3193677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up)">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up)">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up)">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gtEl>
                                        <p:attrNameLst>
                                          <p:attrName>style.visibility</p:attrName>
                                        </p:attrNameLst>
                                      </p:cBhvr>
                                      <p:to>
                                        <p:strVal val="visible"/>
                                      </p:to>
                                    </p:set>
                                    <p:animEffect transition="in" filter="fade">
                                      <p:cBhvr>
                                        <p:cTn id="37" dur="500"/>
                                        <p:tgtEl>
                                          <p:spTgt spid="3"/>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nodeType="click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wipe(up)">
                                      <p:cBhvr>
                                        <p:cTn id="42" dur="500"/>
                                        <p:tgtEl>
                                          <p:spTgt spid="18"/>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nodeType="click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wipe(up)">
                                      <p:cBhvr>
                                        <p:cTn id="47" dur="500"/>
                                        <p:tgtEl>
                                          <p:spTgt spid="19"/>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1" fill="hold" nodeType="clickEffect">
                                  <p:stCondLst>
                                    <p:cond delay="0"/>
                                  </p:stCondLst>
                                  <p:childTnLst>
                                    <p:set>
                                      <p:cBhvr>
                                        <p:cTn id="51" dur="1" fill="hold">
                                          <p:stCondLst>
                                            <p:cond delay="0"/>
                                          </p:stCondLst>
                                        </p:cTn>
                                        <p:tgtEl>
                                          <p:spTgt spid="20"/>
                                        </p:tgtEl>
                                        <p:attrNameLst>
                                          <p:attrName>style.visibility</p:attrName>
                                        </p:attrNameLst>
                                      </p:cBhvr>
                                      <p:to>
                                        <p:strVal val="visible"/>
                                      </p:to>
                                    </p:set>
                                    <p:animEffect transition="in" filter="wipe(up)">
                                      <p:cBhvr>
                                        <p:cTn id="52" dur="500"/>
                                        <p:tgtEl>
                                          <p:spTgt spid="20"/>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15"/>
                                        </p:tgtEl>
                                        <p:attrNameLst>
                                          <p:attrName>style.visibility</p:attrName>
                                        </p:attrNameLst>
                                      </p:cBhvr>
                                      <p:to>
                                        <p:strVal val="visible"/>
                                      </p:to>
                                    </p:set>
                                    <p:animEffect transition="in" filter="fade">
                                      <p:cBhvr>
                                        <p:cTn id="5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E12FFDAC-CCE0-4DB3-8CCC-8863174314B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12887" y="-349821"/>
            <a:ext cx="7212563" cy="4610707"/>
          </a:xfrm>
          <a:prstGeom prst="rect">
            <a:avLst/>
          </a:prstGeom>
        </p:spPr>
      </p:pic>
      <p:sp>
        <p:nvSpPr>
          <p:cNvPr id="5" name="TextBox 4">
            <a:extLst>
              <a:ext uri="{FF2B5EF4-FFF2-40B4-BE49-F238E27FC236}">
                <a16:creationId xmlns:a16="http://schemas.microsoft.com/office/drawing/2014/main" xmlns="" id="{49E3F70C-F09D-45AE-8CDE-908B389F207A}"/>
              </a:ext>
            </a:extLst>
          </p:cNvPr>
          <p:cNvSpPr txBox="1"/>
          <p:nvPr/>
        </p:nvSpPr>
        <p:spPr>
          <a:xfrm>
            <a:off x="2996419" y="921796"/>
            <a:ext cx="5837615" cy="1384995"/>
          </a:xfrm>
          <a:prstGeom prst="rect">
            <a:avLst/>
          </a:prstGeom>
          <a:noFill/>
        </p:spPr>
        <p:txBody>
          <a:bodyPr wrap="square" rtlCol="0">
            <a:spAutoFit/>
          </a:bodyPr>
          <a:lstStyle/>
          <a:p>
            <a:pPr algn="just">
              <a:defRPr/>
            </a:pPr>
            <a:r>
              <a:rPr lang="en-US" sz="2800" b="1"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Trong</a:t>
            </a:r>
            <a:r>
              <a:rPr lang="en-US" sz="2800" b="1"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câu</a:t>
            </a:r>
            <a:r>
              <a:rPr lang="en-US" sz="2800" b="1"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chuyện</a:t>
            </a:r>
            <a:r>
              <a:rPr lang="en-US" sz="2800" b="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“Những con sao biển”, </a:t>
            </a:r>
            <a:r>
              <a:rPr lang="en-US" sz="2800" b="1"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vì</a:t>
            </a:r>
            <a:r>
              <a:rPr lang="en-US" sz="2800" b="1"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sao</a:t>
            </a:r>
            <a:r>
              <a:rPr lang="en-US" sz="2800" b="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biển </a:t>
            </a:r>
            <a:r>
              <a:rPr lang="en-US" sz="2800" b="1"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đông ng</a:t>
            </a:r>
            <a:r>
              <a:rPr lang="vi-VN" sz="2800" b="1"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ười</a:t>
            </a:r>
            <a:r>
              <a:rPr lang="en-US" sz="2800" b="1"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nh</a:t>
            </a:r>
            <a:r>
              <a:rPr lang="vi-VN" sz="2800" b="1"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ư</a:t>
            </a:r>
            <a:r>
              <a:rPr lang="en-US" sz="2800" b="1"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ng ng</a:t>
            </a:r>
            <a:r>
              <a:rPr lang="vi-VN" sz="2800" b="1"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ười</a:t>
            </a:r>
            <a:r>
              <a:rPr lang="en-US" sz="2800" b="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đàn ông lại chú ý đến cậu bé?</a:t>
            </a:r>
            <a:endParaRPr lang="vi-VN" sz="2800" b="1"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6" name="Rectangle 5">
            <a:extLst>
              <a:ext uri="{FF2B5EF4-FFF2-40B4-BE49-F238E27FC236}">
                <a16:creationId xmlns:a16="http://schemas.microsoft.com/office/drawing/2014/main" xmlns="" id="{CE6368BA-91F3-464D-B0E1-636070DBB6BB}"/>
              </a:ext>
            </a:extLst>
          </p:cNvPr>
          <p:cNvSpPr/>
          <p:nvPr/>
        </p:nvSpPr>
        <p:spPr>
          <a:xfrm>
            <a:off x="361188" y="4607559"/>
            <a:ext cx="4272805"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28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A. </a:t>
            </a:r>
            <a:r>
              <a:rPr lang="en-US" sz="2800" b="1"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Vì</a:t>
            </a:r>
            <a:r>
              <a:rPr lang="en-US" sz="2800" b="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cậu bé đáng </a:t>
            </a:r>
            <a:r>
              <a:rPr lang="en-US" sz="2800" b="1" smtClean="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yêu</a:t>
            </a:r>
            <a:endParaRPr lang="vi-VN"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7" name="Rectangle 6">
            <a:extLst>
              <a:ext uri="{FF2B5EF4-FFF2-40B4-BE49-F238E27FC236}">
                <a16:creationId xmlns:a16="http://schemas.microsoft.com/office/drawing/2014/main" xmlns="" id="{57129CBA-AB00-46D9-BA65-557E4E278E95}"/>
              </a:ext>
            </a:extLst>
          </p:cNvPr>
          <p:cNvSpPr/>
          <p:nvPr/>
        </p:nvSpPr>
        <p:spPr>
          <a:xfrm>
            <a:off x="5324417" y="4070454"/>
            <a:ext cx="5958010" cy="124516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28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B. </a:t>
            </a:r>
            <a:r>
              <a:rPr lang="en-US" sz="2800" b="1"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Vì</a:t>
            </a:r>
            <a:r>
              <a:rPr lang="en-US" sz="2800" b="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cậu bé cứ liên tục cúi xuống nhặt thứ gì đó lên rồi thả xuống </a:t>
            </a:r>
            <a:r>
              <a:rPr lang="en-US" sz="2800" b="1" smtClean="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biển.</a:t>
            </a:r>
            <a:endParaRPr lang="vi-VN"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8" name="Rectangle 7">
            <a:extLst>
              <a:ext uri="{FF2B5EF4-FFF2-40B4-BE49-F238E27FC236}">
                <a16:creationId xmlns:a16="http://schemas.microsoft.com/office/drawing/2014/main" xmlns="" id="{6ABCEE7A-EA91-4D1A-99A8-B825AF6CD9ED}"/>
              </a:ext>
            </a:extLst>
          </p:cNvPr>
          <p:cNvSpPr/>
          <p:nvPr/>
        </p:nvSpPr>
        <p:spPr>
          <a:xfrm>
            <a:off x="361188" y="5550796"/>
            <a:ext cx="4272805"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28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C. </a:t>
            </a:r>
            <a:r>
              <a:rPr lang="en-US" sz="2800" b="1"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Vì</a:t>
            </a:r>
            <a:r>
              <a:rPr lang="en-US" sz="2800" b="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cậu bé đi một mình</a:t>
            </a:r>
            <a:endParaRPr lang="vi-VN"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9" name="Rectangle 8">
            <a:extLst>
              <a:ext uri="{FF2B5EF4-FFF2-40B4-BE49-F238E27FC236}">
                <a16:creationId xmlns:a16="http://schemas.microsoft.com/office/drawing/2014/main" xmlns="" id="{8565BC8A-4762-432C-A0A3-39D72E6C2A3C}"/>
              </a:ext>
            </a:extLst>
          </p:cNvPr>
          <p:cNvSpPr/>
          <p:nvPr/>
        </p:nvSpPr>
        <p:spPr>
          <a:xfrm>
            <a:off x="5539274" y="5596243"/>
            <a:ext cx="6145524"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28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D. </a:t>
            </a:r>
            <a:r>
              <a:rPr lang="en-US" sz="28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Cả</a:t>
            </a:r>
            <a:r>
              <a:rPr lang="en-US"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ba</a:t>
            </a:r>
            <a:r>
              <a:rPr lang="en-US"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đáp</a:t>
            </a:r>
            <a:r>
              <a:rPr lang="en-US"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án</a:t>
            </a:r>
            <a:r>
              <a:rPr lang="en-US"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 B, C </a:t>
            </a:r>
            <a:r>
              <a:rPr lang="en-US" sz="28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đều</a:t>
            </a:r>
            <a:r>
              <a:rPr lang="en-US"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đúng</a:t>
            </a:r>
            <a:r>
              <a:rPr lang="en-US"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a:t>
            </a:r>
            <a:endParaRPr lang="vi-VN"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10" name="Picture 9">
            <a:extLst>
              <a:ext uri="{FF2B5EF4-FFF2-40B4-BE49-F238E27FC236}">
                <a16:creationId xmlns:a16="http://schemas.microsoft.com/office/drawing/2014/main" xmlns="" id="{89C6C7FD-6157-40D3-87C1-0E86E6977673}"/>
              </a:ext>
            </a:extLst>
          </p:cNvPr>
          <p:cNvPicPr>
            <a:picLocks noChangeAspect="1"/>
          </p:cNvPicPr>
          <p:nvPr/>
        </p:nvPicPr>
        <p:blipFill>
          <a:blip r:embed="rId7">
            <a:duotone>
              <a:prstClr val="black"/>
              <a:srgbClr val="FF0000">
                <a:tint val="45000"/>
                <a:satMod val="400000"/>
              </a:srgbClr>
            </a:duotone>
            <a:extLst>
              <a:ext uri="{28A0092B-C50C-407E-A947-70E740481C1C}">
                <a14:useLocalDpi xmlns:a14="http://schemas.microsoft.com/office/drawing/2010/main" val="0"/>
              </a:ext>
            </a:extLst>
          </a:blip>
          <a:stretch>
            <a:fillRect/>
          </a:stretch>
        </p:blipFill>
        <p:spPr>
          <a:xfrm>
            <a:off x="4009608" y="4607559"/>
            <a:ext cx="805722" cy="708059"/>
          </a:xfrm>
          <a:prstGeom prst="rect">
            <a:avLst/>
          </a:prstGeom>
        </p:spPr>
      </p:pic>
      <p:pic>
        <p:nvPicPr>
          <p:cNvPr id="11" name="Picture 10">
            <a:extLst>
              <a:ext uri="{FF2B5EF4-FFF2-40B4-BE49-F238E27FC236}">
                <a16:creationId xmlns:a16="http://schemas.microsoft.com/office/drawing/2014/main" xmlns="" id="{42CF35B7-5844-4DF7-A8A8-604390DF4C42}"/>
              </a:ext>
            </a:extLst>
          </p:cNvPr>
          <p:cNvPicPr>
            <a:picLocks noChangeAspect="1"/>
          </p:cNvPicPr>
          <p:nvPr/>
        </p:nvPicPr>
        <p:blipFill>
          <a:blip r:embed="rId7">
            <a:duotone>
              <a:prstClr val="black"/>
              <a:srgbClr val="FF0000">
                <a:tint val="45000"/>
                <a:satMod val="400000"/>
              </a:srgbClr>
            </a:duotone>
            <a:extLst>
              <a:ext uri="{28A0092B-C50C-407E-A947-70E740481C1C}">
                <a14:useLocalDpi xmlns:a14="http://schemas.microsoft.com/office/drawing/2010/main" val="0"/>
              </a:ext>
            </a:extLst>
          </a:blip>
          <a:stretch>
            <a:fillRect/>
          </a:stretch>
        </p:blipFill>
        <p:spPr>
          <a:xfrm>
            <a:off x="11282427" y="5582606"/>
            <a:ext cx="804742" cy="707197"/>
          </a:xfrm>
          <a:prstGeom prst="rect">
            <a:avLst/>
          </a:prstGeom>
        </p:spPr>
      </p:pic>
      <p:pic>
        <p:nvPicPr>
          <p:cNvPr id="12" name="Picture 11">
            <a:extLst>
              <a:ext uri="{FF2B5EF4-FFF2-40B4-BE49-F238E27FC236}">
                <a16:creationId xmlns:a16="http://schemas.microsoft.com/office/drawing/2014/main" xmlns="" id="{C8B8D869-04FF-499B-A1EE-9CFEF6688DF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971137" y="4589435"/>
            <a:ext cx="804742" cy="643793"/>
          </a:xfrm>
          <a:prstGeom prst="rect">
            <a:avLst/>
          </a:prstGeom>
        </p:spPr>
      </p:pic>
      <p:pic>
        <p:nvPicPr>
          <p:cNvPr id="13" name="Picture 12">
            <a:extLst>
              <a:ext uri="{FF2B5EF4-FFF2-40B4-BE49-F238E27FC236}">
                <a16:creationId xmlns:a16="http://schemas.microsoft.com/office/drawing/2014/main" xmlns="" id="{E3E105B9-7950-449A-81AE-2DDEFC69A087}"/>
              </a:ext>
            </a:extLst>
          </p:cNvPr>
          <p:cNvPicPr>
            <a:picLocks noChangeAspect="1"/>
          </p:cNvPicPr>
          <p:nvPr/>
        </p:nvPicPr>
        <p:blipFill>
          <a:blip r:embed="rId7">
            <a:duotone>
              <a:prstClr val="black"/>
              <a:srgbClr val="FF0000">
                <a:tint val="45000"/>
                <a:satMod val="400000"/>
              </a:srgbClr>
            </a:duotone>
            <a:extLst>
              <a:ext uri="{28A0092B-C50C-407E-A947-70E740481C1C}">
                <a14:useLocalDpi xmlns:a14="http://schemas.microsoft.com/office/drawing/2010/main" val="0"/>
              </a:ext>
            </a:extLst>
          </a:blip>
          <a:stretch>
            <a:fillRect/>
          </a:stretch>
        </p:blipFill>
        <p:spPr>
          <a:xfrm>
            <a:off x="4010588" y="5596243"/>
            <a:ext cx="804742" cy="707197"/>
          </a:xfrm>
          <a:prstGeom prst="rect">
            <a:avLst/>
          </a:prstGeom>
        </p:spPr>
      </p:pic>
      <p:sp>
        <p:nvSpPr>
          <p:cNvPr id="14" name="Arrow: Right 13">
            <a:hlinkClick r:id="rId9" action="ppaction://hlinksldjump"/>
            <a:extLst>
              <a:ext uri="{FF2B5EF4-FFF2-40B4-BE49-F238E27FC236}">
                <a16:creationId xmlns:a16="http://schemas.microsoft.com/office/drawing/2014/main" xmlns="" id="{7F210FEF-4F32-4DC7-9B9F-A7ABF004CDD0}"/>
              </a:ext>
            </a:extLst>
          </p:cNvPr>
          <p:cNvSpPr/>
          <p:nvPr/>
        </p:nvSpPr>
        <p:spPr>
          <a:xfrm rot="10605222" flipH="1">
            <a:off x="11518545" y="6306206"/>
            <a:ext cx="673455" cy="551794"/>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800">
              <a:solidFill>
                <a:prstClr val="white"/>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5743658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par>
                                <p:cTn id="15" presetID="42" presetClass="entr" presetSubtype="0" fill="hold" grpId="0" nodeType="withEffect">
                                  <p:stCondLst>
                                    <p:cond delay="50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anim calcmode="lin" valueType="num">
                                      <p:cBhvr>
                                        <p:cTn id="18" dur="500" fill="hold"/>
                                        <p:tgtEl>
                                          <p:spTgt spid="6"/>
                                        </p:tgtEl>
                                        <p:attrNameLst>
                                          <p:attrName>ppt_x</p:attrName>
                                        </p:attrNameLst>
                                      </p:cBhvr>
                                      <p:tavLst>
                                        <p:tav tm="0">
                                          <p:val>
                                            <p:strVal val="#ppt_x"/>
                                          </p:val>
                                        </p:tav>
                                        <p:tav tm="100000">
                                          <p:val>
                                            <p:strVal val="#ppt_x"/>
                                          </p:val>
                                        </p:tav>
                                      </p:tavLst>
                                    </p:anim>
                                    <p:anim calcmode="lin" valueType="num">
                                      <p:cBhvr>
                                        <p:cTn id="19" dur="500" fill="hold"/>
                                        <p:tgtEl>
                                          <p:spTgt spid="6"/>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00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anim calcmode="lin" valueType="num">
                                      <p:cBhvr>
                                        <p:cTn id="23" dur="500" fill="hold"/>
                                        <p:tgtEl>
                                          <p:spTgt spid="7"/>
                                        </p:tgtEl>
                                        <p:attrNameLst>
                                          <p:attrName>ppt_x</p:attrName>
                                        </p:attrNameLst>
                                      </p:cBhvr>
                                      <p:tavLst>
                                        <p:tav tm="0">
                                          <p:val>
                                            <p:strVal val="#ppt_x"/>
                                          </p:val>
                                        </p:tav>
                                        <p:tav tm="100000">
                                          <p:val>
                                            <p:strVal val="#ppt_x"/>
                                          </p:val>
                                        </p:tav>
                                      </p:tavLst>
                                    </p:anim>
                                    <p:anim calcmode="lin" valueType="num">
                                      <p:cBhvr>
                                        <p:cTn id="24" dur="500" fill="hold"/>
                                        <p:tgtEl>
                                          <p:spTgt spid="7"/>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150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anim calcmode="lin" valueType="num">
                                      <p:cBhvr>
                                        <p:cTn id="28" dur="500" fill="hold"/>
                                        <p:tgtEl>
                                          <p:spTgt spid="8"/>
                                        </p:tgtEl>
                                        <p:attrNameLst>
                                          <p:attrName>ppt_x</p:attrName>
                                        </p:attrNameLst>
                                      </p:cBhvr>
                                      <p:tavLst>
                                        <p:tav tm="0">
                                          <p:val>
                                            <p:strVal val="#ppt_x"/>
                                          </p:val>
                                        </p:tav>
                                        <p:tav tm="100000">
                                          <p:val>
                                            <p:strVal val="#ppt_x"/>
                                          </p:val>
                                        </p:tav>
                                      </p:tavLst>
                                    </p:anim>
                                    <p:anim calcmode="lin" valueType="num">
                                      <p:cBhvr>
                                        <p:cTn id="29" dur="500" fill="hold"/>
                                        <p:tgtEl>
                                          <p:spTgt spid="8"/>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200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anim calcmode="lin" valueType="num">
                                      <p:cBhvr>
                                        <p:cTn id="33" dur="500" fill="hold"/>
                                        <p:tgtEl>
                                          <p:spTgt spid="9"/>
                                        </p:tgtEl>
                                        <p:attrNameLst>
                                          <p:attrName>ppt_x</p:attrName>
                                        </p:attrNameLst>
                                      </p:cBhvr>
                                      <p:tavLst>
                                        <p:tav tm="0">
                                          <p:val>
                                            <p:strVal val="#ppt_x"/>
                                          </p:val>
                                        </p:tav>
                                        <p:tav tm="100000">
                                          <p:val>
                                            <p:strVal val="#ppt_x"/>
                                          </p:val>
                                        </p:tav>
                                      </p:tavLst>
                                    </p:anim>
                                    <p:anim calcmode="lin" valueType="num">
                                      <p:cBhvr>
                                        <p:cTn id="34" dur="5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6"/>
                    </p:tgtEl>
                  </p:cond>
                </p:stCondLst>
                <p:endSync evt="end" delay="0">
                  <p:rtn val="all"/>
                </p:endSync>
                <p:childTnLst>
                  <p:par>
                    <p:cTn id="36" fill="hold">
                      <p:stCondLst>
                        <p:cond delay="0"/>
                      </p:stCondLst>
                      <p:childTnLst>
                        <p:par>
                          <p:cTn id="37" fill="hold">
                            <p:stCondLst>
                              <p:cond delay="0"/>
                            </p:stCondLst>
                            <p:childTnLst>
                              <p:par>
                                <p:cTn id="38" presetID="1" presetClass="emph" presetSubtype="2" fill="hold" nodeType="clickEffect">
                                  <p:stCondLst>
                                    <p:cond delay="0"/>
                                  </p:stCondLst>
                                  <p:childTnLst>
                                    <p:animClr clrSpc="rgb" dir="cw">
                                      <p:cBhvr>
                                        <p:cTn id="39" dur="250" fill="hold"/>
                                        <p:tgtEl>
                                          <p:spTgt spid="6"/>
                                        </p:tgtEl>
                                        <p:attrNameLst>
                                          <p:attrName>fillcolor</p:attrName>
                                        </p:attrNameLst>
                                      </p:cBhvr>
                                      <p:to>
                                        <a:srgbClr val="FFF2CC"/>
                                      </p:to>
                                    </p:animClr>
                                    <p:set>
                                      <p:cBhvr>
                                        <p:cTn id="40" dur="250" fill="hold"/>
                                        <p:tgtEl>
                                          <p:spTgt spid="6"/>
                                        </p:tgtEl>
                                        <p:attrNameLst>
                                          <p:attrName>fill.type</p:attrName>
                                        </p:attrNameLst>
                                      </p:cBhvr>
                                      <p:to>
                                        <p:strVal val="solid"/>
                                      </p:to>
                                    </p:set>
                                    <p:set>
                                      <p:cBhvr>
                                        <p:cTn id="41" dur="250" fill="hold"/>
                                        <p:tgtEl>
                                          <p:spTgt spid="6"/>
                                        </p:tgtEl>
                                        <p:attrNameLst>
                                          <p:attrName>fill.on</p:attrName>
                                        </p:attrNameLst>
                                      </p:cBhvr>
                                      <p:to>
                                        <p:strVal val="true"/>
                                      </p:to>
                                    </p:set>
                                  </p:childTnLst>
                                  <p:subTnLst>
                                    <p:audio>
                                      <p:cMediaNode>
                                        <p:cTn display="0" masterRel="sameClick">
                                          <p:stCondLst>
                                            <p:cond evt="begin" delay="0">
                                              <p:tn val="38"/>
                                            </p:cond>
                                          </p:stCondLst>
                                          <p:endCondLst>
                                            <p:cond evt="onStopAudio" delay="0">
                                              <p:tgtEl>
                                                <p:sldTgt/>
                                              </p:tgtEl>
                                            </p:cond>
                                          </p:endCondLst>
                                        </p:cTn>
                                        <p:tgtEl>
                                          <p:sndTgt r:embed="rId3" name="click.wav"/>
                                        </p:tgtEl>
                                      </p:cMediaNode>
                                    </p:audio>
                                  </p:subTnLst>
                                </p:cTn>
                              </p:par>
                              <p:par>
                                <p:cTn id="42" presetID="23" presetClass="entr" presetSubtype="32" fill="hold" nodeType="withEffect">
                                  <p:stCondLst>
                                    <p:cond delay="1000"/>
                                  </p:stCondLst>
                                  <p:childTnLst>
                                    <p:set>
                                      <p:cBhvr>
                                        <p:cTn id="43" dur="1" fill="hold">
                                          <p:stCondLst>
                                            <p:cond delay="0"/>
                                          </p:stCondLst>
                                        </p:cTn>
                                        <p:tgtEl>
                                          <p:spTgt spid="10"/>
                                        </p:tgtEl>
                                        <p:attrNameLst>
                                          <p:attrName>style.visibility</p:attrName>
                                        </p:attrNameLst>
                                      </p:cBhvr>
                                      <p:to>
                                        <p:strVal val="visible"/>
                                      </p:to>
                                    </p:set>
                                    <p:anim calcmode="lin" valueType="num">
                                      <p:cBhvr>
                                        <p:cTn id="44" dur="250" fill="hold"/>
                                        <p:tgtEl>
                                          <p:spTgt spid="10"/>
                                        </p:tgtEl>
                                        <p:attrNameLst>
                                          <p:attrName>ppt_w</p:attrName>
                                        </p:attrNameLst>
                                      </p:cBhvr>
                                      <p:tavLst>
                                        <p:tav tm="0">
                                          <p:val>
                                            <p:strVal val="4*#ppt_w"/>
                                          </p:val>
                                        </p:tav>
                                        <p:tav tm="100000">
                                          <p:val>
                                            <p:strVal val="#ppt_w"/>
                                          </p:val>
                                        </p:tav>
                                      </p:tavLst>
                                    </p:anim>
                                    <p:anim calcmode="lin" valueType="num">
                                      <p:cBhvr>
                                        <p:cTn id="45" dur="250" fill="hold"/>
                                        <p:tgtEl>
                                          <p:spTgt spid="1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2"/>
                                            </p:cond>
                                          </p:stCondLst>
                                          <p:endCondLst>
                                            <p:cond evt="onStopAudio" delay="0">
                                              <p:tgtEl>
                                                <p:sldTgt/>
                                              </p:tgtEl>
                                            </p:cond>
                                          </p:endCondLst>
                                        </p:cTn>
                                        <p:tgtEl>
                                          <p:sndTgt r:embed="rId4" name="Wrong Buzzer.wav"/>
                                        </p:tgtEl>
                                      </p:cMediaNode>
                                    </p:audio>
                                  </p:subTnLst>
                                </p:cTn>
                              </p:par>
                              <p:par>
                                <p:cTn id="46" presetID="1" presetClass="emph" presetSubtype="2" fill="hold" nodeType="withEffect">
                                  <p:stCondLst>
                                    <p:cond delay="1000"/>
                                  </p:stCondLst>
                                  <p:childTnLst>
                                    <p:animClr clrSpc="rgb" dir="cw">
                                      <p:cBhvr>
                                        <p:cTn id="47" dur="250" fill="hold"/>
                                        <p:tgtEl>
                                          <p:spTgt spid="6"/>
                                        </p:tgtEl>
                                        <p:attrNameLst>
                                          <p:attrName>fillcolor</p:attrName>
                                        </p:attrNameLst>
                                      </p:cBhvr>
                                      <p:to>
                                        <a:srgbClr val="FFFF00"/>
                                      </p:to>
                                    </p:animClr>
                                    <p:set>
                                      <p:cBhvr>
                                        <p:cTn id="48" dur="250" fill="hold"/>
                                        <p:tgtEl>
                                          <p:spTgt spid="6"/>
                                        </p:tgtEl>
                                        <p:attrNameLst>
                                          <p:attrName>fill.type</p:attrName>
                                        </p:attrNameLst>
                                      </p:cBhvr>
                                      <p:to>
                                        <p:strVal val="solid"/>
                                      </p:to>
                                    </p:set>
                                    <p:set>
                                      <p:cBhvr>
                                        <p:cTn id="49" dur="250" fill="hold"/>
                                        <p:tgtEl>
                                          <p:spTgt spid="6"/>
                                        </p:tgtEl>
                                        <p:attrNameLst>
                                          <p:attrName>fill.on</p:attrName>
                                        </p:attrNameLst>
                                      </p:cBhvr>
                                      <p:to>
                                        <p:strVal val="true"/>
                                      </p:to>
                                    </p:set>
                                  </p:childTnLst>
                                </p:cTn>
                              </p:par>
                            </p:childTnLst>
                          </p:cTn>
                        </p:par>
                      </p:childTnLst>
                    </p:cTn>
                  </p:par>
                </p:childTnLst>
              </p:cTn>
              <p:nextCondLst>
                <p:cond evt="onClick" delay="0">
                  <p:tgtEl>
                    <p:spTgt spid="6"/>
                  </p:tgtEl>
                </p:cond>
              </p:nextCondLst>
            </p:seq>
            <p:seq concurrent="1" nextAc="seek">
              <p:cTn id="50" restart="whenNotActive" fill="hold" evtFilter="cancelBubble" nodeType="interactiveSeq">
                <p:stCondLst>
                  <p:cond evt="onClick" delay="0">
                    <p:tgtEl>
                      <p:spTgt spid="7"/>
                    </p:tgtEl>
                  </p:cond>
                </p:stCondLst>
                <p:endSync evt="end" delay="0">
                  <p:rtn val="all"/>
                </p:endSync>
                <p:childTnLst>
                  <p:par>
                    <p:cTn id="51" fill="hold">
                      <p:stCondLst>
                        <p:cond delay="0"/>
                      </p:stCondLst>
                      <p:childTnLst>
                        <p:par>
                          <p:cTn id="52" fill="hold">
                            <p:stCondLst>
                              <p:cond delay="0"/>
                            </p:stCondLst>
                            <p:childTnLst>
                              <p:par>
                                <p:cTn id="53" presetID="1" presetClass="emph" presetSubtype="2" fill="hold" nodeType="clickEffect">
                                  <p:stCondLst>
                                    <p:cond delay="0"/>
                                  </p:stCondLst>
                                  <p:childTnLst>
                                    <p:animClr clrSpc="rgb" dir="cw">
                                      <p:cBhvr>
                                        <p:cTn id="54" dur="250" fill="hold"/>
                                        <p:tgtEl>
                                          <p:spTgt spid="7"/>
                                        </p:tgtEl>
                                        <p:attrNameLst>
                                          <p:attrName>fillcolor</p:attrName>
                                        </p:attrNameLst>
                                      </p:cBhvr>
                                      <p:to>
                                        <a:srgbClr val="FFF2CC"/>
                                      </p:to>
                                    </p:animClr>
                                    <p:set>
                                      <p:cBhvr>
                                        <p:cTn id="55" dur="250" fill="hold"/>
                                        <p:tgtEl>
                                          <p:spTgt spid="7"/>
                                        </p:tgtEl>
                                        <p:attrNameLst>
                                          <p:attrName>fill.type</p:attrName>
                                        </p:attrNameLst>
                                      </p:cBhvr>
                                      <p:to>
                                        <p:strVal val="solid"/>
                                      </p:to>
                                    </p:set>
                                    <p:set>
                                      <p:cBhvr>
                                        <p:cTn id="56" dur="250" fill="hold"/>
                                        <p:tgtEl>
                                          <p:spTgt spid="7"/>
                                        </p:tgtEl>
                                        <p:attrNameLst>
                                          <p:attrName>fill.on</p:attrName>
                                        </p:attrNameLst>
                                      </p:cBhvr>
                                      <p:to>
                                        <p:strVal val="true"/>
                                      </p:to>
                                    </p:set>
                                  </p:childTnLst>
                                  <p:subTnLst>
                                    <p:audio>
                                      <p:cMediaNode>
                                        <p:cTn display="0" masterRel="sameClick">
                                          <p:stCondLst>
                                            <p:cond evt="begin" delay="0">
                                              <p:tn val="53"/>
                                            </p:cond>
                                          </p:stCondLst>
                                          <p:endCondLst>
                                            <p:cond evt="onStopAudio" delay="0">
                                              <p:tgtEl>
                                                <p:sldTgt/>
                                              </p:tgtEl>
                                            </p:cond>
                                          </p:endCondLst>
                                        </p:cTn>
                                        <p:tgtEl>
                                          <p:sndTgt r:embed="rId3" name="click.wav"/>
                                        </p:tgtEl>
                                      </p:cMediaNode>
                                    </p:audio>
                                  </p:subTnLst>
                                </p:cTn>
                              </p:par>
                              <p:par>
                                <p:cTn id="57" presetID="23" presetClass="entr" presetSubtype="32" fill="hold" nodeType="withEffect">
                                  <p:stCondLst>
                                    <p:cond delay="1000"/>
                                  </p:stCondLst>
                                  <p:childTnLst>
                                    <p:set>
                                      <p:cBhvr>
                                        <p:cTn id="58" dur="1" fill="hold">
                                          <p:stCondLst>
                                            <p:cond delay="0"/>
                                          </p:stCondLst>
                                        </p:cTn>
                                        <p:tgtEl>
                                          <p:spTgt spid="12"/>
                                        </p:tgtEl>
                                        <p:attrNameLst>
                                          <p:attrName>style.visibility</p:attrName>
                                        </p:attrNameLst>
                                      </p:cBhvr>
                                      <p:to>
                                        <p:strVal val="visible"/>
                                      </p:to>
                                    </p:set>
                                    <p:anim calcmode="lin" valueType="num">
                                      <p:cBhvr>
                                        <p:cTn id="59" dur="250" fill="hold"/>
                                        <p:tgtEl>
                                          <p:spTgt spid="12"/>
                                        </p:tgtEl>
                                        <p:attrNameLst>
                                          <p:attrName>ppt_w</p:attrName>
                                        </p:attrNameLst>
                                      </p:cBhvr>
                                      <p:tavLst>
                                        <p:tav tm="0">
                                          <p:val>
                                            <p:strVal val="4*#ppt_w"/>
                                          </p:val>
                                        </p:tav>
                                        <p:tav tm="100000">
                                          <p:val>
                                            <p:strVal val="#ppt_w"/>
                                          </p:val>
                                        </p:tav>
                                      </p:tavLst>
                                    </p:anim>
                                    <p:anim calcmode="lin" valueType="num">
                                      <p:cBhvr>
                                        <p:cTn id="60" dur="250" fill="hold"/>
                                        <p:tgtEl>
                                          <p:spTgt spid="1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7"/>
                                            </p:cond>
                                          </p:stCondLst>
                                          <p:endCondLst>
                                            <p:cond evt="onStopAudio" delay="0">
                                              <p:tgtEl>
                                                <p:sldTgt/>
                                              </p:tgtEl>
                                            </p:cond>
                                          </p:endCondLst>
                                        </p:cTn>
                                        <p:tgtEl>
                                          <p:sndTgt r:embed="rId5" name="Check mark.wav"/>
                                        </p:tgtEl>
                                      </p:cMediaNode>
                                    </p:audio>
                                  </p:subTnLst>
                                </p:cTn>
                              </p:par>
                              <p:par>
                                <p:cTn id="61" presetID="1" presetClass="emph" presetSubtype="2" fill="hold" nodeType="withEffect">
                                  <p:stCondLst>
                                    <p:cond delay="1000"/>
                                  </p:stCondLst>
                                  <p:childTnLst>
                                    <p:animClr clrSpc="rgb" dir="cw">
                                      <p:cBhvr>
                                        <p:cTn id="62" dur="250" fill="hold"/>
                                        <p:tgtEl>
                                          <p:spTgt spid="7"/>
                                        </p:tgtEl>
                                        <p:attrNameLst>
                                          <p:attrName>fillcolor</p:attrName>
                                        </p:attrNameLst>
                                      </p:cBhvr>
                                      <p:to>
                                        <a:srgbClr val="92D050"/>
                                      </p:to>
                                    </p:animClr>
                                    <p:set>
                                      <p:cBhvr>
                                        <p:cTn id="63" dur="250" fill="hold"/>
                                        <p:tgtEl>
                                          <p:spTgt spid="7"/>
                                        </p:tgtEl>
                                        <p:attrNameLst>
                                          <p:attrName>fill.type</p:attrName>
                                        </p:attrNameLst>
                                      </p:cBhvr>
                                      <p:to>
                                        <p:strVal val="solid"/>
                                      </p:to>
                                    </p:set>
                                    <p:set>
                                      <p:cBhvr>
                                        <p:cTn id="64" dur="250" fill="hold"/>
                                        <p:tgtEl>
                                          <p:spTgt spid="7"/>
                                        </p:tgtEl>
                                        <p:attrNameLst>
                                          <p:attrName>fill.on</p:attrName>
                                        </p:attrNameLst>
                                      </p:cBhvr>
                                      <p:to>
                                        <p:strVal val="true"/>
                                      </p:to>
                                    </p:set>
                                  </p:childTnLst>
                                </p:cTn>
                              </p:par>
                            </p:childTnLst>
                          </p:cTn>
                        </p:par>
                      </p:childTnLst>
                    </p:cTn>
                  </p:par>
                </p:childTnLst>
              </p:cTn>
              <p:nextCondLst>
                <p:cond evt="onClick" delay="0">
                  <p:tgtEl>
                    <p:spTgt spid="7"/>
                  </p:tgtEl>
                </p:cond>
              </p:nextCondLst>
            </p:seq>
            <p:seq concurrent="1" nextAc="seek">
              <p:cTn id="65" restart="whenNotActive" fill="hold" evtFilter="cancelBubble" nodeType="interactiveSeq">
                <p:stCondLst>
                  <p:cond evt="onClick" delay="0">
                    <p:tgtEl>
                      <p:spTgt spid="8"/>
                    </p:tgtEl>
                  </p:cond>
                </p:stCondLst>
                <p:endSync evt="end" delay="0">
                  <p:rtn val="all"/>
                </p:endSync>
                <p:childTnLst>
                  <p:par>
                    <p:cTn id="66" fill="hold">
                      <p:stCondLst>
                        <p:cond delay="0"/>
                      </p:stCondLst>
                      <p:childTnLst>
                        <p:par>
                          <p:cTn id="67" fill="hold">
                            <p:stCondLst>
                              <p:cond delay="0"/>
                            </p:stCondLst>
                            <p:childTnLst>
                              <p:par>
                                <p:cTn id="68" presetID="1" presetClass="emph" presetSubtype="2" fill="hold" nodeType="clickEffect">
                                  <p:stCondLst>
                                    <p:cond delay="0"/>
                                  </p:stCondLst>
                                  <p:childTnLst>
                                    <p:animClr clrSpc="rgb" dir="cw">
                                      <p:cBhvr>
                                        <p:cTn id="69" dur="250" fill="hold"/>
                                        <p:tgtEl>
                                          <p:spTgt spid="8"/>
                                        </p:tgtEl>
                                        <p:attrNameLst>
                                          <p:attrName>fillcolor</p:attrName>
                                        </p:attrNameLst>
                                      </p:cBhvr>
                                      <p:to>
                                        <a:srgbClr val="FFF2CC"/>
                                      </p:to>
                                    </p:animClr>
                                    <p:set>
                                      <p:cBhvr>
                                        <p:cTn id="70" dur="250" fill="hold"/>
                                        <p:tgtEl>
                                          <p:spTgt spid="8"/>
                                        </p:tgtEl>
                                        <p:attrNameLst>
                                          <p:attrName>fill.type</p:attrName>
                                        </p:attrNameLst>
                                      </p:cBhvr>
                                      <p:to>
                                        <p:strVal val="solid"/>
                                      </p:to>
                                    </p:set>
                                    <p:set>
                                      <p:cBhvr>
                                        <p:cTn id="71" dur="250" fill="hold"/>
                                        <p:tgtEl>
                                          <p:spTgt spid="8"/>
                                        </p:tgtEl>
                                        <p:attrNameLst>
                                          <p:attrName>fill.on</p:attrName>
                                        </p:attrNameLst>
                                      </p:cBhvr>
                                      <p:to>
                                        <p:strVal val="true"/>
                                      </p:to>
                                    </p:set>
                                  </p:childTnLst>
                                  <p:subTnLst>
                                    <p:audio>
                                      <p:cMediaNode>
                                        <p:cTn display="0" masterRel="sameClick">
                                          <p:stCondLst>
                                            <p:cond evt="begin" delay="0">
                                              <p:tn val="68"/>
                                            </p:cond>
                                          </p:stCondLst>
                                          <p:endCondLst>
                                            <p:cond evt="onStopAudio" delay="0">
                                              <p:tgtEl>
                                                <p:sldTgt/>
                                              </p:tgtEl>
                                            </p:cond>
                                          </p:endCondLst>
                                        </p:cTn>
                                        <p:tgtEl>
                                          <p:sndTgt r:embed="rId3" name="click.wav"/>
                                        </p:tgtEl>
                                      </p:cMediaNode>
                                    </p:audio>
                                  </p:subTnLst>
                                </p:cTn>
                              </p:par>
                              <p:par>
                                <p:cTn id="72" presetID="23" presetClass="entr" presetSubtype="32" fill="hold" nodeType="withEffect">
                                  <p:stCondLst>
                                    <p:cond delay="0"/>
                                  </p:stCondLst>
                                  <p:childTnLst>
                                    <p:set>
                                      <p:cBhvr>
                                        <p:cTn id="73" dur="1" fill="hold">
                                          <p:stCondLst>
                                            <p:cond delay="0"/>
                                          </p:stCondLst>
                                        </p:cTn>
                                        <p:tgtEl>
                                          <p:spTgt spid="13"/>
                                        </p:tgtEl>
                                        <p:attrNameLst>
                                          <p:attrName>style.visibility</p:attrName>
                                        </p:attrNameLst>
                                      </p:cBhvr>
                                      <p:to>
                                        <p:strVal val="visible"/>
                                      </p:to>
                                    </p:set>
                                    <p:anim calcmode="lin" valueType="num">
                                      <p:cBhvr>
                                        <p:cTn id="74" dur="250" fill="hold"/>
                                        <p:tgtEl>
                                          <p:spTgt spid="13"/>
                                        </p:tgtEl>
                                        <p:attrNameLst>
                                          <p:attrName>ppt_w</p:attrName>
                                        </p:attrNameLst>
                                      </p:cBhvr>
                                      <p:tavLst>
                                        <p:tav tm="0">
                                          <p:val>
                                            <p:strVal val="4*#ppt_w"/>
                                          </p:val>
                                        </p:tav>
                                        <p:tav tm="100000">
                                          <p:val>
                                            <p:strVal val="#ppt_w"/>
                                          </p:val>
                                        </p:tav>
                                      </p:tavLst>
                                    </p:anim>
                                    <p:anim calcmode="lin" valueType="num">
                                      <p:cBhvr>
                                        <p:cTn id="75" dur="250" fill="hold"/>
                                        <p:tgtEl>
                                          <p:spTgt spid="1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2"/>
                                            </p:cond>
                                          </p:stCondLst>
                                          <p:endCondLst>
                                            <p:cond evt="onStopAudio" delay="0">
                                              <p:tgtEl>
                                                <p:sldTgt/>
                                              </p:tgtEl>
                                            </p:cond>
                                          </p:endCondLst>
                                        </p:cTn>
                                        <p:tgtEl>
                                          <p:sndTgt r:embed="rId4" name="Wrong Buzzer.wav"/>
                                        </p:tgtEl>
                                      </p:cMediaNode>
                                    </p:audio>
                                  </p:subTnLst>
                                </p:cTn>
                              </p:par>
                              <p:par>
                                <p:cTn id="76" presetID="1" presetClass="emph" presetSubtype="2" fill="hold" nodeType="withEffect">
                                  <p:stCondLst>
                                    <p:cond delay="0"/>
                                  </p:stCondLst>
                                  <p:childTnLst>
                                    <p:animClr clrSpc="rgb" dir="cw">
                                      <p:cBhvr>
                                        <p:cTn id="77" dur="250" fill="hold"/>
                                        <p:tgtEl>
                                          <p:spTgt spid="8"/>
                                        </p:tgtEl>
                                        <p:attrNameLst>
                                          <p:attrName>fillcolor</p:attrName>
                                        </p:attrNameLst>
                                      </p:cBhvr>
                                      <p:to>
                                        <a:srgbClr val="FFFF00"/>
                                      </p:to>
                                    </p:animClr>
                                    <p:set>
                                      <p:cBhvr>
                                        <p:cTn id="78" dur="250" fill="hold"/>
                                        <p:tgtEl>
                                          <p:spTgt spid="8"/>
                                        </p:tgtEl>
                                        <p:attrNameLst>
                                          <p:attrName>fill.type</p:attrName>
                                        </p:attrNameLst>
                                      </p:cBhvr>
                                      <p:to>
                                        <p:strVal val="solid"/>
                                      </p:to>
                                    </p:set>
                                    <p:set>
                                      <p:cBhvr>
                                        <p:cTn id="79" dur="250" fill="hold"/>
                                        <p:tgtEl>
                                          <p:spTgt spid="8"/>
                                        </p:tgtEl>
                                        <p:attrNameLst>
                                          <p:attrName>fill.on</p:attrName>
                                        </p:attrNameLst>
                                      </p:cBhvr>
                                      <p:to>
                                        <p:strVal val="true"/>
                                      </p:to>
                                    </p:set>
                                  </p:childTnLst>
                                </p:cTn>
                              </p:par>
                            </p:childTnLst>
                          </p:cTn>
                        </p:par>
                      </p:childTnLst>
                    </p:cTn>
                  </p:par>
                </p:childTnLst>
              </p:cTn>
              <p:nextCondLst>
                <p:cond evt="onClick" delay="0">
                  <p:tgtEl>
                    <p:spTgt spid="8"/>
                  </p:tgtEl>
                </p:cond>
              </p:nextCondLst>
            </p:seq>
            <p:seq concurrent="1" nextAc="seek">
              <p:cTn id="80" restart="whenNotActive" fill="hold" evtFilter="cancelBubble" nodeType="interactiveSeq">
                <p:stCondLst>
                  <p:cond evt="onClick" delay="0">
                    <p:tgtEl>
                      <p:spTgt spid="9"/>
                    </p:tgtEl>
                  </p:cond>
                </p:stCondLst>
                <p:endSync evt="end" delay="0">
                  <p:rtn val="all"/>
                </p:endSync>
                <p:childTnLst>
                  <p:par>
                    <p:cTn id="81" fill="hold">
                      <p:stCondLst>
                        <p:cond delay="0"/>
                      </p:stCondLst>
                      <p:childTnLst>
                        <p:par>
                          <p:cTn id="82" fill="hold">
                            <p:stCondLst>
                              <p:cond delay="0"/>
                            </p:stCondLst>
                            <p:childTnLst>
                              <p:par>
                                <p:cTn id="83" presetID="1" presetClass="emph" presetSubtype="2" fill="hold" nodeType="clickEffect">
                                  <p:stCondLst>
                                    <p:cond delay="0"/>
                                  </p:stCondLst>
                                  <p:childTnLst>
                                    <p:animClr clrSpc="rgb" dir="cw">
                                      <p:cBhvr>
                                        <p:cTn id="84" dur="250" fill="hold"/>
                                        <p:tgtEl>
                                          <p:spTgt spid="9"/>
                                        </p:tgtEl>
                                        <p:attrNameLst>
                                          <p:attrName>fillcolor</p:attrName>
                                        </p:attrNameLst>
                                      </p:cBhvr>
                                      <p:to>
                                        <a:srgbClr val="FFF2CC"/>
                                      </p:to>
                                    </p:animClr>
                                    <p:set>
                                      <p:cBhvr>
                                        <p:cTn id="85" dur="250" fill="hold"/>
                                        <p:tgtEl>
                                          <p:spTgt spid="9"/>
                                        </p:tgtEl>
                                        <p:attrNameLst>
                                          <p:attrName>fill.type</p:attrName>
                                        </p:attrNameLst>
                                      </p:cBhvr>
                                      <p:to>
                                        <p:strVal val="solid"/>
                                      </p:to>
                                    </p:set>
                                    <p:set>
                                      <p:cBhvr>
                                        <p:cTn id="86" dur="250" fill="hold"/>
                                        <p:tgtEl>
                                          <p:spTgt spid="9"/>
                                        </p:tgtEl>
                                        <p:attrNameLst>
                                          <p:attrName>fill.on</p:attrName>
                                        </p:attrNameLst>
                                      </p:cBhvr>
                                      <p:to>
                                        <p:strVal val="true"/>
                                      </p:to>
                                    </p:set>
                                  </p:childTnLst>
                                  <p:subTnLst>
                                    <p:audio>
                                      <p:cMediaNode>
                                        <p:cTn display="0" masterRel="sameClick">
                                          <p:stCondLst>
                                            <p:cond evt="begin" delay="0">
                                              <p:tn val="83"/>
                                            </p:cond>
                                          </p:stCondLst>
                                          <p:endCondLst>
                                            <p:cond evt="onStopAudio" delay="0">
                                              <p:tgtEl>
                                                <p:sldTgt/>
                                              </p:tgtEl>
                                            </p:cond>
                                          </p:endCondLst>
                                        </p:cTn>
                                        <p:tgtEl>
                                          <p:sndTgt r:embed="rId3" name="click.wav"/>
                                        </p:tgtEl>
                                      </p:cMediaNode>
                                    </p:audio>
                                  </p:subTnLst>
                                </p:cTn>
                              </p:par>
                              <p:par>
                                <p:cTn id="87" presetID="23" presetClass="entr" presetSubtype="32" fill="hold" nodeType="withEffect">
                                  <p:stCondLst>
                                    <p:cond delay="1000"/>
                                  </p:stCondLst>
                                  <p:childTnLst>
                                    <p:set>
                                      <p:cBhvr>
                                        <p:cTn id="88" dur="1" fill="hold">
                                          <p:stCondLst>
                                            <p:cond delay="0"/>
                                          </p:stCondLst>
                                        </p:cTn>
                                        <p:tgtEl>
                                          <p:spTgt spid="11"/>
                                        </p:tgtEl>
                                        <p:attrNameLst>
                                          <p:attrName>style.visibility</p:attrName>
                                        </p:attrNameLst>
                                      </p:cBhvr>
                                      <p:to>
                                        <p:strVal val="visible"/>
                                      </p:to>
                                    </p:set>
                                    <p:anim calcmode="lin" valueType="num">
                                      <p:cBhvr>
                                        <p:cTn id="89" dur="250" fill="hold"/>
                                        <p:tgtEl>
                                          <p:spTgt spid="11"/>
                                        </p:tgtEl>
                                        <p:attrNameLst>
                                          <p:attrName>ppt_w</p:attrName>
                                        </p:attrNameLst>
                                      </p:cBhvr>
                                      <p:tavLst>
                                        <p:tav tm="0">
                                          <p:val>
                                            <p:strVal val="4*#ppt_w"/>
                                          </p:val>
                                        </p:tav>
                                        <p:tav tm="100000">
                                          <p:val>
                                            <p:strVal val="#ppt_w"/>
                                          </p:val>
                                        </p:tav>
                                      </p:tavLst>
                                    </p:anim>
                                    <p:anim calcmode="lin" valueType="num">
                                      <p:cBhvr>
                                        <p:cTn id="90" dur="250" fill="hold"/>
                                        <p:tgtEl>
                                          <p:spTgt spid="1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7"/>
                                            </p:cond>
                                          </p:stCondLst>
                                          <p:endCondLst>
                                            <p:cond evt="onStopAudio" delay="0">
                                              <p:tgtEl>
                                                <p:sldTgt/>
                                              </p:tgtEl>
                                            </p:cond>
                                          </p:endCondLst>
                                        </p:cTn>
                                        <p:tgtEl>
                                          <p:sndTgt r:embed="rId4" name="Wrong Buzzer.wav"/>
                                        </p:tgtEl>
                                      </p:cMediaNode>
                                    </p:audio>
                                  </p:subTnLst>
                                </p:cTn>
                              </p:par>
                              <p:par>
                                <p:cTn id="91" presetID="1" presetClass="emph" presetSubtype="2" fill="hold" nodeType="withEffect">
                                  <p:stCondLst>
                                    <p:cond delay="1000"/>
                                  </p:stCondLst>
                                  <p:childTnLst>
                                    <p:animClr clrSpc="rgb" dir="cw">
                                      <p:cBhvr>
                                        <p:cTn id="92" dur="250" fill="hold"/>
                                        <p:tgtEl>
                                          <p:spTgt spid="9"/>
                                        </p:tgtEl>
                                        <p:attrNameLst>
                                          <p:attrName>fillcolor</p:attrName>
                                        </p:attrNameLst>
                                      </p:cBhvr>
                                      <p:to>
                                        <a:srgbClr val="FFFF00"/>
                                      </p:to>
                                    </p:animClr>
                                    <p:set>
                                      <p:cBhvr>
                                        <p:cTn id="93" dur="250" fill="hold"/>
                                        <p:tgtEl>
                                          <p:spTgt spid="9"/>
                                        </p:tgtEl>
                                        <p:attrNameLst>
                                          <p:attrName>fill.type</p:attrName>
                                        </p:attrNameLst>
                                      </p:cBhvr>
                                      <p:to>
                                        <p:strVal val="solid"/>
                                      </p:to>
                                    </p:set>
                                    <p:set>
                                      <p:cBhvr>
                                        <p:cTn id="94" dur="250" fill="hold"/>
                                        <p:tgtEl>
                                          <p:spTgt spid="9"/>
                                        </p:tgtEl>
                                        <p:attrNameLst>
                                          <p:attrName>fill.on</p:attrName>
                                        </p:attrNameLst>
                                      </p:cBhvr>
                                      <p:to>
                                        <p:strVal val="true"/>
                                      </p:to>
                                    </p:set>
                                  </p:childTnLst>
                                </p:cTn>
                              </p:par>
                            </p:childTnLst>
                          </p:cTn>
                        </p:par>
                      </p:childTnLst>
                    </p:cTn>
                  </p:par>
                </p:childTnLst>
              </p:cTn>
              <p:nextCondLst>
                <p:cond evt="onClick" delay="0">
                  <p:tgtEl>
                    <p:spTgt spid="9"/>
                  </p:tgtEl>
                </p:cond>
              </p:nextCondLst>
            </p:seq>
          </p:childTnLst>
        </p:cTn>
      </p:par>
    </p:tnLst>
    <p:bldLst>
      <p:bldP spid="5" grpId="0"/>
      <p:bldP spid="6" grpId="0" animBg="1"/>
      <p:bldP spid="7" grpId="0" animBg="1"/>
      <p:bldP spid="8" grpId="0" animBg="1"/>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64CF8E18-12B2-4D28-B056-C61B514E9B0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67888" y="-218364"/>
            <a:ext cx="7143772" cy="4599992"/>
          </a:xfrm>
          <a:prstGeom prst="rect">
            <a:avLst/>
          </a:prstGeom>
        </p:spPr>
      </p:pic>
      <p:sp>
        <p:nvSpPr>
          <p:cNvPr id="5" name="TextBox 4">
            <a:extLst>
              <a:ext uri="{FF2B5EF4-FFF2-40B4-BE49-F238E27FC236}">
                <a16:creationId xmlns:a16="http://schemas.microsoft.com/office/drawing/2014/main" xmlns="" id="{B9C5401F-4081-4A38-A7F8-2E3B3A25E1A8}"/>
              </a:ext>
            </a:extLst>
          </p:cNvPr>
          <p:cNvSpPr txBox="1"/>
          <p:nvPr/>
        </p:nvSpPr>
        <p:spPr>
          <a:xfrm>
            <a:off x="3239490" y="1060801"/>
            <a:ext cx="5836559" cy="1200329"/>
          </a:xfrm>
          <a:prstGeom prst="rect">
            <a:avLst/>
          </a:prstGeom>
          <a:noFill/>
        </p:spPr>
        <p:txBody>
          <a:bodyPr wrap="square" rtlCol="0">
            <a:spAutoFit/>
          </a:bodyPr>
          <a:lstStyle/>
          <a:p>
            <a:pPr algn="ctr">
              <a:defRPr/>
            </a:pPr>
            <a:r>
              <a:rPr lang="vi-VN" sz="3600" b="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Khi đến gần, ông thấy cậu bé đang làm gì? </a:t>
            </a:r>
            <a:endParaRPr lang="vi-VN" sz="3600" b="1"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6" name="Rectangle 5">
            <a:extLst>
              <a:ext uri="{FF2B5EF4-FFF2-40B4-BE49-F238E27FC236}">
                <a16:creationId xmlns:a16="http://schemas.microsoft.com/office/drawing/2014/main" xmlns="" id="{13B92D8D-3F72-436A-99AB-56DACF40B753}"/>
              </a:ext>
            </a:extLst>
          </p:cNvPr>
          <p:cNvSpPr/>
          <p:nvPr/>
        </p:nvSpPr>
        <p:spPr>
          <a:xfrm>
            <a:off x="414338" y="4792202"/>
            <a:ext cx="5743432"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14350" indent="-514350">
              <a:buAutoNum type="alphaUcPeriod"/>
              <a:defRPr/>
            </a:pPr>
            <a:r>
              <a:rPr lang="en-US" sz="3400" b="1" smtClean="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Cậu </a:t>
            </a:r>
            <a:r>
              <a:rPr lang="en-US" sz="3400" b="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bé đang </a:t>
            </a:r>
            <a:r>
              <a:rPr lang="en-US" sz="3400" b="1" smtClean="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nhặt ốc biển</a:t>
            </a:r>
            <a:endParaRPr lang="vi-VN" sz="34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7" name="Rectangle 6">
            <a:extLst>
              <a:ext uri="{FF2B5EF4-FFF2-40B4-BE49-F238E27FC236}">
                <a16:creationId xmlns:a16="http://schemas.microsoft.com/office/drawing/2014/main" xmlns="" id="{566CFBB1-FD8B-4792-AB2A-BD0CACA18994}"/>
              </a:ext>
            </a:extLst>
          </p:cNvPr>
          <p:cNvSpPr/>
          <p:nvPr/>
        </p:nvSpPr>
        <p:spPr>
          <a:xfrm>
            <a:off x="6271367" y="4381628"/>
            <a:ext cx="4906798" cy="1185579"/>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2500" b="1" smtClean="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B. </a:t>
            </a:r>
            <a:r>
              <a:rPr lang="en-US" sz="2500" b="1" smtClean="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Cậu bé đang nhặt những con sao biển bị thuỷ triều đánh dạt lên bờ.</a:t>
            </a:r>
            <a:endParaRPr lang="vi-VN" sz="25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8" name="Rectangle 7">
            <a:extLst>
              <a:ext uri="{FF2B5EF4-FFF2-40B4-BE49-F238E27FC236}">
                <a16:creationId xmlns:a16="http://schemas.microsoft.com/office/drawing/2014/main" xmlns="" id="{5835CD8A-9743-4465-98F5-F25788915FFF}"/>
              </a:ext>
            </a:extLst>
          </p:cNvPr>
          <p:cNvSpPr/>
          <p:nvPr/>
        </p:nvSpPr>
        <p:spPr>
          <a:xfrm>
            <a:off x="414338" y="5681374"/>
            <a:ext cx="5743432"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4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C</a:t>
            </a:r>
            <a:r>
              <a:rPr lang="vi-VN" sz="3400" b="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400" b="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Cậu </a:t>
            </a:r>
            <a:r>
              <a:rPr lang="en-US" sz="3400" b="1" smtClean="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bé tắm biển </a:t>
            </a:r>
            <a:endParaRPr lang="vi-VN" sz="34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9" name="Rectangle 8">
            <a:extLst>
              <a:ext uri="{FF2B5EF4-FFF2-40B4-BE49-F238E27FC236}">
                <a16:creationId xmlns:a16="http://schemas.microsoft.com/office/drawing/2014/main" xmlns="" id="{2E110877-5420-4CE1-AC4A-AF493A926B98}"/>
              </a:ext>
            </a:extLst>
          </p:cNvPr>
          <p:cNvSpPr/>
          <p:nvPr/>
        </p:nvSpPr>
        <p:spPr>
          <a:xfrm>
            <a:off x="6271367" y="5685563"/>
            <a:ext cx="501575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14350" indent="-514350">
              <a:buAutoNum type="alphaUcPeriod" startAt="4"/>
              <a:defRPr/>
            </a:pPr>
            <a:r>
              <a:rPr lang="en-US" sz="3000" b="1" smtClean="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Cậu bé đang s</a:t>
            </a:r>
            <a:r>
              <a:rPr lang="vi-VN" sz="3000" b="1" smtClean="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ưởi</a:t>
            </a:r>
            <a:r>
              <a:rPr lang="en-US" sz="3000" b="1" smtClean="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nắng</a:t>
            </a:r>
            <a:endParaRPr lang="vi-VN" sz="30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10" name="Picture 9">
            <a:extLst>
              <a:ext uri="{FF2B5EF4-FFF2-40B4-BE49-F238E27FC236}">
                <a16:creationId xmlns:a16="http://schemas.microsoft.com/office/drawing/2014/main" xmlns="" id="{275C58CA-F1BE-46AD-8731-F8B8E237978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352048" y="4817677"/>
            <a:ext cx="805722" cy="708059"/>
          </a:xfrm>
          <a:prstGeom prst="rect">
            <a:avLst/>
          </a:prstGeom>
        </p:spPr>
      </p:pic>
      <p:pic>
        <p:nvPicPr>
          <p:cNvPr id="11" name="Picture 10">
            <a:extLst>
              <a:ext uri="{FF2B5EF4-FFF2-40B4-BE49-F238E27FC236}">
                <a16:creationId xmlns:a16="http://schemas.microsoft.com/office/drawing/2014/main" xmlns="" id="{10E21229-DE6B-4CDF-831B-155E3958E62D}"/>
              </a:ext>
            </a:extLst>
          </p:cNvPr>
          <p:cNvPicPr>
            <a:picLocks noChangeAspect="1"/>
          </p:cNvPicPr>
          <p:nvPr/>
        </p:nvPicPr>
        <p:blipFill rotWithShape="1">
          <a:blip r:embed="rId8" cstate="print">
            <a:duotone>
              <a:prstClr val="black"/>
              <a:schemeClr val="accent2">
                <a:tint val="45000"/>
                <a:satMod val="400000"/>
              </a:schemeClr>
            </a:duotone>
            <a:extLst>
              <a:ext uri="{BEBA8EAE-BF5A-486C-A8C5-ECC9F3942E4B}">
                <a14:imgProps xmlns:a14="http://schemas.microsoft.com/office/drawing/2010/main">
                  <a14:imgLayer r:embed="rId9">
                    <a14:imgEffect>
                      <a14:colorTemperature colorTemp="7200"/>
                    </a14:imgEffect>
                  </a14:imgLayer>
                </a14:imgProps>
              </a:ext>
              <a:ext uri="{28A0092B-C50C-407E-A947-70E740481C1C}">
                <a14:useLocalDpi xmlns:a14="http://schemas.microsoft.com/office/drawing/2010/main" val="0"/>
              </a:ext>
            </a:extLst>
          </a:blip>
          <a:srcRect r="3472"/>
          <a:stretch/>
        </p:blipFill>
        <p:spPr>
          <a:xfrm>
            <a:off x="5353234" y="5714738"/>
            <a:ext cx="804536" cy="704088"/>
          </a:xfrm>
          <a:prstGeom prst="rect">
            <a:avLst/>
          </a:prstGeom>
        </p:spPr>
      </p:pic>
      <p:pic>
        <p:nvPicPr>
          <p:cNvPr id="12" name="Picture 11">
            <a:extLst>
              <a:ext uri="{FF2B5EF4-FFF2-40B4-BE49-F238E27FC236}">
                <a16:creationId xmlns:a16="http://schemas.microsoft.com/office/drawing/2014/main" xmlns="" id="{29D90EBD-EDCD-47F5-89B8-F116CFAB65E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373423" y="5726335"/>
            <a:ext cx="804742" cy="707197"/>
          </a:xfrm>
          <a:prstGeom prst="rect">
            <a:avLst/>
          </a:prstGeom>
        </p:spPr>
      </p:pic>
      <p:pic>
        <p:nvPicPr>
          <p:cNvPr id="13" name="Picture 12">
            <a:extLst>
              <a:ext uri="{FF2B5EF4-FFF2-40B4-BE49-F238E27FC236}">
                <a16:creationId xmlns:a16="http://schemas.microsoft.com/office/drawing/2014/main" xmlns="" id="{930D61D1-5F6C-4EF2-AFB4-D63BC548DBC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373423" y="4869349"/>
            <a:ext cx="804742" cy="643793"/>
          </a:xfrm>
          <a:prstGeom prst="rect">
            <a:avLst/>
          </a:prstGeom>
        </p:spPr>
      </p:pic>
      <p:sp>
        <p:nvSpPr>
          <p:cNvPr id="14" name="Arrow: Right 13">
            <a:hlinkClick r:id="rId11" action="ppaction://hlinksldjump"/>
            <a:extLst>
              <a:ext uri="{FF2B5EF4-FFF2-40B4-BE49-F238E27FC236}">
                <a16:creationId xmlns:a16="http://schemas.microsoft.com/office/drawing/2014/main" xmlns="" id="{BEC3EFAA-89B2-46AD-9C99-B9511D32FE3D}"/>
              </a:ext>
            </a:extLst>
          </p:cNvPr>
          <p:cNvSpPr/>
          <p:nvPr/>
        </p:nvSpPr>
        <p:spPr>
          <a:xfrm rot="10605222" flipH="1">
            <a:off x="11518545" y="6306206"/>
            <a:ext cx="673455" cy="551794"/>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3400">
              <a:solidFill>
                <a:prstClr val="white"/>
              </a:solidFill>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4208185671"/>
      </p:ext>
    </p:extLst>
  </p:cSld>
  <p:clrMapOvr>
    <a:masterClrMapping/>
  </p:clrMapOvr>
  <p:transition spd="slow">
    <p:push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par>
                                <p:cTn id="15" presetID="42" presetClass="entr" presetSubtype="0" fill="hold" grpId="0" nodeType="withEffect">
                                  <p:stCondLst>
                                    <p:cond delay="50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anim calcmode="lin" valueType="num">
                                      <p:cBhvr>
                                        <p:cTn id="18" dur="500" fill="hold"/>
                                        <p:tgtEl>
                                          <p:spTgt spid="6"/>
                                        </p:tgtEl>
                                        <p:attrNameLst>
                                          <p:attrName>ppt_x</p:attrName>
                                        </p:attrNameLst>
                                      </p:cBhvr>
                                      <p:tavLst>
                                        <p:tav tm="0">
                                          <p:val>
                                            <p:strVal val="#ppt_x"/>
                                          </p:val>
                                        </p:tav>
                                        <p:tav tm="100000">
                                          <p:val>
                                            <p:strVal val="#ppt_x"/>
                                          </p:val>
                                        </p:tav>
                                      </p:tavLst>
                                    </p:anim>
                                    <p:anim calcmode="lin" valueType="num">
                                      <p:cBhvr>
                                        <p:cTn id="19" dur="500" fill="hold"/>
                                        <p:tgtEl>
                                          <p:spTgt spid="6"/>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00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anim calcmode="lin" valueType="num">
                                      <p:cBhvr>
                                        <p:cTn id="23" dur="500" fill="hold"/>
                                        <p:tgtEl>
                                          <p:spTgt spid="7"/>
                                        </p:tgtEl>
                                        <p:attrNameLst>
                                          <p:attrName>ppt_x</p:attrName>
                                        </p:attrNameLst>
                                      </p:cBhvr>
                                      <p:tavLst>
                                        <p:tav tm="0">
                                          <p:val>
                                            <p:strVal val="#ppt_x"/>
                                          </p:val>
                                        </p:tav>
                                        <p:tav tm="100000">
                                          <p:val>
                                            <p:strVal val="#ppt_x"/>
                                          </p:val>
                                        </p:tav>
                                      </p:tavLst>
                                    </p:anim>
                                    <p:anim calcmode="lin" valueType="num">
                                      <p:cBhvr>
                                        <p:cTn id="24" dur="500" fill="hold"/>
                                        <p:tgtEl>
                                          <p:spTgt spid="7"/>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150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anim calcmode="lin" valueType="num">
                                      <p:cBhvr>
                                        <p:cTn id="28" dur="500" fill="hold"/>
                                        <p:tgtEl>
                                          <p:spTgt spid="8"/>
                                        </p:tgtEl>
                                        <p:attrNameLst>
                                          <p:attrName>ppt_x</p:attrName>
                                        </p:attrNameLst>
                                      </p:cBhvr>
                                      <p:tavLst>
                                        <p:tav tm="0">
                                          <p:val>
                                            <p:strVal val="#ppt_x"/>
                                          </p:val>
                                        </p:tav>
                                        <p:tav tm="100000">
                                          <p:val>
                                            <p:strVal val="#ppt_x"/>
                                          </p:val>
                                        </p:tav>
                                      </p:tavLst>
                                    </p:anim>
                                    <p:anim calcmode="lin" valueType="num">
                                      <p:cBhvr>
                                        <p:cTn id="29" dur="500" fill="hold"/>
                                        <p:tgtEl>
                                          <p:spTgt spid="8"/>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200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anim calcmode="lin" valueType="num">
                                      <p:cBhvr>
                                        <p:cTn id="33" dur="500" fill="hold"/>
                                        <p:tgtEl>
                                          <p:spTgt spid="9"/>
                                        </p:tgtEl>
                                        <p:attrNameLst>
                                          <p:attrName>ppt_x</p:attrName>
                                        </p:attrNameLst>
                                      </p:cBhvr>
                                      <p:tavLst>
                                        <p:tav tm="0">
                                          <p:val>
                                            <p:strVal val="#ppt_x"/>
                                          </p:val>
                                        </p:tav>
                                        <p:tav tm="100000">
                                          <p:val>
                                            <p:strVal val="#ppt_x"/>
                                          </p:val>
                                        </p:tav>
                                      </p:tavLst>
                                    </p:anim>
                                    <p:anim calcmode="lin" valueType="num">
                                      <p:cBhvr>
                                        <p:cTn id="34" dur="5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6"/>
                    </p:tgtEl>
                  </p:cond>
                </p:stCondLst>
                <p:endSync evt="end" delay="0">
                  <p:rtn val="all"/>
                </p:endSync>
                <p:childTnLst>
                  <p:par>
                    <p:cTn id="36" fill="hold">
                      <p:stCondLst>
                        <p:cond delay="0"/>
                      </p:stCondLst>
                      <p:childTnLst>
                        <p:par>
                          <p:cTn id="37" fill="hold">
                            <p:stCondLst>
                              <p:cond delay="0"/>
                            </p:stCondLst>
                            <p:childTnLst>
                              <p:par>
                                <p:cTn id="38" presetID="1" presetClass="emph" presetSubtype="2" fill="hold" nodeType="clickEffect">
                                  <p:stCondLst>
                                    <p:cond delay="0"/>
                                  </p:stCondLst>
                                  <p:childTnLst>
                                    <p:animClr clrSpc="rgb" dir="cw">
                                      <p:cBhvr>
                                        <p:cTn id="39" dur="250" fill="hold"/>
                                        <p:tgtEl>
                                          <p:spTgt spid="6"/>
                                        </p:tgtEl>
                                        <p:attrNameLst>
                                          <p:attrName>fillcolor</p:attrName>
                                        </p:attrNameLst>
                                      </p:cBhvr>
                                      <p:to>
                                        <a:srgbClr val="FFF2CC"/>
                                      </p:to>
                                    </p:animClr>
                                    <p:set>
                                      <p:cBhvr>
                                        <p:cTn id="40" dur="250" fill="hold"/>
                                        <p:tgtEl>
                                          <p:spTgt spid="6"/>
                                        </p:tgtEl>
                                        <p:attrNameLst>
                                          <p:attrName>fill.type</p:attrName>
                                        </p:attrNameLst>
                                      </p:cBhvr>
                                      <p:to>
                                        <p:strVal val="solid"/>
                                      </p:to>
                                    </p:set>
                                    <p:set>
                                      <p:cBhvr>
                                        <p:cTn id="41" dur="250" fill="hold"/>
                                        <p:tgtEl>
                                          <p:spTgt spid="6"/>
                                        </p:tgtEl>
                                        <p:attrNameLst>
                                          <p:attrName>fill.on</p:attrName>
                                        </p:attrNameLst>
                                      </p:cBhvr>
                                      <p:to>
                                        <p:strVal val="true"/>
                                      </p:to>
                                    </p:set>
                                  </p:childTnLst>
                                  <p:subTnLst>
                                    <p:audio>
                                      <p:cMediaNode>
                                        <p:cTn display="0" masterRel="sameClick">
                                          <p:stCondLst>
                                            <p:cond evt="begin" delay="0">
                                              <p:tn val="38"/>
                                            </p:cond>
                                          </p:stCondLst>
                                          <p:endCondLst>
                                            <p:cond evt="onStopAudio" delay="0">
                                              <p:tgtEl>
                                                <p:sldTgt/>
                                              </p:tgtEl>
                                            </p:cond>
                                          </p:endCondLst>
                                        </p:cTn>
                                        <p:tgtEl>
                                          <p:sndTgt r:embed="rId3" name="click.wav"/>
                                        </p:tgtEl>
                                      </p:cMediaNode>
                                    </p:audio>
                                  </p:subTnLst>
                                </p:cTn>
                              </p:par>
                              <p:par>
                                <p:cTn id="42" presetID="23" presetClass="entr" presetSubtype="32" fill="hold" nodeType="withEffect">
                                  <p:stCondLst>
                                    <p:cond delay="1000"/>
                                  </p:stCondLst>
                                  <p:childTnLst>
                                    <p:set>
                                      <p:cBhvr>
                                        <p:cTn id="43" dur="1" fill="hold">
                                          <p:stCondLst>
                                            <p:cond delay="0"/>
                                          </p:stCondLst>
                                        </p:cTn>
                                        <p:tgtEl>
                                          <p:spTgt spid="10"/>
                                        </p:tgtEl>
                                        <p:attrNameLst>
                                          <p:attrName>style.visibility</p:attrName>
                                        </p:attrNameLst>
                                      </p:cBhvr>
                                      <p:to>
                                        <p:strVal val="visible"/>
                                      </p:to>
                                    </p:set>
                                    <p:anim calcmode="lin" valueType="num">
                                      <p:cBhvr>
                                        <p:cTn id="44" dur="250" fill="hold"/>
                                        <p:tgtEl>
                                          <p:spTgt spid="10"/>
                                        </p:tgtEl>
                                        <p:attrNameLst>
                                          <p:attrName>ppt_w</p:attrName>
                                        </p:attrNameLst>
                                      </p:cBhvr>
                                      <p:tavLst>
                                        <p:tav tm="0">
                                          <p:val>
                                            <p:strVal val="4*#ppt_w"/>
                                          </p:val>
                                        </p:tav>
                                        <p:tav tm="100000">
                                          <p:val>
                                            <p:strVal val="#ppt_w"/>
                                          </p:val>
                                        </p:tav>
                                      </p:tavLst>
                                    </p:anim>
                                    <p:anim calcmode="lin" valueType="num">
                                      <p:cBhvr>
                                        <p:cTn id="45" dur="250" fill="hold"/>
                                        <p:tgtEl>
                                          <p:spTgt spid="1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2"/>
                                            </p:cond>
                                          </p:stCondLst>
                                          <p:endCondLst>
                                            <p:cond evt="onStopAudio" delay="0">
                                              <p:tgtEl>
                                                <p:sldTgt/>
                                              </p:tgtEl>
                                            </p:cond>
                                          </p:endCondLst>
                                        </p:cTn>
                                        <p:tgtEl>
                                          <p:sndTgt r:embed="rId4" name="Wrong Buzzer.wav"/>
                                        </p:tgtEl>
                                      </p:cMediaNode>
                                    </p:audio>
                                  </p:subTnLst>
                                </p:cTn>
                              </p:par>
                              <p:par>
                                <p:cTn id="46" presetID="1" presetClass="emph" presetSubtype="2" fill="hold" nodeType="withEffect">
                                  <p:stCondLst>
                                    <p:cond delay="1000"/>
                                  </p:stCondLst>
                                  <p:childTnLst>
                                    <p:animClr clrSpc="rgb" dir="cw">
                                      <p:cBhvr>
                                        <p:cTn id="47" dur="250" fill="hold"/>
                                        <p:tgtEl>
                                          <p:spTgt spid="6"/>
                                        </p:tgtEl>
                                        <p:attrNameLst>
                                          <p:attrName>fillcolor</p:attrName>
                                        </p:attrNameLst>
                                      </p:cBhvr>
                                      <p:to>
                                        <a:srgbClr val="FFFF00"/>
                                      </p:to>
                                    </p:animClr>
                                    <p:set>
                                      <p:cBhvr>
                                        <p:cTn id="48" dur="250" fill="hold"/>
                                        <p:tgtEl>
                                          <p:spTgt spid="6"/>
                                        </p:tgtEl>
                                        <p:attrNameLst>
                                          <p:attrName>fill.type</p:attrName>
                                        </p:attrNameLst>
                                      </p:cBhvr>
                                      <p:to>
                                        <p:strVal val="solid"/>
                                      </p:to>
                                    </p:set>
                                    <p:set>
                                      <p:cBhvr>
                                        <p:cTn id="49" dur="250" fill="hold"/>
                                        <p:tgtEl>
                                          <p:spTgt spid="6"/>
                                        </p:tgtEl>
                                        <p:attrNameLst>
                                          <p:attrName>fill.on</p:attrName>
                                        </p:attrNameLst>
                                      </p:cBhvr>
                                      <p:to>
                                        <p:strVal val="true"/>
                                      </p:to>
                                    </p:set>
                                  </p:childTnLst>
                                </p:cTn>
                              </p:par>
                            </p:childTnLst>
                          </p:cTn>
                        </p:par>
                      </p:childTnLst>
                    </p:cTn>
                  </p:par>
                </p:childTnLst>
              </p:cTn>
              <p:nextCondLst>
                <p:cond evt="onClick" delay="0">
                  <p:tgtEl>
                    <p:spTgt spid="6"/>
                  </p:tgtEl>
                </p:cond>
              </p:nextCondLst>
            </p:seq>
            <p:seq concurrent="1" nextAc="seek">
              <p:cTn id="50" restart="whenNotActive" fill="hold" evtFilter="cancelBubble" nodeType="interactiveSeq">
                <p:stCondLst>
                  <p:cond evt="onClick" delay="0">
                    <p:tgtEl>
                      <p:spTgt spid="7"/>
                    </p:tgtEl>
                  </p:cond>
                </p:stCondLst>
                <p:endSync evt="end" delay="0">
                  <p:rtn val="all"/>
                </p:endSync>
                <p:childTnLst>
                  <p:par>
                    <p:cTn id="51" fill="hold">
                      <p:stCondLst>
                        <p:cond delay="0"/>
                      </p:stCondLst>
                      <p:childTnLst>
                        <p:par>
                          <p:cTn id="52" fill="hold">
                            <p:stCondLst>
                              <p:cond delay="0"/>
                            </p:stCondLst>
                            <p:childTnLst>
                              <p:par>
                                <p:cTn id="53" presetID="1" presetClass="emph" presetSubtype="2" fill="hold" nodeType="clickEffect">
                                  <p:stCondLst>
                                    <p:cond delay="0"/>
                                  </p:stCondLst>
                                  <p:childTnLst>
                                    <p:animClr clrSpc="rgb" dir="cw">
                                      <p:cBhvr>
                                        <p:cTn id="54" dur="250" fill="hold"/>
                                        <p:tgtEl>
                                          <p:spTgt spid="7"/>
                                        </p:tgtEl>
                                        <p:attrNameLst>
                                          <p:attrName>fillcolor</p:attrName>
                                        </p:attrNameLst>
                                      </p:cBhvr>
                                      <p:to>
                                        <a:srgbClr val="FFF2CC"/>
                                      </p:to>
                                    </p:animClr>
                                    <p:set>
                                      <p:cBhvr>
                                        <p:cTn id="55" dur="250" fill="hold"/>
                                        <p:tgtEl>
                                          <p:spTgt spid="7"/>
                                        </p:tgtEl>
                                        <p:attrNameLst>
                                          <p:attrName>fill.type</p:attrName>
                                        </p:attrNameLst>
                                      </p:cBhvr>
                                      <p:to>
                                        <p:strVal val="solid"/>
                                      </p:to>
                                    </p:set>
                                    <p:set>
                                      <p:cBhvr>
                                        <p:cTn id="56" dur="250" fill="hold"/>
                                        <p:tgtEl>
                                          <p:spTgt spid="7"/>
                                        </p:tgtEl>
                                        <p:attrNameLst>
                                          <p:attrName>fill.on</p:attrName>
                                        </p:attrNameLst>
                                      </p:cBhvr>
                                      <p:to>
                                        <p:strVal val="true"/>
                                      </p:to>
                                    </p:set>
                                  </p:childTnLst>
                                  <p:subTnLst>
                                    <p:audio>
                                      <p:cMediaNode>
                                        <p:cTn display="0" masterRel="sameClick">
                                          <p:stCondLst>
                                            <p:cond evt="begin" delay="0">
                                              <p:tn val="53"/>
                                            </p:cond>
                                          </p:stCondLst>
                                          <p:endCondLst>
                                            <p:cond evt="onStopAudio" delay="0">
                                              <p:tgtEl>
                                                <p:sldTgt/>
                                              </p:tgtEl>
                                            </p:cond>
                                          </p:endCondLst>
                                        </p:cTn>
                                        <p:tgtEl>
                                          <p:sndTgt r:embed="rId3" name="click.wav"/>
                                        </p:tgtEl>
                                      </p:cMediaNode>
                                    </p:audio>
                                  </p:subTnLst>
                                </p:cTn>
                              </p:par>
                              <p:par>
                                <p:cTn id="57" presetID="23" presetClass="entr" presetSubtype="32" fill="hold" nodeType="withEffect">
                                  <p:stCondLst>
                                    <p:cond delay="1000"/>
                                  </p:stCondLst>
                                  <p:childTnLst>
                                    <p:set>
                                      <p:cBhvr>
                                        <p:cTn id="58" dur="1" fill="hold">
                                          <p:stCondLst>
                                            <p:cond delay="0"/>
                                          </p:stCondLst>
                                        </p:cTn>
                                        <p:tgtEl>
                                          <p:spTgt spid="13"/>
                                        </p:tgtEl>
                                        <p:attrNameLst>
                                          <p:attrName>style.visibility</p:attrName>
                                        </p:attrNameLst>
                                      </p:cBhvr>
                                      <p:to>
                                        <p:strVal val="visible"/>
                                      </p:to>
                                    </p:set>
                                    <p:anim calcmode="lin" valueType="num">
                                      <p:cBhvr>
                                        <p:cTn id="59" dur="250" fill="hold"/>
                                        <p:tgtEl>
                                          <p:spTgt spid="13"/>
                                        </p:tgtEl>
                                        <p:attrNameLst>
                                          <p:attrName>ppt_w</p:attrName>
                                        </p:attrNameLst>
                                      </p:cBhvr>
                                      <p:tavLst>
                                        <p:tav tm="0">
                                          <p:val>
                                            <p:strVal val="4*#ppt_w"/>
                                          </p:val>
                                        </p:tav>
                                        <p:tav tm="100000">
                                          <p:val>
                                            <p:strVal val="#ppt_w"/>
                                          </p:val>
                                        </p:tav>
                                      </p:tavLst>
                                    </p:anim>
                                    <p:anim calcmode="lin" valueType="num">
                                      <p:cBhvr>
                                        <p:cTn id="60" dur="250" fill="hold"/>
                                        <p:tgtEl>
                                          <p:spTgt spid="1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7"/>
                                            </p:cond>
                                          </p:stCondLst>
                                          <p:endCondLst>
                                            <p:cond evt="onStopAudio" delay="0">
                                              <p:tgtEl>
                                                <p:sldTgt/>
                                              </p:tgtEl>
                                            </p:cond>
                                          </p:endCondLst>
                                        </p:cTn>
                                        <p:tgtEl>
                                          <p:sndTgt r:embed="rId5" name="Check mark.wav"/>
                                        </p:tgtEl>
                                      </p:cMediaNode>
                                    </p:audio>
                                  </p:subTnLst>
                                </p:cTn>
                              </p:par>
                              <p:par>
                                <p:cTn id="61" presetID="1" presetClass="emph" presetSubtype="2" fill="hold" nodeType="withEffect">
                                  <p:stCondLst>
                                    <p:cond delay="1000"/>
                                  </p:stCondLst>
                                  <p:childTnLst>
                                    <p:animClr clrSpc="rgb" dir="cw">
                                      <p:cBhvr>
                                        <p:cTn id="62" dur="250" fill="hold"/>
                                        <p:tgtEl>
                                          <p:spTgt spid="7"/>
                                        </p:tgtEl>
                                        <p:attrNameLst>
                                          <p:attrName>fillcolor</p:attrName>
                                        </p:attrNameLst>
                                      </p:cBhvr>
                                      <p:to>
                                        <a:srgbClr val="92D050"/>
                                      </p:to>
                                    </p:animClr>
                                    <p:set>
                                      <p:cBhvr>
                                        <p:cTn id="63" dur="250" fill="hold"/>
                                        <p:tgtEl>
                                          <p:spTgt spid="7"/>
                                        </p:tgtEl>
                                        <p:attrNameLst>
                                          <p:attrName>fill.type</p:attrName>
                                        </p:attrNameLst>
                                      </p:cBhvr>
                                      <p:to>
                                        <p:strVal val="solid"/>
                                      </p:to>
                                    </p:set>
                                    <p:set>
                                      <p:cBhvr>
                                        <p:cTn id="64" dur="250" fill="hold"/>
                                        <p:tgtEl>
                                          <p:spTgt spid="7"/>
                                        </p:tgtEl>
                                        <p:attrNameLst>
                                          <p:attrName>fill.on</p:attrName>
                                        </p:attrNameLst>
                                      </p:cBhvr>
                                      <p:to>
                                        <p:strVal val="true"/>
                                      </p:to>
                                    </p:set>
                                  </p:childTnLst>
                                </p:cTn>
                              </p:par>
                            </p:childTnLst>
                          </p:cTn>
                        </p:par>
                      </p:childTnLst>
                    </p:cTn>
                  </p:par>
                </p:childTnLst>
              </p:cTn>
              <p:nextCondLst>
                <p:cond evt="onClick" delay="0">
                  <p:tgtEl>
                    <p:spTgt spid="7"/>
                  </p:tgtEl>
                </p:cond>
              </p:nextCondLst>
            </p:seq>
            <p:seq concurrent="1" nextAc="seek">
              <p:cTn id="65" restart="whenNotActive" fill="hold" evtFilter="cancelBubble" nodeType="interactiveSeq">
                <p:stCondLst>
                  <p:cond evt="onClick" delay="0">
                    <p:tgtEl>
                      <p:spTgt spid="8"/>
                    </p:tgtEl>
                  </p:cond>
                </p:stCondLst>
                <p:endSync evt="end" delay="0">
                  <p:rtn val="all"/>
                </p:endSync>
                <p:childTnLst>
                  <p:par>
                    <p:cTn id="66" fill="hold">
                      <p:stCondLst>
                        <p:cond delay="0"/>
                      </p:stCondLst>
                      <p:childTnLst>
                        <p:par>
                          <p:cTn id="67" fill="hold">
                            <p:stCondLst>
                              <p:cond delay="0"/>
                            </p:stCondLst>
                            <p:childTnLst>
                              <p:par>
                                <p:cTn id="68" presetID="1" presetClass="emph" presetSubtype="2" fill="hold" nodeType="clickEffect">
                                  <p:stCondLst>
                                    <p:cond delay="0"/>
                                  </p:stCondLst>
                                  <p:childTnLst>
                                    <p:animClr clrSpc="rgb" dir="cw">
                                      <p:cBhvr>
                                        <p:cTn id="69" dur="250" fill="hold"/>
                                        <p:tgtEl>
                                          <p:spTgt spid="8"/>
                                        </p:tgtEl>
                                        <p:attrNameLst>
                                          <p:attrName>fillcolor</p:attrName>
                                        </p:attrNameLst>
                                      </p:cBhvr>
                                      <p:to>
                                        <a:srgbClr val="FFF2CC"/>
                                      </p:to>
                                    </p:animClr>
                                    <p:set>
                                      <p:cBhvr>
                                        <p:cTn id="70" dur="250" fill="hold"/>
                                        <p:tgtEl>
                                          <p:spTgt spid="8"/>
                                        </p:tgtEl>
                                        <p:attrNameLst>
                                          <p:attrName>fill.type</p:attrName>
                                        </p:attrNameLst>
                                      </p:cBhvr>
                                      <p:to>
                                        <p:strVal val="solid"/>
                                      </p:to>
                                    </p:set>
                                    <p:set>
                                      <p:cBhvr>
                                        <p:cTn id="71" dur="250" fill="hold"/>
                                        <p:tgtEl>
                                          <p:spTgt spid="8"/>
                                        </p:tgtEl>
                                        <p:attrNameLst>
                                          <p:attrName>fill.on</p:attrName>
                                        </p:attrNameLst>
                                      </p:cBhvr>
                                      <p:to>
                                        <p:strVal val="true"/>
                                      </p:to>
                                    </p:set>
                                  </p:childTnLst>
                                  <p:subTnLst>
                                    <p:audio>
                                      <p:cMediaNode>
                                        <p:cTn display="0" masterRel="sameClick">
                                          <p:stCondLst>
                                            <p:cond evt="begin" delay="0">
                                              <p:tn val="68"/>
                                            </p:cond>
                                          </p:stCondLst>
                                          <p:endCondLst>
                                            <p:cond evt="onStopAudio" delay="0">
                                              <p:tgtEl>
                                                <p:sldTgt/>
                                              </p:tgtEl>
                                            </p:cond>
                                          </p:endCondLst>
                                        </p:cTn>
                                        <p:tgtEl>
                                          <p:sndTgt r:embed="rId3" name="click.wav"/>
                                        </p:tgtEl>
                                      </p:cMediaNode>
                                    </p:audio>
                                  </p:subTnLst>
                                </p:cTn>
                              </p:par>
                              <p:par>
                                <p:cTn id="72" presetID="23" presetClass="entr" presetSubtype="32" fill="hold" nodeType="withEffect">
                                  <p:stCondLst>
                                    <p:cond delay="1000"/>
                                  </p:stCondLst>
                                  <p:childTnLst>
                                    <p:set>
                                      <p:cBhvr>
                                        <p:cTn id="73" dur="1" fill="hold">
                                          <p:stCondLst>
                                            <p:cond delay="0"/>
                                          </p:stCondLst>
                                        </p:cTn>
                                        <p:tgtEl>
                                          <p:spTgt spid="11"/>
                                        </p:tgtEl>
                                        <p:attrNameLst>
                                          <p:attrName>style.visibility</p:attrName>
                                        </p:attrNameLst>
                                      </p:cBhvr>
                                      <p:to>
                                        <p:strVal val="visible"/>
                                      </p:to>
                                    </p:set>
                                    <p:anim calcmode="lin" valueType="num">
                                      <p:cBhvr>
                                        <p:cTn id="74" dur="250" fill="hold"/>
                                        <p:tgtEl>
                                          <p:spTgt spid="11"/>
                                        </p:tgtEl>
                                        <p:attrNameLst>
                                          <p:attrName>ppt_w</p:attrName>
                                        </p:attrNameLst>
                                      </p:cBhvr>
                                      <p:tavLst>
                                        <p:tav tm="0">
                                          <p:val>
                                            <p:strVal val="4*#ppt_w"/>
                                          </p:val>
                                        </p:tav>
                                        <p:tav tm="100000">
                                          <p:val>
                                            <p:strVal val="#ppt_w"/>
                                          </p:val>
                                        </p:tav>
                                      </p:tavLst>
                                    </p:anim>
                                    <p:anim calcmode="lin" valueType="num">
                                      <p:cBhvr>
                                        <p:cTn id="75" dur="250" fill="hold"/>
                                        <p:tgtEl>
                                          <p:spTgt spid="1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2"/>
                                            </p:cond>
                                          </p:stCondLst>
                                          <p:endCondLst>
                                            <p:cond evt="onStopAudio" delay="0">
                                              <p:tgtEl>
                                                <p:sldTgt/>
                                              </p:tgtEl>
                                            </p:cond>
                                          </p:endCondLst>
                                        </p:cTn>
                                        <p:tgtEl>
                                          <p:sndTgt r:embed="rId4" name="Wrong Buzzer.wav"/>
                                        </p:tgtEl>
                                      </p:cMediaNode>
                                    </p:audio>
                                  </p:subTnLst>
                                </p:cTn>
                              </p:par>
                              <p:par>
                                <p:cTn id="76" presetID="1" presetClass="emph" presetSubtype="2" fill="hold" nodeType="withEffect">
                                  <p:stCondLst>
                                    <p:cond delay="1000"/>
                                  </p:stCondLst>
                                  <p:childTnLst>
                                    <p:animClr clrSpc="rgb" dir="cw">
                                      <p:cBhvr>
                                        <p:cTn id="77" dur="250" fill="hold"/>
                                        <p:tgtEl>
                                          <p:spTgt spid="8"/>
                                        </p:tgtEl>
                                        <p:attrNameLst>
                                          <p:attrName>fillcolor</p:attrName>
                                        </p:attrNameLst>
                                      </p:cBhvr>
                                      <p:to>
                                        <a:srgbClr val="FFFF00"/>
                                      </p:to>
                                    </p:animClr>
                                    <p:set>
                                      <p:cBhvr>
                                        <p:cTn id="78" dur="250" fill="hold"/>
                                        <p:tgtEl>
                                          <p:spTgt spid="8"/>
                                        </p:tgtEl>
                                        <p:attrNameLst>
                                          <p:attrName>fill.type</p:attrName>
                                        </p:attrNameLst>
                                      </p:cBhvr>
                                      <p:to>
                                        <p:strVal val="solid"/>
                                      </p:to>
                                    </p:set>
                                    <p:set>
                                      <p:cBhvr>
                                        <p:cTn id="79" dur="250" fill="hold"/>
                                        <p:tgtEl>
                                          <p:spTgt spid="8"/>
                                        </p:tgtEl>
                                        <p:attrNameLst>
                                          <p:attrName>fill.on</p:attrName>
                                        </p:attrNameLst>
                                      </p:cBhvr>
                                      <p:to>
                                        <p:strVal val="true"/>
                                      </p:to>
                                    </p:set>
                                  </p:childTnLst>
                                </p:cTn>
                              </p:par>
                            </p:childTnLst>
                          </p:cTn>
                        </p:par>
                      </p:childTnLst>
                    </p:cTn>
                  </p:par>
                </p:childTnLst>
              </p:cTn>
              <p:nextCondLst>
                <p:cond evt="onClick" delay="0">
                  <p:tgtEl>
                    <p:spTgt spid="8"/>
                  </p:tgtEl>
                </p:cond>
              </p:nextCondLst>
            </p:seq>
            <p:seq concurrent="1" nextAc="seek">
              <p:cTn id="80" restart="whenNotActive" fill="hold" evtFilter="cancelBubble" nodeType="interactiveSeq">
                <p:stCondLst>
                  <p:cond evt="onClick" delay="0">
                    <p:tgtEl>
                      <p:spTgt spid="9"/>
                    </p:tgtEl>
                  </p:cond>
                </p:stCondLst>
                <p:endSync evt="end" delay="0">
                  <p:rtn val="all"/>
                </p:endSync>
                <p:childTnLst>
                  <p:par>
                    <p:cTn id="81" fill="hold">
                      <p:stCondLst>
                        <p:cond delay="0"/>
                      </p:stCondLst>
                      <p:childTnLst>
                        <p:par>
                          <p:cTn id="82" fill="hold">
                            <p:stCondLst>
                              <p:cond delay="0"/>
                            </p:stCondLst>
                            <p:childTnLst>
                              <p:par>
                                <p:cTn id="83" presetID="1" presetClass="emph" presetSubtype="2" fill="hold" nodeType="clickEffect">
                                  <p:stCondLst>
                                    <p:cond delay="0"/>
                                  </p:stCondLst>
                                  <p:childTnLst>
                                    <p:animClr clrSpc="rgb" dir="cw">
                                      <p:cBhvr>
                                        <p:cTn id="84" dur="250" fill="hold"/>
                                        <p:tgtEl>
                                          <p:spTgt spid="9"/>
                                        </p:tgtEl>
                                        <p:attrNameLst>
                                          <p:attrName>fillcolor</p:attrName>
                                        </p:attrNameLst>
                                      </p:cBhvr>
                                      <p:to>
                                        <a:srgbClr val="FFF2CC"/>
                                      </p:to>
                                    </p:animClr>
                                    <p:set>
                                      <p:cBhvr>
                                        <p:cTn id="85" dur="250" fill="hold"/>
                                        <p:tgtEl>
                                          <p:spTgt spid="9"/>
                                        </p:tgtEl>
                                        <p:attrNameLst>
                                          <p:attrName>fill.type</p:attrName>
                                        </p:attrNameLst>
                                      </p:cBhvr>
                                      <p:to>
                                        <p:strVal val="solid"/>
                                      </p:to>
                                    </p:set>
                                    <p:set>
                                      <p:cBhvr>
                                        <p:cTn id="86" dur="250" fill="hold"/>
                                        <p:tgtEl>
                                          <p:spTgt spid="9"/>
                                        </p:tgtEl>
                                        <p:attrNameLst>
                                          <p:attrName>fill.on</p:attrName>
                                        </p:attrNameLst>
                                      </p:cBhvr>
                                      <p:to>
                                        <p:strVal val="true"/>
                                      </p:to>
                                    </p:set>
                                  </p:childTnLst>
                                  <p:subTnLst>
                                    <p:audio>
                                      <p:cMediaNode>
                                        <p:cTn display="0" masterRel="sameClick">
                                          <p:stCondLst>
                                            <p:cond evt="begin" delay="0">
                                              <p:tn val="83"/>
                                            </p:cond>
                                          </p:stCondLst>
                                          <p:endCondLst>
                                            <p:cond evt="onStopAudio" delay="0">
                                              <p:tgtEl>
                                                <p:sldTgt/>
                                              </p:tgtEl>
                                            </p:cond>
                                          </p:endCondLst>
                                        </p:cTn>
                                        <p:tgtEl>
                                          <p:sndTgt r:embed="rId3" name="click.wav"/>
                                        </p:tgtEl>
                                      </p:cMediaNode>
                                    </p:audio>
                                  </p:subTnLst>
                                </p:cTn>
                              </p:par>
                              <p:par>
                                <p:cTn id="87" presetID="23" presetClass="entr" presetSubtype="32" fill="hold" nodeType="withEffect">
                                  <p:stCondLst>
                                    <p:cond delay="1000"/>
                                  </p:stCondLst>
                                  <p:childTnLst>
                                    <p:set>
                                      <p:cBhvr>
                                        <p:cTn id="88" dur="1" fill="hold">
                                          <p:stCondLst>
                                            <p:cond delay="0"/>
                                          </p:stCondLst>
                                        </p:cTn>
                                        <p:tgtEl>
                                          <p:spTgt spid="12"/>
                                        </p:tgtEl>
                                        <p:attrNameLst>
                                          <p:attrName>style.visibility</p:attrName>
                                        </p:attrNameLst>
                                      </p:cBhvr>
                                      <p:to>
                                        <p:strVal val="visible"/>
                                      </p:to>
                                    </p:set>
                                    <p:anim calcmode="lin" valueType="num">
                                      <p:cBhvr>
                                        <p:cTn id="89" dur="250" fill="hold"/>
                                        <p:tgtEl>
                                          <p:spTgt spid="12"/>
                                        </p:tgtEl>
                                        <p:attrNameLst>
                                          <p:attrName>ppt_w</p:attrName>
                                        </p:attrNameLst>
                                      </p:cBhvr>
                                      <p:tavLst>
                                        <p:tav tm="0">
                                          <p:val>
                                            <p:strVal val="4*#ppt_w"/>
                                          </p:val>
                                        </p:tav>
                                        <p:tav tm="100000">
                                          <p:val>
                                            <p:strVal val="#ppt_w"/>
                                          </p:val>
                                        </p:tav>
                                      </p:tavLst>
                                    </p:anim>
                                    <p:anim calcmode="lin" valueType="num">
                                      <p:cBhvr>
                                        <p:cTn id="90" dur="250" fill="hold"/>
                                        <p:tgtEl>
                                          <p:spTgt spid="1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7"/>
                                            </p:cond>
                                          </p:stCondLst>
                                          <p:endCondLst>
                                            <p:cond evt="onStopAudio" delay="0">
                                              <p:tgtEl>
                                                <p:sldTgt/>
                                              </p:tgtEl>
                                            </p:cond>
                                          </p:endCondLst>
                                        </p:cTn>
                                        <p:tgtEl>
                                          <p:sndTgt r:embed="rId4" name="Wrong Buzzer.wav"/>
                                        </p:tgtEl>
                                      </p:cMediaNode>
                                    </p:audio>
                                  </p:subTnLst>
                                </p:cTn>
                              </p:par>
                              <p:par>
                                <p:cTn id="91" presetID="1" presetClass="emph" presetSubtype="2" fill="hold" nodeType="withEffect">
                                  <p:stCondLst>
                                    <p:cond delay="1000"/>
                                  </p:stCondLst>
                                  <p:childTnLst>
                                    <p:animClr clrSpc="rgb" dir="cw">
                                      <p:cBhvr>
                                        <p:cTn id="92" dur="250" fill="hold"/>
                                        <p:tgtEl>
                                          <p:spTgt spid="9"/>
                                        </p:tgtEl>
                                        <p:attrNameLst>
                                          <p:attrName>fillcolor</p:attrName>
                                        </p:attrNameLst>
                                      </p:cBhvr>
                                      <p:to>
                                        <a:srgbClr val="FFFF00"/>
                                      </p:to>
                                    </p:animClr>
                                    <p:set>
                                      <p:cBhvr>
                                        <p:cTn id="93" dur="250" fill="hold"/>
                                        <p:tgtEl>
                                          <p:spTgt spid="9"/>
                                        </p:tgtEl>
                                        <p:attrNameLst>
                                          <p:attrName>fill.type</p:attrName>
                                        </p:attrNameLst>
                                      </p:cBhvr>
                                      <p:to>
                                        <p:strVal val="solid"/>
                                      </p:to>
                                    </p:set>
                                    <p:set>
                                      <p:cBhvr>
                                        <p:cTn id="94" dur="250" fill="hold"/>
                                        <p:tgtEl>
                                          <p:spTgt spid="9"/>
                                        </p:tgtEl>
                                        <p:attrNameLst>
                                          <p:attrName>fill.on</p:attrName>
                                        </p:attrNameLst>
                                      </p:cBhvr>
                                      <p:to>
                                        <p:strVal val="true"/>
                                      </p:to>
                                    </p:set>
                                  </p:childTnLst>
                                </p:cTn>
                              </p:par>
                            </p:childTnLst>
                          </p:cTn>
                        </p:par>
                      </p:childTnLst>
                    </p:cTn>
                  </p:par>
                </p:childTnLst>
              </p:cTn>
              <p:nextCondLst>
                <p:cond evt="onClick" delay="0">
                  <p:tgtEl>
                    <p:spTgt spid="9"/>
                  </p:tgtEl>
                </p:cond>
              </p:nextCondLst>
            </p:seq>
          </p:childTnLst>
        </p:cTn>
      </p:par>
    </p:tnLst>
    <p:bldLst>
      <p:bldP spid="5" grpId="0"/>
      <p:bldP spid="6" grpId="0" animBg="1"/>
      <p:bldP spid="7" grpId="0" animBg="1"/>
      <p:bldP spid="8" grpId="0" animBg="1"/>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C662D3EB-5EBB-44D0-A2EB-5C399E12C69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91681" y="-183630"/>
            <a:ext cx="6802017" cy="4609683"/>
          </a:xfrm>
          <a:prstGeom prst="rect">
            <a:avLst/>
          </a:prstGeom>
        </p:spPr>
      </p:pic>
      <p:sp>
        <p:nvSpPr>
          <p:cNvPr id="5" name="TextBox 4">
            <a:extLst>
              <a:ext uri="{FF2B5EF4-FFF2-40B4-BE49-F238E27FC236}">
                <a16:creationId xmlns:a16="http://schemas.microsoft.com/office/drawing/2014/main" xmlns="" id="{D3BAF337-8A9D-493D-B205-8602D25A0068}"/>
              </a:ext>
            </a:extLst>
          </p:cNvPr>
          <p:cNvSpPr txBox="1"/>
          <p:nvPr/>
        </p:nvSpPr>
        <p:spPr>
          <a:xfrm>
            <a:off x="3552871" y="1222513"/>
            <a:ext cx="5230243" cy="1200329"/>
          </a:xfrm>
          <a:prstGeom prst="rect">
            <a:avLst/>
          </a:prstGeom>
          <a:noFill/>
        </p:spPr>
        <p:txBody>
          <a:bodyPr wrap="square" rtlCol="0">
            <a:spAutoFit/>
          </a:bodyPr>
          <a:lstStyle/>
          <a:p>
            <a:pPr algn="ctr">
              <a:defRPr/>
            </a:pPr>
            <a:r>
              <a:rPr lang="en-US" sz="3600" b="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Vì sao cậu bé lại làm như vậy?</a:t>
            </a:r>
            <a:endParaRPr lang="en-US" sz="35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8" name="Rectangle 7">
            <a:extLst>
              <a:ext uri="{FF2B5EF4-FFF2-40B4-BE49-F238E27FC236}">
                <a16:creationId xmlns:a16="http://schemas.microsoft.com/office/drawing/2014/main" xmlns="" id="{73E9677F-3325-4145-812C-41BC5102ECAF}"/>
              </a:ext>
            </a:extLst>
          </p:cNvPr>
          <p:cNvSpPr/>
          <p:nvPr/>
        </p:nvSpPr>
        <p:spPr>
          <a:xfrm>
            <a:off x="525343" y="4477925"/>
            <a:ext cx="4906798" cy="178516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921716">
              <a:defRPr/>
            </a:pPr>
            <a:r>
              <a:rPr lang="en-US" sz="28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A</a:t>
            </a:r>
            <a:r>
              <a:rPr lang="vi-VN" sz="2800" b="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a:t>
            </a:r>
            <a:r>
              <a:rPr lang="en-US" sz="2800" b="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smtClean="0">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Vì cậu </a:t>
            </a:r>
            <a:r>
              <a:rPr lang="en-US" sz="2800" b="1">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thấy những con sao biển sắp chết vì thiếu nước, cậu muốn giúp chúng</a:t>
            </a:r>
            <a:r>
              <a:rPr lang="en-US" sz="2800" b="1">
                <a:solidFill>
                  <a:schemeClr val="tx1">
                    <a:lumMod val="95000"/>
                    <a:lumOff val="5000"/>
                  </a:schemeClr>
                </a:solidFill>
                <a:latin typeface="Times New Roman" panose="02020603050405020304" pitchFamily="18" charset="0"/>
                <a:ea typeface="Arial-Rounded" panose="020B0500000000000000" pitchFamily="34" charset="0"/>
                <a:cs typeface="Times New Roman" panose="02020603050405020304" pitchFamily="18" charset="0"/>
              </a:rPr>
              <a:t>.</a:t>
            </a:r>
            <a:endParaRPr lang="en-US" sz="2800" b="1" dirty="0">
              <a:solidFill>
                <a:schemeClr val="tx1">
                  <a:lumMod val="95000"/>
                  <a:lumOff val="5000"/>
                </a:schemeClr>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9" name="Rectangle 8">
            <a:extLst>
              <a:ext uri="{FF2B5EF4-FFF2-40B4-BE49-F238E27FC236}">
                <a16:creationId xmlns:a16="http://schemas.microsoft.com/office/drawing/2014/main" xmlns="" id="{D833335E-3A86-4170-9FBC-A5369947D1F8}"/>
              </a:ext>
            </a:extLst>
          </p:cNvPr>
          <p:cNvSpPr/>
          <p:nvPr/>
        </p:nvSpPr>
        <p:spPr>
          <a:xfrm>
            <a:off x="6329715" y="4407664"/>
            <a:ext cx="4906798" cy="183703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lang="en-US" sz="28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B</a:t>
            </a:r>
            <a:r>
              <a:rPr lang="vi-VN" sz="2800" b="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vì cậu thấy những con sao biển rất </a:t>
            </a:r>
            <a:r>
              <a:rPr lang="en-US" sz="2800" b="1" smtClean="0">
                <a:solidFill>
                  <a:srgbClr val="7030A0"/>
                </a:solidFill>
                <a:latin typeface="Times New Roman" panose="02020603050405020304" pitchFamily="18" charset="0"/>
                <a:ea typeface="Arial-Rounded" panose="020B0500000000000000" pitchFamily="34" charset="0"/>
                <a:cs typeface="Times New Roman" panose="02020603050405020304" pitchFamily="18" charset="0"/>
              </a:rPr>
              <a:t>đẹp.</a:t>
            </a:r>
            <a:endParaRPr lang="en-US" sz="2800" b="1">
              <a:solidFill>
                <a:schemeClr val="tx1">
                  <a:lumMod val="95000"/>
                  <a:lumOff val="5000"/>
                </a:schemeClr>
              </a:solidFill>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11" name="Picture 10">
            <a:extLst>
              <a:ext uri="{FF2B5EF4-FFF2-40B4-BE49-F238E27FC236}">
                <a16:creationId xmlns:a16="http://schemas.microsoft.com/office/drawing/2014/main" xmlns="" id="{8C73202A-DFDA-497D-B377-24F8C66DD60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627605" y="5619459"/>
            <a:ext cx="804536" cy="643628"/>
          </a:xfrm>
          <a:prstGeom prst="rect">
            <a:avLst/>
          </a:prstGeom>
        </p:spPr>
      </p:pic>
      <p:pic>
        <p:nvPicPr>
          <p:cNvPr id="12" name="Picture 11">
            <a:extLst>
              <a:ext uri="{FF2B5EF4-FFF2-40B4-BE49-F238E27FC236}">
                <a16:creationId xmlns:a16="http://schemas.microsoft.com/office/drawing/2014/main" xmlns="" id="{04377091-D21F-4EE3-B9C4-81ED77B7D84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305500" y="5528819"/>
            <a:ext cx="804742" cy="707197"/>
          </a:xfrm>
          <a:prstGeom prst="rect">
            <a:avLst/>
          </a:prstGeom>
        </p:spPr>
      </p:pic>
      <p:sp>
        <p:nvSpPr>
          <p:cNvPr id="14" name="Arrow: Right 13">
            <a:hlinkClick r:id="rId9" action="ppaction://hlinksldjump"/>
            <a:extLst>
              <a:ext uri="{FF2B5EF4-FFF2-40B4-BE49-F238E27FC236}">
                <a16:creationId xmlns:a16="http://schemas.microsoft.com/office/drawing/2014/main" xmlns="" id="{CF396730-0CE3-468E-8508-FA0668788824}"/>
              </a:ext>
            </a:extLst>
          </p:cNvPr>
          <p:cNvSpPr/>
          <p:nvPr/>
        </p:nvSpPr>
        <p:spPr>
          <a:xfrm rot="10605222" flipH="1">
            <a:off x="11518545" y="6306206"/>
            <a:ext cx="673455" cy="551794"/>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800">
              <a:solidFill>
                <a:prstClr val="white"/>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56220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par>
                                <p:cTn id="15" presetID="42" presetClass="entr" presetSubtype="0" fill="hold" grpId="0" nodeType="withEffect">
                                  <p:stCondLst>
                                    <p:cond delay="150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anim calcmode="lin" valueType="num">
                                      <p:cBhvr>
                                        <p:cTn id="18" dur="500" fill="hold"/>
                                        <p:tgtEl>
                                          <p:spTgt spid="8"/>
                                        </p:tgtEl>
                                        <p:attrNameLst>
                                          <p:attrName>ppt_x</p:attrName>
                                        </p:attrNameLst>
                                      </p:cBhvr>
                                      <p:tavLst>
                                        <p:tav tm="0">
                                          <p:val>
                                            <p:strVal val="#ppt_x"/>
                                          </p:val>
                                        </p:tav>
                                        <p:tav tm="100000">
                                          <p:val>
                                            <p:strVal val="#ppt_x"/>
                                          </p:val>
                                        </p:tav>
                                      </p:tavLst>
                                    </p:anim>
                                    <p:anim calcmode="lin" valueType="num">
                                      <p:cBhvr>
                                        <p:cTn id="19" dur="5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200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anim calcmode="lin" valueType="num">
                                      <p:cBhvr>
                                        <p:cTn id="23" dur="500" fill="hold"/>
                                        <p:tgtEl>
                                          <p:spTgt spid="9"/>
                                        </p:tgtEl>
                                        <p:attrNameLst>
                                          <p:attrName>ppt_x</p:attrName>
                                        </p:attrNameLst>
                                      </p:cBhvr>
                                      <p:tavLst>
                                        <p:tav tm="0">
                                          <p:val>
                                            <p:strVal val="#ppt_x"/>
                                          </p:val>
                                        </p:tav>
                                        <p:tav tm="100000">
                                          <p:val>
                                            <p:strVal val="#ppt_x"/>
                                          </p:val>
                                        </p:tav>
                                      </p:tavLst>
                                    </p:anim>
                                    <p:anim calcmode="lin" valueType="num">
                                      <p:cBhvr>
                                        <p:cTn id="24" dur="5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8"/>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clickEffect">
                                  <p:stCondLst>
                                    <p:cond delay="0"/>
                                  </p:stCondLst>
                                  <p:childTnLst>
                                    <p:animClr clrSpc="rgb" dir="cw">
                                      <p:cBhvr>
                                        <p:cTn id="29" dur="250" fill="hold"/>
                                        <p:tgtEl>
                                          <p:spTgt spid="8"/>
                                        </p:tgtEl>
                                        <p:attrNameLst>
                                          <p:attrName>fillcolor</p:attrName>
                                        </p:attrNameLst>
                                      </p:cBhvr>
                                      <p:to>
                                        <a:srgbClr val="FFF2CC"/>
                                      </p:to>
                                    </p:animClr>
                                    <p:set>
                                      <p:cBhvr>
                                        <p:cTn id="30" dur="250" fill="hold"/>
                                        <p:tgtEl>
                                          <p:spTgt spid="8"/>
                                        </p:tgtEl>
                                        <p:attrNameLst>
                                          <p:attrName>fill.type</p:attrName>
                                        </p:attrNameLst>
                                      </p:cBhvr>
                                      <p:to>
                                        <p:strVal val="solid"/>
                                      </p:to>
                                    </p:set>
                                    <p:set>
                                      <p:cBhvr>
                                        <p:cTn id="31" dur="250" fill="hold"/>
                                        <p:tgtEl>
                                          <p:spTgt spid="8"/>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3" name="click.wav"/>
                                        </p:tgtEl>
                                      </p:cMediaNode>
                                    </p:audio>
                                  </p:subTnLst>
                                </p:cTn>
                              </p:par>
                              <p:par>
                                <p:cTn id="32" presetID="23" presetClass="entr" presetSubtype="32" fill="hold" nodeType="withEffect">
                                  <p:stCondLst>
                                    <p:cond delay="1000"/>
                                  </p:stCondLst>
                                  <p:childTnLst>
                                    <p:set>
                                      <p:cBhvr>
                                        <p:cTn id="33" dur="1" fill="hold">
                                          <p:stCondLst>
                                            <p:cond delay="0"/>
                                          </p:stCondLst>
                                        </p:cTn>
                                        <p:tgtEl>
                                          <p:spTgt spid="11"/>
                                        </p:tgtEl>
                                        <p:attrNameLst>
                                          <p:attrName>style.visibility</p:attrName>
                                        </p:attrNameLst>
                                      </p:cBhvr>
                                      <p:to>
                                        <p:strVal val="visible"/>
                                      </p:to>
                                    </p:set>
                                    <p:anim calcmode="lin" valueType="num">
                                      <p:cBhvr>
                                        <p:cTn id="34" dur="250" fill="hold"/>
                                        <p:tgtEl>
                                          <p:spTgt spid="11"/>
                                        </p:tgtEl>
                                        <p:attrNameLst>
                                          <p:attrName>ppt_w</p:attrName>
                                        </p:attrNameLst>
                                      </p:cBhvr>
                                      <p:tavLst>
                                        <p:tav tm="0">
                                          <p:val>
                                            <p:strVal val="4*#ppt_w"/>
                                          </p:val>
                                        </p:tav>
                                        <p:tav tm="100000">
                                          <p:val>
                                            <p:strVal val="#ppt_w"/>
                                          </p:val>
                                        </p:tav>
                                      </p:tavLst>
                                    </p:anim>
                                    <p:anim calcmode="lin" valueType="num">
                                      <p:cBhvr>
                                        <p:cTn id="35" dur="250" fill="hold"/>
                                        <p:tgtEl>
                                          <p:spTgt spid="1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2"/>
                                            </p:cond>
                                          </p:stCondLst>
                                          <p:endCondLst>
                                            <p:cond evt="onStopAudio" delay="0">
                                              <p:tgtEl>
                                                <p:sldTgt/>
                                              </p:tgtEl>
                                            </p:cond>
                                          </p:endCondLst>
                                        </p:cTn>
                                        <p:tgtEl>
                                          <p:sndTgt r:embed="rId4" name="Check mark.wav"/>
                                        </p:tgtEl>
                                      </p:cMediaNode>
                                    </p:audio>
                                  </p:subTnLst>
                                </p:cTn>
                              </p:par>
                              <p:par>
                                <p:cTn id="36" presetID="1" presetClass="emph" presetSubtype="2" fill="hold" nodeType="withEffect">
                                  <p:stCondLst>
                                    <p:cond delay="1000"/>
                                  </p:stCondLst>
                                  <p:childTnLst>
                                    <p:animClr clrSpc="rgb" dir="cw">
                                      <p:cBhvr>
                                        <p:cTn id="37" dur="250" fill="hold"/>
                                        <p:tgtEl>
                                          <p:spTgt spid="8"/>
                                        </p:tgtEl>
                                        <p:attrNameLst>
                                          <p:attrName>fillcolor</p:attrName>
                                        </p:attrNameLst>
                                      </p:cBhvr>
                                      <p:to>
                                        <a:srgbClr val="92D050"/>
                                      </p:to>
                                    </p:animClr>
                                    <p:set>
                                      <p:cBhvr>
                                        <p:cTn id="38" dur="250" fill="hold"/>
                                        <p:tgtEl>
                                          <p:spTgt spid="8"/>
                                        </p:tgtEl>
                                        <p:attrNameLst>
                                          <p:attrName>fill.type</p:attrName>
                                        </p:attrNameLst>
                                      </p:cBhvr>
                                      <p:to>
                                        <p:strVal val="solid"/>
                                      </p:to>
                                    </p:set>
                                    <p:set>
                                      <p:cBhvr>
                                        <p:cTn id="39" dur="250" fill="hold"/>
                                        <p:tgtEl>
                                          <p:spTgt spid="8"/>
                                        </p:tgtEl>
                                        <p:attrNameLst>
                                          <p:attrName>fill.on</p:attrName>
                                        </p:attrNameLst>
                                      </p:cBhvr>
                                      <p:to>
                                        <p:strVal val="true"/>
                                      </p:to>
                                    </p:set>
                                  </p:childTnLst>
                                </p:cTn>
                              </p:par>
                            </p:childTnLst>
                          </p:cTn>
                        </p:par>
                      </p:childTnLst>
                    </p:cTn>
                  </p:par>
                </p:childTnLst>
              </p:cTn>
              <p:nextCondLst>
                <p:cond evt="onClick" delay="0">
                  <p:tgtEl>
                    <p:spTgt spid="8"/>
                  </p:tgtEl>
                </p:cond>
              </p:nextCondLst>
            </p:seq>
            <p:seq concurrent="1" nextAc="seek">
              <p:cTn id="40" restart="whenNotActive" fill="hold" evtFilter="cancelBubble" nodeType="interactiveSeq">
                <p:stCondLst>
                  <p:cond evt="onClick" delay="0">
                    <p:tgtEl>
                      <p:spTgt spid="9"/>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250" fill="hold"/>
                                        <p:tgtEl>
                                          <p:spTgt spid="9"/>
                                        </p:tgtEl>
                                        <p:attrNameLst>
                                          <p:attrName>fillcolor</p:attrName>
                                        </p:attrNameLst>
                                      </p:cBhvr>
                                      <p:to>
                                        <a:srgbClr val="FFF2CC"/>
                                      </p:to>
                                    </p:animClr>
                                    <p:set>
                                      <p:cBhvr>
                                        <p:cTn id="45" dur="250" fill="hold"/>
                                        <p:tgtEl>
                                          <p:spTgt spid="9"/>
                                        </p:tgtEl>
                                        <p:attrNameLst>
                                          <p:attrName>fill.type</p:attrName>
                                        </p:attrNameLst>
                                      </p:cBhvr>
                                      <p:to>
                                        <p:strVal val="solid"/>
                                      </p:to>
                                    </p:set>
                                    <p:set>
                                      <p:cBhvr>
                                        <p:cTn id="46" dur="250" fill="hold"/>
                                        <p:tgtEl>
                                          <p:spTgt spid="9"/>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3" name="click.wav"/>
                                        </p:tgtEl>
                                      </p:cMediaNode>
                                    </p:audio>
                                  </p:subTnLst>
                                </p:cTn>
                              </p:par>
                              <p:par>
                                <p:cTn id="47" presetID="23" presetClass="entr" presetSubtype="32" fill="hold" nodeType="withEffect">
                                  <p:stCondLst>
                                    <p:cond delay="1000"/>
                                  </p:stCondLst>
                                  <p:childTnLst>
                                    <p:set>
                                      <p:cBhvr>
                                        <p:cTn id="48" dur="1" fill="hold">
                                          <p:stCondLst>
                                            <p:cond delay="0"/>
                                          </p:stCondLst>
                                        </p:cTn>
                                        <p:tgtEl>
                                          <p:spTgt spid="12"/>
                                        </p:tgtEl>
                                        <p:attrNameLst>
                                          <p:attrName>style.visibility</p:attrName>
                                        </p:attrNameLst>
                                      </p:cBhvr>
                                      <p:to>
                                        <p:strVal val="visible"/>
                                      </p:to>
                                    </p:set>
                                    <p:anim calcmode="lin" valueType="num">
                                      <p:cBhvr>
                                        <p:cTn id="49" dur="250" fill="hold"/>
                                        <p:tgtEl>
                                          <p:spTgt spid="12"/>
                                        </p:tgtEl>
                                        <p:attrNameLst>
                                          <p:attrName>ppt_w</p:attrName>
                                        </p:attrNameLst>
                                      </p:cBhvr>
                                      <p:tavLst>
                                        <p:tav tm="0">
                                          <p:val>
                                            <p:strVal val="4*#ppt_w"/>
                                          </p:val>
                                        </p:tav>
                                        <p:tav tm="100000">
                                          <p:val>
                                            <p:strVal val="#ppt_w"/>
                                          </p:val>
                                        </p:tav>
                                      </p:tavLst>
                                    </p:anim>
                                    <p:anim calcmode="lin" valueType="num">
                                      <p:cBhvr>
                                        <p:cTn id="50" dur="250" fill="hold"/>
                                        <p:tgtEl>
                                          <p:spTgt spid="1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7"/>
                                            </p:cond>
                                          </p:stCondLst>
                                          <p:endCondLst>
                                            <p:cond evt="onStopAudio" delay="0">
                                              <p:tgtEl>
                                                <p:sldTgt/>
                                              </p:tgtEl>
                                            </p:cond>
                                          </p:endCondLst>
                                        </p:cTn>
                                        <p:tgtEl>
                                          <p:sndTgt r:embed="rId5" name="Wrong Buzzer.wav"/>
                                        </p:tgtEl>
                                      </p:cMediaNode>
                                    </p:audio>
                                  </p:subTnLst>
                                </p:cTn>
                              </p:par>
                              <p:par>
                                <p:cTn id="51" presetID="1" presetClass="emph" presetSubtype="2" fill="hold" nodeType="withEffect">
                                  <p:stCondLst>
                                    <p:cond delay="1000"/>
                                  </p:stCondLst>
                                  <p:childTnLst>
                                    <p:animClr clrSpc="rgb" dir="cw">
                                      <p:cBhvr>
                                        <p:cTn id="52" dur="250" fill="hold"/>
                                        <p:tgtEl>
                                          <p:spTgt spid="9"/>
                                        </p:tgtEl>
                                        <p:attrNameLst>
                                          <p:attrName>fillcolor</p:attrName>
                                        </p:attrNameLst>
                                      </p:cBhvr>
                                      <p:to>
                                        <a:srgbClr val="FFFF00"/>
                                      </p:to>
                                    </p:animClr>
                                    <p:set>
                                      <p:cBhvr>
                                        <p:cTn id="53" dur="250" fill="hold"/>
                                        <p:tgtEl>
                                          <p:spTgt spid="9"/>
                                        </p:tgtEl>
                                        <p:attrNameLst>
                                          <p:attrName>fill.type</p:attrName>
                                        </p:attrNameLst>
                                      </p:cBhvr>
                                      <p:to>
                                        <p:strVal val="solid"/>
                                      </p:to>
                                    </p:set>
                                    <p:set>
                                      <p:cBhvr>
                                        <p:cTn id="54" dur="250" fill="hold"/>
                                        <p:tgtEl>
                                          <p:spTgt spid="9"/>
                                        </p:tgtEl>
                                        <p:attrNameLst>
                                          <p:attrName>fill.on</p:attrName>
                                        </p:attrNameLst>
                                      </p:cBhvr>
                                      <p:to>
                                        <p:strVal val="true"/>
                                      </p:to>
                                    </p:set>
                                  </p:childTnLst>
                                </p:cTn>
                              </p:par>
                            </p:childTnLst>
                          </p:cTn>
                        </p:par>
                      </p:childTnLst>
                    </p:cTn>
                  </p:par>
                </p:childTnLst>
              </p:cTn>
              <p:nextCondLst>
                <p:cond evt="onClick" delay="0">
                  <p:tgtEl>
                    <p:spTgt spid="9"/>
                  </p:tgtEl>
                </p:cond>
              </p:nextCondLst>
            </p:seq>
          </p:childTnLst>
        </p:cTn>
      </p:par>
    </p:tnLst>
    <p:bldLst>
      <p:bldP spid="5" grpId="0"/>
      <p:bldP spid="8" grpId="0" animBg="1"/>
      <p:bldP spid="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F15C282D-B9D6-455E-BF97-C69A31A601C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43637" y="-250652"/>
            <a:ext cx="6979298" cy="4514463"/>
          </a:xfrm>
          <a:prstGeom prst="rect">
            <a:avLst/>
          </a:prstGeom>
        </p:spPr>
      </p:pic>
      <p:sp>
        <p:nvSpPr>
          <p:cNvPr id="5" name="TextBox 4">
            <a:extLst>
              <a:ext uri="{FF2B5EF4-FFF2-40B4-BE49-F238E27FC236}">
                <a16:creationId xmlns:a16="http://schemas.microsoft.com/office/drawing/2014/main" xmlns="" id="{48BA05BA-8763-4930-AB5A-6548810DAA02}"/>
              </a:ext>
            </a:extLst>
          </p:cNvPr>
          <p:cNvSpPr txBox="1"/>
          <p:nvPr/>
        </p:nvSpPr>
        <p:spPr>
          <a:xfrm>
            <a:off x="3258443" y="972253"/>
            <a:ext cx="5859596" cy="1754326"/>
          </a:xfrm>
          <a:prstGeom prst="rect">
            <a:avLst/>
          </a:prstGeom>
          <a:noFill/>
        </p:spPr>
        <p:txBody>
          <a:bodyPr wrap="square" rtlCol="0">
            <a:spAutoFit/>
          </a:bodyPr>
          <a:lstStyle/>
          <a:p>
            <a:pPr algn="ctr">
              <a:defRPr/>
            </a:pPr>
            <a:r>
              <a:rPr lang="en-US" sz="3600" b="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Con thấy cậu bé trong câu chuyện “Những con sao biển” </a:t>
            </a:r>
            <a:r>
              <a:rPr lang="en-US" sz="3600" b="1"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là ng</a:t>
            </a:r>
            <a:r>
              <a:rPr lang="vi-VN" sz="3600" b="1" smtClean="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ười</a:t>
            </a:r>
            <a:r>
              <a:rPr lang="en-US" sz="3600" b="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thế nào?</a:t>
            </a:r>
            <a:endParaRPr lang="en-US" sz="3600" b="1"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6" name="Rectangle 5">
            <a:extLst>
              <a:ext uri="{FF2B5EF4-FFF2-40B4-BE49-F238E27FC236}">
                <a16:creationId xmlns:a16="http://schemas.microsoft.com/office/drawing/2014/main" xmlns="" id="{15874430-EC00-4DE6-8692-095D6D8C977A}"/>
              </a:ext>
            </a:extLst>
          </p:cNvPr>
          <p:cNvSpPr/>
          <p:nvPr/>
        </p:nvSpPr>
        <p:spPr>
          <a:xfrm>
            <a:off x="694102" y="4298075"/>
            <a:ext cx="11009384"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A</a:t>
            </a:r>
            <a:r>
              <a:rPr lang="vi-VN" sz="3600" b="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smtClean="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Cậu bé rất yêu th</a:t>
            </a:r>
            <a:r>
              <a:rPr lang="vi-VN" sz="3000" b="1" smtClean="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ươn</a:t>
            </a:r>
            <a:r>
              <a:rPr lang="en-US" sz="3000" b="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g </a:t>
            </a:r>
            <a:r>
              <a:rPr lang="en-US" sz="3000" b="1" smtClean="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bố mẹ của mình.</a:t>
            </a:r>
            <a:endParaRPr lang="vi-VN" sz="30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8" name="Rectangle 7">
            <a:extLst>
              <a:ext uri="{FF2B5EF4-FFF2-40B4-BE49-F238E27FC236}">
                <a16:creationId xmlns:a16="http://schemas.microsoft.com/office/drawing/2014/main" xmlns="" id="{5E25267F-A38E-4B74-A147-67C49BA172CA}"/>
              </a:ext>
            </a:extLst>
          </p:cNvPr>
          <p:cNvSpPr/>
          <p:nvPr/>
        </p:nvSpPr>
        <p:spPr>
          <a:xfrm>
            <a:off x="694102" y="5238536"/>
            <a:ext cx="10960536" cy="104904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3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B</a:t>
            </a:r>
            <a:r>
              <a:rPr lang="vi-VN" sz="3600" b="1"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vi-VN" sz="3000" b="1">
                <a:solidFill>
                  <a:srgbClr val="002060"/>
                </a:solidFill>
                <a:latin typeface="+mj-lt"/>
              </a:rPr>
              <a:t>Cậu bé rất đáng khen vì dù nhỏ tuổi nhưng đã biết bảo vệ những chú sao </a:t>
            </a:r>
            <a:r>
              <a:rPr lang="vi-VN" sz="3000" b="1" smtClean="0">
                <a:solidFill>
                  <a:srgbClr val="002060"/>
                </a:solidFill>
                <a:latin typeface="+mj-lt"/>
              </a:rPr>
              <a:t>biển</a:t>
            </a:r>
            <a:r>
              <a:rPr lang="en-US" sz="3000" b="1" smtClean="0">
                <a:solidFill>
                  <a:srgbClr val="002060"/>
                </a:solidFill>
                <a:latin typeface="+mj-lt"/>
              </a:rPr>
              <a:t>.</a:t>
            </a:r>
            <a:endParaRPr lang="vi-VN" sz="3000" b="1" dirty="0">
              <a:solidFill>
                <a:srgbClr val="002060"/>
              </a:solidFill>
              <a:latin typeface="+mj-lt"/>
              <a:ea typeface="Arial-Rounded" panose="020B0500000000000000" pitchFamily="34" charset="0"/>
              <a:cs typeface="Times New Roman" panose="02020603050405020304" pitchFamily="18" charset="0"/>
            </a:endParaRPr>
          </a:p>
        </p:txBody>
      </p:sp>
      <p:pic>
        <p:nvPicPr>
          <p:cNvPr id="10" name="Picture 9">
            <a:extLst>
              <a:ext uri="{FF2B5EF4-FFF2-40B4-BE49-F238E27FC236}">
                <a16:creationId xmlns:a16="http://schemas.microsoft.com/office/drawing/2014/main" xmlns="" id="{9E302976-6CB5-422A-9388-4C3C41241EE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897764" y="4395096"/>
            <a:ext cx="805722" cy="708059"/>
          </a:xfrm>
          <a:prstGeom prst="rect">
            <a:avLst/>
          </a:prstGeom>
        </p:spPr>
      </p:pic>
      <p:pic>
        <p:nvPicPr>
          <p:cNvPr id="11" name="Picture 10">
            <a:extLst>
              <a:ext uri="{FF2B5EF4-FFF2-40B4-BE49-F238E27FC236}">
                <a16:creationId xmlns:a16="http://schemas.microsoft.com/office/drawing/2014/main" xmlns="" id="{4880BC0A-E4AC-4610-90F0-45FED425A9B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050736" y="5234586"/>
            <a:ext cx="804536" cy="643628"/>
          </a:xfrm>
          <a:prstGeom prst="rect">
            <a:avLst/>
          </a:prstGeom>
        </p:spPr>
      </p:pic>
      <p:sp>
        <p:nvSpPr>
          <p:cNvPr id="14" name="Arrow: Right 13">
            <a:hlinkClick r:id="rId9" action="ppaction://hlinksldjump"/>
            <a:extLst>
              <a:ext uri="{FF2B5EF4-FFF2-40B4-BE49-F238E27FC236}">
                <a16:creationId xmlns:a16="http://schemas.microsoft.com/office/drawing/2014/main" xmlns="" id="{CAB4ED96-B5D2-47C9-9A9B-D6368DAEA8C5}"/>
              </a:ext>
            </a:extLst>
          </p:cNvPr>
          <p:cNvSpPr/>
          <p:nvPr/>
        </p:nvSpPr>
        <p:spPr>
          <a:xfrm rot="10605222" flipH="1">
            <a:off x="11518545" y="6306206"/>
            <a:ext cx="673455" cy="551794"/>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000" b="1">
              <a:solidFill>
                <a:srgbClr val="002060"/>
              </a:solidFill>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315031712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par>
                                <p:cTn id="15" presetID="42" presetClass="entr" presetSubtype="0" fill="hold" grpId="0" nodeType="withEffect">
                                  <p:stCondLst>
                                    <p:cond delay="50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anim calcmode="lin" valueType="num">
                                      <p:cBhvr>
                                        <p:cTn id="18" dur="500" fill="hold"/>
                                        <p:tgtEl>
                                          <p:spTgt spid="6"/>
                                        </p:tgtEl>
                                        <p:attrNameLst>
                                          <p:attrName>ppt_x</p:attrName>
                                        </p:attrNameLst>
                                      </p:cBhvr>
                                      <p:tavLst>
                                        <p:tav tm="0">
                                          <p:val>
                                            <p:strVal val="#ppt_x"/>
                                          </p:val>
                                        </p:tav>
                                        <p:tav tm="100000">
                                          <p:val>
                                            <p:strVal val="#ppt_x"/>
                                          </p:val>
                                        </p:tav>
                                      </p:tavLst>
                                    </p:anim>
                                    <p:anim calcmode="lin" valueType="num">
                                      <p:cBhvr>
                                        <p:cTn id="19" dur="500" fill="hold"/>
                                        <p:tgtEl>
                                          <p:spTgt spid="6"/>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anim calcmode="lin" valueType="num">
                                      <p:cBhvr>
                                        <p:cTn id="23" dur="500" fill="hold"/>
                                        <p:tgtEl>
                                          <p:spTgt spid="8"/>
                                        </p:tgtEl>
                                        <p:attrNameLst>
                                          <p:attrName>ppt_x</p:attrName>
                                        </p:attrNameLst>
                                      </p:cBhvr>
                                      <p:tavLst>
                                        <p:tav tm="0">
                                          <p:val>
                                            <p:strVal val="#ppt_x"/>
                                          </p:val>
                                        </p:tav>
                                        <p:tav tm="100000">
                                          <p:val>
                                            <p:strVal val="#ppt_x"/>
                                          </p:val>
                                        </p:tav>
                                      </p:tavLst>
                                    </p:anim>
                                    <p:anim calcmode="lin" valueType="num">
                                      <p:cBhvr>
                                        <p:cTn id="24"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6"/>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clickEffect">
                                  <p:stCondLst>
                                    <p:cond delay="0"/>
                                  </p:stCondLst>
                                  <p:childTnLst>
                                    <p:animClr clrSpc="rgb" dir="cw">
                                      <p:cBhvr>
                                        <p:cTn id="29" dur="250" fill="hold"/>
                                        <p:tgtEl>
                                          <p:spTgt spid="6"/>
                                        </p:tgtEl>
                                        <p:attrNameLst>
                                          <p:attrName>fillcolor</p:attrName>
                                        </p:attrNameLst>
                                      </p:cBhvr>
                                      <p:to>
                                        <a:srgbClr val="FFF2CC"/>
                                      </p:to>
                                    </p:animClr>
                                    <p:set>
                                      <p:cBhvr>
                                        <p:cTn id="30" dur="250" fill="hold"/>
                                        <p:tgtEl>
                                          <p:spTgt spid="6"/>
                                        </p:tgtEl>
                                        <p:attrNameLst>
                                          <p:attrName>fill.type</p:attrName>
                                        </p:attrNameLst>
                                      </p:cBhvr>
                                      <p:to>
                                        <p:strVal val="solid"/>
                                      </p:to>
                                    </p:set>
                                    <p:set>
                                      <p:cBhvr>
                                        <p:cTn id="31" dur="250" fill="hold"/>
                                        <p:tgtEl>
                                          <p:spTgt spid="6"/>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3" name="click.wav"/>
                                        </p:tgtEl>
                                      </p:cMediaNode>
                                    </p:audio>
                                  </p:subTnLst>
                                </p:cTn>
                              </p:par>
                              <p:par>
                                <p:cTn id="32" presetID="23" presetClass="entr" presetSubtype="32" fill="hold" nodeType="withEffect">
                                  <p:stCondLst>
                                    <p:cond delay="1000"/>
                                  </p:stCondLst>
                                  <p:childTnLst>
                                    <p:set>
                                      <p:cBhvr>
                                        <p:cTn id="33" dur="1" fill="hold">
                                          <p:stCondLst>
                                            <p:cond delay="0"/>
                                          </p:stCondLst>
                                        </p:cTn>
                                        <p:tgtEl>
                                          <p:spTgt spid="10"/>
                                        </p:tgtEl>
                                        <p:attrNameLst>
                                          <p:attrName>style.visibility</p:attrName>
                                        </p:attrNameLst>
                                      </p:cBhvr>
                                      <p:to>
                                        <p:strVal val="visible"/>
                                      </p:to>
                                    </p:set>
                                    <p:anim calcmode="lin" valueType="num">
                                      <p:cBhvr>
                                        <p:cTn id="34" dur="250" fill="hold"/>
                                        <p:tgtEl>
                                          <p:spTgt spid="10"/>
                                        </p:tgtEl>
                                        <p:attrNameLst>
                                          <p:attrName>ppt_w</p:attrName>
                                        </p:attrNameLst>
                                      </p:cBhvr>
                                      <p:tavLst>
                                        <p:tav tm="0">
                                          <p:val>
                                            <p:strVal val="4*#ppt_w"/>
                                          </p:val>
                                        </p:tav>
                                        <p:tav tm="100000">
                                          <p:val>
                                            <p:strVal val="#ppt_w"/>
                                          </p:val>
                                        </p:tav>
                                      </p:tavLst>
                                    </p:anim>
                                    <p:anim calcmode="lin" valueType="num">
                                      <p:cBhvr>
                                        <p:cTn id="35" dur="250" fill="hold"/>
                                        <p:tgtEl>
                                          <p:spTgt spid="1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2"/>
                                            </p:cond>
                                          </p:stCondLst>
                                          <p:endCondLst>
                                            <p:cond evt="onStopAudio" delay="0">
                                              <p:tgtEl>
                                                <p:sldTgt/>
                                              </p:tgtEl>
                                            </p:cond>
                                          </p:endCondLst>
                                        </p:cTn>
                                        <p:tgtEl>
                                          <p:sndTgt r:embed="rId4" name="Wrong Buzzer.wav"/>
                                        </p:tgtEl>
                                      </p:cMediaNode>
                                    </p:audio>
                                  </p:subTnLst>
                                </p:cTn>
                              </p:par>
                              <p:par>
                                <p:cTn id="36" presetID="1" presetClass="emph" presetSubtype="2" fill="hold" nodeType="withEffect">
                                  <p:stCondLst>
                                    <p:cond delay="1000"/>
                                  </p:stCondLst>
                                  <p:childTnLst>
                                    <p:animClr clrSpc="rgb" dir="cw">
                                      <p:cBhvr>
                                        <p:cTn id="37" dur="250" fill="hold"/>
                                        <p:tgtEl>
                                          <p:spTgt spid="6"/>
                                        </p:tgtEl>
                                        <p:attrNameLst>
                                          <p:attrName>fillcolor</p:attrName>
                                        </p:attrNameLst>
                                      </p:cBhvr>
                                      <p:to>
                                        <a:srgbClr val="FFFF00"/>
                                      </p:to>
                                    </p:animClr>
                                    <p:set>
                                      <p:cBhvr>
                                        <p:cTn id="38" dur="250" fill="hold"/>
                                        <p:tgtEl>
                                          <p:spTgt spid="6"/>
                                        </p:tgtEl>
                                        <p:attrNameLst>
                                          <p:attrName>fill.type</p:attrName>
                                        </p:attrNameLst>
                                      </p:cBhvr>
                                      <p:to>
                                        <p:strVal val="solid"/>
                                      </p:to>
                                    </p:set>
                                    <p:set>
                                      <p:cBhvr>
                                        <p:cTn id="39" dur="250" fill="hold"/>
                                        <p:tgtEl>
                                          <p:spTgt spid="6"/>
                                        </p:tgtEl>
                                        <p:attrNameLst>
                                          <p:attrName>fill.on</p:attrName>
                                        </p:attrNameLst>
                                      </p:cBhvr>
                                      <p:to>
                                        <p:strVal val="true"/>
                                      </p:to>
                                    </p:set>
                                  </p:childTnLst>
                                </p:cTn>
                              </p:par>
                            </p:childTnLst>
                          </p:cTn>
                        </p:par>
                      </p:childTnLst>
                    </p:cTn>
                  </p:par>
                </p:childTnLst>
              </p:cTn>
              <p:nextCondLst>
                <p:cond evt="onClick" delay="0">
                  <p:tgtEl>
                    <p:spTgt spid="6"/>
                  </p:tgtEl>
                </p:cond>
              </p:nextCondLst>
            </p:seq>
            <p:seq concurrent="1" nextAc="seek">
              <p:cTn id="40" restart="whenNotActive" fill="hold" evtFilter="cancelBubble" nodeType="interactiveSeq">
                <p:stCondLst>
                  <p:cond evt="onClick" delay="0">
                    <p:tgtEl>
                      <p:spTgt spid="8"/>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250" fill="hold"/>
                                        <p:tgtEl>
                                          <p:spTgt spid="8"/>
                                        </p:tgtEl>
                                        <p:attrNameLst>
                                          <p:attrName>fillcolor</p:attrName>
                                        </p:attrNameLst>
                                      </p:cBhvr>
                                      <p:to>
                                        <a:srgbClr val="FFF2CC"/>
                                      </p:to>
                                    </p:animClr>
                                    <p:set>
                                      <p:cBhvr>
                                        <p:cTn id="45" dur="250" fill="hold"/>
                                        <p:tgtEl>
                                          <p:spTgt spid="8"/>
                                        </p:tgtEl>
                                        <p:attrNameLst>
                                          <p:attrName>fill.type</p:attrName>
                                        </p:attrNameLst>
                                      </p:cBhvr>
                                      <p:to>
                                        <p:strVal val="solid"/>
                                      </p:to>
                                    </p:set>
                                    <p:set>
                                      <p:cBhvr>
                                        <p:cTn id="46" dur="250" fill="hold"/>
                                        <p:tgtEl>
                                          <p:spTgt spid="8"/>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3" name="click.wav"/>
                                        </p:tgtEl>
                                      </p:cMediaNode>
                                    </p:audio>
                                  </p:subTnLst>
                                </p:cTn>
                              </p:par>
                              <p:par>
                                <p:cTn id="47" presetID="23" presetClass="entr" presetSubtype="32" fill="hold" nodeType="withEffect">
                                  <p:stCondLst>
                                    <p:cond delay="1000"/>
                                  </p:stCondLst>
                                  <p:childTnLst>
                                    <p:set>
                                      <p:cBhvr>
                                        <p:cTn id="48" dur="1" fill="hold">
                                          <p:stCondLst>
                                            <p:cond delay="0"/>
                                          </p:stCondLst>
                                        </p:cTn>
                                        <p:tgtEl>
                                          <p:spTgt spid="11"/>
                                        </p:tgtEl>
                                        <p:attrNameLst>
                                          <p:attrName>style.visibility</p:attrName>
                                        </p:attrNameLst>
                                      </p:cBhvr>
                                      <p:to>
                                        <p:strVal val="visible"/>
                                      </p:to>
                                    </p:set>
                                    <p:anim calcmode="lin" valueType="num">
                                      <p:cBhvr>
                                        <p:cTn id="49" dur="250" fill="hold"/>
                                        <p:tgtEl>
                                          <p:spTgt spid="11"/>
                                        </p:tgtEl>
                                        <p:attrNameLst>
                                          <p:attrName>ppt_w</p:attrName>
                                        </p:attrNameLst>
                                      </p:cBhvr>
                                      <p:tavLst>
                                        <p:tav tm="0">
                                          <p:val>
                                            <p:strVal val="4*#ppt_w"/>
                                          </p:val>
                                        </p:tav>
                                        <p:tav tm="100000">
                                          <p:val>
                                            <p:strVal val="#ppt_w"/>
                                          </p:val>
                                        </p:tav>
                                      </p:tavLst>
                                    </p:anim>
                                    <p:anim calcmode="lin" valueType="num">
                                      <p:cBhvr>
                                        <p:cTn id="50" dur="250" fill="hold"/>
                                        <p:tgtEl>
                                          <p:spTgt spid="1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7"/>
                                            </p:cond>
                                          </p:stCondLst>
                                          <p:endCondLst>
                                            <p:cond evt="onStopAudio" delay="0">
                                              <p:tgtEl>
                                                <p:sldTgt/>
                                              </p:tgtEl>
                                            </p:cond>
                                          </p:endCondLst>
                                        </p:cTn>
                                        <p:tgtEl>
                                          <p:sndTgt r:embed="rId5" name="Check mark.wav"/>
                                        </p:tgtEl>
                                      </p:cMediaNode>
                                    </p:audio>
                                  </p:subTnLst>
                                </p:cTn>
                              </p:par>
                              <p:par>
                                <p:cTn id="51" presetID="1" presetClass="emph" presetSubtype="2" fill="hold" nodeType="withEffect">
                                  <p:stCondLst>
                                    <p:cond delay="1000"/>
                                  </p:stCondLst>
                                  <p:childTnLst>
                                    <p:animClr clrSpc="rgb" dir="cw">
                                      <p:cBhvr>
                                        <p:cTn id="52" dur="250" fill="hold"/>
                                        <p:tgtEl>
                                          <p:spTgt spid="8"/>
                                        </p:tgtEl>
                                        <p:attrNameLst>
                                          <p:attrName>fillcolor</p:attrName>
                                        </p:attrNameLst>
                                      </p:cBhvr>
                                      <p:to>
                                        <a:srgbClr val="92D050"/>
                                      </p:to>
                                    </p:animClr>
                                    <p:set>
                                      <p:cBhvr>
                                        <p:cTn id="53" dur="250" fill="hold"/>
                                        <p:tgtEl>
                                          <p:spTgt spid="8"/>
                                        </p:tgtEl>
                                        <p:attrNameLst>
                                          <p:attrName>fill.type</p:attrName>
                                        </p:attrNameLst>
                                      </p:cBhvr>
                                      <p:to>
                                        <p:strVal val="solid"/>
                                      </p:to>
                                    </p:set>
                                    <p:set>
                                      <p:cBhvr>
                                        <p:cTn id="54" dur="250" fill="hold"/>
                                        <p:tgtEl>
                                          <p:spTgt spid="8"/>
                                        </p:tgtEl>
                                        <p:attrNameLst>
                                          <p:attrName>fill.on</p:attrName>
                                        </p:attrNameLst>
                                      </p:cBhvr>
                                      <p:to>
                                        <p:strVal val="true"/>
                                      </p:to>
                                    </p:set>
                                  </p:childTnLst>
                                </p:cTn>
                              </p:par>
                            </p:childTnLst>
                          </p:cTn>
                        </p:par>
                      </p:childTnLst>
                    </p:cTn>
                  </p:par>
                </p:childTnLst>
              </p:cTn>
              <p:nextCondLst>
                <p:cond evt="onClick" delay="0">
                  <p:tgtEl>
                    <p:spTgt spid="8"/>
                  </p:tgtEl>
                </p:cond>
              </p:nextCondLst>
            </p:seq>
          </p:childTnLst>
        </p:cTn>
      </p:par>
    </p:tnLst>
    <p:bldLst>
      <p:bldP spid="5" grpId="0"/>
      <p:bldP spid="6" grpId="0" animBg="1"/>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0E73B974-1B02-4D75-B3D2-E690FF1CD8B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1689" t="-292" r="-5252" b="292"/>
          <a:stretch/>
        </p:blipFill>
        <p:spPr>
          <a:xfrm>
            <a:off x="5317555" y="895703"/>
            <a:ext cx="2921340" cy="5454042"/>
          </a:xfrm>
          <a:prstGeom prst="rect">
            <a:avLst/>
          </a:prstGeom>
        </p:spPr>
      </p:pic>
      <p:pic>
        <p:nvPicPr>
          <p:cNvPr id="4" name="Picture 3">
            <a:extLst>
              <a:ext uri="{FF2B5EF4-FFF2-40B4-BE49-F238E27FC236}">
                <a16:creationId xmlns:a16="http://schemas.microsoft.com/office/drawing/2014/main" xmlns="" id="{3C725BE1-7E77-4544-A004-6A6808C3FF3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46437"/>
          <a:stretch/>
        </p:blipFill>
        <p:spPr>
          <a:xfrm>
            <a:off x="2620803" y="895703"/>
            <a:ext cx="2921340" cy="5454042"/>
          </a:xfrm>
          <a:prstGeom prst="rect">
            <a:avLst/>
          </a:prstGeom>
        </p:spPr>
      </p:pic>
      <p:pic>
        <p:nvPicPr>
          <p:cNvPr id="5" name="Picture 4">
            <a:extLst>
              <a:ext uri="{FF2B5EF4-FFF2-40B4-BE49-F238E27FC236}">
                <a16:creationId xmlns:a16="http://schemas.microsoft.com/office/drawing/2014/main" xmlns="" id="{F87CC0DA-DF7A-4630-89D3-5307C2BF7E6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32850" y="2713286"/>
            <a:ext cx="1533071" cy="612659"/>
          </a:xfrm>
          <a:prstGeom prst="rect">
            <a:avLst/>
          </a:prstGeom>
        </p:spPr>
      </p:pic>
      <p:pic>
        <p:nvPicPr>
          <p:cNvPr id="6" name="Picture 5">
            <a:extLst>
              <a:ext uri="{FF2B5EF4-FFF2-40B4-BE49-F238E27FC236}">
                <a16:creationId xmlns:a16="http://schemas.microsoft.com/office/drawing/2014/main" xmlns="" id="{25221AE4-E076-44A7-8D3D-568CBA51E0C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42143" y="3019615"/>
            <a:ext cx="1533071" cy="612659"/>
          </a:xfrm>
          <a:prstGeom prst="rect">
            <a:avLst/>
          </a:prstGeom>
        </p:spPr>
      </p:pic>
    </p:spTree>
    <p:extLst>
      <p:ext uri="{BB962C8B-B14F-4D97-AF65-F5344CB8AC3E}">
        <p14:creationId xmlns:p14="http://schemas.microsoft.com/office/powerpoint/2010/main" val="37435106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subTnLst>
                                    <p:audio>
                                      <p:cMediaNode>
                                        <p:cTn display="0" masterRel="sameClick">
                                          <p:stCondLst>
                                            <p:cond evt="begin" delay="0">
                                              <p:tn val="5"/>
                                            </p:cond>
                                          </p:stCondLst>
                                          <p:endCondLst>
                                            <p:cond evt="onStopAudio" delay="0">
                                              <p:tgtEl>
                                                <p:sldTgt/>
                                              </p:tgtEl>
                                            </p:cond>
                                          </p:endCondLst>
                                        </p:cTn>
                                        <p:tgtEl>
                                          <p:sndTgt r:embed="rId2" name="drumroll.wav"/>
                                        </p:tgtEl>
                                      </p:cMediaNode>
                                    </p:audio>
                                  </p:sub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
                                        </p:tgtEl>
                                        <p:attrNameLst>
                                          <p:attrName>r</p:attrName>
                                        </p:attrNameLst>
                                      </p:cBhvr>
                                    </p:animRot>
                                    <p:animRot by="-240000">
                                      <p:cBhvr>
                                        <p:cTn id="13" dur="200" fill="hold">
                                          <p:stCondLst>
                                            <p:cond delay="200"/>
                                          </p:stCondLst>
                                        </p:cTn>
                                        <p:tgtEl>
                                          <p:spTgt spid="3"/>
                                        </p:tgtEl>
                                        <p:attrNameLst>
                                          <p:attrName>r</p:attrName>
                                        </p:attrNameLst>
                                      </p:cBhvr>
                                    </p:animRot>
                                    <p:animRot by="240000">
                                      <p:cBhvr>
                                        <p:cTn id="14" dur="200" fill="hold">
                                          <p:stCondLst>
                                            <p:cond delay="400"/>
                                          </p:stCondLst>
                                        </p:cTn>
                                        <p:tgtEl>
                                          <p:spTgt spid="3"/>
                                        </p:tgtEl>
                                        <p:attrNameLst>
                                          <p:attrName>r</p:attrName>
                                        </p:attrNameLst>
                                      </p:cBhvr>
                                    </p:animRot>
                                    <p:animRot by="-240000">
                                      <p:cBhvr>
                                        <p:cTn id="15" dur="200" fill="hold">
                                          <p:stCondLst>
                                            <p:cond delay="600"/>
                                          </p:stCondLst>
                                        </p:cTn>
                                        <p:tgtEl>
                                          <p:spTgt spid="3"/>
                                        </p:tgtEl>
                                        <p:attrNameLst>
                                          <p:attrName>r</p:attrName>
                                        </p:attrNameLst>
                                      </p:cBhvr>
                                    </p:animRot>
                                    <p:animRot by="120000">
                                      <p:cBhvr>
                                        <p:cTn id="16"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732378653"/>
</p:tagLst>
</file>

<file path=ppt/tags/tag2.xml><?xml version="1.0" encoding="utf-8"?>
<p:tagLst xmlns:a="http://schemas.openxmlformats.org/drawingml/2006/main" xmlns:r="http://schemas.openxmlformats.org/officeDocument/2006/relationships" xmlns:p="http://schemas.openxmlformats.org/presentationml/2006/main">
  <p:tag name="PA" val="v3.0.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Response to Intervention: The Alphabet by Slidesgo">
  <a:themeElements>
    <a:clrScheme name="Simple Light">
      <a:dk1>
        <a:srgbClr val="3F2732"/>
      </a:dk1>
      <a:lt1>
        <a:srgbClr val="FAF4F2"/>
      </a:lt1>
      <a:dk2>
        <a:srgbClr val="3F2732"/>
      </a:dk2>
      <a:lt2>
        <a:srgbClr val="FAF4F2"/>
      </a:lt2>
      <a:accent1>
        <a:srgbClr val="FF835F"/>
      </a:accent1>
      <a:accent2>
        <a:srgbClr val="ACDCDC"/>
      </a:accent2>
      <a:accent3>
        <a:srgbClr val="FFB034"/>
      </a:accent3>
      <a:accent4>
        <a:srgbClr val="55C2B1"/>
      </a:accent4>
      <a:accent5>
        <a:srgbClr val="8C4C5E"/>
      </a:accent5>
      <a:accent6>
        <a:srgbClr val="FFC4C7"/>
      </a:accent6>
      <a:hlink>
        <a:srgbClr val="3F2732"/>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1889</TotalTime>
  <Words>2535</Words>
  <Application>Microsoft Office PowerPoint</Application>
  <PresentationFormat>Widescreen</PresentationFormat>
  <Paragraphs>204</Paragraphs>
  <Slides>49</Slides>
  <Notes>4</Notes>
  <HiddenSlides>0</HiddenSlides>
  <MMClips>0</MMClips>
  <ScaleCrop>false</ScaleCrop>
  <HeadingPairs>
    <vt:vector size="6" baseType="variant">
      <vt:variant>
        <vt:lpstr>Fonts Used</vt:lpstr>
      </vt:variant>
      <vt:variant>
        <vt:i4>16</vt:i4>
      </vt:variant>
      <vt:variant>
        <vt:lpstr>Theme</vt:lpstr>
      </vt:variant>
      <vt:variant>
        <vt:i4>5</vt:i4>
      </vt:variant>
      <vt:variant>
        <vt:lpstr>Slide Titles</vt:lpstr>
      </vt:variant>
      <vt:variant>
        <vt:i4>49</vt:i4>
      </vt:variant>
    </vt:vector>
  </HeadingPairs>
  <TitlesOfParts>
    <vt:vector size="70" baseType="lpstr">
      <vt:lpstr>Microsoft YaHei</vt:lpstr>
      <vt:lpstr>.VnArial</vt:lpstr>
      <vt:lpstr>Arial</vt:lpstr>
      <vt:lpstr>Arial-Rounded</vt:lpstr>
      <vt:lpstr>Calibri</vt:lpstr>
      <vt:lpstr>Calibri Light</vt:lpstr>
      <vt:lpstr>Chewy</vt:lpstr>
      <vt:lpstr>Comfortaa</vt:lpstr>
      <vt:lpstr>Delius Unicase</vt:lpstr>
      <vt:lpstr>HP001 4 hàng</vt:lpstr>
      <vt:lpstr>Livvic</vt:lpstr>
      <vt:lpstr>Roboto</vt:lpstr>
      <vt:lpstr>Roboto Condensed Light</vt:lpstr>
      <vt:lpstr>Times New Roman</vt:lpstr>
      <vt:lpstr>小考拉体</vt:lpstr>
      <vt:lpstr>等线</vt:lpstr>
      <vt:lpstr>Office Theme</vt:lpstr>
      <vt:lpstr>Response to Intervention: The Alphabet by Slidesgo</vt:lpstr>
      <vt:lpstr>1_Office Theme</vt:lpstr>
      <vt:lpstr>2_Office Theme</vt:lpstr>
      <vt:lpstr>4_Office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linhmx</dc:creator>
  <cp:lastModifiedBy>Mai</cp:lastModifiedBy>
  <cp:revision>199</cp:revision>
  <dcterms:created xsi:type="dcterms:W3CDTF">2021-06-18T23:20:35Z</dcterms:created>
  <dcterms:modified xsi:type="dcterms:W3CDTF">2022-03-20T21:39:55Z</dcterms:modified>
</cp:coreProperties>
</file>