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4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  <p:sldMasterId id="2147483767" r:id="rId4"/>
    <p:sldMasterId id="2147483810" r:id="rId5"/>
    <p:sldMasterId id="2147483830" r:id="rId6"/>
  </p:sldMasterIdLst>
  <p:notesMasterIdLst>
    <p:notesMasterId r:id="rId47"/>
  </p:notesMasterIdLst>
  <p:sldIdLst>
    <p:sldId id="508" r:id="rId7"/>
    <p:sldId id="295" r:id="rId8"/>
    <p:sldId id="296" r:id="rId9"/>
    <p:sldId id="497" r:id="rId10"/>
    <p:sldId id="258" r:id="rId11"/>
    <p:sldId id="297" r:id="rId12"/>
    <p:sldId id="260" r:id="rId13"/>
    <p:sldId id="498" r:id="rId14"/>
    <p:sldId id="507" r:id="rId15"/>
    <p:sldId id="265" r:id="rId16"/>
    <p:sldId id="264" r:id="rId17"/>
    <p:sldId id="320" r:id="rId18"/>
    <p:sldId id="511" r:id="rId19"/>
    <p:sldId id="510" r:id="rId20"/>
    <p:sldId id="522" r:id="rId21"/>
    <p:sldId id="506" r:id="rId22"/>
    <p:sldId id="473" r:id="rId23"/>
    <p:sldId id="393" r:id="rId24"/>
    <p:sldId id="523" r:id="rId25"/>
    <p:sldId id="524" r:id="rId26"/>
    <p:sldId id="514" r:id="rId27"/>
    <p:sldId id="499" r:id="rId28"/>
    <p:sldId id="277" r:id="rId29"/>
    <p:sldId id="515" r:id="rId30"/>
    <p:sldId id="516" r:id="rId31"/>
    <p:sldId id="343" r:id="rId32"/>
    <p:sldId id="372" r:id="rId33"/>
    <p:sldId id="284" r:id="rId34"/>
    <p:sldId id="504" r:id="rId35"/>
    <p:sldId id="285" r:id="rId36"/>
    <p:sldId id="287" r:id="rId37"/>
    <p:sldId id="518" r:id="rId38"/>
    <p:sldId id="291" r:id="rId39"/>
    <p:sldId id="519" r:id="rId40"/>
    <p:sldId id="520" r:id="rId41"/>
    <p:sldId id="257" r:id="rId42"/>
    <p:sldId id="359" r:id="rId43"/>
    <p:sldId id="521" r:id="rId44"/>
    <p:sldId id="525" r:id="rId45"/>
    <p:sldId id="351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99FF33"/>
    <a:srgbClr val="FF9900"/>
    <a:srgbClr val="117D09"/>
    <a:srgbClr val="CCFF33"/>
    <a:srgbClr val="FF0066"/>
    <a:srgbClr val="F5C755"/>
    <a:srgbClr val="FDC7D3"/>
    <a:srgbClr val="BAE18F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fld id="{6BB4711D-63B7-4435-AB98-923CAB1B4614}" type="slidenum">
              <a:rPr lang="zh-CN" altLang="en-US" sz="1200" smtClean="0">
                <a:solidFill>
                  <a:prstClr val="black"/>
                </a:solidFill>
              </a:rPr>
              <a:pPr/>
              <a:t>9</a:t>
            </a:fld>
            <a:endParaRPr lang="zh-CN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8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3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4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852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1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4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3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0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9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7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14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98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84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75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97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78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52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37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314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1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749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775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446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9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7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760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9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56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409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76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1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CB40-0ED5-413E-B7F7-6AE7894BA8B4}" type="datetimeFigureOut">
              <a:rPr lang="en-US" smtClean="0">
                <a:solidFill>
                  <a:prstClr val="black"/>
                </a:solidFill>
              </a:rPr>
              <a:pPr/>
              <a:t>14-Mar-22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7CE73-BDF6-4A48-93A9-BDEB7B3CF3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FFD3F-3DAE-094C-B747-16249A32188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9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FFD3F-3DAE-094C-B747-16249A32188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0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FFD3F-3DAE-094C-B747-16249A32188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25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6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2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2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5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685633" y="3545667"/>
            <a:ext cx="6820800" cy="1631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685633" y="5018400"/>
            <a:ext cx="6820800" cy="72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4139833" y="1638099"/>
            <a:ext cx="3912400" cy="1838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/>
          <p:nvPr/>
        </p:nvSpPr>
        <p:spPr>
          <a:xfrm>
            <a:off x="-271713" y="189801"/>
            <a:ext cx="1760817" cy="1968691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5400000">
            <a:off x="-489406" y="5187453"/>
            <a:ext cx="2981108" cy="1393040"/>
            <a:chOff x="2431350" y="1519275"/>
            <a:chExt cx="925925" cy="432675"/>
          </a:xfrm>
        </p:grpSpPr>
        <p:sp>
          <p:nvSpPr>
            <p:cNvPr id="82" name="Google Shape;82;p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3600121" flipH="1">
            <a:off x="-302790" y="948949"/>
            <a:ext cx="2310028" cy="1261917"/>
            <a:chOff x="6928067" y="2555588"/>
            <a:chExt cx="1830919" cy="1000190"/>
          </a:xfrm>
        </p:grpSpPr>
        <p:sp>
          <p:nvSpPr>
            <p:cNvPr id="89" name="Google Shape;89;p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0" name="Google Shape;100;p3"/>
          <p:cNvSpPr/>
          <p:nvPr/>
        </p:nvSpPr>
        <p:spPr>
          <a:xfrm>
            <a:off x="10634404" y="-423099"/>
            <a:ext cx="1760809" cy="4442899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/>
          <p:nvPr/>
        </p:nvSpPr>
        <p:spPr>
          <a:xfrm rot="-9900051" flipH="1">
            <a:off x="10420009" y="2434666"/>
            <a:ext cx="2038137" cy="184540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662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28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78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41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8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338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19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794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518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00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31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302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604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24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017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31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61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366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37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75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92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68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484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600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24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8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29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14-Mar-22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8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14-Mar-22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21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14-Mar-22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84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14-Mar-22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5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14-Mar-22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3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14-Mar-22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9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72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0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3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0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16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4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4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4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86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1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5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7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0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5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9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4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1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65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497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571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826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63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5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3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265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3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0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17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4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25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6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5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46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9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617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27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58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5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4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1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2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4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image" Target="../media/image4.png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image" Target="../media/image3.png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90" r:id="rId3"/>
    <p:sldLayoutId id="2147483889" r:id="rId4"/>
    <p:sldLayoutId id="2147483888" r:id="rId5"/>
    <p:sldLayoutId id="2147483887" r:id="rId6"/>
    <p:sldLayoutId id="2147483886" r:id="rId7"/>
    <p:sldLayoutId id="2147483829" r:id="rId8"/>
    <p:sldLayoutId id="2147483828" r:id="rId9"/>
    <p:sldLayoutId id="2147483827" r:id="rId10"/>
    <p:sldLayoutId id="2147483826" r:id="rId11"/>
    <p:sldLayoutId id="2147483825" r:id="rId12"/>
    <p:sldLayoutId id="2147483824" r:id="rId13"/>
    <p:sldLayoutId id="2147483823" r:id="rId14"/>
    <p:sldLayoutId id="2147483822" r:id="rId15"/>
    <p:sldLayoutId id="2147483794" r:id="rId16"/>
    <p:sldLayoutId id="2147483738" r:id="rId17"/>
    <p:sldLayoutId id="2147483736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893" r:id="rId24"/>
    <p:sldLayoutId id="2147483885" r:id="rId25"/>
    <p:sldLayoutId id="2147483880" r:id="rId26"/>
    <p:sldLayoutId id="2147483879" r:id="rId27"/>
    <p:sldLayoutId id="2147483878" r:id="rId28"/>
    <p:sldLayoutId id="2147483877" r:id="rId29"/>
    <p:sldLayoutId id="2147483809" r:id="rId30"/>
    <p:sldLayoutId id="2147483802" r:id="rId31"/>
    <p:sldLayoutId id="2147483801" r:id="rId32"/>
    <p:sldLayoutId id="2147483800" r:id="rId33"/>
    <p:sldLayoutId id="2147483799" r:id="rId34"/>
    <p:sldLayoutId id="2147483798" r:id="rId35"/>
    <p:sldLayoutId id="2147483797" r:id="rId36"/>
    <p:sldLayoutId id="2147483796" r:id="rId37"/>
    <p:sldLayoutId id="2147483795" r:id="rId38"/>
    <p:sldLayoutId id="2147483793" r:id="rId39"/>
    <p:sldLayoutId id="2147483792" r:id="rId40"/>
    <p:sldLayoutId id="2147483791" r:id="rId41"/>
    <p:sldLayoutId id="2147483696" r:id="rId42"/>
    <p:sldLayoutId id="2147483656" r:id="rId43"/>
    <p:sldLayoutId id="2147483657" r:id="rId44"/>
    <p:sldLayoutId id="2147483658" r:id="rId45"/>
    <p:sldLayoutId id="2147483659" r:id="rId46"/>
    <p:sldLayoutId id="2147483660" r:id="rId47"/>
    <p:sldLayoutId id="2147483678" r:id="rId48"/>
    <p:sldLayoutId id="2147483884" r:id="rId49"/>
    <p:sldLayoutId id="2147483883" r:id="rId50"/>
    <p:sldLayoutId id="2147483882" r:id="rId51"/>
    <p:sldLayoutId id="2147483881" r:id="rId52"/>
    <p:sldLayoutId id="2147483808" r:id="rId53"/>
    <p:sldLayoutId id="2147483807" r:id="rId54"/>
    <p:sldLayoutId id="2147483806" r:id="rId55"/>
    <p:sldLayoutId id="2147483805" r:id="rId56"/>
    <p:sldLayoutId id="2147483804" r:id="rId57"/>
    <p:sldLayoutId id="2147483803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892" r:id="rId8"/>
    <p:sldLayoutId id="2147483876" r:id="rId9"/>
    <p:sldLayoutId id="2147483875" r:id="rId10"/>
    <p:sldLayoutId id="2147483691" r:id="rId11"/>
    <p:sldLayoutId id="2147483692" r:id="rId12"/>
    <p:sldLayoutId id="2147483891" r:id="rId13"/>
    <p:sldLayoutId id="21474838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2" r:id="rId14"/>
    <p:sldLayoutId id="2147483790" r:id="rId15"/>
    <p:sldLayoutId id="2147483763" r:id="rId16"/>
    <p:sldLayoutId id="2147483764" r:id="rId17"/>
    <p:sldLayoutId id="2147483765" r:id="rId18"/>
    <p:sldLayoutId id="21474837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84" r:id="rId2"/>
    <p:sldLayoutId id="2147483783" r:id="rId3"/>
    <p:sldLayoutId id="2147483780" r:id="rId4"/>
    <p:sldLayoutId id="2147483779" r:id="rId5"/>
    <p:sldLayoutId id="2147483769" r:id="rId6"/>
    <p:sldLayoutId id="2147483789" r:id="rId7"/>
    <p:sldLayoutId id="2147483788" r:id="rId8"/>
    <p:sldLayoutId id="2147483787" r:id="rId9"/>
    <p:sldLayoutId id="2147483786" r:id="rId10"/>
    <p:sldLayoutId id="2147483785" r:id="rId11"/>
    <p:sldLayoutId id="2147483782" r:id="rId12"/>
    <p:sldLayoutId id="2147483781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14-Mar-22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2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09881" cy="6858000"/>
            <a:chOff x="0" y="0"/>
            <a:chExt cx="12309881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zh-CN" altLang="en-US" sz="2400" dirty="0">
                    <a:solidFill>
                      <a:prstClr val="white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</a:rPr>
                  <a:t>请在此输入标题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785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73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7" r:id="rId38"/>
    <p:sldLayoutId id="2147483868" r:id="rId39"/>
    <p:sldLayoutId id="2147483869" r:id="rId40"/>
    <p:sldLayoutId id="2147483870" r:id="rId41"/>
    <p:sldLayoutId id="2147483871" r:id="rId42"/>
    <p:sldLayoutId id="2147483872" r:id="rId4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microsoft.com/office/2007/relationships/hdphoto" Target="../media/hdphoto5.wdp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1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emf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image" Target="../media/image47.png"/><Relationship Id="rId10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7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5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0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0.pn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0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53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1545" y="2571659"/>
            <a:ext cx="63129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219" y="-981386"/>
            <a:ext cx="1816820" cy="2212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505709" y="316990"/>
            <a:ext cx="10047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209575-8586-454D-8C49-7503C9908CDB}"/>
              </a:ext>
            </a:extLst>
          </p:cNvPr>
          <p:cNvSpPr txBox="1"/>
          <p:nvPr/>
        </p:nvSpPr>
        <p:spPr>
          <a:xfrm>
            <a:off x="488351" y="5655209"/>
            <a:ext cx="11321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8351" y="1249662"/>
            <a:ext cx="4576763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959" y="1230903"/>
            <a:ext cx="6108380" cy="407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880576" y="-1846298"/>
            <a:ext cx="14805890" cy="312189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BA450D9-01FE-46F1-B838-DE42867FB8F1}"/>
              </a:ext>
            </a:extLst>
          </p:cNvPr>
          <p:cNvGrpSpPr/>
          <p:nvPr/>
        </p:nvGrpSpPr>
        <p:grpSpPr>
          <a:xfrm>
            <a:off x="3106226" y="81201"/>
            <a:ext cx="8770512" cy="1778845"/>
            <a:chOff x="3528082" y="1192381"/>
            <a:chExt cx="7846752" cy="1778845"/>
          </a:xfrm>
        </p:grpSpPr>
        <p:sp>
          <p:nvSpPr>
            <p:cNvPr id="6" name="Rounded Rectangle 5"/>
            <p:cNvSpPr/>
            <p:nvPr/>
          </p:nvSpPr>
          <p:spPr>
            <a:xfrm>
              <a:off x="3528082" y="1405895"/>
              <a:ext cx="7846752" cy="1565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12901" y="1571013"/>
              <a:ext cx="7677116" cy="13138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9708" y="1198520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197667" y="1192381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155328" y="-16463"/>
            <a:ext cx="2537440" cy="165258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24893" y="607329"/>
            <a:ext cx="876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5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54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512" y="558840"/>
            <a:ext cx="19950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84" y="2119266"/>
            <a:ext cx="3287374" cy="4388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795" y="2172660"/>
            <a:ext cx="3018723" cy="42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 đang 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gì vậy? –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9981F64-23DF-4F64-BB22-B2CEF778333D}"/>
              </a:ext>
            </a:extLst>
          </p:cNvPr>
          <p:cNvCxnSpPr>
            <a:cxnSpLocks/>
          </p:cNvCxnSpPr>
          <p:nvPr/>
        </p:nvCxnSpPr>
        <p:spPr>
          <a:xfrm>
            <a:off x="10604268" y="2150913"/>
            <a:ext cx="11976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8A775B5-CF52-404D-A508-13D9CE7EFA2D}"/>
              </a:ext>
            </a:extLst>
          </p:cNvPr>
          <p:cNvCxnSpPr>
            <a:cxnSpLocks/>
          </p:cNvCxnSpPr>
          <p:nvPr/>
        </p:nvCxnSpPr>
        <p:spPr>
          <a:xfrm>
            <a:off x="6474372" y="1452769"/>
            <a:ext cx="10070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2A7082D-CBEC-4412-ACEF-9BED90E33D6F}"/>
              </a:ext>
            </a:extLst>
          </p:cNvPr>
          <p:cNvCxnSpPr>
            <a:cxnSpLocks/>
          </p:cNvCxnSpPr>
          <p:nvPr/>
        </p:nvCxnSpPr>
        <p:spPr>
          <a:xfrm>
            <a:off x="3158230" y="6063435"/>
            <a:ext cx="119763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70A124A-76E6-4527-9377-1F7774810B3C}"/>
              </a:ext>
            </a:extLst>
          </p:cNvPr>
          <p:cNvCxnSpPr>
            <a:cxnSpLocks/>
          </p:cNvCxnSpPr>
          <p:nvPr/>
        </p:nvCxnSpPr>
        <p:spPr>
          <a:xfrm>
            <a:off x="8464101" y="5370907"/>
            <a:ext cx="5500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F6FE7D92-6CCA-4221-A31B-41CAC2DC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487025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71875" y="0"/>
              <a:ext cx="8620125" cy="6858000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4390119" y="332163"/>
            <a:ext cx="6949393" cy="1100057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4853741" y="1944507"/>
            <a:ext cx="55999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 xuống</a:t>
            </a:r>
            <a:endParaRPr lang="en-US" sz="4800" b="1" smtClean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 </a:t>
            </a:r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 </a:t>
            </a:r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0197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Cháu </a:t>
            </a: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 </a:t>
            </a: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 vậy? –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25221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F6FE7D92-6CCA-4221-A31B-41CAC2DC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59A268C-93B4-48F5-B205-DD5C71F0425D}"/>
              </a:ext>
            </a:extLst>
          </p:cNvPr>
          <p:cNvSpPr txBox="1"/>
          <p:nvPr/>
        </p:nvSpPr>
        <p:spPr>
          <a:xfrm>
            <a:off x="2015924" y="6044556"/>
            <a:ext cx="58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527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9" grpId="0"/>
      <p:bldP spid="12" grpId="0" animBg="1"/>
      <p:bldP spid="17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91952" y="1278174"/>
            <a:ext cx="11430765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Hạt giống tâm hồn – Phép màu có giá bao nhiêu?)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F6FE7D92-6CCA-4221-A31B-41CAC2DC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9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9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=""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1590229" y="1186019"/>
            <a:ext cx="667324" cy="615552"/>
          </a:xfrm>
          <a:prstGeom prst="ellipse">
            <a:avLst/>
          </a:prstGeom>
          <a:solidFill>
            <a:srgbClr val="CCFF33"/>
          </a:solidFill>
          <a:ln>
            <a:solidFill>
              <a:srgbClr val="117D09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2193672" y="1186019"/>
            <a:ext cx="573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3999" y="361408"/>
            <a:ext cx="5751514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ground, starfish, invertebrate, echinoderm&#10;&#10;Description automatically generated">
            <a:extLst>
              <a:ext uri="{FF2B5EF4-FFF2-40B4-BE49-F238E27FC236}">
                <a16:creationId xmlns="" xmlns:a16="http://schemas.microsoft.com/office/drawing/2014/main" id="{1511CFD2-8A56-46B0-A849-E75691C52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5" y="2580047"/>
            <a:ext cx="4786318" cy="3246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A picture containing snow, starfish, echinoderm, invertebrate&#10;&#10;Description automatically generated">
            <a:extLst>
              <a:ext uri="{FF2B5EF4-FFF2-40B4-BE49-F238E27FC236}">
                <a16:creationId xmlns="" xmlns:a16="http://schemas.microsoft.com/office/drawing/2014/main" id="{3E4EE347-ABDC-4554-9F12-43745E0BA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42869"/>
            <a:ext cx="5865054" cy="29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=""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933345" y="1374291"/>
            <a:ext cx="411971" cy="4294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469055" y="1252605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496562" y="1219262"/>
            <a:ext cx="8383664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3496562" y="384029"/>
            <a:ext cx="5465763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747;p69">
            <a:extLst>
              <a:ext uri="{FF2B5EF4-FFF2-40B4-BE49-F238E27FC236}">
                <a16:creationId xmlns="" xmlns:a16="http://schemas.microsoft.com/office/drawing/2014/main" id="{E23798BC-D85B-4F2D-8EC5-D4CCB42E6A56}"/>
              </a:ext>
            </a:extLst>
          </p:cNvPr>
          <p:cNvSpPr/>
          <p:nvPr/>
        </p:nvSpPr>
        <p:spPr>
          <a:xfrm>
            <a:off x="933344" y="2562723"/>
            <a:ext cx="411971" cy="4294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1F2E99-2C1D-4400-A868-E223C48A59B2}"/>
              </a:ext>
            </a:extLst>
          </p:cNvPr>
          <p:cNvSpPr txBox="1"/>
          <p:nvPr/>
        </p:nvSpPr>
        <p:spPr>
          <a:xfrm>
            <a:off x="1469055" y="2469679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5BBFADD-070C-4817-BA8D-CF32F5D9B86E}"/>
              </a:ext>
            </a:extLst>
          </p:cNvPr>
          <p:cNvSpPr txBox="1"/>
          <p:nvPr/>
        </p:nvSpPr>
        <p:spPr>
          <a:xfrm>
            <a:off x="3682300" y="2421727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Waves crashing on a beach&#10;&#10;Description automatically generated with medium confidence">
            <a:extLst>
              <a:ext uri="{FF2B5EF4-FFF2-40B4-BE49-F238E27FC236}">
                <a16:creationId xmlns="" xmlns:a16="http://schemas.microsoft.com/office/drawing/2014/main" id="{99C5DFF4-F01D-4296-93BB-63E9B2B7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16" y="3116010"/>
            <a:ext cx="6192266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4;p79">
            <a:extLst>
              <a:ext uri="{FF2B5EF4-FFF2-40B4-BE49-F238E27FC236}">
                <a16:creationId xmlns=""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861528" y="1268436"/>
            <a:ext cx="9408984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874;p79">
            <a:extLst>
              <a:ext uri="{FF2B5EF4-FFF2-40B4-BE49-F238E27FC236}">
                <a16:creationId xmlns="" xmlns:a16="http://schemas.microsoft.com/office/drawing/2014/main" id="{2C4AD102-FC5F-4341-A9DF-919698A3BF46}"/>
              </a:ext>
            </a:extLst>
          </p:cNvPr>
          <p:cNvSpPr txBox="1"/>
          <p:nvPr/>
        </p:nvSpPr>
        <p:spPr>
          <a:xfrm>
            <a:off x="861528" y="3712930"/>
            <a:ext cx="10183781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3AFB1D7-AC7A-4356-A8CA-A901FE12F18E}"/>
              </a:ext>
            </a:extLst>
          </p:cNvPr>
          <p:cNvGrpSpPr/>
          <p:nvPr/>
        </p:nvGrpSpPr>
        <p:grpSpPr>
          <a:xfrm>
            <a:off x="3245858" y="253182"/>
            <a:ext cx="6104745" cy="773417"/>
            <a:chOff x="5585897" y="4488769"/>
            <a:chExt cx="5280066" cy="773417"/>
          </a:xfrm>
        </p:grpSpPr>
        <p:sp>
          <p:nvSpPr>
            <p:cNvPr id="5" name="Rounded Rectangular Callout 3">
              <a:extLst>
                <a:ext uri="{FF2B5EF4-FFF2-40B4-BE49-F238E27FC236}">
                  <a16:creationId xmlns="" xmlns:a16="http://schemas.microsoft.com/office/drawing/2014/main" id="{136667B4-26AB-41DC-BFF1-B147CD0A5617}"/>
                </a:ext>
              </a:extLst>
            </p:cNvPr>
            <p:cNvSpPr/>
            <p:nvPr/>
          </p:nvSpPr>
          <p:spPr>
            <a:xfrm>
              <a:off x="6090568" y="4488769"/>
              <a:ext cx="4176347" cy="773417"/>
            </a:xfrm>
            <a:prstGeom prst="wedgeRoundRectCallout">
              <a:avLst>
                <a:gd name="adj1" fmla="val 69484"/>
                <a:gd name="adj2" fmla="val 414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8876B45-8B11-4A06-A2B7-5BD98EF2E73D}"/>
                </a:ext>
              </a:extLst>
            </p:cNvPr>
            <p:cNvSpPr txBox="1"/>
            <p:nvPr/>
          </p:nvSpPr>
          <p:spPr>
            <a:xfrm>
              <a:off x="5585897" y="4559337"/>
              <a:ext cx="52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4730500" y="3278724"/>
            <a:ext cx="233177" cy="388357"/>
            <a:chOff x="9761963" y="1314821"/>
            <a:chExt cx="265366" cy="4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BD34B88-F0EF-4700-8A39-7393C5858E01}"/>
              </a:ext>
            </a:extLst>
          </p:cNvPr>
          <p:cNvCxnSpPr>
            <a:cxnSpLocks/>
          </p:cNvCxnSpPr>
          <p:nvPr/>
        </p:nvCxnSpPr>
        <p:spPr>
          <a:xfrm flipH="1">
            <a:off x="5234560" y="1633233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6514395" y="2472791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4C678D7-EDF6-44B5-AF5C-13B80327646E}"/>
              </a:ext>
            </a:extLst>
          </p:cNvPr>
          <p:cNvCxnSpPr>
            <a:cxnSpLocks/>
          </p:cNvCxnSpPr>
          <p:nvPr/>
        </p:nvCxnSpPr>
        <p:spPr>
          <a:xfrm flipH="1">
            <a:off x="10154421" y="2429773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5C9FC6F-BCDB-40DE-97FD-479AB13A491D}"/>
              </a:ext>
            </a:extLst>
          </p:cNvPr>
          <p:cNvGrpSpPr/>
          <p:nvPr/>
        </p:nvGrpSpPr>
        <p:grpSpPr>
          <a:xfrm>
            <a:off x="7012653" y="5769067"/>
            <a:ext cx="233177" cy="388357"/>
            <a:chOff x="9761963" y="1314821"/>
            <a:chExt cx="265366" cy="4719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98208D4F-186C-459B-81BE-0F2AFF310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8BAECF20-1C73-46FB-B9A5-BCE3566BC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64F3C42-9D35-41EB-A720-50DF6CF32724}"/>
              </a:ext>
            </a:extLst>
          </p:cNvPr>
          <p:cNvCxnSpPr>
            <a:cxnSpLocks/>
          </p:cNvCxnSpPr>
          <p:nvPr/>
        </p:nvCxnSpPr>
        <p:spPr>
          <a:xfrm flipH="1">
            <a:off x="5381915" y="404977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1335CC9-75AF-4357-AE08-4DFE315B606E}"/>
              </a:ext>
            </a:extLst>
          </p:cNvPr>
          <p:cNvCxnSpPr>
            <a:cxnSpLocks/>
          </p:cNvCxnSpPr>
          <p:nvPr/>
        </p:nvCxnSpPr>
        <p:spPr>
          <a:xfrm flipH="1">
            <a:off x="4918529" y="4877273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10911413" y="4877272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506A20E1-18B6-4494-9D00-21AE93834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00" r="90000">
                        <a14:foregroundMark x1="61781" y1="34982" x2="62040" y2="37106"/>
                        <a14:foregroundMark x1="57541" y1="37487" x2="57626" y2="37685"/>
                        <a14:foregroundMark x1="9900" y1="27685" x2="12700" y2="36852"/>
                        <a14:foregroundMark x1="12700" y1="36852" x2="12700" y2="36852"/>
                        <a14:foregroundMark x1="4900" y1="29630" x2="7200" y2="35741"/>
                        <a14:foregroundMark x1="2200" y1="36667" x2="3100" y2="37315"/>
                        <a14:foregroundMark x1="9500" y1="27130" x2="13100" y2="32407"/>
                        <a14:foregroundMark x1="12900" y1="25000" x2="18400" y2="33241"/>
                        <a14:foregroundMark x1="6500" y1="26204" x2="15300" y2="21759"/>
                        <a14:foregroundMark x1="15300" y1="21759" x2="18200" y2="22222"/>
                        <a14:foregroundMark x1="24800" y1="31111" x2="23400" y2="33426"/>
                        <a14:foregroundMark x1="20500" y1="29630" x2="20900" y2="30926"/>
                        <a14:foregroundMark x1="25300" y1="30093" x2="25300" y2="30093"/>
                        <a14:foregroundMark x1="25500" y1="29259" x2="25500" y2="30093"/>
                        <a14:foregroundMark x1="3100" y1="32407" x2="3500" y2="33056"/>
                        <a14:foregroundMark x1="25300" y1="30741" x2="25300" y2="30093"/>
                        <a14:foregroundMark x1="25000" y1="30741" x2="26000" y2="29259"/>
                        <a14:foregroundMark x1="26400" y1="29259" x2="25300" y2="31759"/>
                        <a14:foregroundMark x1="33500" y1="24259" x2="38100" y2="38611"/>
                        <a14:foregroundMark x1="35300" y1="24259" x2="32400" y2="33241"/>
                        <a14:foregroundMark x1="32400" y1="33241" x2="36100" y2="39907"/>
                        <a14:foregroundMark x1="33500" y1="27130" x2="43000" y2="28611"/>
                        <a14:foregroundMark x1="43000" y1="28611" x2="43600" y2="32778"/>
                        <a14:foregroundMark x1="29800" y1="23148" x2="35000" y2="23148"/>
                        <a14:foregroundMark x1="27800" y1="38056" x2="27800" y2="39907"/>
                        <a14:foregroundMark x1="43000" y1="35093" x2="43000" y2="39630"/>
                        <a14:foregroundMark x1="46700" y1="38056" x2="47600" y2="39167"/>
                        <a14:foregroundMark x1="38600" y1="25093" x2="45400" y2="26944"/>
                        <a14:foregroundMark x1="35500" y1="22593" x2="45500" y2="26111"/>
                        <a14:foregroundMark x1="45500" y1="26111" x2="45700" y2="26389"/>
                        <a14:foregroundMark x1="40600" y1="24167" x2="41600" y2="24444"/>
                        <a14:foregroundMark x1="42200" y1="24815" x2="47700" y2="25463"/>
                        <a14:foregroundMark x1="42900" y1="26019" x2="41200" y2="26389"/>
                        <a14:foregroundMark x1="39500" y1="22870" x2="46800" y2="28981"/>
                        <a14:foregroundMark x1="46800" y1="28981" x2="49300" y2="34907"/>
                        <a14:foregroundMark x1="45600" y1="27037" x2="49300" y2="39907"/>
                        <a14:backgroundMark x1="26900" y1="60370" x2="60900" y2="70000"/>
                        <a14:backgroundMark x1="60900" y1="70000" x2="51100" y2="52130"/>
                        <a14:backgroundMark x1="51100" y1="52130" x2="36200" y2="51667"/>
                        <a14:backgroundMark x1="36200" y1="51667" x2="24300" y2="57685"/>
                        <a14:backgroundMark x1="24300" y1="57685" x2="21600" y2="60926"/>
                        <a14:backgroundMark x1="35100" y1="24206" x2="35114" y2="24052"/>
                        <a14:backgroundMark x1="34275" y1="33175" x2="34306" y2="32834"/>
                        <a14:backgroundMark x1="47714" y1="25444" x2="55400" y2="25278"/>
                        <a14:backgroundMark x1="55400" y1="25278" x2="65100" y2="25833"/>
                        <a14:backgroundMark x1="49055" y1="29998" x2="73800" y2="27963"/>
                        <a14:backgroundMark x1="40800" y1="20278" x2="74300" y2="20093"/>
                        <a14:backgroundMark x1="74300" y1="20093" x2="76800" y2="20093"/>
                        <a14:backgroundMark x1="44300" y1="17963" x2="54600" y2="25370"/>
                        <a14:backgroundMark x1="47700" y1="17778" x2="48600" y2="21389"/>
                        <a14:backgroundMark x1="54100" y1="25833" x2="54100" y2="27685"/>
                        <a14:backgroundMark x1="57700" y1="28981" x2="63700" y2="47963"/>
                        <a14:backgroundMark x1="63700" y1="47963" x2="65400" y2="39815"/>
                        <a14:backgroundMark x1="65400" y1="39815" x2="57600" y2="26852"/>
                        <a14:backgroundMark x1="57600" y1="26852" x2="58300" y2="35741"/>
                        <a14:backgroundMark x1="58300" y1="35741" x2="61100" y2="35926"/>
                        <a14:backgroundMark x1="58200" y1="25833" x2="55800" y2="34352"/>
                        <a14:backgroundMark x1="55800" y1="34352" x2="55900" y2="42222"/>
                        <a14:backgroundMark x1="55900" y1="42222" x2="60000" y2="31481"/>
                        <a14:backgroundMark x1="60000" y1="31481" x2="57900" y2="20370"/>
                        <a14:backgroundMark x1="57900" y1="20370" x2="56200" y2="22685"/>
                        <a14:backgroundMark x1="53300" y1="29815" x2="54200" y2="38981"/>
                        <a14:backgroundMark x1="54200" y1="38981" x2="54800" y2="39630"/>
                        <a14:backgroundMark x1="71700" y1="32500" x2="72600" y2="37778"/>
                        <a14:backgroundMark x1="58500" y1="38056" x2="58200" y2="39630"/>
                        <a14:backgroundMark x1="61100" y1="29259" x2="62000" y2="3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88" y="-919559"/>
            <a:ext cx="4707642" cy="50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91952" y="1365363"/>
            <a:ext cx="11430765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Cháu </a:t>
            </a: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 </a:t>
            </a: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</a:t>
            </a: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 vậy? – Người đàn ông hỏi.</a:t>
            </a:r>
          </a:p>
          <a:p>
            <a:pPr algn="just">
              <a:lnSpc>
                <a:spcPts val="2800"/>
              </a:lnSpc>
            </a:pP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bé trả lời: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Hạt giống tâm hồn – Phép màu có giá bao nhiêu?)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184297" y="99793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F6FE7D92-6CCA-4221-A31B-41CAC2DC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9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8" y="1262743"/>
            <a:ext cx="4332514" cy="4332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3" y="1717223"/>
            <a:ext cx="3817367" cy="261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755435" y="339413"/>
            <a:ext cx="10681129" cy="784830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ĐEO KHẨU TRANG CHỐNG CORONA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8613" y="2406432"/>
            <a:ext cx="1774212" cy="33123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8878" y="2406432"/>
            <a:ext cx="1774212" cy="331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1"/>
            <a:ext cx="931077" cy="372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3" y="3746942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=""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886821" y="541662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092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730913" y="1701867"/>
            <a:ext cx="11430765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Cậu 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vẫn tiếp tục nhặt những con sao biển khác thả xuống biển và nói với người đàn ông: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393728" y="154240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F6FE7D92-6CCA-4221-A31B-41CAC2DC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9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9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509488" y="2580947"/>
            <a:ext cx="741976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07131" y="2580947"/>
            <a:ext cx="7624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endParaRPr lang="en-US" sz="6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804616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Cháu 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 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 vậy? –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774137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74994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36858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64554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836B13C3-1610-4154-BB14-9C4A3D303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2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2" y="2022827"/>
            <a:ext cx="4450832" cy="3254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6" y="3646431"/>
            <a:ext cx="4276104" cy="28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7907" y="3829050"/>
            <a:ext cx="487309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804616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Cháu 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 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 vậy? –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117D0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829993" y="63141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74994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36858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64554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836B13C3-1610-4154-BB14-9C4A3D303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9829801" y="20488"/>
            <a:ext cx="1833616" cy="729781"/>
          </a:xfrm>
          <a:prstGeom prst="wedgeEllipseCallout">
            <a:avLst>
              <a:gd name="adj1" fmla="val -61225"/>
              <a:gd name="adj2" fmla="val 402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9895515" y="177117"/>
            <a:ext cx="1678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5898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642936"/>
            <a:ext cx="11430002" cy="5715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7496" y="2586068"/>
            <a:ext cx="4235005" cy="117154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lIns="91416" tIns="45711" rIns="91416" bIns="45711" rtlCol="0" anchor="ctr"/>
          <a:lstStyle/>
          <a:p>
            <a:pPr algn="ctr" defTabSz="914130">
              <a:defRPr/>
            </a:pPr>
            <a:r>
              <a:rPr lang="en-US" sz="50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5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5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0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endParaRPr lang="en-US" sz="50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AD2297E-12B7-4FAB-B854-6F6F506CEE3B}"/>
              </a:ext>
            </a:extLst>
          </p:cNvPr>
          <p:cNvSpPr txBox="1"/>
          <p:nvPr/>
        </p:nvSpPr>
        <p:spPr>
          <a:xfrm>
            <a:off x="1049986" y="1590121"/>
            <a:ext cx="10647714" cy="3273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FB3A86B-DC5D-40E5-8252-05C52F2D9318}"/>
              </a:ext>
            </a:extLst>
          </p:cNvPr>
          <p:cNvGrpSpPr/>
          <p:nvPr/>
        </p:nvGrpSpPr>
        <p:grpSpPr>
          <a:xfrm>
            <a:off x="893310" y="226689"/>
            <a:ext cx="10688012" cy="1234718"/>
            <a:chOff x="294783" y="915918"/>
            <a:chExt cx="10688012" cy="1234718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2664C493-2183-4C79-AE42-9D5F2DA9350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6" name="Google Shape;418;p36">
                <a:extLst>
                  <a:ext uri="{FF2B5EF4-FFF2-40B4-BE49-F238E27FC236}">
                    <a16:creationId xmlns="" xmlns:a16="http://schemas.microsoft.com/office/drawing/2014/main" id="{749C91EC-7B55-4EB5-9A33-0329CBD3C1C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Google Shape;423;p36">
                <a:extLst>
                  <a:ext uri="{FF2B5EF4-FFF2-40B4-BE49-F238E27FC236}">
                    <a16:creationId xmlns="" xmlns:a16="http://schemas.microsoft.com/office/drawing/2014/main" id="{16B89D19-ABC8-4B3E-A944-264BE9DA86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6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78F13F4-0B11-4921-9FAD-06952CA9C54B}"/>
                </a:ext>
              </a:extLst>
            </p:cNvPr>
            <p:cNvSpPr txBox="1"/>
            <p:nvPr/>
          </p:nvSpPr>
          <p:spPr>
            <a:xfrm>
              <a:off x="869921" y="955437"/>
              <a:ext cx="10112874" cy="119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3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đàn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F487A0B-0228-43D1-B746-1A0039AEAB7F}"/>
              </a:ext>
            </a:extLst>
          </p:cNvPr>
          <p:cNvCxnSpPr>
            <a:cxnSpLocks/>
          </p:cNvCxnSpPr>
          <p:nvPr/>
        </p:nvCxnSpPr>
        <p:spPr>
          <a:xfrm>
            <a:off x="2469349" y="2661911"/>
            <a:ext cx="91119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D93F616-0A6D-4FEB-B323-9BF61193F973}"/>
              </a:ext>
            </a:extLst>
          </p:cNvPr>
          <p:cNvCxnSpPr>
            <a:cxnSpLocks/>
          </p:cNvCxnSpPr>
          <p:nvPr/>
        </p:nvCxnSpPr>
        <p:spPr>
          <a:xfrm flipV="1">
            <a:off x="1172132" y="3157538"/>
            <a:ext cx="8257618" cy="19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F85B38B-88B1-4F03-9BC5-51F412A76172}"/>
              </a:ext>
            </a:extLst>
          </p:cNvPr>
          <p:cNvSpPr txBox="1"/>
          <p:nvPr/>
        </p:nvSpPr>
        <p:spPr>
          <a:xfrm>
            <a:off x="1167777" y="5259409"/>
            <a:ext cx="1041213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5B125F6-D264-4F99-8BD5-080A211EDBB0}"/>
              </a:ext>
            </a:extLst>
          </p:cNvPr>
          <p:cNvSpPr txBox="1"/>
          <p:nvPr/>
        </p:nvSpPr>
        <p:spPr>
          <a:xfrm>
            <a:off x="1023575" y="1448038"/>
            <a:ext cx="10426359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0FDC20D-D154-4F05-BF8E-5BBC3C2B9D36}"/>
              </a:ext>
            </a:extLst>
          </p:cNvPr>
          <p:cNvGrpSpPr/>
          <p:nvPr/>
        </p:nvGrpSpPr>
        <p:grpSpPr>
          <a:xfrm>
            <a:off x="640549" y="234186"/>
            <a:ext cx="10669875" cy="1138773"/>
            <a:chOff x="294783" y="904650"/>
            <a:chExt cx="10669875" cy="1138773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15E78200-D3CA-4441-9F82-A9447B479F64}"/>
                </a:ext>
              </a:extLst>
            </p:cNvPr>
            <p:cNvGrpSpPr/>
            <p:nvPr/>
          </p:nvGrpSpPr>
          <p:grpSpPr>
            <a:xfrm>
              <a:off x="294783" y="915918"/>
              <a:ext cx="781464" cy="731520"/>
              <a:chOff x="3065608" y="1727884"/>
              <a:chExt cx="1278723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="" xmlns:a16="http://schemas.microsoft.com/office/drawing/2014/main" id="{4EB0E3D4-24DC-4508-9317-C0DA836D0650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36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="" xmlns:a16="http://schemas.microsoft.com/office/drawing/2014/main" id="{E6C91926-16A9-4F8D-97B6-B58306973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7332" y="1923885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1577932-238F-4C39-8B1B-E1E6053E25B4}"/>
                </a:ext>
              </a:extLst>
            </p:cNvPr>
            <p:cNvSpPr txBox="1"/>
            <p:nvPr/>
          </p:nvSpPr>
          <p:spPr>
            <a:xfrm>
              <a:off x="1126191" y="904650"/>
              <a:ext cx="983846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CC41D5EF-124F-4FF9-A69E-662A4F2754AA}"/>
              </a:ext>
            </a:extLst>
          </p:cNvPr>
          <p:cNvCxnSpPr>
            <a:cxnSpLocks/>
          </p:cNvCxnSpPr>
          <p:nvPr/>
        </p:nvCxnSpPr>
        <p:spPr>
          <a:xfrm>
            <a:off x="1540013" y="3092442"/>
            <a:ext cx="97704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8A0E8A4-91FA-4E14-A5A8-2FB20DAEC604}"/>
              </a:ext>
            </a:extLst>
          </p:cNvPr>
          <p:cNvCxnSpPr>
            <a:cxnSpLocks/>
          </p:cNvCxnSpPr>
          <p:nvPr/>
        </p:nvCxnSpPr>
        <p:spPr>
          <a:xfrm>
            <a:off x="1093915" y="3498059"/>
            <a:ext cx="7995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3F6BF99-68D0-4AAA-922B-1670627C5071}"/>
              </a:ext>
            </a:extLst>
          </p:cNvPr>
          <p:cNvCxnSpPr>
            <a:cxnSpLocks/>
          </p:cNvCxnSpPr>
          <p:nvPr/>
        </p:nvCxnSpPr>
        <p:spPr>
          <a:xfrm>
            <a:off x="1747400" y="4733669"/>
            <a:ext cx="9563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E8BBB009-3B0A-43DA-ACA7-19D44BC927C8}"/>
              </a:ext>
            </a:extLst>
          </p:cNvPr>
          <p:cNvCxnSpPr>
            <a:cxnSpLocks/>
          </p:cNvCxnSpPr>
          <p:nvPr/>
        </p:nvCxnSpPr>
        <p:spPr>
          <a:xfrm>
            <a:off x="1093915" y="5139286"/>
            <a:ext cx="9753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E7BA97-30F1-4DA9-8AE3-AC2BC7C5E370}"/>
              </a:ext>
            </a:extLst>
          </p:cNvPr>
          <p:cNvCxnSpPr>
            <a:cxnSpLocks/>
          </p:cNvCxnSpPr>
          <p:nvPr/>
        </p:nvCxnSpPr>
        <p:spPr>
          <a:xfrm>
            <a:off x="1539035" y="4321013"/>
            <a:ext cx="1963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0FDC20D-D154-4F05-BF8E-5BBC3C2B9D36}"/>
              </a:ext>
            </a:extLst>
          </p:cNvPr>
          <p:cNvGrpSpPr/>
          <p:nvPr/>
        </p:nvGrpSpPr>
        <p:grpSpPr>
          <a:xfrm>
            <a:off x="640549" y="394607"/>
            <a:ext cx="10669875" cy="1138773"/>
            <a:chOff x="294783" y="904650"/>
            <a:chExt cx="10669875" cy="1138773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15E78200-D3CA-4441-9F82-A9447B479F64}"/>
                </a:ext>
              </a:extLst>
            </p:cNvPr>
            <p:cNvGrpSpPr/>
            <p:nvPr/>
          </p:nvGrpSpPr>
          <p:grpSpPr>
            <a:xfrm>
              <a:off x="294783" y="915918"/>
              <a:ext cx="781464" cy="731520"/>
              <a:chOff x="3065608" y="1727884"/>
              <a:chExt cx="1278723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="" xmlns:a16="http://schemas.microsoft.com/office/drawing/2014/main" id="{4EB0E3D4-24DC-4508-9317-C0DA836D0650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36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="" xmlns:a16="http://schemas.microsoft.com/office/drawing/2014/main" id="{E6C91926-16A9-4F8D-97B6-B58306973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7332" y="1923885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1577932-238F-4C39-8B1B-E1E6053E25B4}"/>
                </a:ext>
              </a:extLst>
            </p:cNvPr>
            <p:cNvSpPr txBox="1"/>
            <p:nvPr/>
          </p:nvSpPr>
          <p:spPr>
            <a:xfrm>
              <a:off x="1126191" y="904650"/>
              <a:ext cx="983846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7385BD8-6EF0-4E98-8798-F93E567D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6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9" y="2140833"/>
            <a:ext cx="4691325" cy="3012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498BEA8-51F2-429A-9006-5AFD5B6B6ACE}"/>
              </a:ext>
            </a:extLst>
          </p:cNvPr>
          <p:cNvSpPr txBox="1"/>
          <p:nvPr/>
        </p:nvSpPr>
        <p:spPr>
          <a:xfrm>
            <a:off x="5797574" y="1974003"/>
            <a:ext cx="600040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955" y="2055724"/>
            <a:ext cx="1384822" cy="25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196" y="2055726"/>
            <a:ext cx="1384822" cy="258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279270" y="2545944"/>
            <a:ext cx="1930451" cy="308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4" y="3042285"/>
            <a:ext cx="766082" cy="30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10041095" y="3001837"/>
            <a:ext cx="468049" cy="293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8" y="904089"/>
            <a:ext cx="1303361" cy="1303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39" y="1022449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8" action="ppaction://hlinksldjump"/>
            <a:extLst>
              <a:ext uri="{FF2B5EF4-FFF2-40B4-BE49-F238E27FC236}">
                <a16:creationId xmlns=""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805" y="1598525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9" action="ppaction://hlinksldjump"/>
            <a:extLst>
              <a:ext uri="{FF2B5EF4-FFF2-40B4-BE49-F238E27FC236}">
                <a16:creationId xmlns=""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620" y="1626088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10320907" y="1807506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3826" y="2264706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67" y="1862846"/>
            <a:ext cx="823906" cy="771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994" y="1355085"/>
            <a:ext cx="823906" cy="771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5" y="3008078"/>
            <a:ext cx="1581273" cy="10827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4" y="3040537"/>
            <a:ext cx="1581273" cy="10827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48" y="3851379"/>
            <a:ext cx="1581273" cy="108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63"/>
            <a:ext cx="1016960" cy="696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548" y="2713363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411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5818" y="3574473"/>
            <a:ext cx="729673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F93CB23A-D95A-403E-BFFD-3F90ADFC500D}"/>
              </a:ext>
            </a:extLst>
          </p:cNvPr>
          <p:cNvSpPr/>
          <p:nvPr/>
        </p:nvSpPr>
        <p:spPr>
          <a:xfrm rot="21303368">
            <a:off x="10076266" y="4219518"/>
            <a:ext cx="983525" cy="34645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791246" y="3695684"/>
            <a:ext cx="495733" cy="13654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hlinkClick r:id="rId17" action="ppaction://hlinksldjump"/>
            <a:extLst>
              <a:ext uri="{FF2B5EF4-FFF2-40B4-BE49-F238E27FC236}">
                <a16:creationId xmlns="" xmlns:a16="http://schemas.microsoft.com/office/drawing/2014/main" id="{D9BA5EB0-63AD-46FC-8E95-D4DABE5E5B35}"/>
              </a:ext>
            </a:extLst>
          </p:cNvPr>
          <p:cNvSpPr/>
          <p:nvPr/>
        </p:nvSpPr>
        <p:spPr>
          <a:xfrm rot="10605222" flipH="1">
            <a:off x="11086083" y="6191423"/>
            <a:ext cx="852424" cy="6135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58 0.190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0.00023 C -0.00338 0.00347 -0.00677 0.00648 -0.00989 0.01111 C -0.01211 0.01412 -0.01393 0.01898 -0.01614 0.02222 C -0.01875 0.02639 -0.02148 0.03009 -0.02422 0.03333 C -0.02682 0.03658 -0.03229 0.04259 -0.03229 0.04283 L -0.05547 0.12847 L -0.0457 0.10787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 animBg="1"/>
      <p:bldP spid="10" grpId="0" animBg="1"/>
      <p:bldP spid="17" grpId="0" animBg="1"/>
      <p:bldP spid="30" grpId="0" animBg="1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3C1381C-6A58-41DD-9CF5-F4AC241D136C}"/>
              </a:ext>
            </a:extLst>
          </p:cNvPr>
          <p:cNvGrpSpPr/>
          <p:nvPr/>
        </p:nvGrpSpPr>
        <p:grpSpPr>
          <a:xfrm>
            <a:off x="994849" y="268520"/>
            <a:ext cx="11688481" cy="1220487"/>
            <a:chOff x="294783" y="915918"/>
            <a:chExt cx="10184314" cy="1220487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248B139-829A-4198-95AF-EF0B9BEAF716}"/>
                </a:ext>
              </a:extLst>
            </p:cNvPr>
            <p:cNvGrpSpPr/>
            <p:nvPr/>
          </p:nvGrpSpPr>
          <p:grpSpPr>
            <a:xfrm>
              <a:off x="294783" y="915918"/>
              <a:ext cx="819534" cy="731520"/>
              <a:chOff x="3065608" y="1727884"/>
              <a:chExt cx="1341018" cy="1188720"/>
            </a:xfrm>
          </p:grpSpPr>
          <p:sp>
            <p:nvSpPr>
              <p:cNvPr id="9" name="Google Shape;418;p36">
                <a:extLst>
                  <a:ext uri="{FF2B5EF4-FFF2-40B4-BE49-F238E27FC236}">
                    <a16:creationId xmlns="" xmlns:a16="http://schemas.microsoft.com/office/drawing/2014/main" id="{EF6D2105-E0CA-4E01-A273-53EA5450F85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9700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Google Shape;423;p36">
                <a:extLst>
                  <a:ext uri="{FF2B5EF4-FFF2-40B4-BE49-F238E27FC236}">
                    <a16:creationId xmlns="" xmlns:a16="http://schemas.microsoft.com/office/drawing/2014/main" id="{5E38292B-19EB-49F7-A570-B263C32D32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9628" y="1977882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0FA3988-430C-4236-BB6D-6909E3295A76}"/>
                </a:ext>
              </a:extLst>
            </p:cNvPr>
            <p:cNvSpPr txBox="1"/>
            <p:nvPr/>
          </p:nvSpPr>
          <p:spPr>
            <a:xfrm>
              <a:off x="1026303" y="997632"/>
              <a:ext cx="945279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đàn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C84C50A-35C6-45BA-8C95-7D2D513E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66" y="1872680"/>
            <a:ext cx="7148281" cy="4590832"/>
          </a:xfrm>
          <a:prstGeom prst="rect">
            <a:avLst/>
          </a:prstGeom>
        </p:spPr>
      </p:pic>
      <p:sp>
        <p:nvSpPr>
          <p:cNvPr id="17" name="Rounded Rectangular Callout 5">
            <a:extLst>
              <a:ext uri="{FF2B5EF4-FFF2-40B4-BE49-F238E27FC236}">
                <a16:creationId xmlns="" xmlns:a16="http://schemas.microsoft.com/office/drawing/2014/main" id="{67C4568F-A69A-4EC3-AF81-EABF6FE59470}"/>
              </a:ext>
            </a:extLst>
          </p:cNvPr>
          <p:cNvSpPr/>
          <p:nvPr/>
        </p:nvSpPr>
        <p:spPr>
          <a:xfrm>
            <a:off x="6843714" y="1150083"/>
            <a:ext cx="4957762" cy="1445194"/>
          </a:xfrm>
          <a:prstGeom prst="wedgeRoundRectCallout">
            <a:avLst>
              <a:gd name="adj1" fmla="val -61819"/>
              <a:gd name="adj2" fmla="val 46150"/>
              <a:gd name="adj3" fmla="val 16667"/>
            </a:avLst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7705019" y="3432512"/>
            <a:ext cx="4296481" cy="2825413"/>
          </a:xfrm>
          <a:prstGeom prst="wedgeEllipseCallout">
            <a:avLst>
              <a:gd name="adj1" fmla="val -66819"/>
              <a:gd name="adj2" fmla="val -52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AB090D-BF93-49A7-8C7E-530C4E4BA121}"/>
              </a:ext>
            </a:extLst>
          </p:cNvPr>
          <p:cNvGrpSpPr/>
          <p:nvPr/>
        </p:nvGrpSpPr>
        <p:grpSpPr>
          <a:xfrm>
            <a:off x="715578" y="313745"/>
            <a:ext cx="10760843" cy="731520"/>
            <a:chOff x="294783" y="915918"/>
            <a:chExt cx="10760843" cy="73152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06354FA5-D50A-47EC-93A6-37DD714EE35F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1" name="Google Shape;418;p36">
                <a:extLst>
                  <a:ext uri="{FF2B5EF4-FFF2-40B4-BE49-F238E27FC236}">
                    <a16:creationId xmlns="" xmlns:a16="http://schemas.microsoft.com/office/drawing/2014/main" id="{FBB21AE0-5E50-4D97-9E22-F6347F934B9F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Google Shape;423;p36">
                <a:extLst>
                  <a:ext uri="{FF2B5EF4-FFF2-40B4-BE49-F238E27FC236}">
                    <a16:creationId xmlns="" xmlns:a16="http://schemas.microsoft.com/office/drawing/2014/main" id="{771981C7-08C4-4F29-9F89-74687B06A6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C41C4F9-3196-4CFC-BF74-A8EC3C7CFE4E}"/>
                </a:ext>
              </a:extLst>
            </p:cNvPr>
            <p:cNvSpPr txBox="1"/>
            <p:nvPr/>
          </p:nvSpPr>
          <p:spPr>
            <a:xfrm>
              <a:off x="1079299" y="915918"/>
              <a:ext cx="9976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suy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3" name="Content Placeholder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7D347B7-F0B7-4559-8C5E-A001B9888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" y="3244000"/>
            <a:ext cx="2942866" cy="3167149"/>
          </a:xfr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8AC125F-BB69-46A0-BC81-FF8BBC08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1045265"/>
            <a:ext cx="4542924" cy="29175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87235" y="3762837"/>
            <a:ext cx="36974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smtClean="0">
                <a:latin typeface="+mj-lt"/>
              </a:rPr>
              <a:t>Cậu bé </a:t>
            </a:r>
            <a:r>
              <a:rPr lang="vi-VN" sz="3000" b="1">
                <a:latin typeface="+mj-lt"/>
              </a:rPr>
              <a:t>rất đáng khen vì dù nhỏ tuổi nhưng đã biết bảo vệ những chú sao biển</a:t>
            </a:r>
            <a:r>
              <a:rPr lang="vi-VN" sz="3000" b="1" smtClean="0">
                <a:latin typeface="+mj-lt"/>
              </a:rPr>
              <a:t>.</a:t>
            </a:r>
            <a:endParaRPr lang="en-US" sz="3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2697"/>
            <a:ext cx="10515600" cy="4351338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1"/>
          <p:cNvGrpSpPr/>
          <p:nvPr/>
        </p:nvGrpSpPr>
        <p:grpSpPr>
          <a:xfrm>
            <a:off x="838200" y="600060"/>
            <a:ext cx="10728368" cy="5339600"/>
            <a:chOff x="341926" y="208486"/>
            <a:chExt cx="11441759" cy="5883467"/>
          </a:xfrm>
        </p:grpSpPr>
        <p:pic>
          <p:nvPicPr>
            <p:cNvPr id="5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6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7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8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9" name="13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542272" y="1195374"/>
            <a:ext cx="1922931" cy="690160"/>
          </a:xfrm>
          <a:prstGeom prst="rect">
            <a:avLst/>
          </a:prstGeom>
        </p:spPr>
      </p:pic>
      <p:pic>
        <p:nvPicPr>
          <p:cNvPr id="10" name="1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846" y="34886"/>
            <a:ext cx="1059130" cy="1196024"/>
          </a:xfrm>
          <a:prstGeom prst="rect">
            <a:avLst/>
          </a:prstGeom>
        </p:spPr>
      </p:pic>
      <p:pic>
        <p:nvPicPr>
          <p:cNvPr id="11" name="1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065" y="0"/>
            <a:ext cx="1145589" cy="1289689"/>
          </a:xfrm>
          <a:prstGeom prst="rect">
            <a:avLst/>
          </a:prstGeom>
        </p:spPr>
      </p:pic>
      <p:pic>
        <p:nvPicPr>
          <p:cNvPr id="12" name="1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9866" y="90956"/>
            <a:ext cx="907826" cy="1044720"/>
          </a:xfrm>
          <a:prstGeom prst="rect">
            <a:avLst/>
          </a:prstGeom>
        </p:spPr>
      </p:pic>
      <p:pic>
        <p:nvPicPr>
          <p:cNvPr id="13" name="1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8873" y="106247"/>
            <a:ext cx="907826" cy="1051924"/>
          </a:xfrm>
          <a:prstGeom prst="rect">
            <a:avLst/>
          </a:prstGeom>
        </p:spPr>
      </p:pic>
      <p:pic>
        <p:nvPicPr>
          <p:cNvPr id="14" name="149"/>
          <p:cNvPicPr>
            <a:picLocks noChangeAspect="1"/>
          </p:cNvPicPr>
          <p:nvPr/>
        </p:nvPicPr>
        <p:blipFill rotWithShape="1">
          <a:blip r:embed="rId11" cstate="screen"/>
          <a:srcRect t="-10904" r="-11007"/>
          <a:stretch>
            <a:fillRect/>
          </a:stretch>
        </p:blipFill>
        <p:spPr>
          <a:xfrm>
            <a:off x="1900708" y="331360"/>
            <a:ext cx="1061693" cy="503722"/>
          </a:xfrm>
          <a:prstGeom prst="rect">
            <a:avLst/>
          </a:prstGeom>
        </p:spPr>
      </p:pic>
      <p:pic>
        <p:nvPicPr>
          <p:cNvPr id="15" name="3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 rot="16200000">
            <a:off x="5930138" y="-1351158"/>
            <a:ext cx="306786" cy="5052907"/>
          </a:xfrm>
          <a:prstGeom prst="rect">
            <a:avLst/>
          </a:prstGeom>
        </p:spPr>
      </p:pic>
      <p:pic>
        <p:nvPicPr>
          <p:cNvPr id="16" name="4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 rot="5400000" flipV="1">
            <a:off x="5641143" y="2535076"/>
            <a:ext cx="306786" cy="5052908"/>
          </a:xfrm>
          <a:prstGeom prst="rect">
            <a:avLst/>
          </a:prstGeom>
        </p:spPr>
      </p:pic>
      <p:sp>
        <p:nvSpPr>
          <p:cNvPr id="17" name="39"/>
          <p:cNvSpPr txBox="1"/>
          <p:nvPr/>
        </p:nvSpPr>
        <p:spPr>
          <a:xfrm flipH="1">
            <a:off x="1827139" y="1357552"/>
            <a:ext cx="9252086" cy="34547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Nội</a:t>
            </a:r>
            <a:r>
              <a:rPr lang="en-US" altLang="zh-CN" sz="4000" b="1" u="sng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dung </a:t>
            </a:r>
            <a:r>
              <a:rPr lang="en-US" altLang="zh-CN" sz="4000" b="1" u="sng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bài</a:t>
            </a:r>
            <a:r>
              <a:rPr lang="en-US" altLang="zh-CN" sz="4000" b="1" u="sng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u="sng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học</a:t>
            </a:r>
          </a:p>
          <a:p>
            <a:pPr algn="ctr"/>
            <a:endParaRPr lang="en-US" altLang="zh-CN" sz="4000" b="1" u="sng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r>
              <a:rPr lang="en-US" sz="3500" b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vi-VN" sz="3500" b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Cậu </a:t>
            </a:r>
            <a:r>
              <a:rPr lang="vi-VN" sz="35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bé tuy tuổi còn nhỏ nhưng đã biết cứu những chú sao biển và đưa chúng trở về biển. Mỗi chúng ta đều có trách nhiệm chung tay bảo vệ biển</a:t>
            </a:r>
            <a:r>
              <a:rPr lang="vi-VN" sz="3500" b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3500" b="1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61934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874" y="0"/>
            <a:ext cx="8300151" cy="68580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7029450" y="0"/>
            <a:ext cx="5162550" cy="211479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804616"/>
            <a:ext cx="11430765" cy="656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thuỷ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2900"/>
              </a:lnSpc>
            </a:pPr>
            <a:r>
              <a:rPr lang="en-US" sz="2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8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829993" y="63141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836B13C3-1610-4154-BB14-9C4A3D303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5533772"/>
            <a:ext cx="1483235" cy="1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14264" y="465339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26461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5989" y="343485"/>
            <a:ext cx="10826783" cy="793075"/>
            <a:chOff x="292250" y="915918"/>
            <a:chExt cx="10826783" cy="793075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sz="1900" ker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21241" y="1001107"/>
              <a:ext cx="10097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ngữ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đây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chỉ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hoạt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9529" y="126293"/>
            <a:ext cx="726460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9DE3BA7-5E84-45FC-8B0B-8CBA4E41D9B5}"/>
              </a:ext>
            </a:extLst>
          </p:cNvPr>
          <p:cNvSpPr/>
          <p:nvPr/>
        </p:nvSpPr>
        <p:spPr>
          <a:xfrm>
            <a:off x="834936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5D542E6-53D9-44A4-A342-9DA5E7D6496C}"/>
              </a:ext>
            </a:extLst>
          </p:cNvPr>
          <p:cNvSpPr/>
          <p:nvPr/>
        </p:nvSpPr>
        <p:spPr>
          <a:xfrm>
            <a:off x="834934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7C6C5A0-59C0-41F0-B74F-5C2FC9884B6E}"/>
              </a:ext>
            </a:extLst>
          </p:cNvPr>
          <p:cNvSpPr/>
          <p:nvPr/>
        </p:nvSpPr>
        <p:spPr>
          <a:xfrm>
            <a:off x="834934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735A9D3C-CBC7-48A9-8E21-8133A0BEC1A0}"/>
              </a:ext>
            </a:extLst>
          </p:cNvPr>
          <p:cNvSpPr/>
          <p:nvPr/>
        </p:nvSpPr>
        <p:spPr>
          <a:xfrm>
            <a:off x="4516599" y="1684046"/>
            <a:ext cx="3247782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F6FC31A-2F1B-4A7E-BA67-0F64BA5BA59B}"/>
              </a:ext>
            </a:extLst>
          </p:cNvPr>
          <p:cNvSpPr/>
          <p:nvPr/>
        </p:nvSpPr>
        <p:spPr>
          <a:xfrm>
            <a:off x="4516597" y="2952989"/>
            <a:ext cx="3247782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117581E-FEEC-4428-B68F-9E337CE20A84}"/>
              </a:ext>
            </a:extLst>
          </p:cNvPr>
          <p:cNvSpPr/>
          <p:nvPr/>
        </p:nvSpPr>
        <p:spPr>
          <a:xfrm>
            <a:off x="4516597" y="4221932"/>
            <a:ext cx="3247782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06E8332A-22D5-4DFC-B7B4-6013AC5B06EA}"/>
              </a:ext>
            </a:extLst>
          </p:cNvPr>
          <p:cNvSpPr/>
          <p:nvPr/>
        </p:nvSpPr>
        <p:spPr>
          <a:xfrm>
            <a:off x="8630653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279EFA1-5972-44C4-B0C3-1DCADB9B29B2}"/>
              </a:ext>
            </a:extLst>
          </p:cNvPr>
          <p:cNvSpPr/>
          <p:nvPr/>
        </p:nvSpPr>
        <p:spPr>
          <a:xfrm>
            <a:off x="8630651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54D3E113-B39B-4F6F-8951-2348AF366E38}"/>
              </a:ext>
            </a:extLst>
          </p:cNvPr>
          <p:cNvSpPr/>
          <p:nvPr/>
        </p:nvSpPr>
        <p:spPr>
          <a:xfrm>
            <a:off x="8630651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5C8564-6E95-458B-BC63-C34B2A9C3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1529053"/>
            <a:ext cx="763238" cy="823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3BE1DAD-9321-485E-AF09-3F528E8A8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0" y="1529053"/>
            <a:ext cx="763238" cy="823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FF97669-60D7-40D2-9322-77AFA13DA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558" y="1499830"/>
            <a:ext cx="763238" cy="823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7E09BB8-3EF4-4BDC-A82D-62FC5899F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2781939"/>
            <a:ext cx="763238" cy="8233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42A5EC3-62C4-40D7-8DAB-C0D40CD6C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43" y="4028475"/>
            <a:ext cx="763238" cy="82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20090" y="303846"/>
            <a:ext cx="10291065" cy="1200329"/>
            <a:chOff x="292250" y="915918"/>
            <a:chExt cx="10291065" cy="1200329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sz="1900" ker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6000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58369" y="915918"/>
              <a:ext cx="95249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văn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biết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nghĩ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ích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7653" y="124773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EB43FF-354D-4258-B96C-D3B1D8E461B2}"/>
              </a:ext>
            </a:extLst>
          </p:cNvPr>
          <p:cNvSpPr txBox="1"/>
          <p:nvPr/>
        </p:nvSpPr>
        <p:spPr>
          <a:xfrm>
            <a:off x="1141242" y="1718660"/>
            <a:ext cx="10469913" cy="342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652C164E-F964-477B-85D7-933AC4CF0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1" y="5013010"/>
            <a:ext cx="1836670" cy="18366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89F7C76-361E-4D05-9B6F-275A9862750D}"/>
              </a:ext>
            </a:extLst>
          </p:cNvPr>
          <p:cNvCxnSpPr>
            <a:cxnSpLocks/>
          </p:cNvCxnSpPr>
          <p:nvPr/>
        </p:nvCxnSpPr>
        <p:spPr>
          <a:xfrm>
            <a:off x="1937181" y="3371848"/>
            <a:ext cx="9563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9976DE3-5EC9-481C-A31D-E13C66FFA822}"/>
              </a:ext>
            </a:extLst>
          </p:cNvPr>
          <p:cNvCxnSpPr>
            <a:cxnSpLocks/>
          </p:cNvCxnSpPr>
          <p:nvPr/>
        </p:nvCxnSpPr>
        <p:spPr>
          <a:xfrm flipV="1">
            <a:off x="1141242" y="3929063"/>
            <a:ext cx="4773783" cy="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585787" y="171450"/>
            <a:ext cx="7172325" cy="27860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4488" y="902761"/>
            <a:ext cx="565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718993-789F-4B86-82BD-F84A6E5DB2B8}"/>
              </a:ext>
            </a:extLst>
          </p:cNvPr>
          <p:cNvSpPr txBox="1"/>
          <p:nvPr/>
        </p:nvSpPr>
        <p:spPr>
          <a:xfrm>
            <a:off x="743447" y="3134826"/>
            <a:ext cx="1098659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4F227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bài học “ Những con sao biển” giúp con hiểu điều </a:t>
            </a:r>
            <a:r>
              <a:rPr lang="en-US" sz="3200" b="1" smtClean="0">
                <a:solidFill>
                  <a:srgbClr val="4F227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gì?</a:t>
            </a:r>
            <a:endParaRPr lang="en-US" sz="3200" dirty="0">
              <a:solidFill>
                <a:srgbClr val="4F227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1534" y="4306590"/>
            <a:ext cx="7429742" cy="200025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1813" y="4412884"/>
            <a:ext cx="6943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 rác ra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</a:t>
            </a:r>
            <a:r>
              <a:rPr lang="vi-VN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biết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những chú sao biển.</a:t>
            </a:r>
          </a:p>
        </p:txBody>
      </p:sp>
    </p:spTree>
    <p:extLst>
      <p:ext uri="{BB962C8B-B14F-4D97-AF65-F5344CB8AC3E}">
        <p14:creationId xmlns:p14="http://schemas.microsoft.com/office/powerpoint/2010/main" val="40728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4241872"/>
            <a:ext cx="2246636" cy="264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519" y="3352811"/>
            <a:ext cx="6851619" cy="954107"/>
          </a:xfrm>
          <a:prstGeom prst="rect">
            <a:avLst/>
          </a:prstGeom>
          <a:solidFill>
            <a:srgbClr val="71DAFF"/>
          </a:solidFill>
          <a:ln>
            <a:solidFill>
              <a:srgbClr val="71DA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Một người đàn ông đang dạo bộ trên bãi biển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k</a:t>
            </a:r>
            <a:r>
              <a:rPr lang="en-US" sz="2800" dirty="0" smtClean="0">
                <a:solidFill>
                  <a:srgbClr val="FF0000"/>
                </a:solidFill>
              </a:rPr>
              <a:t>hi chiều xuống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53388" y="3291256"/>
            <a:ext cx="2720617" cy="523220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a.Câu </a:t>
            </a:r>
            <a:r>
              <a:rPr lang="en-US" sz="2800" dirty="0">
                <a:solidFill>
                  <a:srgbClr val="000000"/>
                </a:solidFill>
              </a:rPr>
              <a:t>giới thiệu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53388" y="4600065"/>
            <a:ext cx="3546164" cy="523220"/>
          </a:xfrm>
          <a:prstGeom prst="rect">
            <a:avLst/>
          </a:prstGeom>
          <a:solidFill>
            <a:srgbClr val="FACDA8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b.Câu </a:t>
            </a:r>
            <a:r>
              <a:rPr lang="en-US" sz="2800" dirty="0">
                <a:solidFill>
                  <a:srgbClr val="000000"/>
                </a:solidFill>
              </a:rPr>
              <a:t>nêu hoạt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3388" y="5677004"/>
            <a:ext cx="3384260" cy="523220"/>
          </a:xfrm>
          <a:prstGeom prst="rect">
            <a:avLst/>
          </a:prstGeom>
          <a:solidFill>
            <a:srgbClr val="FF19AD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c.Câu </a:t>
            </a:r>
            <a:r>
              <a:rPr lang="en-US" sz="2800" dirty="0">
                <a:solidFill>
                  <a:srgbClr val="000000"/>
                </a:solidFill>
              </a:rPr>
              <a:t>nêu đặc điểm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433" y="98579"/>
            <a:ext cx="816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Bài 1 : Nối các câu ở cột A với kiểu câu tương ứng ở cột B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1717" y="1460310"/>
            <a:ext cx="1398653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Cột A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3388" y="1514901"/>
            <a:ext cx="1415772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Cột B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2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87" y="-349821"/>
            <a:ext cx="7212563" cy="4610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996419" y="921796"/>
            <a:ext cx="5837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”,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361188" y="4607559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539274" y="4605095"/>
            <a:ext cx="5958010" cy="7900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giẫm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361188" y="5550796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5539274" y="5596243"/>
            <a:ext cx="614552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A, B, C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08" y="4607559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27" y="5582606"/>
            <a:ext cx="80474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37" y="4589435"/>
            <a:ext cx="804742" cy="64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88" y="5596243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9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714160" y="1317701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88" y="-218364"/>
            <a:ext cx="7143772" cy="4599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9C5401F-4081-4A38-A7F8-2E3B3A25E1A8}"/>
              </a:ext>
            </a:extLst>
          </p:cNvPr>
          <p:cNvSpPr txBox="1"/>
          <p:nvPr/>
        </p:nvSpPr>
        <p:spPr>
          <a:xfrm>
            <a:off x="3936091" y="1332264"/>
            <a:ext cx="400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1250972" y="47922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6271367" y="47963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50972" y="5681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chích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6271367" y="56855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48" y="481767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234" y="571473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5726335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4869349"/>
            <a:ext cx="804742" cy="643793"/>
          </a:xfrm>
          <a:prstGeom prst="rect">
            <a:avLst/>
          </a:prstGeom>
        </p:spPr>
      </p:pic>
      <p:sp>
        <p:nvSpPr>
          <p:cNvPr id="14" name="Arrow: Right 1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EC3EFAA-89B2-46AD-9C99-B9511D32FE3D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2720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1" y="-183630"/>
            <a:ext cx="6802017" cy="460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3552871" y="1222513"/>
            <a:ext cx="52302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525343" y="4477925"/>
            <a:ext cx="4906798" cy="1785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giẫm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9715" y="4407664"/>
            <a:ext cx="4906798" cy="18370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5" y="56194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00" y="5528819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7" y="-250652"/>
            <a:ext cx="6979298" cy="4514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3258443" y="1129416"/>
            <a:ext cx="5859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non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963" y="4734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7372962" y="4734793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963" y="56239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nhoẻn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miệng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7372962" y="5623965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39" y="4760268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05" y="56875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75" y="5712262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93" y="482453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73B974-1B02-4D75-B3D2-E690FF1C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317555" y="895703"/>
            <a:ext cx="2921340" cy="5454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725BE1-7E77-4544-A004-6A6808C3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2620803" y="895703"/>
            <a:ext cx="2921340" cy="5454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7CC0DA-DF7A-4630-89D3-5307C2BF7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50" y="2713286"/>
            <a:ext cx="1533071" cy="61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221AE4-E076-44A7-8D3D-568CBA51E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43" y="3019615"/>
            <a:ext cx="1533071" cy="6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69" y="2"/>
            <a:ext cx="2402417" cy="256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1204385"/>
            <a:ext cx="1930400" cy="205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5145619" y="613835"/>
            <a:ext cx="241300" cy="1291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339966"/>
                </a:solidFill>
                <a:prstDash val="sysDot"/>
                <a:round/>
                <a:headEnd/>
                <a:tailEnd/>
              </a:ln>
              <a:solidFill>
                <a:srgbClr val="FFC4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ED4705-6BEC-8744-B027-2FFE4577CB7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7" y="1"/>
            <a:ext cx="11249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6FA4C143-E411-40A5-BBFA-C53D8428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127" y="309682"/>
            <a:ext cx="8724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Thứ </a:t>
            </a:r>
            <a:r>
              <a:rPr lang="en-US" alt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ai </a:t>
            </a:r>
            <a:r>
              <a:rPr lang="vi-VN" alt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ngày </a:t>
            </a:r>
            <a:r>
              <a:rPr lang="en-US" alt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14 </a:t>
            </a:r>
            <a:r>
              <a:rPr lang="vi-VN" alt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tháng </a:t>
            </a:r>
            <a:r>
              <a:rPr lang="en-US" alt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3</a:t>
            </a:r>
            <a:r>
              <a:rPr lang="vi-VN" alt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năm </a:t>
            </a:r>
            <a:r>
              <a:rPr lang="vi-VN" alt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en-US" alt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</a:t>
            </a:r>
            <a:endParaRPr lang="vi-VN" alt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42975" y="1"/>
            <a:ext cx="0" cy="6858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2">
            <a:extLst>
              <a:ext uri="{FF2B5EF4-FFF2-40B4-BE49-F238E27FC236}">
                <a16:creationId xmlns:a16="http://schemas.microsoft.com/office/drawing/2014/main" xmlns="" id="{6FA4C143-E411-40A5-BBFA-C53D8428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668" y="988859"/>
            <a:ext cx="8724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Tập </a:t>
            </a:r>
            <a:r>
              <a:rPr lang="en-US" altLang="en-US" sz="3600" b="1" smtClean="0">
                <a:solidFill>
                  <a:prstClr val="black"/>
                </a:solidFill>
                <a:latin typeface="HP001 4 hàng" panose="020B0603050302020204" pitchFamily="34" charset="0"/>
              </a:rPr>
              <a:t>đǌ</a:t>
            </a:r>
            <a:endParaRPr lang="vi-VN" alt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6FA4C143-E411-40A5-BBFA-C53D8428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1663290"/>
            <a:ext cx="63445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Bài 15: Những 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con sao biển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603812" y="2743200"/>
            <a:ext cx="33079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628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153600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2313</Words>
  <Application>Microsoft Office PowerPoint</Application>
  <PresentationFormat>Widescreen</PresentationFormat>
  <Paragraphs>197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64" baseType="lpstr">
      <vt:lpstr>Microsoft YaHei</vt:lpstr>
      <vt:lpstr>.VnArial</vt:lpstr>
      <vt:lpstr>Arial</vt:lpstr>
      <vt:lpstr>Arial-Rounded</vt:lpstr>
      <vt:lpstr>Calibri</vt:lpstr>
      <vt:lpstr>Calibri Light</vt:lpstr>
      <vt:lpstr>Chewy</vt:lpstr>
      <vt:lpstr>Comfortaa</vt:lpstr>
      <vt:lpstr>Delius Unicase</vt:lpstr>
      <vt:lpstr>HP001 4 hàng</vt:lpstr>
      <vt:lpstr>Livvic</vt:lpstr>
      <vt:lpstr>Londrina Solid</vt:lpstr>
      <vt:lpstr>Roboto</vt:lpstr>
      <vt:lpstr>Roboto Condensed</vt:lpstr>
      <vt:lpstr>Roboto Condensed Light</vt:lpstr>
      <vt:lpstr>Times New Roman</vt:lpstr>
      <vt:lpstr>小考拉体</vt:lpstr>
      <vt:lpstr>等线</vt:lpstr>
      <vt:lpstr>Office Theme</vt:lpstr>
      <vt:lpstr>Response to Intervention: The Alphabet by Slidesgo</vt:lpstr>
      <vt:lpstr>Dinosaur Pattern by Slidesgo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Mai</cp:lastModifiedBy>
  <cp:revision>190</cp:revision>
  <dcterms:created xsi:type="dcterms:W3CDTF">2021-06-18T23:20:35Z</dcterms:created>
  <dcterms:modified xsi:type="dcterms:W3CDTF">2022-03-14T09:12:10Z</dcterms:modified>
</cp:coreProperties>
</file>