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6.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7.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8.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9.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0.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1.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12.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13.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14.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theme/theme15.xml" ContentType="application/vnd.openxmlformats-officedocument.theme+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theme/theme16.xml" ContentType="application/vnd.openxmlformats-officedocument.theme+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theme/theme17.xml" ContentType="application/vnd.openxmlformats-officedocument.theme+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tags/tag8.xml" ContentType="application/vnd.openxmlformats-officedocument.presentationml.tags+xml"/>
  <Override PartName="/ppt/notesSlides/notesSlide10.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11.xml" ContentType="application/vnd.openxmlformats-officedocument.presentationml.notesSlide+xml"/>
  <Override PartName="/ppt/tags/tag14.xml" ContentType="application/vnd.openxmlformats-officedocument.presentationml.tags+xml"/>
  <Override PartName="/ppt/notesSlides/notesSlide12.xml" ContentType="application/vnd.openxmlformats-officedocument.presentationml.notesSlide+xml"/>
  <Override PartName="/ppt/tags/tag15.xml" ContentType="application/vnd.openxmlformats-officedocument.presentationml.tags+xml"/>
  <Override PartName="/ppt/notesSlides/notesSlide13.xml" ContentType="application/vnd.openxmlformats-officedocument.presentationml.notesSlide+xml"/>
  <Override PartName="/ppt/tags/tag16.xml" ContentType="application/vnd.openxmlformats-officedocument.presentationml.tags+xml"/>
  <Override PartName="/ppt/notesSlides/notesSlide14.xml" ContentType="application/vnd.openxmlformats-officedocument.presentationml.notesSlide+xml"/>
  <Override PartName="/ppt/tags/tag17.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8.xml" ContentType="application/vnd.openxmlformats-officedocument.presentationml.tags+xml"/>
  <Override PartName="/ppt/notesSlides/notesSlide19.xml" ContentType="application/vnd.openxmlformats-officedocument.presentationml.notesSlide+xml"/>
  <Override PartName="/ppt/tags/tag19.xml" ContentType="application/vnd.openxmlformats-officedocument.presentationml.tags+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9" r:id="rId3"/>
    <p:sldMasterId id="2147483711" r:id="rId4"/>
    <p:sldMasterId id="2147483723" r:id="rId5"/>
    <p:sldMasterId id="2147483738" r:id="rId6"/>
    <p:sldMasterId id="2147483754" r:id="rId7"/>
    <p:sldMasterId id="2147483776" r:id="rId8"/>
    <p:sldMasterId id="2147483789" r:id="rId9"/>
    <p:sldMasterId id="2147483803" r:id="rId10"/>
    <p:sldMasterId id="2147483807" r:id="rId11"/>
    <p:sldMasterId id="2147483829" r:id="rId12"/>
    <p:sldMasterId id="2147483841" r:id="rId13"/>
    <p:sldMasterId id="2147483846" r:id="rId14"/>
    <p:sldMasterId id="2147483851" r:id="rId15"/>
    <p:sldMasterId id="2147483856" r:id="rId16"/>
    <p:sldMasterId id="2147483861" r:id="rId17"/>
    <p:sldMasterId id="2147483965" r:id="rId18"/>
  </p:sldMasterIdLst>
  <p:notesMasterIdLst>
    <p:notesMasterId r:id="rId56"/>
  </p:notesMasterIdLst>
  <p:sldIdLst>
    <p:sldId id="328" r:id="rId19"/>
    <p:sldId id="256" r:id="rId20"/>
    <p:sldId id="258" r:id="rId21"/>
    <p:sldId id="299" r:id="rId22"/>
    <p:sldId id="314" r:id="rId23"/>
    <p:sldId id="259" r:id="rId24"/>
    <p:sldId id="287" r:id="rId25"/>
    <p:sldId id="266" r:id="rId26"/>
    <p:sldId id="331" r:id="rId27"/>
    <p:sldId id="342" r:id="rId28"/>
    <p:sldId id="302" r:id="rId29"/>
    <p:sldId id="301" r:id="rId30"/>
    <p:sldId id="341" r:id="rId31"/>
    <p:sldId id="343" r:id="rId32"/>
    <p:sldId id="340" r:id="rId33"/>
    <p:sldId id="270" r:id="rId34"/>
    <p:sldId id="334" r:id="rId35"/>
    <p:sldId id="272" r:id="rId36"/>
    <p:sldId id="273" r:id="rId37"/>
    <p:sldId id="337" r:id="rId38"/>
    <p:sldId id="319" r:id="rId39"/>
    <p:sldId id="291" r:id="rId40"/>
    <p:sldId id="305" r:id="rId41"/>
    <p:sldId id="322" r:id="rId42"/>
    <p:sldId id="306" r:id="rId43"/>
    <p:sldId id="282" r:id="rId44"/>
    <p:sldId id="326" r:id="rId45"/>
    <p:sldId id="339" r:id="rId46"/>
    <p:sldId id="338" r:id="rId47"/>
    <p:sldId id="284" r:id="rId48"/>
    <p:sldId id="327" r:id="rId49"/>
    <p:sldId id="309" r:id="rId50"/>
    <p:sldId id="310" r:id="rId51"/>
    <p:sldId id="330" r:id="rId52"/>
    <p:sldId id="333" r:id="rId53"/>
    <p:sldId id="335" r:id="rId54"/>
    <p:sldId id="336" r:id="rId55"/>
  </p:sldIdLst>
  <p:sldSz cx="12192000" cy="6858000"/>
  <p:notesSz cx="6858000" cy="9144000"/>
  <p:custDataLst>
    <p:tags r:id="rId5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221" autoAdjust="0"/>
    <p:restoredTop sz="94660"/>
  </p:normalViewPr>
  <p:slideViewPr>
    <p:cSldViewPr snapToGrid="0">
      <p:cViewPr varScale="1">
        <p:scale>
          <a:sx n="74" d="100"/>
          <a:sy n="74" d="100"/>
        </p:scale>
        <p:origin x="57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8.xml"/><Relationship Id="rId39" Type="http://schemas.openxmlformats.org/officeDocument/2006/relationships/slide" Target="slides/slide21.xml"/><Relationship Id="rId21" Type="http://schemas.openxmlformats.org/officeDocument/2006/relationships/slide" Target="slides/slide3.xml"/><Relationship Id="rId34" Type="http://schemas.openxmlformats.org/officeDocument/2006/relationships/slide" Target="slides/slide16.xml"/><Relationship Id="rId42" Type="http://schemas.openxmlformats.org/officeDocument/2006/relationships/slide" Target="slides/slide24.xml"/><Relationship Id="rId47" Type="http://schemas.openxmlformats.org/officeDocument/2006/relationships/slide" Target="slides/slide29.xml"/><Relationship Id="rId50" Type="http://schemas.openxmlformats.org/officeDocument/2006/relationships/slide" Target="slides/slide32.xml"/><Relationship Id="rId55" Type="http://schemas.openxmlformats.org/officeDocument/2006/relationships/slide" Target="slides/slide37.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1.xml"/><Relationship Id="rId11" Type="http://schemas.openxmlformats.org/officeDocument/2006/relationships/slideMaster" Target="slideMasters/slideMaster11.xml"/><Relationship Id="rId24" Type="http://schemas.openxmlformats.org/officeDocument/2006/relationships/slide" Target="slides/slide6.xml"/><Relationship Id="rId32" Type="http://schemas.openxmlformats.org/officeDocument/2006/relationships/slide" Target="slides/slide14.xml"/><Relationship Id="rId37" Type="http://schemas.openxmlformats.org/officeDocument/2006/relationships/slide" Target="slides/slide19.xml"/><Relationship Id="rId40" Type="http://schemas.openxmlformats.org/officeDocument/2006/relationships/slide" Target="slides/slide22.xml"/><Relationship Id="rId45" Type="http://schemas.openxmlformats.org/officeDocument/2006/relationships/slide" Target="slides/slide27.xml"/><Relationship Id="rId53" Type="http://schemas.openxmlformats.org/officeDocument/2006/relationships/slide" Target="slides/slide35.xml"/><Relationship Id="rId58"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tableStyles" Target="tableStyles.xml"/><Relationship Id="rId19" Type="http://schemas.openxmlformats.org/officeDocument/2006/relationships/slide" Target="slides/slide1.xml"/><Relationship Id="rId14" Type="http://schemas.openxmlformats.org/officeDocument/2006/relationships/slideMaster" Target="slideMasters/slideMaster14.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slide" Target="slides/slide25.xml"/><Relationship Id="rId48" Type="http://schemas.openxmlformats.org/officeDocument/2006/relationships/slide" Target="slides/slide30.xml"/><Relationship Id="rId56"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3.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59" Type="http://schemas.openxmlformats.org/officeDocument/2006/relationships/viewProps" Target="viewProps.xml"/><Relationship Id="rId20" Type="http://schemas.openxmlformats.org/officeDocument/2006/relationships/slide" Target="slides/slide2.xml"/><Relationship Id="rId41" Type="http://schemas.openxmlformats.org/officeDocument/2006/relationships/slide" Target="slides/slide23.xml"/><Relationship Id="rId54"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openxmlformats.org/officeDocument/2006/relationships/tags" Target="tags/tag1.xml"/><Relationship Id="rId10" Type="http://schemas.openxmlformats.org/officeDocument/2006/relationships/slideMaster" Target="slideMasters/slideMaster10.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slide" Target="slides/slide34.xml"/><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E4637C-4A75-4B40-962F-2E40327628DC}" type="datetimeFigureOut">
              <a:rPr lang="en-US" smtClean="0"/>
              <a:t>07-Mar-22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76DAC4-4308-4E03-BC4A-480132C53433}" type="slidenum">
              <a:rPr lang="en-US" smtClean="0"/>
              <a:t>‹#›</a:t>
            </a:fld>
            <a:endParaRPr lang="en-US"/>
          </a:p>
        </p:txBody>
      </p:sp>
    </p:spTree>
    <p:extLst>
      <p:ext uri="{BB962C8B-B14F-4D97-AF65-F5344CB8AC3E}">
        <p14:creationId xmlns:p14="http://schemas.microsoft.com/office/powerpoint/2010/main" val="8552909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a:p>
        </p:txBody>
      </p:sp>
      <p:sp>
        <p:nvSpPr>
          <p:cNvPr id="614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VnArial" panose="020B7200000000000000" pitchFamily="34" charset="0"/>
                <a:cs typeface="Arial" panose="020B0604020202020204" pitchFamily="34" charset="0"/>
              </a:defRPr>
            </a:lvl1pPr>
            <a:lvl2pPr marL="742950" indent="-285750">
              <a:defRPr sz="3200" b="1">
                <a:solidFill>
                  <a:schemeClr val="tx1"/>
                </a:solidFill>
                <a:latin typeface=".VnArial" panose="020B7200000000000000" pitchFamily="34" charset="0"/>
                <a:cs typeface="Arial" panose="020B0604020202020204" pitchFamily="34" charset="0"/>
              </a:defRPr>
            </a:lvl2pPr>
            <a:lvl3pPr marL="1143000" indent="-228600">
              <a:defRPr sz="3200" b="1">
                <a:solidFill>
                  <a:schemeClr val="tx1"/>
                </a:solidFill>
                <a:latin typeface=".VnArial" panose="020B7200000000000000" pitchFamily="34" charset="0"/>
                <a:cs typeface="Arial" panose="020B0604020202020204" pitchFamily="34" charset="0"/>
              </a:defRPr>
            </a:lvl3pPr>
            <a:lvl4pPr marL="1600200" indent="-228600">
              <a:defRPr sz="3200" b="1">
                <a:solidFill>
                  <a:schemeClr val="tx1"/>
                </a:solidFill>
                <a:latin typeface=".VnArial" panose="020B7200000000000000" pitchFamily="34" charset="0"/>
                <a:cs typeface="Arial" panose="020B0604020202020204" pitchFamily="34" charset="0"/>
              </a:defRPr>
            </a:lvl4pPr>
            <a:lvl5pPr marL="2057400" indent="-228600">
              <a:defRPr sz="3200" b="1">
                <a:solidFill>
                  <a:schemeClr val="tx1"/>
                </a:solidFill>
                <a:latin typeface=".VnArial" panose="020B7200000000000000" pitchFamily="34" charset="0"/>
                <a:cs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VnArial" panose="020B7200000000000000" pitchFamily="34" charset="0"/>
                <a:cs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VnArial" panose="020B7200000000000000" pitchFamily="34" charset="0"/>
                <a:cs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VnArial" panose="020B7200000000000000" pitchFamily="34" charset="0"/>
                <a:cs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VnArial" panose="020B7200000000000000" pitchFamily="34" charset="0"/>
                <a:cs typeface="Arial" panose="020B0604020202020204" pitchFamily="34" charset="0"/>
              </a:defRPr>
            </a:lvl9pPr>
          </a:lstStyle>
          <a:p>
            <a:fld id="{6BB4711D-63B7-4435-AB98-923CAB1B4614}" type="slidenum">
              <a:rPr lang="zh-CN" altLang="en-US" sz="1200" smtClean="0">
                <a:solidFill>
                  <a:prstClr val="black"/>
                </a:solidFill>
              </a:rPr>
              <a:pPr/>
              <a:t>1</a:t>
            </a:fld>
            <a:endParaRPr lang="zh-CN" altLang="en-US" sz="1200">
              <a:solidFill>
                <a:prstClr val="black"/>
              </a:solidFill>
            </a:endParaRPr>
          </a:p>
        </p:txBody>
      </p:sp>
    </p:spTree>
    <p:extLst>
      <p:ext uri="{BB962C8B-B14F-4D97-AF65-F5344CB8AC3E}">
        <p14:creationId xmlns:p14="http://schemas.microsoft.com/office/powerpoint/2010/main" val="42422822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C02AEFD-FEDB-4542-BE9E-D4DED9AFC90C}" type="slidenum">
              <a:rPr lang="en-US" smtClean="0">
                <a:solidFill>
                  <a:prstClr val="black"/>
                </a:solidFill>
              </a:rPr>
              <a:pPr>
                <a:defRPr/>
              </a:pPr>
              <a:t>18</a:t>
            </a:fld>
            <a:endParaRPr lang="en-US">
              <a:solidFill>
                <a:prstClr val="black"/>
              </a:solidFill>
            </a:endParaRPr>
          </a:p>
        </p:txBody>
      </p:sp>
    </p:spTree>
    <p:extLst>
      <p:ext uri="{BB962C8B-B14F-4D97-AF65-F5344CB8AC3E}">
        <p14:creationId xmlns:p14="http://schemas.microsoft.com/office/powerpoint/2010/main" val="33166192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9103071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13591351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36794970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19114926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21916210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C02AEFD-FEDB-4542-BE9E-D4DED9AFC90C}" type="slidenum">
              <a:rPr lang="en-US" smtClean="0">
                <a:solidFill>
                  <a:prstClr val="black"/>
                </a:solidFill>
              </a:rPr>
              <a:pPr>
                <a:defRPr/>
              </a:pPr>
              <a:t>30</a:t>
            </a:fld>
            <a:endParaRPr lang="en-US">
              <a:solidFill>
                <a:prstClr val="black"/>
              </a:solidFill>
            </a:endParaRPr>
          </a:p>
        </p:txBody>
      </p:sp>
    </p:spTree>
    <p:extLst>
      <p:ext uri="{BB962C8B-B14F-4D97-AF65-F5344CB8AC3E}">
        <p14:creationId xmlns:p14="http://schemas.microsoft.com/office/powerpoint/2010/main" val="23281911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2192A4-8EF8-4920-8834-289E7B725C3F}"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10205948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35913893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36036337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9056616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42764092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18700555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42490717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41016584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35555077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42462184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29753471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41981566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1.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1.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1.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1.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1.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1.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1.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1.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1.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3.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3.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3.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3.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3.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3.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3.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4.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4.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4.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4.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4.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4.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4.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4.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5.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5.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5.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5.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5.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5.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5.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6.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6.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6.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6.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6.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6.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2.xml.rels><?xml version="1.0" encoding="UTF-8" standalone="yes"?>
<Relationships xmlns="http://schemas.openxmlformats.org/package/2006/relationships"><Relationship Id="rId3" Type="http://schemas.openxmlformats.org/officeDocument/2006/relationships/hyperlink" Target="https://www.flaticon.com/home" TargetMode="External"/><Relationship Id="rId2" Type="http://schemas.openxmlformats.org/officeDocument/2006/relationships/hyperlink" Target="https://slidesgo.com/" TargetMode="External"/><Relationship Id="rId1" Type="http://schemas.openxmlformats.org/officeDocument/2006/relationships/slideMaster" Target="../slideMasters/slideMaster17.xml"/><Relationship Id="rId5" Type="http://schemas.openxmlformats.org/officeDocument/2006/relationships/hyperlink" Target="https://stories.freepik.com/" TargetMode="External"/><Relationship Id="rId4" Type="http://schemas.openxmlformats.org/officeDocument/2006/relationships/hyperlink" Target="https://www.freepik.com/home" TargetMode="Externa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C3366AC-718E-4EF2-A4CF-36258CA96D6C}" type="datetimeFigureOut">
              <a:rPr lang="en-US" smtClean="0"/>
              <a:t>07-Mar-22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443649-6295-41EC-A084-BA27D09250FD}" type="slidenum">
              <a:rPr lang="en-US" smtClean="0"/>
              <a:t>‹#›</a:t>
            </a:fld>
            <a:endParaRPr lang="en-US"/>
          </a:p>
        </p:txBody>
      </p:sp>
    </p:spTree>
    <p:extLst>
      <p:ext uri="{BB962C8B-B14F-4D97-AF65-F5344CB8AC3E}">
        <p14:creationId xmlns:p14="http://schemas.microsoft.com/office/powerpoint/2010/main" val="406206939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3366AC-718E-4EF2-A4CF-36258CA96D6C}" type="datetimeFigureOut">
              <a:rPr lang="en-US" smtClean="0"/>
              <a:t>07-Mar-22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443649-6295-41EC-A084-BA27D09250FD}" type="slidenum">
              <a:rPr lang="en-US" smtClean="0"/>
              <a:t>‹#›</a:t>
            </a:fld>
            <a:endParaRPr lang="en-US"/>
          </a:p>
        </p:txBody>
      </p:sp>
    </p:spTree>
    <p:extLst>
      <p:ext uri="{BB962C8B-B14F-4D97-AF65-F5344CB8AC3E}">
        <p14:creationId xmlns:p14="http://schemas.microsoft.com/office/powerpoint/2010/main" val="103640294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C1C773-6C50-47CB-B854-40F0C6CE833B}" type="datetimeFigureOut">
              <a:rPr lang="en-US" smtClean="0">
                <a:solidFill>
                  <a:prstClr val="black">
                    <a:tint val="75000"/>
                  </a:prstClr>
                </a:solidFill>
              </a:rPr>
              <a:pPr/>
              <a:t>07-Mar-22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9756815"/>
      </p:ext>
    </p:extLst>
  </p:cSld>
  <p:clrMapOvr>
    <a:masterClrMapping/>
  </p:clrMapOvr>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C1C773-6C50-47CB-B854-40F0C6CE833B}" type="datetimeFigureOut">
              <a:rPr lang="en-US" smtClean="0">
                <a:solidFill>
                  <a:prstClr val="black">
                    <a:tint val="75000"/>
                  </a:prstClr>
                </a:solidFill>
              </a:rPr>
              <a:pPr/>
              <a:t>07-Mar-22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1943620"/>
      </p:ext>
    </p:extLst>
  </p:cSld>
  <p:clrMapOvr>
    <a:masterClrMapping/>
  </p:clrMapOvr>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C1C773-6C50-47CB-B854-40F0C6CE833B}" type="datetimeFigureOut">
              <a:rPr lang="en-US" smtClean="0">
                <a:solidFill>
                  <a:prstClr val="black">
                    <a:tint val="75000"/>
                  </a:prstClr>
                </a:solidFill>
              </a:rPr>
              <a:pPr/>
              <a:t>07-Mar-22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0706866"/>
      </p:ext>
    </p:extLst>
  </p:cSld>
  <p:clrMapOvr>
    <a:masterClrMapping/>
  </p:clrMapOvr>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solidFill>
                  <a:prstClr val="black">
                    <a:tint val="75000"/>
                  </a:prstClr>
                </a:solidFill>
              </a:rPr>
              <a:pPr/>
              <a:t>07-Mar-22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42152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solidFill>
                  <a:prstClr val="black">
                    <a:tint val="75000"/>
                  </a:prstClr>
                </a:solidFill>
              </a:rPr>
              <a:pPr/>
              <a:t>07-Mar-22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112742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solidFill>
                  <a:prstClr val="black">
                    <a:tint val="75000"/>
                  </a:prstClr>
                </a:solidFill>
              </a:rPr>
              <a:pPr/>
              <a:t>07-Mar-22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226531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solidFill>
                  <a:prstClr val="black">
                    <a:tint val="75000"/>
                  </a:prstClr>
                </a:solidFill>
              </a:rPr>
              <a:pPr/>
              <a:t>07-Mar-22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082812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0"/>
            <a:ext cx="12192015" cy="2247075"/>
          </a:xfrm>
          <a:prstGeom prst="rect">
            <a:avLst/>
          </a:prstGeom>
        </p:spPr>
      </p:pic>
    </p:spTree>
    <p:extLst>
      <p:ext uri="{BB962C8B-B14F-4D97-AF65-F5344CB8AC3E}">
        <p14:creationId xmlns:p14="http://schemas.microsoft.com/office/powerpoint/2010/main" val="23641577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pPr/>
              <a:t>07-Mar-22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262972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pPr/>
              <a:t>07-Mar-22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86554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3366AC-718E-4EF2-A4CF-36258CA96D6C}" type="datetimeFigureOut">
              <a:rPr lang="en-US" smtClean="0"/>
              <a:t>07-Mar-22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443649-6295-41EC-A084-BA27D09250FD}" type="slidenum">
              <a:rPr lang="en-US" smtClean="0"/>
              <a:t>‹#›</a:t>
            </a:fld>
            <a:endParaRPr lang="en-US"/>
          </a:p>
        </p:txBody>
      </p:sp>
    </p:spTree>
    <p:extLst>
      <p:ext uri="{BB962C8B-B14F-4D97-AF65-F5344CB8AC3E}">
        <p14:creationId xmlns:p14="http://schemas.microsoft.com/office/powerpoint/2010/main" val="411642411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pPr/>
              <a:t>07-Mar-22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309437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9C1C773-6C50-47CB-B854-40F0C6CE833B}" type="datetimeFigureOut">
              <a:rPr lang="en-US">
                <a:solidFill>
                  <a:prstClr val="black">
                    <a:tint val="75000"/>
                  </a:prstClr>
                </a:solidFill>
              </a:rPr>
              <a:pPr/>
              <a:t>07-Mar-22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239301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9C1C773-6C50-47CB-B854-40F0C6CE833B}" type="datetimeFigureOut">
              <a:rPr lang="en-US">
                <a:solidFill>
                  <a:prstClr val="black">
                    <a:tint val="75000"/>
                  </a:prstClr>
                </a:solidFill>
              </a:rPr>
              <a:pPr/>
              <a:t>07-Mar-22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415863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C1C773-6C50-47CB-B854-40F0C6CE833B}" type="datetimeFigureOut">
              <a:rPr lang="en-US">
                <a:solidFill>
                  <a:prstClr val="black">
                    <a:tint val="75000"/>
                  </a:prstClr>
                </a:solidFill>
              </a:rPr>
              <a:pPr/>
              <a:t>07-Mar-22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050983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C1C773-6C50-47CB-B854-40F0C6CE833B}" type="datetimeFigureOut">
              <a:rPr lang="en-US">
                <a:solidFill>
                  <a:prstClr val="black">
                    <a:tint val="75000"/>
                  </a:prstClr>
                </a:solidFill>
              </a:rPr>
              <a:pPr/>
              <a:t>07-Mar-22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955812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a:solidFill>
                  <a:prstClr val="black">
                    <a:tint val="75000"/>
                  </a:prstClr>
                </a:solidFill>
              </a:rPr>
              <a:pPr/>
              <a:t>07-Mar-22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464352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a:solidFill>
                  <a:prstClr val="black">
                    <a:tint val="75000"/>
                  </a:prstClr>
                </a:solidFill>
              </a:rPr>
              <a:pPr/>
              <a:t>07-Mar-22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856278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pPr/>
              <a:t>07-Mar-22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308982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pPr/>
              <a:t>07-Mar-22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815917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0"/>
            <a:ext cx="12192015" cy="2247075"/>
          </a:xfrm>
          <a:prstGeom prst="rect">
            <a:avLst/>
          </a:prstGeom>
        </p:spPr>
      </p:pic>
    </p:spTree>
    <p:extLst>
      <p:ext uri="{BB962C8B-B14F-4D97-AF65-F5344CB8AC3E}">
        <p14:creationId xmlns:p14="http://schemas.microsoft.com/office/powerpoint/2010/main" val="5318212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1BB6420-30C7-436E-B94E-C4769C49B56A}" type="datetimeFigureOut">
              <a:rPr lang="en-US" smtClean="0">
                <a:solidFill>
                  <a:prstClr val="black">
                    <a:tint val="75000"/>
                  </a:prstClr>
                </a:solidFill>
              </a:rPr>
              <a:pPr/>
              <a:t>07-Mar-22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9D0D62-841A-419D-ADDC-C3945F90E9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6790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07-Mar-22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301539" y="4252913"/>
            <a:ext cx="914400" cy="914400"/>
          </a:xfrm>
        </p:spPr>
        <p:txBody>
          <a:bodyPr/>
          <a:lstStyle/>
          <a:p>
            <a:endParaRPr lang="en-US"/>
          </a:p>
        </p:txBody>
      </p:sp>
    </p:spTree>
    <p:extLst>
      <p:ext uri="{BB962C8B-B14F-4D97-AF65-F5344CB8AC3E}">
        <p14:creationId xmlns:p14="http://schemas.microsoft.com/office/powerpoint/2010/main" val="505811599"/>
      </p:ext>
    </p:extLst>
  </p:cSld>
  <p:clrMapOvr>
    <a:masterClrMapping/>
  </p:clrMapOvr>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pPr>
              <a:buClr>
                <a:srgbClr val="000000"/>
              </a:buClr>
              <a:buFont typeface="Arial"/>
              <a:buNone/>
            </a:pPr>
            <a:endParaRPr lang="en-US" sz="1867" kern="0" dirty="0">
              <a:solidFill>
                <a:srgbClr val="000000"/>
              </a:solidFill>
              <a:cs typeface="Arial"/>
              <a:sym typeface="Arial"/>
            </a:endParaRPr>
          </a:p>
        </p:txBody>
      </p:sp>
      <p:sp>
        <p:nvSpPr>
          <p:cNvPr id="3" name="TextBox 2"/>
          <p:cNvSpPr txBox="1"/>
          <p:nvPr userDrawn="1"/>
        </p:nvSpPr>
        <p:spPr>
          <a:xfrm>
            <a:off x="7972357" y="6502400"/>
            <a:ext cx="2853447" cy="256545"/>
          </a:xfrm>
          <a:prstGeom prst="rect">
            <a:avLst/>
          </a:prstGeom>
          <a:noFill/>
        </p:spPr>
        <p:txBody>
          <a:bodyPr wrap="square" rtlCol="0">
            <a:spAutoFit/>
          </a:bodyPr>
          <a:lstStyle/>
          <a:p>
            <a:pPr>
              <a:buClr>
                <a:srgbClr val="000000"/>
              </a:buClr>
              <a:buFont typeface="Arial"/>
              <a:buNone/>
            </a:pPr>
            <a:r>
              <a:rPr lang="en-US" sz="1067" kern="0" dirty="0">
                <a:solidFill>
                  <a:srgbClr val="000000"/>
                </a:solidFill>
                <a:cs typeface="Arial"/>
                <a:sym typeface="Arial"/>
              </a:rPr>
              <a:t>FeistyForwarders_0968120672</a:t>
            </a:r>
          </a:p>
        </p:txBody>
      </p:sp>
    </p:spTree>
    <p:extLst>
      <p:ext uri="{BB962C8B-B14F-4D97-AF65-F5344CB8AC3E}">
        <p14:creationId xmlns:p14="http://schemas.microsoft.com/office/powerpoint/2010/main" val="21743787"/>
      </p:ext>
    </p:extLst>
  </p:cSld>
  <p:clrMapOvr>
    <a:masterClrMapping/>
  </p:clrMapOvr>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pPr>
              <a:buClr>
                <a:srgbClr val="000000"/>
              </a:buClr>
              <a:buFont typeface="Arial"/>
              <a:buNone/>
            </a:pPr>
            <a:endParaRPr lang="en-US" sz="1867" kern="0" dirty="0">
              <a:solidFill>
                <a:srgbClr val="000000"/>
              </a:solidFill>
              <a:cs typeface="Arial"/>
              <a:sym typeface="Arial"/>
            </a:endParaRPr>
          </a:p>
        </p:txBody>
      </p:sp>
      <p:sp>
        <p:nvSpPr>
          <p:cNvPr id="3" name="TextBox 2"/>
          <p:cNvSpPr txBox="1"/>
          <p:nvPr userDrawn="1"/>
        </p:nvSpPr>
        <p:spPr>
          <a:xfrm>
            <a:off x="7972357" y="6502400"/>
            <a:ext cx="2853447" cy="256545"/>
          </a:xfrm>
          <a:prstGeom prst="rect">
            <a:avLst/>
          </a:prstGeom>
          <a:noFill/>
        </p:spPr>
        <p:txBody>
          <a:bodyPr wrap="square" rtlCol="0">
            <a:spAutoFit/>
          </a:bodyPr>
          <a:lstStyle/>
          <a:p>
            <a:pPr>
              <a:buClr>
                <a:srgbClr val="000000"/>
              </a:buClr>
              <a:buFont typeface="Arial"/>
              <a:buNone/>
            </a:pPr>
            <a:r>
              <a:rPr lang="en-US" sz="1067" kern="0" dirty="0">
                <a:solidFill>
                  <a:srgbClr val="000000"/>
                </a:solidFill>
                <a:cs typeface="Arial"/>
                <a:sym typeface="Arial"/>
              </a:rPr>
              <a:t>FeistyForwarders_0968120672</a:t>
            </a:r>
          </a:p>
        </p:txBody>
      </p:sp>
    </p:spTree>
    <p:extLst>
      <p:ext uri="{BB962C8B-B14F-4D97-AF65-F5344CB8AC3E}">
        <p14:creationId xmlns:p14="http://schemas.microsoft.com/office/powerpoint/2010/main" val="954349827"/>
      </p:ext>
    </p:extLst>
  </p:cSld>
  <p:clrMapOvr>
    <a:masterClrMapping/>
  </p:clrMapOvr>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pPr>
              <a:buClr>
                <a:srgbClr val="000000"/>
              </a:buClr>
              <a:buFont typeface="Arial"/>
              <a:buNone/>
            </a:pPr>
            <a:endParaRPr lang="en-US" sz="1867" kern="0" dirty="0">
              <a:solidFill>
                <a:srgbClr val="000000"/>
              </a:solidFill>
              <a:cs typeface="Arial"/>
              <a:sym typeface="Arial"/>
            </a:endParaRPr>
          </a:p>
        </p:txBody>
      </p:sp>
      <p:sp>
        <p:nvSpPr>
          <p:cNvPr id="3" name="TextBox 2"/>
          <p:cNvSpPr txBox="1"/>
          <p:nvPr userDrawn="1"/>
        </p:nvSpPr>
        <p:spPr>
          <a:xfrm>
            <a:off x="7972357" y="6502400"/>
            <a:ext cx="2853447" cy="256545"/>
          </a:xfrm>
          <a:prstGeom prst="rect">
            <a:avLst/>
          </a:prstGeom>
          <a:noFill/>
        </p:spPr>
        <p:txBody>
          <a:bodyPr wrap="square" rtlCol="0">
            <a:spAutoFit/>
          </a:bodyPr>
          <a:lstStyle/>
          <a:p>
            <a:pPr>
              <a:buClr>
                <a:srgbClr val="000000"/>
              </a:buClr>
              <a:buFont typeface="Arial"/>
              <a:buNone/>
            </a:pPr>
            <a:r>
              <a:rPr lang="en-US" sz="1067" kern="0" dirty="0">
                <a:solidFill>
                  <a:srgbClr val="000000"/>
                </a:solidFill>
                <a:cs typeface="Arial"/>
                <a:sym typeface="Arial"/>
              </a:rPr>
              <a:t>FeistyForwarders_0968120672</a:t>
            </a:r>
          </a:p>
        </p:txBody>
      </p:sp>
    </p:spTree>
    <p:extLst>
      <p:ext uri="{BB962C8B-B14F-4D97-AF65-F5344CB8AC3E}">
        <p14:creationId xmlns:p14="http://schemas.microsoft.com/office/powerpoint/2010/main" val="1246156443"/>
      </p:ext>
    </p:extLst>
  </p:cSld>
  <p:clrMapOvr>
    <a:masterClrMapping/>
  </p:clrMapOvr>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pPr>
              <a:buClr>
                <a:srgbClr val="000000"/>
              </a:buClr>
              <a:buFont typeface="Arial"/>
              <a:buNone/>
            </a:pPr>
            <a:endParaRPr lang="en-US" sz="1867" kern="0" dirty="0">
              <a:solidFill>
                <a:srgbClr val="000000"/>
              </a:solidFill>
              <a:cs typeface="Arial"/>
              <a:sym typeface="Arial"/>
            </a:endParaRPr>
          </a:p>
        </p:txBody>
      </p:sp>
      <p:sp>
        <p:nvSpPr>
          <p:cNvPr id="3" name="TextBox 2"/>
          <p:cNvSpPr txBox="1"/>
          <p:nvPr userDrawn="1"/>
        </p:nvSpPr>
        <p:spPr>
          <a:xfrm>
            <a:off x="7972357" y="6502400"/>
            <a:ext cx="2853447" cy="256545"/>
          </a:xfrm>
          <a:prstGeom prst="rect">
            <a:avLst/>
          </a:prstGeom>
          <a:noFill/>
        </p:spPr>
        <p:txBody>
          <a:bodyPr wrap="square" rtlCol="0">
            <a:spAutoFit/>
          </a:bodyPr>
          <a:lstStyle/>
          <a:p>
            <a:pPr>
              <a:buClr>
                <a:srgbClr val="000000"/>
              </a:buClr>
              <a:buFont typeface="Arial"/>
              <a:buNone/>
            </a:pPr>
            <a:r>
              <a:rPr lang="en-US" sz="1067" kern="0" dirty="0">
                <a:solidFill>
                  <a:srgbClr val="000000"/>
                </a:solidFill>
                <a:cs typeface="Arial"/>
                <a:sym typeface="Arial"/>
              </a:rPr>
              <a:t>FeistyForwarders_0968120672</a:t>
            </a:r>
          </a:p>
        </p:txBody>
      </p:sp>
    </p:spTree>
    <p:extLst>
      <p:ext uri="{BB962C8B-B14F-4D97-AF65-F5344CB8AC3E}">
        <p14:creationId xmlns:p14="http://schemas.microsoft.com/office/powerpoint/2010/main" val="2690202868"/>
      </p:ext>
    </p:extLst>
  </p:cSld>
  <p:clrMapOvr>
    <a:masterClrMapping/>
  </p:clrMapOvr>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pPr>
              <a:buClr>
                <a:srgbClr val="000000"/>
              </a:buClr>
              <a:buFont typeface="Arial"/>
              <a:buNone/>
            </a:pPr>
            <a:endParaRPr lang="en-US" sz="1867" kern="0" dirty="0">
              <a:solidFill>
                <a:srgbClr val="000000"/>
              </a:solidFill>
              <a:cs typeface="Arial"/>
              <a:sym typeface="Arial"/>
            </a:endParaRPr>
          </a:p>
        </p:txBody>
      </p:sp>
      <p:sp>
        <p:nvSpPr>
          <p:cNvPr id="3" name="TextBox 2"/>
          <p:cNvSpPr txBox="1"/>
          <p:nvPr userDrawn="1"/>
        </p:nvSpPr>
        <p:spPr>
          <a:xfrm>
            <a:off x="7972357" y="6502400"/>
            <a:ext cx="2853447" cy="256545"/>
          </a:xfrm>
          <a:prstGeom prst="rect">
            <a:avLst/>
          </a:prstGeom>
          <a:noFill/>
        </p:spPr>
        <p:txBody>
          <a:bodyPr wrap="square" rtlCol="0">
            <a:spAutoFit/>
          </a:bodyPr>
          <a:lstStyle/>
          <a:p>
            <a:pPr>
              <a:buClr>
                <a:srgbClr val="000000"/>
              </a:buClr>
              <a:buFont typeface="Arial"/>
              <a:buNone/>
            </a:pPr>
            <a:r>
              <a:rPr lang="en-US" sz="1067" kern="0" dirty="0">
                <a:solidFill>
                  <a:srgbClr val="000000"/>
                </a:solidFill>
                <a:cs typeface="Arial"/>
                <a:sym typeface="Arial"/>
              </a:rPr>
              <a:t>FeistyForwarders_0968120672</a:t>
            </a:r>
          </a:p>
        </p:txBody>
      </p:sp>
    </p:spTree>
    <p:extLst>
      <p:ext uri="{BB962C8B-B14F-4D97-AF65-F5344CB8AC3E}">
        <p14:creationId xmlns:p14="http://schemas.microsoft.com/office/powerpoint/2010/main" val="1918734320"/>
      </p:ext>
    </p:extLst>
  </p:cSld>
  <p:clrMapOvr>
    <a:masterClrMapping/>
  </p:clrMapOvr>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pPr>
              <a:buClr>
                <a:srgbClr val="000000"/>
              </a:buClr>
              <a:buFont typeface="Arial"/>
              <a:buNone/>
            </a:pPr>
            <a:endParaRPr lang="en-US" sz="1867" kern="0" dirty="0">
              <a:solidFill>
                <a:srgbClr val="000000"/>
              </a:solidFill>
              <a:cs typeface="Arial"/>
              <a:sym typeface="Arial"/>
            </a:endParaRPr>
          </a:p>
        </p:txBody>
      </p:sp>
      <p:sp>
        <p:nvSpPr>
          <p:cNvPr id="3" name="TextBox 2"/>
          <p:cNvSpPr txBox="1"/>
          <p:nvPr userDrawn="1"/>
        </p:nvSpPr>
        <p:spPr>
          <a:xfrm>
            <a:off x="7972357" y="6502400"/>
            <a:ext cx="2853447" cy="256545"/>
          </a:xfrm>
          <a:prstGeom prst="rect">
            <a:avLst/>
          </a:prstGeom>
          <a:noFill/>
        </p:spPr>
        <p:txBody>
          <a:bodyPr wrap="square" rtlCol="0">
            <a:spAutoFit/>
          </a:bodyPr>
          <a:lstStyle/>
          <a:p>
            <a:pPr>
              <a:buClr>
                <a:srgbClr val="000000"/>
              </a:buClr>
              <a:buFont typeface="Arial"/>
              <a:buNone/>
            </a:pPr>
            <a:r>
              <a:rPr lang="en-US" sz="1067" kern="0" dirty="0">
                <a:solidFill>
                  <a:srgbClr val="000000"/>
                </a:solidFill>
                <a:cs typeface="Arial"/>
                <a:sym typeface="Arial"/>
              </a:rPr>
              <a:t>FeistyForwarders_0968120672</a:t>
            </a:r>
          </a:p>
        </p:txBody>
      </p:sp>
    </p:spTree>
    <p:extLst>
      <p:ext uri="{BB962C8B-B14F-4D97-AF65-F5344CB8AC3E}">
        <p14:creationId xmlns:p14="http://schemas.microsoft.com/office/powerpoint/2010/main" val="3447009547"/>
      </p:ext>
    </p:extLst>
  </p:cSld>
  <p:clrMapOvr>
    <a:masterClrMapping/>
  </p:clrMapOvr>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pPr>
              <a:buClr>
                <a:srgbClr val="000000"/>
              </a:buClr>
              <a:buFont typeface="Arial"/>
              <a:buNone/>
            </a:pPr>
            <a:endParaRPr lang="en-US" sz="1867" kern="0" dirty="0">
              <a:solidFill>
                <a:srgbClr val="000000"/>
              </a:solidFill>
              <a:cs typeface="Arial"/>
              <a:sym typeface="Arial"/>
            </a:endParaRPr>
          </a:p>
        </p:txBody>
      </p:sp>
      <p:sp>
        <p:nvSpPr>
          <p:cNvPr id="3" name="TextBox 2"/>
          <p:cNvSpPr txBox="1"/>
          <p:nvPr userDrawn="1"/>
        </p:nvSpPr>
        <p:spPr>
          <a:xfrm>
            <a:off x="7972357" y="6502400"/>
            <a:ext cx="2853447" cy="256545"/>
          </a:xfrm>
          <a:prstGeom prst="rect">
            <a:avLst/>
          </a:prstGeom>
          <a:noFill/>
        </p:spPr>
        <p:txBody>
          <a:bodyPr wrap="square" rtlCol="0">
            <a:spAutoFit/>
          </a:bodyPr>
          <a:lstStyle/>
          <a:p>
            <a:pPr>
              <a:buClr>
                <a:srgbClr val="000000"/>
              </a:buClr>
              <a:buFont typeface="Arial"/>
              <a:buNone/>
            </a:pPr>
            <a:r>
              <a:rPr lang="en-US" sz="1067" kern="0" dirty="0">
                <a:solidFill>
                  <a:srgbClr val="000000"/>
                </a:solidFill>
                <a:cs typeface="Arial"/>
                <a:sym typeface="Arial"/>
              </a:rPr>
              <a:t>FeistyForwarders_0968120672</a:t>
            </a:r>
          </a:p>
        </p:txBody>
      </p:sp>
    </p:spTree>
    <p:extLst>
      <p:ext uri="{BB962C8B-B14F-4D97-AF65-F5344CB8AC3E}">
        <p14:creationId xmlns:p14="http://schemas.microsoft.com/office/powerpoint/2010/main" val="341060230"/>
      </p:ext>
    </p:extLst>
  </p:cSld>
  <p:clrMapOvr>
    <a:masterClrMapping/>
  </p:clrMapOvr>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pPr>
              <a:buClr>
                <a:srgbClr val="000000"/>
              </a:buClr>
              <a:buFont typeface="Arial"/>
              <a:buNone/>
            </a:pPr>
            <a:endParaRPr lang="en-US" sz="1867" kern="0" dirty="0">
              <a:solidFill>
                <a:srgbClr val="000000"/>
              </a:solidFill>
              <a:cs typeface="Arial"/>
              <a:sym typeface="Arial"/>
            </a:endParaRPr>
          </a:p>
        </p:txBody>
      </p:sp>
      <p:sp>
        <p:nvSpPr>
          <p:cNvPr id="3" name="TextBox 2"/>
          <p:cNvSpPr txBox="1"/>
          <p:nvPr userDrawn="1"/>
        </p:nvSpPr>
        <p:spPr>
          <a:xfrm>
            <a:off x="7972357" y="6502400"/>
            <a:ext cx="2853447" cy="256545"/>
          </a:xfrm>
          <a:prstGeom prst="rect">
            <a:avLst/>
          </a:prstGeom>
          <a:noFill/>
        </p:spPr>
        <p:txBody>
          <a:bodyPr wrap="square" rtlCol="0">
            <a:spAutoFit/>
          </a:bodyPr>
          <a:lstStyle/>
          <a:p>
            <a:pPr>
              <a:buClr>
                <a:srgbClr val="000000"/>
              </a:buClr>
              <a:buFont typeface="Arial"/>
              <a:buNone/>
            </a:pPr>
            <a:r>
              <a:rPr lang="en-US" sz="1067" kern="0" dirty="0">
                <a:solidFill>
                  <a:srgbClr val="000000"/>
                </a:solidFill>
                <a:cs typeface="Arial"/>
                <a:sym typeface="Arial"/>
              </a:rPr>
              <a:t>FeistyForwarders_0968120672</a:t>
            </a:r>
          </a:p>
        </p:txBody>
      </p:sp>
    </p:spTree>
    <p:extLst>
      <p:ext uri="{BB962C8B-B14F-4D97-AF65-F5344CB8AC3E}">
        <p14:creationId xmlns:p14="http://schemas.microsoft.com/office/powerpoint/2010/main" val="1022191867"/>
      </p:ext>
    </p:extLst>
  </p:cSld>
  <p:clrMapOvr>
    <a:masterClrMapping/>
  </p:clrMapOvr>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pPr>
              <a:buClr>
                <a:srgbClr val="000000"/>
              </a:buClr>
              <a:buFont typeface="Arial"/>
              <a:buNone/>
            </a:pPr>
            <a:endParaRPr lang="en-US" sz="1867" kern="0" dirty="0">
              <a:solidFill>
                <a:srgbClr val="000000"/>
              </a:solidFill>
              <a:cs typeface="Arial"/>
              <a:sym typeface="Arial"/>
            </a:endParaRPr>
          </a:p>
        </p:txBody>
      </p:sp>
      <p:sp>
        <p:nvSpPr>
          <p:cNvPr id="3" name="TextBox 2"/>
          <p:cNvSpPr txBox="1"/>
          <p:nvPr userDrawn="1"/>
        </p:nvSpPr>
        <p:spPr>
          <a:xfrm>
            <a:off x="7972357" y="6502400"/>
            <a:ext cx="2853447" cy="256545"/>
          </a:xfrm>
          <a:prstGeom prst="rect">
            <a:avLst/>
          </a:prstGeom>
          <a:noFill/>
        </p:spPr>
        <p:txBody>
          <a:bodyPr wrap="square" rtlCol="0">
            <a:spAutoFit/>
          </a:bodyPr>
          <a:lstStyle/>
          <a:p>
            <a:pPr>
              <a:buClr>
                <a:srgbClr val="000000"/>
              </a:buClr>
              <a:buFont typeface="Arial"/>
              <a:buNone/>
            </a:pPr>
            <a:r>
              <a:rPr lang="en-US" sz="1067" kern="0" dirty="0">
                <a:solidFill>
                  <a:srgbClr val="000000"/>
                </a:solidFill>
                <a:cs typeface="Arial"/>
                <a:sym typeface="Arial"/>
              </a:rPr>
              <a:t>FeistyForwarders_0968120672</a:t>
            </a:r>
          </a:p>
        </p:txBody>
      </p:sp>
    </p:spTree>
    <p:extLst>
      <p:ext uri="{BB962C8B-B14F-4D97-AF65-F5344CB8AC3E}">
        <p14:creationId xmlns:p14="http://schemas.microsoft.com/office/powerpoint/2010/main" val="135737879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BB6420-30C7-436E-B94E-C4769C49B56A}" type="datetimeFigureOut">
              <a:rPr lang="en-US" smtClean="0">
                <a:solidFill>
                  <a:prstClr val="black">
                    <a:tint val="75000"/>
                  </a:prstClr>
                </a:solidFill>
              </a:rPr>
              <a:pPr/>
              <a:t>07-Mar-22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9D0D62-841A-419D-ADDC-C3945F90E9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6793084"/>
      </p:ext>
    </p:extLst>
  </p:cSld>
  <p:clrMapOvr>
    <a:masterClrMapping/>
  </p:clrMapOvr>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pPr>
              <a:buClr>
                <a:srgbClr val="000000"/>
              </a:buClr>
              <a:buFont typeface="Arial"/>
              <a:buNone/>
            </a:pPr>
            <a:endParaRPr lang="en-US" sz="1867" kern="0" dirty="0">
              <a:solidFill>
                <a:srgbClr val="000000"/>
              </a:solidFill>
              <a:cs typeface="Arial"/>
              <a:sym typeface="Arial"/>
            </a:endParaRPr>
          </a:p>
        </p:txBody>
      </p:sp>
      <p:sp>
        <p:nvSpPr>
          <p:cNvPr id="3" name="TextBox 2"/>
          <p:cNvSpPr txBox="1"/>
          <p:nvPr userDrawn="1"/>
        </p:nvSpPr>
        <p:spPr>
          <a:xfrm>
            <a:off x="7972357" y="6502400"/>
            <a:ext cx="2853447" cy="256545"/>
          </a:xfrm>
          <a:prstGeom prst="rect">
            <a:avLst/>
          </a:prstGeom>
          <a:noFill/>
        </p:spPr>
        <p:txBody>
          <a:bodyPr wrap="square" rtlCol="0">
            <a:spAutoFit/>
          </a:bodyPr>
          <a:lstStyle/>
          <a:p>
            <a:pPr>
              <a:buClr>
                <a:srgbClr val="000000"/>
              </a:buClr>
              <a:buFont typeface="Arial"/>
              <a:buNone/>
            </a:pPr>
            <a:r>
              <a:rPr lang="en-US" sz="1067" kern="0" dirty="0">
                <a:solidFill>
                  <a:srgbClr val="000000"/>
                </a:solidFill>
                <a:cs typeface="Arial"/>
                <a:sym typeface="Arial"/>
              </a:rPr>
              <a:t>FeistyForwarders_0968120672</a:t>
            </a:r>
          </a:p>
        </p:txBody>
      </p:sp>
    </p:spTree>
    <p:extLst>
      <p:ext uri="{BB962C8B-B14F-4D97-AF65-F5344CB8AC3E}">
        <p14:creationId xmlns:p14="http://schemas.microsoft.com/office/powerpoint/2010/main" val="2757265096"/>
      </p:ext>
    </p:extLst>
  </p:cSld>
  <p:clrMapOvr>
    <a:masterClrMapping/>
  </p:clrMapOvr>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pPr>
              <a:buClr>
                <a:srgbClr val="000000"/>
              </a:buClr>
              <a:buFont typeface="Arial"/>
              <a:buNone/>
            </a:pPr>
            <a:endParaRPr lang="en-US" sz="1867" kern="0" dirty="0">
              <a:solidFill>
                <a:srgbClr val="000000"/>
              </a:solidFill>
              <a:cs typeface="Arial"/>
              <a:sym typeface="Arial"/>
            </a:endParaRPr>
          </a:p>
        </p:txBody>
      </p:sp>
      <p:sp>
        <p:nvSpPr>
          <p:cNvPr id="3" name="TextBox 2"/>
          <p:cNvSpPr txBox="1"/>
          <p:nvPr userDrawn="1"/>
        </p:nvSpPr>
        <p:spPr>
          <a:xfrm>
            <a:off x="7972357" y="6502400"/>
            <a:ext cx="2853447" cy="256545"/>
          </a:xfrm>
          <a:prstGeom prst="rect">
            <a:avLst/>
          </a:prstGeom>
          <a:noFill/>
        </p:spPr>
        <p:txBody>
          <a:bodyPr wrap="square" rtlCol="0">
            <a:spAutoFit/>
          </a:bodyPr>
          <a:lstStyle/>
          <a:p>
            <a:pPr>
              <a:buClr>
                <a:srgbClr val="000000"/>
              </a:buClr>
              <a:buFont typeface="Arial"/>
              <a:buNone/>
            </a:pPr>
            <a:r>
              <a:rPr lang="en-US" sz="1067" kern="0" dirty="0">
                <a:solidFill>
                  <a:srgbClr val="000000"/>
                </a:solidFill>
                <a:cs typeface="Arial"/>
                <a:sym typeface="Arial"/>
              </a:rPr>
              <a:t>FeistyForwarders_0968120672</a:t>
            </a:r>
          </a:p>
        </p:txBody>
      </p:sp>
    </p:spTree>
    <p:extLst>
      <p:ext uri="{BB962C8B-B14F-4D97-AF65-F5344CB8AC3E}">
        <p14:creationId xmlns:p14="http://schemas.microsoft.com/office/powerpoint/2010/main" val="318555258"/>
      </p:ext>
    </p:extLst>
  </p:cSld>
  <p:clrMapOvr>
    <a:masterClrMapping/>
  </p:clrMapOvr>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pPr>
              <a:buClr>
                <a:srgbClr val="000000"/>
              </a:buClr>
              <a:buFont typeface="Arial"/>
              <a:buNone/>
            </a:pPr>
            <a:endParaRPr lang="en-US" sz="1867" kern="0" dirty="0">
              <a:solidFill>
                <a:srgbClr val="000000"/>
              </a:solidFill>
              <a:cs typeface="Arial"/>
              <a:sym typeface="Arial"/>
            </a:endParaRPr>
          </a:p>
        </p:txBody>
      </p:sp>
      <p:sp>
        <p:nvSpPr>
          <p:cNvPr id="3" name="TextBox 2"/>
          <p:cNvSpPr txBox="1"/>
          <p:nvPr userDrawn="1"/>
        </p:nvSpPr>
        <p:spPr>
          <a:xfrm>
            <a:off x="7972357" y="6502400"/>
            <a:ext cx="2853447" cy="256545"/>
          </a:xfrm>
          <a:prstGeom prst="rect">
            <a:avLst/>
          </a:prstGeom>
          <a:noFill/>
        </p:spPr>
        <p:txBody>
          <a:bodyPr wrap="square" rtlCol="0">
            <a:spAutoFit/>
          </a:bodyPr>
          <a:lstStyle/>
          <a:p>
            <a:pPr>
              <a:buClr>
                <a:srgbClr val="000000"/>
              </a:buClr>
              <a:buFont typeface="Arial"/>
              <a:buNone/>
            </a:pPr>
            <a:r>
              <a:rPr lang="en-US" sz="1067" kern="0" dirty="0">
                <a:solidFill>
                  <a:srgbClr val="000000"/>
                </a:solidFill>
                <a:cs typeface="Arial"/>
                <a:sym typeface="Arial"/>
              </a:rPr>
              <a:t>FeistyForwarders_0968120672</a:t>
            </a:r>
          </a:p>
        </p:txBody>
      </p:sp>
    </p:spTree>
    <p:extLst>
      <p:ext uri="{BB962C8B-B14F-4D97-AF65-F5344CB8AC3E}">
        <p14:creationId xmlns:p14="http://schemas.microsoft.com/office/powerpoint/2010/main" val="69980135"/>
      </p:ext>
    </p:extLst>
  </p:cSld>
  <p:clrMapOvr>
    <a:masterClrMapping/>
  </p:clrMapOvr>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pPr>
              <a:buClr>
                <a:srgbClr val="000000"/>
              </a:buClr>
              <a:buFont typeface="Arial"/>
              <a:buNone/>
            </a:pPr>
            <a:endParaRPr lang="en-US" sz="1867" kern="0" dirty="0">
              <a:solidFill>
                <a:srgbClr val="000000"/>
              </a:solidFill>
              <a:cs typeface="Arial"/>
              <a:sym typeface="Arial"/>
            </a:endParaRPr>
          </a:p>
        </p:txBody>
      </p:sp>
      <p:sp>
        <p:nvSpPr>
          <p:cNvPr id="3" name="TextBox 2"/>
          <p:cNvSpPr txBox="1"/>
          <p:nvPr userDrawn="1"/>
        </p:nvSpPr>
        <p:spPr>
          <a:xfrm>
            <a:off x="7972357" y="6502400"/>
            <a:ext cx="2853447" cy="256545"/>
          </a:xfrm>
          <a:prstGeom prst="rect">
            <a:avLst/>
          </a:prstGeom>
          <a:noFill/>
        </p:spPr>
        <p:txBody>
          <a:bodyPr wrap="square" rtlCol="0">
            <a:spAutoFit/>
          </a:bodyPr>
          <a:lstStyle/>
          <a:p>
            <a:pPr>
              <a:buClr>
                <a:srgbClr val="000000"/>
              </a:buClr>
              <a:buFont typeface="Arial"/>
              <a:buNone/>
            </a:pPr>
            <a:r>
              <a:rPr lang="en-US" sz="1067" kern="0" dirty="0">
                <a:solidFill>
                  <a:srgbClr val="000000"/>
                </a:solidFill>
                <a:cs typeface="Arial"/>
                <a:sym typeface="Arial"/>
              </a:rPr>
              <a:t>FeistyForwarders_0968120672</a:t>
            </a:r>
          </a:p>
        </p:txBody>
      </p:sp>
    </p:spTree>
    <p:extLst>
      <p:ext uri="{BB962C8B-B14F-4D97-AF65-F5344CB8AC3E}">
        <p14:creationId xmlns:p14="http://schemas.microsoft.com/office/powerpoint/2010/main" val="96407235"/>
      </p:ext>
    </p:extLst>
  </p:cSld>
  <p:clrMapOvr>
    <a:masterClrMapping/>
  </p:clrMapOvr>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pPr>
              <a:buClr>
                <a:srgbClr val="000000"/>
              </a:buClr>
              <a:buFont typeface="Arial"/>
              <a:buNone/>
            </a:pPr>
            <a:endParaRPr lang="en-US" sz="1867" kern="0" dirty="0">
              <a:solidFill>
                <a:srgbClr val="000000"/>
              </a:solidFill>
              <a:cs typeface="Arial"/>
              <a:sym typeface="Arial"/>
            </a:endParaRPr>
          </a:p>
        </p:txBody>
      </p:sp>
      <p:sp>
        <p:nvSpPr>
          <p:cNvPr id="3" name="TextBox 2"/>
          <p:cNvSpPr txBox="1"/>
          <p:nvPr userDrawn="1"/>
        </p:nvSpPr>
        <p:spPr>
          <a:xfrm>
            <a:off x="7972357" y="6502400"/>
            <a:ext cx="2853447" cy="256545"/>
          </a:xfrm>
          <a:prstGeom prst="rect">
            <a:avLst/>
          </a:prstGeom>
          <a:noFill/>
        </p:spPr>
        <p:txBody>
          <a:bodyPr wrap="square" rtlCol="0">
            <a:spAutoFit/>
          </a:bodyPr>
          <a:lstStyle/>
          <a:p>
            <a:pPr>
              <a:buClr>
                <a:srgbClr val="000000"/>
              </a:buClr>
              <a:buFont typeface="Arial"/>
              <a:buNone/>
            </a:pPr>
            <a:r>
              <a:rPr lang="en-US" sz="1067" kern="0" dirty="0">
                <a:solidFill>
                  <a:srgbClr val="000000"/>
                </a:solidFill>
                <a:cs typeface="Arial"/>
                <a:sym typeface="Arial"/>
              </a:rPr>
              <a:t>FeistyForwarders_0968120672</a:t>
            </a:r>
          </a:p>
        </p:txBody>
      </p:sp>
    </p:spTree>
    <p:extLst>
      <p:ext uri="{BB962C8B-B14F-4D97-AF65-F5344CB8AC3E}">
        <p14:creationId xmlns:p14="http://schemas.microsoft.com/office/powerpoint/2010/main" val="1700647686"/>
      </p:ext>
    </p:extLst>
  </p:cSld>
  <p:clrMapOvr>
    <a:masterClrMapping/>
  </p:clrMapOvr>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pPr>
              <a:buClr>
                <a:srgbClr val="000000"/>
              </a:buClr>
              <a:buFont typeface="Arial"/>
              <a:buNone/>
            </a:pPr>
            <a:endParaRPr lang="en-US" sz="1867" kern="0" dirty="0">
              <a:solidFill>
                <a:srgbClr val="000000"/>
              </a:solidFill>
              <a:cs typeface="Arial"/>
              <a:sym typeface="Arial"/>
            </a:endParaRPr>
          </a:p>
        </p:txBody>
      </p:sp>
      <p:sp>
        <p:nvSpPr>
          <p:cNvPr id="3" name="TextBox 2"/>
          <p:cNvSpPr txBox="1"/>
          <p:nvPr userDrawn="1"/>
        </p:nvSpPr>
        <p:spPr>
          <a:xfrm>
            <a:off x="7972357" y="6502400"/>
            <a:ext cx="2853447" cy="256545"/>
          </a:xfrm>
          <a:prstGeom prst="rect">
            <a:avLst/>
          </a:prstGeom>
          <a:noFill/>
        </p:spPr>
        <p:txBody>
          <a:bodyPr wrap="square" rtlCol="0">
            <a:spAutoFit/>
          </a:bodyPr>
          <a:lstStyle/>
          <a:p>
            <a:pPr>
              <a:buClr>
                <a:srgbClr val="000000"/>
              </a:buClr>
              <a:buFont typeface="Arial"/>
              <a:buNone/>
            </a:pPr>
            <a:r>
              <a:rPr lang="en-US" sz="1067" kern="0" dirty="0">
                <a:solidFill>
                  <a:srgbClr val="000000"/>
                </a:solidFill>
                <a:cs typeface="Arial"/>
                <a:sym typeface="Arial"/>
              </a:rPr>
              <a:t>FeistyForwarders_0968120672</a:t>
            </a:r>
          </a:p>
        </p:txBody>
      </p:sp>
    </p:spTree>
    <p:extLst>
      <p:ext uri="{BB962C8B-B14F-4D97-AF65-F5344CB8AC3E}">
        <p14:creationId xmlns:p14="http://schemas.microsoft.com/office/powerpoint/2010/main" val="1219491111"/>
      </p:ext>
    </p:extLst>
  </p:cSld>
  <p:clrMapOvr>
    <a:masterClrMapping/>
  </p:clrMapOvr>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pPr>
              <a:buClr>
                <a:srgbClr val="000000"/>
              </a:buClr>
              <a:buFont typeface="Arial"/>
              <a:buNone/>
            </a:pPr>
            <a:endParaRPr lang="en-US" sz="1867" kern="0" dirty="0">
              <a:solidFill>
                <a:srgbClr val="000000"/>
              </a:solidFill>
              <a:cs typeface="Arial"/>
              <a:sym typeface="Arial"/>
            </a:endParaRPr>
          </a:p>
        </p:txBody>
      </p:sp>
      <p:sp>
        <p:nvSpPr>
          <p:cNvPr id="3" name="TextBox 2"/>
          <p:cNvSpPr txBox="1"/>
          <p:nvPr userDrawn="1"/>
        </p:nvSpPr>
        <p:spPr>
          <a:xfrm>
            <a:off x="7972357" y="6502400"/>
            <a:ext cx="2853447" cy="256545"/>
          </a:xfrm>
          <a:prstGeom prst="rect">
            <a:avLst/>
          </a:prstGeom>
          <a:noFill/>
        </p:spPr>
        <p:txBody>
          <a:bodyPr wrap="square" rtlCol="0">
            <a:spAutoFit/>
          </a:bodyPr>
          <a:lstStyle/>
          <a:p>
            <a:pPr>
              <a:buClr>
                <a:srgbClr val="000000"/>
              </a:buClr>
              <a:buFont typeface="Arial"/>
              <a:buNone/>
            </a:pPr>
            <a:r>
              <a:rPr lang="en-US" sz="1067" kern="0" dirty="0">
                <a:solidFill>
                  <a:srgbClr val="000000"/>
                </a:solidFill>
                <a:cs typeface="Arial"/>
                <a:sym typeface="Arial"/>
              </a:rPr>
              <a:t>FeistyForwarders_0968120672</a:t>
            </a:r>
          </a:p>
        </p:txBody>
      </p:sp>
    </p:spTree>
    <p:extLst>
      <p:ext uri="{BB962C8B-B14F-4D97-AF65-F5344CB8AC3E}">
        <p14:creationId xmlns:p14="http://schemas.microsoft.com/office/powerpoint/2010/main" val="1558699362"/>
      </p:ext>
    </p:extLst>
  </p:cSld>
  <p:clrMapOvr>
    <a:masterClrMapping/>
  </p:clrMapOvr>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pPr>
              <a:buClr>
                <a:srgbClr val="000000"/>
              </a:buClr>
              <a:buFont typeface="Arial"/>
              <a:buNone/>
            </a:pPr>
            <a:endParaRPr lang="en-US" sz="1867" kern="0" dirty="0">
              <a:solidFill>
                <a:srgbClr val="000000"/>
              </a:solidFill>
              <a:cs typeface="Arial"/>
              <a:sym typeface="Arial"/>
            </a:endParaRPr>
          </a:p>
        </p:txBody>
      </p:sp>
      <p:sp>
        <p:nvSpPr>
          <p:cNvPr id="3" name="TextBox 2"/>
          <p:cNvSpPr txBox="1"/>
          <p:nvPr userDrawn="1"/>
        </p:nvSpPr>
        <p:spPr>
          <a:xfrm>
            <a:off x="7972357" y="6502400"/>
            <a:ext cx="2853447" cy="256545"/>
          </a:xfrm>
          <a:prstGeom prst="rect">
            <a:avLst/>
          </a:prstGeom>
          <a:noFill/>
        </p:spPr>
        <p:txBody>
          <a:bodyPr wrap="square" rtlCol="0">
            <a:spAutoFit/>
          </a:bodyPr>
          <a:lstStyle/>
          <a:p>
            <a:pPr>
              <a:buClr>
                <a:srgbClr val="000000"/>
              </a:buClr>
              <a:buFont typeface="Arial"/>
              <a:buNone/>
            </a:pPr>
            <a:r>
              <a:rPr lang="en-US" sz="1067" kern="0" dirty="0">
                <a:solidFill>
                  <a:srgbClr val="000000"/>
                </a:solidFill>
                <a:cs typeface="Arial"/>
                <a:sym typeface="Arial"/>
              </a:rPr>
              <a:t>FeistyForwarders_0968120672</a:t>
            </a:r>
          </a:p>
        </p:txBody>
      </p:sp>
    </p:spTree>
    <p:extLst>
      <p:ext uri="{BB962C8B-B14F-4D97-AF65-F5344CB8AC3E}">
        <p14:creationId xmlns:p14="http://schemas.microsoft.com/office/powerpoint/2010/main" val="1914862729"/>
      </p:ext>
    </p:extLst>
  </p:cSld>
  <p:clrMapOvr>
    <a:masterClrMapping/>
  </p:clrMapOvr>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pPr>
              <a:buClr>
                <a:srgbClr val="000000"/>
              </a:buClr>
              <a:buFont typeface="Arial"/>
              <a:buNone/>
            </a:pPr>
            <a:endParaRPr lang="en-US" sz="1867" kern="0" dirty="0">
              <a:solidFill>
                <a:srgbClr val="000000"/>
              </a:solidFill>
              <a:cs typeface="Arial"/>
              <a:sym typeface="Arial"/>
            </a:endParaRPr>
          </a:p>
        </p:txBody>
      </p:sp>
      <p:sp>
        <p:nvSpPr>
          <p:cNvPr id="3" name="TextBox 2"/>
          <p:cNvSpPr txBox="1"/>
          <p:nvPr userDrawn="1"/>
        </p:nvSpPr>
        <p:spPr>
          <a:xfrm>
            <a:off x="7972357" y="6502400"/>
            <a:ext cx="2853447" cy="256545"/>
          </a:xfrm>
          <a:prstGeom prst="rect">
            <a:avLst/>
          </a:prstGeom>
          <a:noFill/>
        </p:spPr>
        <p:txBody>
          <a:bodyPr wrap="square" rtlCol="0">
            <a:spAutoFit/>
          </a:bodyPr>
          <a:lstStyle/>
          <a:p>
            <a:pPr>
              <a:buClr>
                <a:srgbClr val="000000"/>
              </a:buClr>
              <a:buFont typeface="Arial"/>
              <a:buNone/>
            </a:pPr>
            <a:r>
              <a:rPr lang="en-US" sz="1067" kern="0" dirty="0">
                <a:solidFill>
                  <a:srgbClr val="000000"/>
                </a:solidFill>
                <a:cs typeface="Arial"/>
                <a:sym typeface="Arial"/>
              </a:rPr>
              <a:t>FeistyForwarders_0968120672</a:t>
            </a:r>
          </a:p>
        </p:txBody>
      </p:sp>
    </p:spTree>
    <p:extLst>
      <p:ext uri="{BB962C8B-B14F-4D97-AF65-F5344CB8AC3E}">
        <p14:creationId xmlns:p14="http://schemas.microsoft.com/office/powerpoint/2010/main" val="1408822779"/>
      </p:ext>
    </p:extLst>
  </p:cSld>
  <p:clrMapOvr>
    <a:masterClrMapping/>
  </p:clrMapOvr>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pPr>
              <a:buClr>
                <a:srgbClr val="000000"/>
              </a:buClr>
              <a:buFont typeface="Arial"/>
              <a:buNone/>
            </a:pPr>
            <a:endParaRPr lang="en-US" sz="1867" kern="0" dirty="0">
              <a:solidFill>
                <a:srgbClr val="000000"/>
              </a:solidFill>
              <a:cs typeface="Arial"/>
              <a:sym typeface="Arial"/>
            </a:endParaRPr>
          </a:p>
        </p:txBody>
      </p:sp>
      <p:sp>
        <p:nvSpPr>
          <p:cNvPr id="3" name="TextBox 2"/>
          <p:cNvSpPr txBox="1"/>
          <p:nvPr userDrawn="1"/>
        </p:nvSpPr>
        <p:spPr>
          <a:xfrm>
            <a:off x="7972357" y="6502400"/>
            <a:ext cx="2853447" cy="256545"/>
          </a:xfrm>
          <a:prstGeom prst="rect">
            <a:avLst/>
          </a:prstGeom>
          <a:noFill/>
        </p:spPr>
        <p:txBody>
          <a:bodyPr wrap="square" rtlCol="0">
            <a:spAutoFit/>
          </a:bodyPr>
          <a:lstStyle/>
          <a:p>
            <a:pPr>
              <a:buClr>
                <a:srgbClr val="000000"/>
              </a:buClr>
              <a:buFont typeface="Arial"/>
              <a:buNone/>
            </a:pPr>
            <a:r>
              <a:rPr lang="en-US" sz="1067" kern="0" dirty="0">
                <a:solidFill>
                  <a:srgbClr val="000000"/>
                </a:solidFill>
                <a:cs typeface="Arial"/>
                <a:sym typeface="Arial"/>
              </a:rPr>
              <a:t>FeistyForwarders_0968120672</a:t>
            </a:r>
          </a:p>
        </p:txBody>
      </p:sp>
    </p:spTree>
    <p:extLst>
      <p:ext uri="{BB962C8B-B14F-4D97-AF65-F5344CB8AC3E}">
        <p14:creationId xmlns:p14="http://schemas.microsoft.com/office/powerpoint/2010/main" val="1622012928"/>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BB6420-30C7-436E-B94E-C4769C49B56A}" type="datetimeFigureOut">
              <a:rPr lang="en-US" smtClean="0">
                <a:solidFill>
                  <a:prstClr val="black">
                    <a:tint val="75000"/>
                  </a:prstClr>
                </a:solidFill>
              </a:rPr>
              <a:pPr/>
              <a:t>07-Mar-22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9D0D62-841A-419D-ADDC-C3945F90E9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0976106"/>
      </p:ext>
    </p:extLst>
  </p:cSld>
  <p:clrMapOvr>
    <a:masterClrMapping/>
  </p:clrMapOvr>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pPr>
              <a:buClr>
                <a:srgbClr val="000000"/>
              </a:buClr>
              <a:buFont typeface="Arial"/>
              <a:buNone/>
            </a:pPr>
            <a:endParaRPr lang="en-US" sz="1867" kern="0" dirty="0">
              <a:solidFill>
                <a:srgbClr val="000000"/>
              </a:solidFill>
              <a:cs typeface="Arial"/>
              <a:sym typeface="Arial"/>
            </a:endParaRPr>
          </a:p>
        </p:txBody>
      </p:sp>
      <p:sp>
        <p:nvSpPr>
          <p:cNvPr id="3" name="TextBox 2"/>
          <p:cNvSpPr txBox="1"/>
          <p:nvPr userDrawn="1"/>
        </p:nvSpPr>
        <p:spPr>
          <a:xfrm>
            <a:off x="7972357" y="6502400"/>
            <a:ext cx="2853447" cy="256545"/>
          </a:xfrm>
          <a:prstGeom prst="rect">
            <a:avLst/>
          </a:prstGeom>
          <a:noFill/>
        </p:spPr>
        <p:txBody>
          <a:bodyPr wrap="square" rtlCol="0">
            <a:spAutoFit/>
          </a:bodyPr>
          <a:lstStyle/>
          <a:p>
            <a:pPr>
              <a:buClr>
                <a:srgbClr val="000000"/>
              </a:buClr>
              <a:buFont typeface="Arial"/>
              <a:buNone/>
            </a:pPr>
            <a:r>
              <a:rPr lang="en-US" sz="1067" kern="0" dirty="0">
                <a:solidFill>
                  <a:srgbClr val="000000"/>
                </a:solidFill>
                <a:cs typeface="Arial"/>
                <a:sym typeface="Arial"/>
              </a:rPr>
              <a:t>FeistyForwarders_0968120672</a:t>
            </a:r>
          </a:p>
        </p:txBody>
      </p:sp>
    </p:spTree>
    <p:extLst>
      <p:ext uri="{BB962C8B-B14F-4D97-AF65-F5344CB8AC3E}">
        <p14:creationId xmlns:p14="http://schemas.microsoft.com/office/powerpoint/2010/main" val="3379013714"/>
      </p:ext>
    </p:extLst>
  </p:cSld>
  <p:clrMapOvr>
    <a:masterClrMapping/>
  </p:clrMapOvr>
  <p:timing>
    <p:tnLst>
      <p:par>
        <p:cT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pPr>
              <a:buClr>
                <a:srgbClr val="000000"/>
              </a:buClr>
              <a:buFont typeface="Arial"/>
              <a:buNone/>
            </a:pPr>
            <a:endParaRPr lang="en-US" sz="1867" kern="0" dirty="0">
              <a:solidFill>
                <a:srgbClr val="000000"/>
              </a:solidFill>
              <a:cs typeface="Arial"/>
              <a:sym typeface="Arial"/>
            </a:endParaRPr>
          </a:p>
        </p:txBody>
      </p:sp>
      <p:sp>
        <p:nvSpPr>
          <p:cNvPr id="3" name="TextBox 2"/>
          <p:cNvSpPr txBox="1"/>
          <p:nvPr userDrawn="1"/>
        </p:nvSpPr>
        <p:spPr>
          <a:xfrm>
            <a:off x="7972357" y="6502400"/>
            <a:ext cx="2853447" cy="256545"/>
          </a:xfrm>
          <a:prstGeom prst="rect">
            <a:avLst/>
          </a:prstGeom>
          <a:noFill/>
        </p:spPr>
        <p:txBody>
          <a:bodyPr wrap="square" rtlCol="0">
            <a:spAutoFit/>
          </a:bodyPr>
          <a:lstStyle/>
          <a:p>
            <a:pPr>
              <a:buClr>
                <a:srgbClr val="000000"/>
              </a:buClr>
              <a:buFont typeface="Arial"/>
              <a:buNone/>
            </a:pPr>
            <a:r>
              <a:rPr lang="en-US" sz="1067" kern="0" dirty="0">
                <a:solidFill>
                  <a:srgbClr val="000000"/>
                </a:solidFill>
                <a:cs typeface="Arial"/>
                <a:sym typeface="Arial"/>
              </a:rPr>
              <a:t>FeistyForwarders_0968120672</a:t>
            </a:r>
          </a:p>
        </p:txBody>
      </p:sp>
    </p:spTree>
    <p:extLst>
      <p:ext uri="{BB962C8B-B14F-4D97-AF65-F5344CB8AC3E}">
        <p14:creationId xmlns:p14="http://schemas.microsoft.com/office/powerpoint/2010/main" val="1641899173"/>
      </p:ext>
    </p:extLst>
  </p:cSld>
  <p:clrMapOvr>
    <a:masterClrMapping/>
  </p:clrMapOvr>
  <p:timing>
    <p:tnLst>
      <p:par>
        <p:cT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pPr>
              <a:buClr>
                <a:srgbClr val="000000"/>
              </a:buClr>
              <a:buFont typeface="Arial"/>
              <a:buNone/>
            </a:pPr>
            <a:endParaRPr lang="en-US" sz="1867" kern="0" dirty="0">
              <a:solidFill>
                <a:srgbClr val="000000"/>
              </a:solidFill>
              <a:cs typeface="Arial"/>
              <a:sym typeface="Arial"/>
            </a:endParaRPr>
          </a:p>
        </p:txBody>
      </p:sp>
      <p:sp>
        <p:nvSpPr>
          <p:cNvPr id="3" name="TextBox 2"/>
          <p:cNvSpPr txBox="1"/>
          <p:nvPr userDrawn="1"/>
        </p:nvSpPr>
        <p:spPr>
          <a:xfrm>
            <a:off x="7972357" y="6502400"/>
            <a:ext cx="2853447" cy="256545"/>
          </a:xfrm>
          <a:prstGeom prst="rect">
            <a:avLst/>
          </a:prstGeom>
          <a:noFill/>
        </p:spPr>
        <p:txBody>
          <a:bodyPr wrap="square" rtlCol="0">
            <a:spAutoFit/>
          </a:bodyPr>
          <a:lstStyle/>
          <a:p>
            <a:pPr>
              <a:buClr>
                <a:srgbClr val="000000"/>
              </a:buClr>
              <a:buFont typeface="Arial"/>
              <a:buNone/>
            </a:pPr>
            <a:r>
              <a:rPr lang="en-US" sz="1067" kern="0" dirty="0">
                <a:solidFill>
                  <a:srgbClr val="000000"/>
                </a:solidFill>
                <a:cs typeface="Arial"/>
                <a:sym typeface="Arial"/>
              </a:rPr>
              <a:t>FeistyForwarders_0968120672</a:t>
            </a:r>
          </a:p>
        </p:txBody>
      </p:sp>
    </p:spTree>
    <p:extLst>
      <p:ext uri="{BB962C8B-B14F-4D97-AF65-F5344CB8AC3E}">
        <p14:creationId xmlns:p14="http://schemas.microsoft.com/office/powerpoint/2010/main" val="1861317479"/>
      </p:ext>
    </p:extLst>
  </p:cSld>
  <p:clrMapOvr>
    <a:masterClrMapping/>
  </p:clrMapOvr>
  <p:timing>
    <p:tnLst>
      <p:par>
        <p:cT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pPr>
              <a:buClr>
                <a:srgbClr val="000000"/>
              </a:buClr>
              <a:buFont typeface="Arial"/>
              <a:buNone/>
            </a:pPr>
            <a:endParaRPr lang="en-US" sz="1867" kern="0" dirty="0">
              <a:solidFill>
                <a:srgbClr val="000000"/>
              </a:solidFill>
              <a:cs typeface="Arial"/>
              <a:sym typeface="Arial"/>
            </a:endParaRPr>
          </a:p>
        </p:txBody>
      </p:sp>
      <p:sp>
        <p:nvSpPr>
          <p:cNvPr id="3" name="TextBox 2"/>
          <p:cNvSpPr txBox="1"/>
          <p:nvPr userDrawn="1"/>
        </p:nvSpPr>
        <p:spPr>
          <a:xfrm>
            <a:off x="7972357" y="6502400"/>
            <a:ext cx="2853447" cy="256545"/>
          </a:xfrm>
          <a:prstGeom prst="rect">
            <a:avLst/>
          </a:prstGeom>
          <a:noFill/>
        </p:spPr>
        <p:txBody>
          <a:bodyPr wrap="square" rtlCol="0">
            <a:spAutoFit/>
          </a:bodyPr>
          <a:lstStyle/>
          <a:p>
            <a:pPr>
              <a:buClr>
                <a:srgbClr val="000000"/>
              </a:buClr>
              <a:buFont typeface="Arial"/>
              <a:buNone/>
            </a:pPr>
            <a:r>
              <a:rPr lang="en-US" sz="1067" kern="0" dirty="0">
                <a:solidFill>
                  <a:srgbClr val="000000"/>
                </a:solidFill>
                <a:cs typeface="Arial"/>
                <a:sym typeface="Arial"/>
              </a:rPr>
              <a:t>FeistyForwarders_0968120672</a:t>
            </a:r>
          </a:p>
        </p:txBody>
      </p:sp>
    </p:spTree>
    <p:extLst>
      <p:ext uri="{BB962C8B-B14F-4D97-AF65-F5344CB8AC3E}">
        <p14:creationId xmlns:p14="http://schemas.microsoft.com/office/powerpoint/2010/main" val="4293854270"/>
      </p:ext>
    </p:extLst>
  </p:cSld>
  <p:clrMapOvr>
    <a:masterClrMapping/>
  </p:clrMapOvr>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pPr>
              <a:buClr>
                <a:srgbClr val="000000"/>
              </a:buClr>
              <a:buFont typeface="Arial"/>
              <a:buNone/>
            </a:pPr>
            <a:endParaRPr lang="en-US" sz="1867" kern="0" dirty="0">
              <a:solidFill>
                <a:srgbClr val="000000"/>
              </a:solidFill>
              <a:cs typeface="Arial"/>
              <a:sym typeface="Arial"/>
            </a:endParaRPr>
          </a:p>
        </p:txBody>
      </p:sp>
      <p:sp>
        <p:nvSpPr>
          <p:cNvPr id="3" name="TextBox 2"/>
          <p:cNvSpPr txBox="1"/>
          <p:nvPr userDrawn="1"/>
        </p:nvSpPr>
        <p:spPr>
          <a:xfrm>
            <a:off x="7972357" y="6502400"/>
            <a:ext cx="2853447" cy="256545"/>
          </a:xfrm>
          <a:prstGeom prst="rect">
            <a:avLst/>
          </a:prstGeom>
          <a:noFill/>
        </p:spPr>
        <p:txBody>
          <a:bodyPr wrap="square" rtlCol="0">
            <a:spAutoFit/>
          </a:bodyPr>
          <a:lstStyle/>
          <a:p>
            <a:pPr>
              <a:buClr>
                <a:srgbClr val="000000"/>
              </a:buClr>
              <a:buFont typeface="Arial"/>
              <a:buNone/>
            </a:pPr>
            <a:r>
              <a:rPr lang="en-US" sz="1067" kern="0" dirty="0">
                <a:solidFill>
                  <a:srgbClr val="000000"/>
                </a:solidFill>
                <a:cs typeface="Arial"/>
                <a:sym typeface="Arial"/>
              </a:rPr>
              <a:t>FeistyForwarders_0968120672</a:t>
            </a:r>
          </a:p>
        </p:txBody>
      </p:sp>
    </p:spTree>
    <p:extLst>
      <p:ext uri="{BB962C8B-B14F-4D97-AF65-F5344CB8AC3E}">
        <p14:creationId xmlns:p14="http://schemas.microsoft.com/office/powerpoint/2010/main" val="3081143830"/>
      </p:ext>
    </p:extLst>
  </p:cSld>
  <p:clrMapOvr>
    <a:masterClrMapping/>
  </p:clrMapOvr>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pPr>
              <a:buClr>
                <a:srgbClr val="000000"/>
              </a:buClr>
              <a:buFont typeface="Arial"/>
              <a:buNone/>
            </a:pPr>
            <a:endParaRPr lang="en-US" sz="1867" kern="0" dirty="0">
              <a:solidFill>
                <a:srgbClr val="000000"/>
              </a:solidFill>
              <a:cs typeface="Arial"/>
              <a:sym typeface="Arial"/>
            </a:endParaRPr>
          </a:p>
        </p:txBody>
      </p:sp>
      <p:sp>
        <p:nvSpPr>
          <p:cNvPr id="3" name="TextBox 2"/>
          <p:cNvSpPr txBox="1"/>
          <p:nvPr userDrawn="1"/>
        </p:nvSpPr>
        <p:spPr>
          <a:xfrm>
            <a:off x="7972357" y="6502400"/>
            <a:ext cx="2853447" cy="256545"/>
          </a:xfrm>
          <a:prstGeom prst="rect">
            <a:avLst/>
          </a:prstGeom>
          <a:noFill/>
        </p:spPr>
        <p:txBody>
          <a:bodyPr wrap="square" rtlCol="0">
            <a:spAutoFit/>
          </a:bodyPr>
          <a:lstStyle/>
          <a:p>
            <a:pPr>
              <a:buClr>
                <a:srgbClr val="000000"/>
              </a:buClr>
              <a:buFont typeface="Arial"/>
              <a:buNone/>
            </a:pPr>
            <a:r>
              <a:rPr lang="en-US" sz="1067" kern="0" dirty="0">
                <a:solidFill>
                  <a:srgbClr val="000000"/>
                </a:solidFill>
                <a:cs typeface="Arial"/>
                <a:sym typeface="Arial"/>
              </a:rPr>
              <a:t>FeistyForwarders_0968120672</a:t>
            </a:r>
          </a:p>
        </p:txBody>
      </p:sp>
    </p:spTree>
    <p:extLst>
      <p:ext uri="{BB962C8B-B14F-4D97-AF65-F5344CB8AC3E}">
        <p14:creationId xmlns:p14="http://schemas.microsoft.com/office/powerpoint/2010/main" val="2738895537"/>
      </p:ext>
    </p:extLst>
  </p:cSld>
  <p:clrMapOvr>
    <a:masterClrMapping/>
  </p:clrMapOvr>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pPr>
              <a:buClr>
                <a:srgbClr val="000000"/>
              </a:buClr>
              <a:buFont typeface="Arial"/>
              <a:buNone/>
            </a:pPr>
            <a:endParaRPr lang="en-US" sz="1867" kern="0" dirty="0">
              <a:solidFill>
                <a:srgbClr val="000000"/>
              </a:solidFill>
              <a:cs typeface="Arial"/>
              <a:sym typeface="Arial"/>
            </a:endParaRPr>
          </a:p>
        </p:txBody>
      </p:sp>
      <p:sp>
        <p:nvSpPr>
          <p:cNvPr id="3" name="TextBox 2"/>
          <p:cNvSpPr txBox="1"/>
          <p:nvPr userDrawn="1"/>
        </p:nvSpPr>
        <p:spPr>
          <a:xfrm>
            <a:off x="7972357" y="6502400"/>
            <a:ext cx="2853447" cy="256545"/>
          </a:xfrm>
          <a:prstGeom prst="rect">
            <a:avLst/>
          </a:prstGeom>
          <a:noFill/>
        </p:spPr>
        <p:txBody>
          <a:bodyPr wrap="square" rtlCol="0">
            <a:spAutoFit/>
          </a:bodyPr>
          <a:lstStyle/>
          <a:p>
            <a:pPr>
              <a:buClr>
                <a:srgbClr val="000000"/>
              </a:buClr>
              <a:buFont typeface="Arial"/>
              <a:buNone/>
            </a:pPr>
            <a:r>
              <a:rPr lang="en-US" sz="1067" kern="0" dirty="0">
                <a:solidFill>
                  <a:srgbClr val="000000"/>
                </a:solidFill>
                <a:cs typeface="Arial"/>
                <a:sym typeface="Arial"/>
              </a:rPr>
              <a:t>FeistyForwarders_0968120672</a:t>
            </a:r>
          </a:p>
        </p:txBody>
      </p:sp>
    </p:spTree>
    <p:extLst>
      <p:ext uri="{BB962C8B-B14F-4D97-AF65-F5344CB8AC3E}">
        <p14:creationId xmlns:p14="http://schemas.microsoft.com/office/powerpoint/2010/main" val="3199847826"/>
      </p:ext>
    </p:extLst>
  </p:cSld>
  <p:clrMapOvr>
    <a:masterClrMapping/>
  </p:clrMapOvr>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pPr>
              <a:buClr>
                <a:srgbClr val="000000"/>
              </a:buClr>
              <a:buFont typeface="Arial"/>
              <a:buNone/>
            </a:pPr>
            <a:endParaRPr lang="en-US" sz="1867" kern="0" dirty="0">
              <a:solidFill>
                <a:srgbClr val="000000"/>
              </a:solidFill>
              <a:cs typeface="Arial"/>
              <a:sym typeface="Arial"/>
            </a:endParaRPr>
          </a:p>
        </p:txBody>
      </p:sp>
      <p:sp>
        <p:nvSpPr>
          <p:cNvPr id="3" name="TextBox 2"/>
          <p:cNvSpPr txBox="1"/>
          <p:nvPr userDrawn="1"/>
        </p:nvSpPr>
        <p:spPr>
          <a:xfrm>
            <a:off x="7972357" y="6502400"/>
            <a:ext cx="2853447" cy="256545"/>
          </a:xfrm>
          <a:prstGeom prst="rect">
            <a:avLst/>
          </a:prstGeom>
          <a:noFill/>
        </p:spPr>
        <p:txBody>
          <a:bodyPr wrap="square" rtlCol="0">
            <a:spAutoFit/>
          </a:bodyPr>
          <a:lstStyle/>
          <a:p>
            <a:pPr>
              <a:buClr>
                <a:srgbClr val="000000"/>
              </a:buClr>
              <a:buFont typeface="Arial"/>
              <a:buNone/>
            </a:pPr>
            <a:r>
              <a:rPr lang="en-US" sz="1067" kern="0" dirty="0">
                <a:solidFill>
                  <a:srgbClr val="000000"/>
                </a:solidFill>
                <a:cs typeface="Arial"/>
                <a:sym typeface="Arial"/>
              </a:rPr>
              <a:t>FeistyForwarders_0968120672</a:t>
            </a:r>
          </a:p>
        </p:txBody>
      </p:sp>
    </p:spTree>
    <p:extLst>
      <p:ext uri="{BB962C8B-B14F-4D97-AF65-F5344CB8AC3E}">
        <p14:creationId xmlns:p14="http://schemas.microsoft.com/office/powerpoint/2010/main" val="923191518"/>
      </p:ext>
    </p:extLst>
  </p:cSld>
  <p:clrMapOvr>
    <a:masterClrMapping/>
  </p:clrMapOvr>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pPr>
              <a:buClr>
                <a:srgbClr val="000000"/>
              </a:buClr>
              <a:buFont typeface="Arial"/>
              <a:buNone/>
            </a:pPr>
            <a:endParaRPr lang="en-US" sz="1867" kern="0" dirty="0">
              <a:solidFill>
                <a:srgbClr val="000000"/>
              </a:solidFill>
              <a:cs typeface="Arial"/>
              <a:sym typeface="Arial"/>
            </a:endParaRPr>
          </a:p>
        </p:txBody>
      </p:sp>
      <p:sp>
        <p:nvSpPr>
          <p:cNvPr id="3" name="TextBox 2"/>
          <p:cNvSpPr txBox="1"/>
          <p:nvPr userDrawn="1"/>
        </p:nvSpPr>
        <p:spPr>
          <a:xfrm>
            <a:off x="7972357" y="6502400"/>
            <a:ext cx="2853447" cy="256545"/>
          </a:xfrm>
          <a:prstGeom prst="rect">
            <a:avLst/>
          </a:prstGeom>
          <a:noFill/>
        </p:spPr>
        <p:txBody>
          <a:bodyPr wrap="square" rtlCol="0">
            <a:spAutoFit/>
          </a:bodyPr>
          <a:lstStyle/>
          <a:p>
            <a:pPr>
              <a:buClr>
                <a:srgbClr val="000000"/>
              </a:buClr>
              <a:buFont typeface="Arial"/>
              <a:buNone/>
            </a:pPr>
            <a:r>
              <a:rPr lang="en-US" sz="1067" kern="0" dirty="0">
                <a:solidFill>
                  <a:srgbClr val="000000"/>
                </a:solidFill>
                <a:cs typeface="Arial"/>
                <a:sym typeface="Arial"/>
              </a:rPr>
              <a:t>FeistyForwarders_0968120672</a:t>
            </a:r>
          </a:p>
        </p:txBody>
      </p:sp>
    </p:spTree>
    <p:extLst>
      <p:ext uri="{BB962C8B-B14F-4D97-AF65-F5344CB8AC3E}">
        <p14:creationId xmlns:p14="http://schemas.microsoft.com/office/powerpoint/2010/main" val="159994823"/>
      </p:ext>
    </p:extLst>
  </p:cSld>
  <p:clrMapOvr>
    <a:masterClrMapping/>
  </p:clrMapOvr>
  <p:timing>
    <p:tnLst>
      <p:par>
        <p:cTn id="1" dur="indefinite" restart="never" nodeType="tmRoot"/>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pPr>
              <a:buClr>
                <a:srgbClr val="000000"/>
              </a:buClr>
              <a:buFont typeface="Arial"/>
              <a:buNone/>
            </a:pPr>
            <a:endParaRPr lang="en-US" sz="1867" kern="0" dirty="0">
              <a:solidFill>
                <a:srgbClr val="000000"/>
              </a:solidFill>
              <a:cs typeface="Arial"/>
              <a:sym typeface="Arial"/>
            </a:endParaRPr>
          </a:p>
        </p:txBody>
      </p:sp>
      <p:sp>
        <p:nvSpPr>
          <p:cNvPr id="3" name="TextBox 2"/>
          <p:cNvSpPr txBox="1"/>
          <p:nvPr userDrawn="1"/>
        </p:nvSpPr>
        <p:spPr>
          <a:xfrm>
            <a:off x="7972357" y="6502400"/>
            <a:ext cx="2853447" cy="256545"/>
          </a:xfrm>
          <a:prstGeom prst="rect">
            <a:avLst/>
          </a:prstGeom>
          <a:noFill/>
        </p:spPr>
        <p:txBody>
          <a:bodyPr wrap="square" rtlCol="0">
            <a:spAutoFit/>
          </a:bodyPr>
          <a:lstStyle/>
          <a:p>
            <a:pPr>
              <a:buClr>
                <a:srgbClr val="000000"/>
              </a:buClr>
              <a:buFont typeface="Arial"/>
              <a:buNone/>
            </a:pPr>
            <a:r>
              <a:rPr lang="en-US" sz="1067" kern="0" dirty="0">
                <a:solidFill>
                  <a:srgbClr val="000000"/>
                </a:solidFill>
                <a:cs typeface="Arial"/>
                <a:sym typeface="Arial"/>
              </a:rPr>
              <a:t>FeistyForwarders_0968120672</a:t>
            </a:r>
          </a:p>
        </p:txBody>
      </p:sp>
    </p:spTree>
    <p:extLst>
      <p:ext uri="{BB962C8B-B14F-4D97-AF65-F5344CB8AC3E}">
        <p14:creationId xmlns:p14="http://schemas.microsoft.com/office/powerpoint/2010/main" val="3453610233"/>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BB6420-30C7-436E-B94E-C4769C49B56A}" type="datetimeFigureOut">
              <a:rPr lang="en-US" smtClean="0">
                <a:solidFill>
                  <a:prstClr val="black">
                    <a:tint val="75000"/>
                  </a:prstClr>
                </a:solidFill>
              </a:rPr>
              <a:pPr/>
              <a:t>07-Mar-22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9D0D62-841A-419D-ADDC-C3945F90E9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8735169"/>
      </p:ext>
    </p:extLst>
  </p:cSld>
  <p:clrMapOvr>
    <a:masterClrMapping/>
  </p:clrMapOvr>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pPr>
              <a:buClr>
                <a:srgbClr val="000000"/>
              </a:buClr>
              <a:buFont typeface="Arial"/>
              <a:buNone/>
            </a:pPr>
            <a:endParaRPr lang="en-US" sz="1867" kern="0" dirty="0">
              <a:solidFill>
                <a:srgbClr val="000000"/>
              </a:solidFill>
              <a:cs typeface="Arial"/>
              <a:sym typeface="Arial"/>
            </a:endParaRPr>
          </a:p>
        </p:txBody>
      </p:sp>
      <p:sp>
        <p:nvSpPr>
          <p:cNvPr id="3" name="TextBox 2"/>
          <p:cNvSpPr txBox="1"/>
          <p:nvPr userDrawn="1"/>
        </p:nvSpPr>
        <p:spPr>
          <a:xfrm>
            <a:off x="7972357" y="6502400"/>
            <a:ext cx="2853447" cy="256545"/>
          </a:xfrm>
          <a:prstGeom prst="rect">
            <a:avLst/>
          </a:prstGeom>
          <a:noFill/>
        </p:spPr>
        <p:txBody>
          <a:bodyPr wrap="square" rtlCol="0">
            <a:spAutoFit/>
          </a:bodyPr>
          <a:lstStyle/>
          <a:p>
            <a:pPr>
              <a:buClr>
                <a:srgbClr val="000000"/>
              </a:buClr>
              <a:buFont typeface="Arial"/>
              <a:buNone/>
            </a:pPr>
            <a:r>
              <a:rPr lang="en-US" sz="1067" kern="0" dirty="0">
                <a:solidFill>
                  <a:srgbClr val="000000"/>
                </a:solidFill>
                <a:cs typeface="Arial"/>
                <a:sym typeface="Arial"/>
              </a:rPr>
              <a:t>FeistyForwarders_0968120672</a:t>
            </a:r>
          </a:p>
        </p:txBody>
      </p:sp>
    </p:spTree>
    <p:extLst>
      <p:ext uri="{BB962C8B-B14F-4D97-AF65-F5344CB8AC3E}">
        <p14:creationId xmlns:p14="http://schemas.microsoft.com/office/powerpoint/2010/main" val="428980364"/>
      </p:ext>
    </p:extLst>
  </p:cSld>
  <p:clrMapOvr>
    <a:masterClrMapping/>
  </p:clrMapOvr>
  <p:timing>
    <p:tnLst>
      <p:par>
        <p:cT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pPr>
              <a:buClr>
                <a:srgbClr val="000000"/>
              </a:buClr>
              <a:buFont typeface="Arial"/>
              <a:buNone/>
            </a:pPr>
            <a:endParaRPr lang="en-US" sz="1867" kern="0" dirty="0">
              <a:solidFill>
                <a:srgbClr val="000000"/>
              </a:solidFill>
              <a:cs typeface="Arial"/>
              <a:sym typeface="Arial"/>
            </a:endParaRPr>
          </a:p>
        </p:txBody>
      </p:sp>
      <p:sp>
        <p:nvSpPr>
          <p:cNvPr id="3" name="TextBox 2"/>
          <p:cNvSpPr txBox="1"/>
          <p:nvPr userDrawn="1"/>
        </p:nvSpPr>
        <p:spPr>
          <a:xfrm>
            <a:off x="7972357" y="6502400"/>
            <a:ext cx="2853447" cy="256545"/>
          </a:xfrm>
          <a:prstGeom prst="rect">
            <a:avLst/>
          </a:prstGeom>
          <a:noFill/>
        </p:spPr>
        <p:txBody>
          <a:bodyPr wrap="square" rtlCol="0">
            <a:spAutoFit/>
          </a:bodyPr>
          <a:lstStyle/>
          <a:p>
            <a:pPr>
              <a:buClr>
                <a:srgbClr val="000000"/>
              </a:buClr>
              <a:buFont typeface="Arial"/>
              <a:buNone/>
            </a:pPr>
            <a:r>
              <a:rPr lang="en-US" sz="1067" kern="0" dirty="0">
                <a:solidFill>
                  <a:srgbClr val="000000"/>
                </a:solidFill>
                <a:cs typeface="Arial"/>
                <a:sym typeface="Arial"/>
              </a:rPr>
              <a:t>FeistyForwarders_0968120672</a:t>
            </a:r>
          </a:p>
        </p:txBody>
      </p:sp>
    </p:spTree>
    <p:extLst>
      <p:ext uri="{BB962C8B-B14F-4D97-AF65-F5344CB8AC3E}">
        <p14:creationId xmlns:p14="http://schemas.microsoft.com/office/powerpoint/2010/main" val="1309039981"/>
      </p:ext>
    </p:extLst>
  </p:cSld>
  <p:clrMapOvr>
    <a:masterClrMapping/>
  </p:clrMapOvr>
  <p:timing>
    <p:tnLst>
      <p:par>
        <p:cTn id="1" dur="indefinite" restart="never" nodeType="tmRoot"/>
      </p:par>
    </p:tn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pPr>
              <a:buClr>
                <a:srgbClr val="000000"/>
              </a:buClr>
              <a:buFont typeface="Arial"/>
              <a:buNone/>
            </a:pPr>
            <a:endParaRPr lang="en-US" sz="1867" kern="0" dirty="0">
              <a:solidFill>
                <a:srgbClr val="000000"/>
              </a:solidFill>
              <a:cs typeface="Arial"/>
              <a:sym typeface="Arial"/>
            </a:endParaRPr>
          </a:p>
        </p:txBody>
      </p:sp>
      <p:sp>
        <p:nvSpPr>
          <p:cNvPr id="3" name="TextBox 2"/>
          <p:cNvSpPr txBox="1"/>
          <p:nvPr userDrawn="1"/>
        </p:nvSpPr>
        <p:spPr>
          <a:xfrm>
            <a:off x="7972357" y="6502400"/>
            <a:ext cx="2853447" cy="256545"/>
          </a:xfrm>
          <a:prstGeom prst="rect">
            <a:avLst/>
          </a:prstGeom>
          <a:noFill/>
        </p:spPr>
        <p:txBody>
          <a:bodyPr wrap="square" rtlCol="0">
            <a:spAutoFit/>
          </a:bodyPr>
          <a:lstStyle/>
          <a:p>
            <a:pPr>
              <a:buClr>
                <a:srgbClr val="000000"/>
              </a:buClr>
              <a:buFont typeface="Arial"/>
              <a:buNone/>
            </a:pPr>
            <a:r>
              <a:rPr lang="en-US" sz="1067" kern="0" dirty="0">
                <a:solidFill>
                  <a:srgbClr val="000000"/>
                </a:solidFill>
                <a:cs typeface="Arial"/>
                <a:sym typeface="Arial"/>
              </a:rPr>
              <a:t>FeistyForwarders_0968120672</a:t>
            </a:r>
          </a:p>
        </p:txBody>
      </p:sp>
    </p:spTree>
    <p:extLst>
      <p:ext uri="{BB962C8B-B14F-4D97-AF65-F5344CB8AC3E}">
        <p14:creationId xmlns:p14="http://schemas.microsoft.com/office/powerpoint/2010/main" val="3474198482"/>
      </p:ext>
    </p:extLst>
  </p:cSld>
  <p:clrMapOvr>
    <a:masterClrMapping/>
  </p:clrMapOvr>
  <p:timing>
    <p:tnLst>
      <p:par>
        <p:cTn id="1" dur="indefinite" restart="never" nodeType="tmRoot"/>
      </p:par>
    </p:tn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pPr>
              <a:buClr>
                <a:srgbClr val="000000"/>
              </a:buClr>
              <a:buFont typeface="Arial"/>
              <a:buNone/>
            </a:pPr>
            <a:endParaRPr lang="en-US" sz="1867" kern="0" dirty="0">
              <a:solidFill>
                <a:srgbClr val="000000"/>
              </a:solidFill>
              <a:cs typeface="Arial"/>
              <a:sym typeface="Arial"/>
            </a:endParaRPr>
          </a:p>
        </p:txBody>
      </p:sp>
      <p:sp>
        <p:nvSpPr>
          <p:cNvPr id="3" name="TextBox 2"/>
          <p:cNvSpPr txBox="1"/>
          <p:nvPr userDrawn="1"/>
        </p:nvSpPr>
        <p:spPr>
          <a:xfrm>
            <a:off x="7972357" y="6502400"/>
            <a:ext cx="2853447" cy="256545"/>
          </a:xfrm>
          <a:prstGeom prst="rect">
            <a:avLst/>
          </a:prstGeom>
          <a:noFill/>
        </p:spPr>
        <p:txBody>
          <a:bodyPr wrap="square" rtlCol="0">
            <a:spAutoFit/>
          </a:bodyPr>
          <a:lstStyle/>
          <a:p>
            <a:pPr>
              <a:buClr>
                <a:srgbClr val="000000"/>
              </a:buClr>
              <a:buFont typeface="Arial"/>
              <a:buNone/>
            </a:pPr>
            <a:r>
              <a:rPr lang="en-US" sz="1067" kern="0" dirty="0">
                <a:solidFill>
                  <a:srgbClr val="000000"/>
                </a:solidFill>
                <a:cs typeface="Arial"/>
                <a:sym typeface="Arial"/>
              </a:rPr>
              <a:t>FeistyForwarders_0968120672</a:t>
            </a:r>
          </a:p>
        </p:txBody>
      </p:sp>
    </p:spTree>
    <p:extLst>
      <p:ext uri="{BB962C8B-B14F-4D97-AF65-F5344CB8AC3E}">
        <p14:creationId xmlns:p14="http://schemas.microsoft.com/office/powerpoint/2010/main" val="1447633035"/>
      </p:ext>
    </p:extLst>
  </p:cSld>
  <p:clrMapOvr>
    <a:masterClrMapping/>
  </p:clrMapOvr>
  <p:timing>
    <p:tnLst>
      <p:par>
        <p:cT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pPr>
              <a:buClr>
                <a:srgbClr val="000000"/>
              </a:buClr>
              <a:buFont typeface="Arial"/>
              <a:buNone/>
            </a:pPr>
            <a:endParaRPr lang="en-US" sz="1867" kern="0" dirty="0">
              <a:solidFill>
                <a:srgbClr val="000000"/>
              </a:solidFill>
              <a:cs typeface="Arial"/>
              <a:sym typeface="Arial"/>
            </a:endParaRPr>
          </a:p>
        </p:txBody>
      </p:sp>
      <p:sp>
        <p:nvSpPr>
          <p:cNvPr id="3" name="TextBox 2"/>
          <p:cNvSpPr txBox="1"/>
          <p:nvPr userDrawn="1"/>
        </p:nvSpPr>
        <p:spPr>
          <a:xfrm>
            <a:off x="7972357" y="6502400"/>
            <a:ext cx="2853447" cy="256545"/>
          </a:xfrm>
          <a:prstGeom prst="rect">
            <a:avLst/>
          </a:prstGeom>
          <a:noFill/>
        </p:spPr>
        <p:txBody>
          <a:bodyPr wrap="square" rtlCol="0">
            <a:spAutoFit/>
          </a:bodyPr>
          <a:lstStyle/>
          <a:p>
            <a:pPr>
              <a:buClr>
                <a:srgbClr val="000000"/>
              </a:buClr>
              <a:buFont typeface="Arial"/>
              <a:buNone/>
            </a:pPr>
            <a:r>
              <a:rPr lang="en-US" sz="1067" kern="0" dirty="0">
                <a:solidFill>
                  <a:srgbClr val="000000"/>
                </a:solidFill>
                <a:cs typeface="Arial"/>
                <a:sym typeface="Arial"/>
              </a:rPr>
              <a:t>FeistyForwarders_0968120672</a:t>
            </a:r>
          </a:p>
        </p:txBody>
      </p:sp>
    </p:spTree>
    <p:extLst>
      <p:ext uri="{BB962C8B-B14F-4D97-AF65-F5344CB8AC3E}">
        <p14:creationId xmlns:p14="http://schemas.microsoft.com/office/powerpoint/2010/main" val="2128174344"/>
      </p:ext>
    </p:extLst>
  </p:cSld>
  <p:clrMapOvr>
    <a:masterClrMapping/>
  </p:clrMapOvr>
  <p:timing>
    <p:tnLst>
      <p:par>
        <p:cTn id="1" dur="indefinite" restart="never" nodeType="tmRoot"/>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6FC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BAE5E4"/>
              </a:solidFill>
              <a:sym typeface="Arial"/>
            </a:endParaRPr>
          </a:p>
        </p:txBody>
      </p:sp>
      <p:grpSp>
        <p:nvGrpSpPr>
          <p:cNvPr id="4" name="Group 3"/>
          <p:cNvGrpSpPr/>
          <p:nvPr userDrawn="1"/>
        </p:nvGrpSpPr>
        <p:grpSpPr>
          <a:xfrm>
            <a:off x="375207" y="1762125"/>
            <a:ext cx="11443218"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BAE5E4"/>
                </a:solidFill>
                <a:sym typeface="Arial"/>
              </a:endParaRPr>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BAE5E4"/>
                </a:solidFill>
                <a:sym typeface="Arial"/>
              </a:endParaRPr>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BAE5E4"/>
                </a:solidFill>
                <a:sym typeface="Arial"/>
              </a:endParaRPr>
            </a:p>
          </p:txBody>
        </p:sp>
      </p:grpSp>
      <p:grpSp>
        <p:nvGrpSpPr>
          <p:cNvPr id="8" name="Group 7"/>
          <p:cNvGrpSpPr/>
          <p:nvPr userDrawn="1"/>
        </p:nvGrpSpPr>
        <p:grpSpPr>
          <a:xfrm>
            <a:off x="502731" y="341095"/>
            <a:ext cx="2574745" cy="1931059"/>
            <a:chOff x="237072" y="234585"/>
            <a:chExt cx="1448294" cy="1448294"/>
          </a:xfrm>
        </p:grpSpPr>
        <p:sp>
          <p:nvSpPr>
            <p:cNvPr id="9" name="Oval 8"/>
            <p:cNvSpPr/>
            <p:nvPr/>
          </p:nvSpPr>
          <p:spPr>
            <a:xfrm>
              <a:off x="237072" y="234585"/>
              <a:ext cx="1448294" cy="14482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BAE5E4"/>
                </a:solidFill>
                <a:sym typeface="Arial"/>
              </a:endParaRPr>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BAE5E4"/>
                </a:solidFill>
                <a:sym typeface="Arial"/>
              </a:endParaRPr>
            </a:p>
          </p:txBody>
        </p:sp>
        <p:sp>
          <p:nvSpPr>
            <p:cNvPr id="11" name="Oval 10"/>
            <p:cNvSpPr/>
            <p:nvPr/>
          </p:nvSpPr>
          <p:spPr>
            <a:xfrm>
              <a:off x="244620" y="242518"/>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BAE5E4"/>
                </a:solidFill>
                <a:sym typeface="Arial"/>
              </a:endParaRPr>
            </a:p>
          </p:txBody>
        </p:sp>
      </p:grpSp>
      <p:sp>
        <p:nvSpPr>
          <p:cNvPr id="12" name="TextBox 11"/>
          <p:cNvSpPr txBox="1"/>
          <p:nvPr userDrawn="1"/>
        </p:nvSpPr>
        <p:spPr>
          <a:xfrm>
            <a:off x="7972357" y="6502400"/>
            <a:ext cx="2853447" cy="256545"/>
          </a:xfrm>
          <a:prstGeom prst="rect">
            <a:avLst/>
          </a:prstGeom>
          <a:noFill/>
        </p:spPr>
        <p:txBody>
          <a:bodyPr wrap="square" rtlCol="0">
            <a:spAutoFit/>
          </a:bodyPr>
          <a:lstStyle/>
          <a:p>
            <a:pPr>
              <a:buClr>
                <a:srgbClr val="000000"/>
              </a:buClr>
              <a:buFont typeface="Arial"/>
              <a:buNone/>
            </a:pPr>
            <a:r>
              <a:rPr lang="en-US" sz="1067" kern="0" dirty="0">
                <a:solidFill>
                  <a:srgbClr val="000000"/>
                </a:solidFill>
                <a:cs typeface="Arial"/>
                <a:sym typeface="Arial"/>
              </a:rPr>
              <a:t>FeistyForwarders_0968120672</a:t>
            </a:r>
          </a:p>
        </p:txBody>
      </p:sp>
    </p:spTree>
    <p:extLst>
      <p:ext uri="{BB962C8B-B14F-4D97-AF65-F5344CB8AC3E}">
        <p14:creationId xmlns:p14="http://schemas.microsoft.com/office/powerpoint/2010/main" val="137266070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Custom Layout">
    <p:bg>
      <p:bgPr>
        <a:solidFill>
          <a:schemeClr val="bg1"/>
        </a:solidFill>
        <a:effectLst/>
      </p:bgPr>
    </p:bg>
    <p:spTree>
      <p:nvGrpSpPr>
        <p:cNvPr id="1" name=""/>
        <p:cNvGrpSpPr/>
        <p:nvPr/>
      </p:nvGrpSpPr>
      <p:grpSpPr>
        <a:xfrm>
          <a:off x="0" y="0"/>
          <a:ext cx="0" cy="0"/>
          <a:chOff x="0" y="0"/>
          <a:chExt cx="0" cy="0"/>
        </a:xfrm>
      </p:grpSpPr>
      <p:sp>
        <p:nvSpPr>
          <p:cNvPr id="2" name="Freeform 9">
            <a:extLst>
              <a:ext uri="{FF2B5EF4-FFF2-40B4-BE49-F238E27FC236}">
                <a16:creationId xmlns:a16="http://schemas.microsoft.com/office/drawing/2014/main" xmlns="" id="{81E8044B-5A9F-3B47-AF82-354549520988}"/>
              </a:ext>
            </a:extLst>
          </p:cNvPr>
          <p:cNvSpPr>
            <a:spLocks/>
          </p:cNvSpPr>
          <p:nvPr userDrawn="1"/>
        </p:nvSpPr>
        <p:spPr bwMode="auto">
          <a:xfrm rot="10800000">
            <a:off x="109412" y="-82062"/>
            <a:ext cx="11973172" cy="6940059"/>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solidFill>
            <a:schemeClr val="accent2"/>
          </a:solidFill>
          <a:ln w="9525">
            <a:solidFill>
              <a:schemeClr val="tx1"/>
            </a:solidFill>
            <a:prstDash val="dash"/>
          </a:ln>
        </p:spPr>
        <p:txBody>
          <a:bodyPr vert="horz" wrap="square" lIns="121920" tIns="60960" rIns="121920" bIns="60960" numCol="1" anchor="t" anchorCtr="0" compatLnSpc="1">
            <a:prstTxWarp prst="textNoShape">
              <a:avLst/>
            </a:prstTxWarp>
          </a:bodyPr>
          <a:lstStyle/>
          <a:p>
            <a:pPr>
              <a:buClr>
                <a:srgbClr val="000000"/>
              </a:buClr>
              <a:buFont typeface="Arial"/>
              <a:buNone/>
            </a:pPr>
            <a:endParaRPr lang="en-US" sz="1867" kern="0" dirty="0">
              <a:solidFill>
                <a:srgbClr val="000000"/>
              </a:solidFill>
              <a:cs typeface="Arial"/>
              <a:sym typeface="Arial"/>
            </a:endParaRPr>
          </a:p>
        </p:txBody>
      </p:sp>
    </p:spTree>
    <p:extLst>
      <p:ext uri="{BB962C8B-B14F-4D97-AF65-F5344CB8AC3E}">
        <p14:creationId xmlns:p14="http://schemas.microsoft.com/office/powerpoint/2010/main" val="296097297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pPr>
              <a:buClr>
                <a:srgbClr val="000000"/>
              </a:buClr>
              <a:buFont typeface="Arial"/>
              <a:buNone/>
            </a:pPr>
            <a:endParaRPr lang="en-US" sz="1867" kern="0" dirty="0">
              <a:solidFill>
                <a:srgbClr val="000000"/>
              </a:solidFill>
              <a:cs typeface="Arial"/>
              <a:sym typeface="Arial"/>
            </a:endParaRPr>
          </a:p>
        </p:txBody>
      </p:sp>
      <p:sp>
        <p:nvSpPr>
          <p:cNvPr id="3" name="TextBox 2"/>
          <p:cNvSpPr txBox="1"/>
          <p:nvPr userDrawn="1"/>
        </p:nvSpPr>
        <p:spPr>
          <a:xfrm>
            <a:off x="7972357" y="6502400"/>
            <a:ext cx="2853447" cy="256545"/>
          </a:xfrm>
          <a:prstGeom prst="rect">
            <a:avLst/>
          </a:prstGeom>
          <a:noFill/>
        </p:spPr>
        <p:txBody>
          <a:bodyPr wrap="square" rtlCol="0">
            <a:spAutoFit/>
          </a:bodyPr>
          <a:lstStyle/>
          <a:p>
            <a:pPr>
              <a:buClr>
                <a:srgbClr val="000000"/>
              </a:buClr>
              <a:buFont typeface="Arial"/>
              <a:buNone/>
            </a:pPr>
            <a:r>
              <a:rPr lang="en-US" sz="1067" kern="0" dirty="0">
                <a:solidFill>
                  <a:srgbClr val="000000"/>
                </a:solidFill>
                <a:cs typeface="Arial"/>
                <a:sym typeface="Arial"/>
              </a:rPr>
              <a:t>FeistyForwarders_0968120672</a:t>
            </a:r>
          </a:p>
        </p:txBody>
      </p:sp>
    </p:spTree>
    <p:extLst>
      <p:ext uri="{BB962C8B-B14F-4D97-AF65-F5344CB8AC3E}">
        <p14:creationId xmlns:p14="http://schemas.microsoft.com/office/powerpoint/2010/main" val="2617813024"/>
      </p:ext>
    </p:extLst>
  </p:cSld>
  <p:clrMapOvr>
    <a:masterClrMapping/>
  </p:clrMapOvr>
  <p:timing>
    <p:tnLst>
      <p:par>
        <p:cTn id="1" dur="indefinite" restart="never" nodeType="tmRoot"/>
      </p:par>
    </p:tn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pPr>
              <a:buClr>
                <a:srgbClr val="000000"/>
              </a:buClr>
              <a:buFont typeface="Arial"/>
              <a:buNone/>
            </a:pPr>
            <a:endParaRPr lang="en-US" sz="1867" kern="0" dirty="0">
              <a:solidFill>
                <a:srgbClr val="000000"/>
              </a:solidFill>
              <a:cs typeface="Arial"/>
              <a:sym typeface="Arial"/>
            </a:endParaRPr>
          </a:p>
        </p:txBody>
      </p:sp>
      <p:sp>
        <p:nvSpPr>
          <p:cNvPr id="3" name="TextBox 2"/>
          <p:cNvSpPr txBox="1"/>
          <p:nvPr userDrawn="1"/>
        </p:nvSpPr>
        <p:spPr>
          <a:xfrm>
            <a:off x="7972357" y="6502400"/>
            <a:ext cx="2853447" cy="256545"/>
          </a:xfrm>
          <a:prstGeom prst="rect">
            <a:avLst/>
          </a:prstGeom>
          <a:noFill/>
        </p:spPr>
        <p:txBody>
          <a:bodyPr wrap="square" rtlCol="0">
            <a:spAutoFit/>
          </a:bodyPr>
          <a:lstStyle/>
          <a:p>
            <a:pPr>
              <a:buClr>
                <a:srgbClr val="000000"/>
              </a:buClr>
              <a:buFont typeface="Arial"/>
              <a:buNone/>
            </a:pPr>
            <a:r>
              <a:rPr lang="en-US" sz="1067" kern="0" dirty="0">
                <a:solidFill>
                  <a:srgbClr val="000000"/>
                </a:solidFill>
                <a:cs typeface="Arial"/>
                <a:sym typeface="Arial"/>
              </a:rPr>
              <a:t>FeistyForwarders_0968120672</a:t>
            </a:r>
          </a:p>
        </p:txBody>
      </p:sp>
    </p:spTree>
    <p:extLst>
      <p:ext uri="{BB962C8B-B14F-4D97-AF65-F5344CB8AC3E}">
        <p14:creationId xmlns:p14="http://schemas.microsoft.com/office/powerpoint/2010/main" val="2907166868"/>
      </p:ext>
    </p:extLst>
  </p:cSld>
  <p:clrMapOvr>
    <a:masterClrMapping/>
  </p:clrMapOvr>
  <p:timing>
    <p:tnLst>
      <p:par>
        <p:cTn id="1" dur="indefinite" restart="never" nodeType="tmRoot"/>
      </p:par>
    </p:tn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pPr>
              <a:buClr>
                <a:srgbClr val="000000"/>
              </a:buClr>
              <a:buFont typeface="Arial"/>
              <a:buNone/>
            </a:pPr>
            <a:endParaRPr lang="en-US" sz="1867" kern="0" dirty="0">
              <a:solidFill>
                <a:srgbClr val="000000"/>
              </a:solidFill>
              <a:cs typeface="Arial"/>
              <a:sym typeface="Arial"/>
            </a:endParaRPr>
          </a:p>
        </p:txBody>
      </p:sp>
      <p:sp>
        <p:nvSpPr>
          <p:cNvPr id="3" name="TextBox 2"/>
          <p:cNvSpPr txBox="1"/>
          <p:nvPr userDrawn="1"/>
        </p:nvSpPr>
        <p:spPr>
          <a:xfrm>
            <a:off x="7972357" y="6502400"/>
            <a:ext cx="2853447" cy="256545"/>
          </a:xfrm>
          <a:prstGeom prst="rect">
            <a:avLst/>
          </a:prstGeom>
          <a:noFill/>
        </p:spPr>
        <p:txBody>
          <a:bodyPr wrap="square" rtlCol="0">
            <a:spAutoFit/>
          </a:bodyPr>
          <a:lstStyle/>
          <a:p>
            <a:pPr>
              <a:buClr>
                <a:srgbClr val="000000"/>
              </a:buClr>
              <a:buFont typeface="Arial"/>
              <a:buNone/>
            </a:pPr>
            <a:r>
              <a:rPr lang="en-US" sz="1067" kern="0" dirty="0">
                <a:solidFill>
                  <a:srgbClr val="000000"/>
                </a:solidFill>
                <a:cs typeface="Arial"/>
                <a:sym typeface="Arial"/>
              </a:rPr>
              <a:t>FeistyForwarders_0968120672</a:t>
            </a:r>
          </a:p>
        </p:txBody>
      </p:sp>
    </p:spTree>
    <p:extLst>
      <p:ext uri="{BB962C8B-B14F-4D97-AF65-F5344CB8AC3E}">
        <p14:creationId xmlns:p14="http://schemas.microsoft.com/office/powerpoint/2010/main" val="3566767815"/>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BB6420-30C7-436E-B94E-C4769C49B56A}" type="datetimeFigureOut">
              <a:rPr lang="en-US" smtClean="0">
                <a:solidFill>
                  <a:prstClr val="black">
                    <a:tint val="75000"/>
                  </a:prstClr>
                </a:solidFill>
              </a:rPr>
              <a:pPr/>
              <a:t>07-Mar-22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9D0D62-841A-419D-ADDC-C3945F90E9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7417915"/>
      </p:ext>
    </p:extLst>
  </p:cSld>
  <p:clrMapOvr>
    <a:masterClrMapping/>
  </p:clrMapOvr>
  <p:timing>
    <p:tnLst>
      <p:par>
        <p:cTn id="1" dur="indefinite" restart="never" nodeType="tmRoot"/>
      </p:par>
    </p:tn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pPr>
              <a:buClr>
                <a:srgbClr val="000000"/>
              </a:buClr>
              <a:buFont typeface="Arial"/>
              <a:buNone/>
            </a:pPr>
            <a:endParaRPr lang="en-US" sz="1867" kern="0" dirty="0">
              <a:solidFill>
                <a:srgbClr val="000000"/>
              </a:solidFill>
              <a:cs typeface="Arial"/>
              <a:sym typeface="Arial"/>
            </a:endParaRPr>
          </a:p>
        </p:txBody>
      </p:sp>
      <p:sp>
        <p:nvSpPr>
          <p:cNvPr id="3" name="TextBox 2"/>
          <p:cNvSpPr txBox="1"/>
          <p:nvPr userDrawn="1"/>
        </p:nvSpPr>
        <p:spPr>
          <a:xfrm>
            <a:off x="7972357" y="6502400"/>
            <a:ext cx="2853447" cy="256545"/>
          </a:xfrm>
          <a:prstGeom prst="rect">
            <a:avLst/>
          </a:prstGeom>
          <a:noFill/>
        </p:spPr>
        <p:txBody>
          <a:bodyPr wrap="square" rtlCol="0">
            <a:spAutoFit/>
          </a:bodyPr>
          <a:lstStyle/>
          <a:p>
            <a:pPr>
              <a:buClr>
                <a:srgbClr val="000000"/>
              </a:buClr>
              <a:buFont typeface="Arial"/>
              <a:buNone/>
            </a:pPr>
            <a:r>
              <a:rPr lang="en-US" sz="1067" kern="0" dirty="0">
                <a:solidFill>
                  <a:srgbClr val="000000"/>
                </a:solidFill>
                <a:cs typeface="Arial"/>
                <a:sym typeface="Arial"/>
              </a:rPr>
              <a:t>FeistyForwarders_0968120672</a:t>
            </a:r>
          </a:p>
        </p:txBody>
      </p:sp>
    </p:spTree>
    <p:extLst>
      <p:ext uri="{BB962C8B-B14F-4D97-AF65-F5344CB8AC3E}">
        <p14:creationId xmlns:p14="http://schemas.microsoft.com/office/powerpoint/2010/main" val="1200624944"/>
      </p:ext>
    </p:extLst>
  </p:cSld>
  <p:clrMapOvr>
    <a:masterClrMapping/>
  </p:clrMapOvr>
  <p:timing>
    <p:tnLst>
      <p:par>
        <p:cTn id="1" dur="indefinite" restart="never" nodeType="tmRoot"/>
      </p:par>
    </p:tn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pPr>
              <a:buClr>
                <a:srgbClr val="000000"/>
              </a:buClr>
              <a:buFont typeface="Arial"/>
              <a:buNone/>
            </a:pPr>
            <a:endParaRPr lang="en-US" sz="1867" kern="0" dirty="0">
              <a:solidFill>
                <a:srgbClr val="000000"/>
              </a:solidFill>
              <a:cs typeface="Arial"/>
              <a:sym typeface="Arial"/>
            </a:endParaRPr>
          </a:p>
        </p:txBody>
      </p:sp>
      <p:sp>
        <p:nvSpPr>
          <p:cNvPr id="3" name="TextBox 2"/>
          <p:cNvSpPr txBox="1"/>
          <p:nvPr userDrawn="1"/>
        </p:nvSpPr>
        <p:spPr>
          <a:xfrm>
            <a:off x="7972357" y="6502400"/>
            <a:ext cx="2853447" cy="256545"/>
          </a:xfrm>
          <a:prstGeom prst="rect">
            <a:avLst/>
          </a:prstGeom>
          <a:noFill/>
        </p:spPr>
        <p:txBody>
          <a:bodyPr wrap="square" rtlCol="0">
            <a:spAutoFit/>
          </a:bodyPr>
          <a:lstStyle/>
          <a:p>
            <a:pPr>
              <a:buClr>
                <a:srgbClr val="000000"/>
              </a:buClr>
              <a:buFont typeface="Arial"/>
              <a:buNone/>
            </a:pPr>
            <a:r>
              <a:rPr lang="en-US" sz="1067" kern="0" dirty="0">
                <a:solidFill>
                  <a:srgbClr val="000000"/>
                </a:solidFill>
                <a:cs typeface="Arial"/>
                <a:sym typeface="Arial"/>
              </a:rPr>
              <a:t>FeistyForwarders_0968120672</a:t>
            </a:r>
          </a:p>
        </p:txBody>
      </p:sp>
    </p:spTree>
    <p:extLst>
      <p:ext uri="{BB962C8B-B14F-4D97-AF65-F5344CB8AC3E}">
        <p14:creationId xmlns:p14="http://schemas.microsoft.com/office/powerpoint/2010/main" val="2382762353"/>
      </p:ext>
    </p:extLst>
  </p:cSld>
  <p:clrMapOvr>
    <a:masterClrMapping/>
  </p:clrMapOvr>
  <p:timing>
    <p:tnLst>
      <p:par>
        <p:cTn id="1" dur="indefinite" restart="never" nodeType="tmRoot"/>
      </p:par>
    </p:tnLst>
  </p:timing>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pPr>
              <a:buClr>
                <a:srgbClr val="000000"/>
              </a:buClr>
              <a:buFont typeface="Arial"/>
              <a:buNone/>
            </a:pPr>
            <a:endParaRPr lang="en-US" sz="1867" kern="0" dirty="0">
              <a:solidFill>
                <a:srgbClr val="000000"/>
              </a:solidFill>
              <a:cs typeface="Arial"/>
              <a:sym typeface="Arial"/>
            </a:endParaRPr>
          </a:p>
        </p:txBody>
      </p:sp>
      <p:sp>
        <p:nvSpPr>
          <p:cNvPr id="3" name="TextBox 2"/>
          <p:cNvSpPr txBox="1"/>
          <p:nvPr userDrawn="1"/>
        </p:nvSpPr>
        <p:spPr>
          <a:xfrm>
            <a:off x="7972357" y="6502400"/>
            <a:ext cx="2853447" cy="256545"/>
          </a:xfrm>
          <a:prstGeom prst="rect">
            <a:avLst/>
          </a:prstGeom>
          <a:noFill/>
        </p:spPr>
        <p:txBody>
          <a:bodyPr wrap="square" rtlCol="0">
            <a:spAutoFit/>
          </a:bodyPr>
          <a:lstStyle/>
          <a:p>
            <a:pPr>
              <a:buClr>
                <a:srgbClr val="000000"/>
              </a:buClr>
              <a:buFont typeface="Arial"/>
              <a:buNone/>
            </a:pPr>
            <a:r>
              <a:rPr lang="en-US" sz="1067" kern="0" dirty="0">
                <a:solidFill>
                  <a:srgbClr val="000000"/>
                </a:solidFill>
                <a:cs typeface="Arial"/>
                <a:sym typeface="Arial"/>
              </a:rPr>
              <a:t>FeistyForwarders_0968120672</a:t>
            </a:r>
          </a:p>
        </p:txBody>
      </p:sp>
    </p:spTree>
    <p:extLst>
      <p:ext uri="{BB962C8B-B14F-4D97-AF65-F5344CB8AC3E}">
        <p14:creationId xmlns:p14="http://schemas.microsoft.com/office/powerpoint/2010/main" val="494108038"/>
      </p:ext>
    </p:extLst>
  </p:cSld>
  <p:clrMapOvr>
    <a:masterClrMapping/>
  </p:clrMapOvr>
  <p:timing>
    <p:tnLst>
      <p:par>
        <p:cTn id="1" dur="indefinite" restart="never" nodeType="tmRoot"/>
      </p:par>
    </p:tn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pPr>
              <a:buClr>
                <a:srgbClr val="000000"/>
              </a:buClr>
              <a:buFont typeface="Arial"/>
              <a:buNone/>
            </a:pPr>
            <a:endParaRPr lang="en-US" sz="1867" kern="0" dirty="0">
              <a:solidFill>
                <a:srgbClr val="000000"/>
              </a:solidFill>
              <a:cs typeface="Arial"/>
              <a:sym typeface="Arial"/>
            </a:endParaRPr>
          </a:p>
        </p:txBody>
      </p:sp>
      <p:sp>
        <p:nvSpPr>
          <p:cNvPr id="3" name="TextBox 2"/>
          <p:cNvSpPr txBox="1"/>
          <p:nvPr userDrawn="1"/>
        </p:nvSpPr>
        <p:spPr>
          <a:xfrm>
            <a:off x="7972357" y="6502400"/>
            <a:ext cx="2853447" cy="256545"/>
          </a:xfrm>
          <a:prstGeom prst="rect">
            <a:avLst/>
          </a:prstGeom>
          <a:noFill/>
        </p:spPr>
        <p:txBody>
          <a:bodyPr wrap="square" rtlCol="0">
            <a:spAutoFit/>
          </a:bodyPr>
          <a:lstStyle/>
          <a:p>
            <a:pPr>
              <a:buClr>
                <a:srgbClr val="000000"/>
              </a:buClr>
              <a:buFont typeface="Arial"/>
              <a:buNone/>
            </a:pPr>
            <a:r>
              <a:rPr lang="en-US" sz="1067" kern="0" dirty="0">
                <a:solidFill>
                  <a:srgbClr val="000000"/>
                </a:solidFill>
                <a:cs typeface="Arial"/>
                <a:sym typeface="Arial"/>
              </a:rPr>
              <a:t>FeistyForwarders_0968120672</a:t>
            </a:r>
          </a:p>
        </p:txBody>
      </p:sp>
    </p:spTree>
    <p:extLst>
      <p:ext uri="{BB962C8B-B14F-4D97-AF65-F5344CB8AC3E}">
        <p14:creationId xmlns:p14="http://schemas.microsoft.com/office/powerpoint/2010/main" val="2222408636"/>
      </p:ext>
    </p:extLst>
  </p:cSld>
  <p:clrMapOvr>
    <a:masterClrMapping/>
  </p:clrMapOvr>
  <p:timing>
    <p:tnLst>
      <p:par>
        <p:cTn id="1" dur="indefinite" restart="never" nodeType="tmRoot"/>
      </p:par>
    </p:tn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pPr>
              <a:buClr>
                <a:srgbClr val="000000"/>
              </a:buClr>
              <a:buFont typeface="Arial"/>
              <a:buNone/>
            </a:pPr>
            <a:endParaRPr lang="en-US" sz="1867" kern="0" dirty="0">
              <a:solidFill>
                <a:srgbClr val="000000"/>
              </a:solidFill>
              <a:cs typeface="Arial"/>
              <a:sym typeface="Arial"/>
            </a:endParaRPr>
          </a:p>
        </p:txBody>
      </p:sp>
      <p:sp>
        <p:nvSpPr>
          <p:cNvPr id="3" name="TextBox 2"/>
          <p:cNvSpPr txBox="1"/>
          <p:nvPr userDrawn="1"/>
        </p:nvSpPr>
        <p:spPr>
          <a:xfrm>
            <a:off x="7972357" y="6502400"/>
            <a:ext cx="2853447" cy="256545"/>
          </a:xfrm>
          <a:prstGeom prst="rect">
            <a:avLst/>
          </a:prstGeom>
          <a:noFill/>
        </p:spPr>
        <p:txBody>
          <a:bodyPr wrap="square" rtlCol="0">
            <a:spAutoFit/>
          </a:bodyPr>
          <a:lstStyle/>
          <a:p>
            <a:pPr>
              <a:buClr>
                <a:srgbClr val="000000"/>
              </a:buClr>
              <a:buFont typeface="Arial"/>
              <a:buNone/>
            </a:pPr>
            <a:r>
              <a:rPr lang="en-US" sz="1067" kern="0" dirty="0">
                <a:solidFill>
                  <a:srgbClr val="000000"/>
                </a:solidFill>
                <a:cs typeface="Arial"/>
                <a:sym typeface="Arial"/>
              </a:rPr>
              <a:t>FeistyForwarders_0968120672</a:t>
            </a:r>
          </a:p>
        </p:txBody>
      </p:sp>
    </p:spTree>
    <p:extLst>
      <p:ext uri="{BB962C8B-B14F-4D97-AF65-F5344CB8AC3E}">
        <p14:creationId xmlns:p14="http://schemas.microsoft.com/office/powerpoint/2010/main" val="2074268593"/>
      </p:ext>
    </p:extLst>
  </p:cSld>
  <p:clrMapOvr>
    <a:masterClrMapping/>
  </p:clrMapOvr>
  <p:timing>
    <p:tnLst>
      <p:par>
        <p:cTn id="1" dur="indefinite" restart="never" nodeType="tmRoot"/>
      </p:par>
    </p:tn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pPr>
              <a:buClr>
                <a:srgbClr val="000000"/>
              </a:buClr>
              <a:buFont typeface="Arial"/>
              <a:buNone/>
            </a:pPr>
            <a:endParaRPr lang="en-US" sz="1867" kern="0" dirty="0">
              <a:solidFill>
                <a:srgbClr val="000000"/>
              </a:solidFill>
              <a:cs typeface="Arial"/>
              <a:sym typeface="Arial"/>
            </a:endParaRPr>
          </a:p>
        </p:txBody>
      </p:sp>
      <p:sp>
        <p:nvSpPr>
          <p:cNvPr id="3" name="TextBox 2"/>
          <p:cNvSpPr txBox="1"/>
          <p:nvPr userDrawn="1"/>
        </p:nvSpPr>
        <p:spPr>
          <a:xfrm>
            <a:off x="7972357" y="6502400"/>
            <a:ext cx="2853447" cy="256545"/>
          </a:xfrm>
          <a:prstGeom prst="rect">
            <a:avLst/>
          </a:prstGeom>
          <a:noFill/>
        </p:spPr>
        <p:txBody>
          <a:bodyPr wrap="square" rtlCol="0">
            <a:spAutoFit/>
          </a:bodyPr>
          <a:lstStyle/>
          <a:p>
            <a:pPr>
              <a:buClr>
                <a:srgbClr val="000000"/>
              </a:buClr>
              <a:buFont typeface="Arial"/>
              <a:buNone/>
            </a:pPr>
            <a:r>
              <a:rPr lang="en-US" sz="1067" kern="0" dirty="0">
                <a:solidFill>
                  <a:srgbClr val="000000"/>
                </a:solidFill>
                <a:cs typeface="Arial"/>
                <a:sym typeface="Arial"/>
              </a:rPr>
              <a:t>FeistyForwarders_0968120672</a:t>
            </a:r>
          </a:p>
        </p:txBody>
      </p:sp>
    </p:spTree>
    <p:extLst>
      <p:ext uri="{BB962C8B-B14F-4D97-AF65-F5344CB8AC3E}">
        <p14:creationId xmlns:p14="http://schemas.microsoft.com/office/powerpoint/2010/main" val="3140368872"/>
      </p:ext>
    </p:extLst>
  </p:cSld>
  <p:clrMapOvr>
    <a:masterClrMapping/>
  </p:clrMapOvr>
  <p:timing>
    <p:tnLst>
      <p:par>
        <p:cTn id="1" dur="indefinite" restart="never" nodeType="tmRoot"/>
      </p:par>
    </p:tnLst>
  </p:timing>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pPr>
              <a:buClr>
                <a:srgbClr val="000000"/>
              </a:buClr>
              <a:buFont typeface="Arial"/>
              <a:buNone/>
            </a:pPr>
            <a:endParaRPr lang="en-US" sz="1867" kern="0" dirty="0">
              <a:solidFill>
                <a:srgbClr val="000000"/>
              </a:solidFill>
              <a:cs typeface="Arial"/>
              <a:sym typeface="Arial"/>
            </a:endParaRPr>
          </a:p>
        </p:txBody>
      </p:sp>
      <p:sp>
        <p:nvSpPr>
          <p:cNvPr id="3" name="TextBox 2"/>
          <p:cNvSpPr txBox="1"/>
          <p:nvPr userDrawn="1"/>
        </p:nvSpPr>
        <p:spPr>
          <a:xfrm>
            <a:off x="7972357" y="6502400"/>
            <a:ext cx="2853447" cy="256545"/>
          </a:xfrm>
          <a:prstGeom prst="rect">
            <a:avLst/>
          </a:prstGeom>
          <a:noFill/>
        </p:spPr>
        <p:txBody>
          <a:bodyPr wrap="square" rtlCol="0">
            <a:spAutoFit/>
          </a:bodyPr>
          <a:lstStyle/>
          <a:p>
            <a:pPr>
              <a:buClr>
                <a:srgbClr val="000000"/>
              </a:buClr>
              <a:buFont typeface="Arial"/>
              <a:buNone/>
            </a:pPr>
            <a:r>
              <a:rPr lang="en-US" sz="1067" kern="0" dirty="0">
                <a:solidFill>
                  <a:srgbClr val="000000"/>
                </a:solidFill>
                <a:cs typeface="Arial"/>
                <a:sym typeface="Arial"/>
              </a:rPr>
              <a:t>FeistyForwarders_0968120672</a:t>
            </a:r>
          </a:p>
        </p:txBody>
      </p:sp>
    </p:spTree>
    <p:extLst>
      <p:ext uri="{BB962C8B-B14F-4D97-AF65-F5344CB8AC3E}">
        <p14:creationId xmlns:p14="http://schemas.microsoft.com/office/powerpoint/2010/main" val="2460853568"/>
      </p:ext>
    </p:extLst>
  </p:cSld>
  <p:clrMapOvr>
    <a:masterClrMapping/>
  </p:clrMapOvr>
  <p:timing>
    <p:tnLst>
      <p:par>
        <p:cTn id="1" dur="indefinite" restart="never" nodeType="tmRoot"/>
      </p:par>
    </p:tn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pPr>
              <a:buClr>
                <a:srgbClr val="000000"/>
              </a:buClr>
              <a:buFont typeface="Arial"/>
              <a:buNone/>
            </a:pPr>
            <a:endParaRPr lang="en-US" sz="1867" kern="0" dirty="0">
              <a:solidFill>
                <a:srgbClr val="000000"/>
              </a:solidFill>
              <a:cs typeface="Arial"/>
              <a:sym typeface="Arial"/>
            </a:endParaRPr>
          </a:p>
        </p:txBody>
      </p:sp>
      <p:sp>
        <p:nvSpPr>
          <p:cNvPr id="3" name="TextBox 2"/>
          <p:cNvSpPr txBox="1"/>
          <p:nvPr userDrawn="1"/>
        </p:nvSpPr>
        <p:spPr>
          <a:xfrm>
            <a:off x="7972357" y="6502400"/>
            <a:ext cx="2853447" cy="256545"/>
          </a:xfrm>
          <a:prstGeom prst="rect">
            <a:avLst/>
          </a:prstGeom>
          <a:noFill/>
        </p:spPr>
        <p:txBody>
          <a:bodyPr wrap="square" rtlCol="0">
            <a:spAutoFit/>
          </a:bodyPr>
          <a:lstStyle/>
          <a:p>
            <a:pPr>
              <a:buClr>
                <a:srgbClr val="000000"/>
              </a:buClr>
              <a:buFont typeface="Arial"/>
              <a:buNone/>
            </a:pPr>
            <a:r>
              <a:rPr lang="en-US" sz="1067" kern="0" dirty="0">
                <a:solidFill>
                  <a:srgbClr val="000000"/>
                </a:solidFill>
                <a:cs typeface="Arial"/>
                <a:sym typeface="Arial"/>
              </a:rPr>
              <a:t>FeistyForwarders_0968120672</a:t>
            </a:r>
          </a:p>
        </p:txBody>
      </p:sp>
    </p:spTree>
    <p:extLst>
      <p:ext uri="{BB962C8B-B14F-4D97-AF65-F5344CB8AC3E}">
        <p14:creationId xmlns:p14="http://schemas.microsoft.com/office/powerpoint/2010/main" val="3154344030"/>
      </p:ext>
    </p:extLst>
  </p:cSld>
  <p:clrMapOvr>
    <a:masterClrMapping/>
  </p:clrMapOvr>
  <p:timing>
    <p:tnLst>
      <p:par>
        <p:cTn id="1" dur="indefinite" restart="never" nodeType="tmRoot"/>
      </p:par>
    </p:tn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6FC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BAE5E4"/>
              </a:solidFill>
              <a:sym typeface="Arial"/>
            </a:endParaRPr>
          </a:p>
        </p:txBody>
      </p:sp>
      <p:grpSp>
        <p:nvGrpSpPr>
          <p:cNvPr id="4" name="Group 3"/>
          <p:cNvGrpSpPr/>
          <p:nvPr userDrawn="1"/>
        </p:nvGrpSpPr>
        <p:grpSpPr>
          <a:xfrm>
            <a:off x="375207" y="1762125"/>
            <a:ext cx="11443218"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BAE5E4"/>
                </a:solidFill>
                <a:sym typeface="Arial"/>
              </a:endParaRPr>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BAE5E4"/>
                </a:solidFill>
                <a:sym typeface="Arial"/>
              </a:endParaRPr>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BAE5E4"/>
                </a:solidFill>
                <a:sym typeface="Arial"/>
              </a:endParaRPr>
            </a:p>
          </p:txBody>
        </p:sp>
      </p:grpSp>
      <p:grpSp>
        <p:nvGrpSpPr>
          <p:cNvPr id="8" name="Group 7"/>
          <p:cNvGrpSpPr/>
          <p:nvPr userDrawn="1"/>
        </p:nvGrpSpPr>
        <p:grpSpPr>
          <a:xfrm>
            <a:off x="502731" y="341095"/>
            <a:ext cx="2574745" cy="1931059"/>
            <a:chOff x="237072" y="234585"/>
            <a:chExt cx="1448294" cy="1448294"/>
          </a:xfrm>
        </p:grpSpPr>
        <p:sp>
          <p:nvSpPr>
            <p:cNvPr id="9" name="Oval 8"/>
            <p:cNvSpPr/>
            <p:nvPr/>
          </p:nvSpPr>
          <p:spPr>
            <a:xfrm>
              <a:off x="237072" y="234585"/>
              <a:ext cx="1448294" cy="14482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BAE5E4"/>
                </a:solidFill>
                <a:sym typeface="Arial"/>
              </a:endParaRPr>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BAE5E4"/>
                </a:solidFill>
                <a:sym typeface="Arial"/>
              </a:endParaRPr>
            </a:p>
          </p:txBody>
        </p:sp>
        <p:sp>
          <p:nvSpPr>
            <p:cNvPr id="11" name="Oval 10"/>
            <p:cNvSpPr/>
            <p:nvPr/>
          </p:nvSpPr>
          <p:spPr>
            <a:xfrm>
              <a:off x="244620" y="242518"/>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BAE5E4"/>
                </a:solidFill>
                <a:sym typeface="Arial"/>
              </a:endParaRPr>
            </a:p>
          </p:txBody>
        </p:sp>
      </p:grpSp>
      <p:sp>
        <p:nvSpPr>
          <p:cNvPr id="12" name="TextBox 11"/>
          <p:cNvSpPr txBox="1"/>
          <p:nvPr userDrawn="1"/>
        </p:nvSpPr>
        <p:spPr>
          <a:xfrm>
            <a:off x="7972357" y="6502400"/>
            <a:ext cx="2853447" cy="256545"/>
          </a:xfrm>
          <a:prstGeom prst="rect">
            <a:avLst/>
          </a:prstGeom>
          <a:noFill/>
        </p:spPr>
        <p:txBody>
          <a:bodyPr wrap="square" rtlCol="0">
            <a:spAutoFit/>
          </a:bodyPr>
          <a:lstStyle/>
          <a:p>
            <a:pPr>
              <a:buClr>
                <a:srgbClr val="000000"/>
              </a:buClr>
              <a:buFont typeface="Arial"/>
              <a:buNone/>
            </a:pPr>
            <a:r>
              <a:rPr lang="en-US" sz="1067" kern="0" dirty="0">
                <a:solidFill>
                  <a:srgbClr val="000000"/>
                </a:solidFill>
                <a:cs typeface="Arial"/>
                <a:sym typeface="Arial"/>
              </a:rPr>
              <a:t>FeistyForwarders_0968120672</a:t>
            </a:r>
          </a:p>
        </p:txBody>
      </p:sp>
    </p:spTree>
    <p:extLst>
      <p:ext uri="{BB962C8B-B14F-4D97-AF65-F5344CB8AC3E}">
        <p14:creationId xmlns:p14="http://schemas.microsoft.com/office/powerpoint/2010/main" val="295621483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Custom Layout">
    <p:bg>
      <p:bgPr>
        <a:solidFill>
          <a:schemeClr val="bg1"/>
        </a:solidFill>
        <a:effectLst/>
      </p:bgPr>
    </p:bg>
    <p:spTree>
      <p:nvGrpSpPr>
        <p:cNvPr id="1" name=""/>
        <p:cNvGrpSpPr/>
        <p:nvPr/>
      </p:nvGrpSpPr>
      <p:grpSpPr>
        <a:xfrm>
          <a:off x="0" y="0"/>
          <a:ext cx="0" cy="0"/>
          <a:chOff x="0" y="0"/>
          <a:chExt cx="0" cy="0"/>
        </a:xfrm>
      </p:grpSpPr>
      <p:sp>
        <p:nvSpPr>
          <p:cNvPr id="2" name="Freeform 9">
            <a:extLst>
              <a:ext uri="{FF2B5EF4-FFF2-40B4-BE49-F238E27FC236}">
                <a16:creationId xmlns:a16="http://schemas.microsoft.com/office/drawing/2014/main" xmlns="" id="{81E8044B-5A9F-3B47-AF82-354549520988}"/>
              </a:ext>
            </a:extLst>
          </p:cNvPr>
          <p:cNvSpPr>
            <a:spLocks/>
          </p:cNvSpPr>
          <p:nvPr userDrawn="1"/>
        </p:nvSpPr>
        <p:spPr bwMode="auto">
          <a:xfrm rot="10800000">
            <a:off x="109412" y="-82062"/>
            <a:ext cx="11973172" cy="6940059"/>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solidFill>
            <a:schemeClr val="accent2"/>
          </a:solidFill>
          <a:ln w="9525">
            <a:solidFill>
              <a:schemeClr val="tx1"/>
            </a:solidFill>
            <a:prstDash val="dash"/>
          </a:ln>
        </p:spPr>
        <p:txBody>
          <a:bodyPr vert="horz" wrap="square" lIns="121920" tIns="60960" rIns="121920" bIns="60960" numCol="1" anchor="t" anchorCtr="0" compatLnSpc="1">
            <a:prstTxWarp prst="textNoShape">
              <a:avLst/>
            </a:prstTxWarp>
          </a:bodyPr>
          <a:lstStyle/>
          <a:p>
            <a:pPr>
              <a:buClr>
                <a:srgbClr val="000000"/>
              </a:buClr>
              <a:buFont typeface="Arial"/>
              <a:buNone/>
            </a:pPr>
            <a:endParaRPr lang="en-US" sz="1867" kern="0" dirty="0">
              <a:solidFill>
                <a:srgbClr val="000000"/>
              </a:solidFill>
              <a:cs typeface="Arial"/>
              <a:sym typeface="Arial"/>
            </a:endParaRPr>
          </a:p>
        </p:txBody>
      </p:sp>
    </p:spTree>
    <p:extLst>
      <p:ext uri="{BB962C8B-B14F-4D97-AF65-F5344CB8AC3E}">
        <p14:creationId xmlns:p14="http://schemas.microsoft.com/office/powerpoint/2010/main" val="4424647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BB6420-30C7-436E-B94E-C4769C49B56A}" type="datetimeFigureOut">
              <a:rPr lang="en-US" smtClean="0">
                <a:solidFill>
                  <a:prstClr val="black">
                    <a:tint val="75000"/>
                  </a:prstClr>
                </a:solidFill>
              </a:rPr>
              <a:pPr/>
              <a:t>07-Mar-22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9D0D62-841A-419D-ADDC-C3945F90E9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2147153"/>
      </p:ext>
    </p:extLst>
  </p:cSld>
  <p:clrMapOvr>
    <a:masterClrMapping/>
  </p:clrMapOvr>
  <p:timing>
    <p:tnLst>
      <p:par>
        <p:cTn id="1" dur="indefinite" restart="never" nodeType="tmRoot"/>
      </p:par>
    </p:tnLst>
  </p:timing>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07/03/2022</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703417796"/>
      </p:ext>
    </p:extLst>
  </p:cSld>
  <p:clrMapOvr>
    <a:masterClrMapping/>
  </p:clrMapOvr>
  <p:transition spd="slow">
    <p:wipe dir="d"/>
  </p:transition>
  <p:timing>
    <p:tnLst>
      <p:par>
        <p:cTn id="1" dur="indefinite" restart="never" nodeType="tmRoot"/>
      </p:par>
    </p:tn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13_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07/03/2022</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992501585"/>
      </p:ext>
    </p:extLst>
  </p:cSld>
  <p:clrMapOvr>
    <a:masterClrMapping/>
  </p:clrMapOvr>
  <p:transition spd="slow">
    <p:wipe dir="d"/>
  </p:transition>
  <p:timing>
    <p:tnLst>
      <p:par>
        <p:cTn id="1" dur="indefinite" restart="never" nodeType="tmRoot"/>
      </p:par>
    </p:tnLst>
  </p:timing>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 preserve="1">
  <p:cSld name="12_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07/03/2022</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691692118"/>
      </p:ext>
    </p:extLst>
  </p:cSld>
  <p:clrMapOvr>
    <a:masterClrMapping/>
  </p:clrMapOvr>
  <p:transition spd="slow">
    <p:wipe dir="d"/>
  </p:transition>
  <p:timing>
    <p:tnLst>
      <p:par>
        <p:cTn id="1" dur="indefinite" restart="never" nodeType="tmRoot"/>
      </p:par>
    </p:tnLst>
  </p:timing>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 preserve="1">
  <p:cSld name="11_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07/03/2022</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331737916"/>
      </p:ext>
    </p:extLst>
  </p:cSld>
  <p:clrMapOvr>
    <a:masterClrMapping/>
  </p:clrMapOvr>
  <p:transition spd="slow">
    <p:wipe dir="d"/>
  </p:transition>
  <p:timing>
    <p:tnLst>
      <p:par>
        <p:cTn id="1" dur="indefinite" restart="never" nodeType="tmRoot"/>
      </p:par>
    </p:tnLst>
  </p:timing>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 preserve="1">
  <p:cSld name="10_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07/03/2022</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155237763"/>
      </p:ext>
    </p:extLst>
  </p:cSld>
  <p:clrMapOvr>
    <a:masterClrMapping/>
  </p:clrMapOvr>
  <p:transition spd="slow">
    <p:wipe dir="d"/>
  </p:transition>
  <p:timing>
    <p:tnLst>
      <p:par>
        <p:cTn id="1" dur="indefinite" restart="never" nodeType="tmRoot"/>
      </p:par>
    </p:tnLst>
  </p:timing>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 preserve="1">
  <p:cSld name="9_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07/03/2022</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3732573891"/>
      </p:ext>
    </p:extLst>
  </p:cSld>
  <p:clrMapOvr>
    <a:masterClrMapping/>
  </p:clrMapOvr>
  <p:transition spd="slow">
    <p:wipe dir="d"/>
  </p:transition>
  <p:timing>
    <p:tnLst>
      <p:par>
        <p:cTn id="1" dur="indefinite" restart="never" nodeType="tmRoot"/>
      </p:par>
    </p:tnLst>
  </p:timing>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 preserve="1">
  <p:cSld name="8_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07/03/2022</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4087123556"/>
      </p:ext>
    </p:extLst>
  </p:cSld>
  <p:clrMapOvr>
    <a:masterClrMapping/>
  </p:clrMapOvr>
  <p:transition spd="slow">
    <p:wipe dir="d"/>
  </p:transition>
  <p:timing>
    <p:tnLst>
      <p:par>
        <p:cTn id="1" dur="indefinite" restart="never" nodeType="tmRoot"/>
      </p:par>
    </p:tn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7_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07/03/2022</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571071898"/>
      </p:ext>
    </p:extLst>
  </p:cSld>
  <p:clrMapOvr>
    <a:masterClrMapping/>
  </p:clrMapOvr>
  <p:transition spd="slow">
    <p:wipe dir="d"/>
  </p:transition>
  <p:timing>
    <p:tnLst>
      <p:par>
        <p:cTn id="1" dur="indefinite" restart="never" nodeType="tmRoot"/>
      </p:par>
    </p:tn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 preserve="1">
  <p:cSld name="6_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07/03/2022</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038961186"/>
      </p:ext>
    </p:extLst>
  </p:cSld>
  <p:clrMapOvr>
    <a:masterClrMapping/>
  </p:clrMapOvr>
  <p:transition spd="slow">
    <p:wipe dir="d"/>
  </p:transition>
  <p:timing>
    <p:tnLst>
      <p:par>
        <p:cTn id="1" dur="indefinite" restart="never" nodeType="tmRoot"/>
      </p:par>
    </p:tnLst>
  </p:timing>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 preserve="1">
  <p:cSld name="5_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07/03/2022</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618511034"/>
      </p:ext>
    </p:extLst>
  </p:cSld>
  <p:clrMapOvr>
    <a:masterClrMapping/>
  </p:clrMapOvr>
  <p:transition spd="slow">
    <p:wipe dir="d"/>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BB6420-30C7-436E-B94E-C4769C49B56A}" type="datetimeFigureOut">
              <a:rPr lang="en-US" smtClean="0">
                <a:solidFill>
                  <a:prstClr val="black">
                    <a:tint val="75000"/>
                  </a:prstClr>
                </a:solidFill>
              </a:rPr>
              <a:pPr/>
              <a:t>07-Mar-22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9D0D62-841A-419D-ADDC-C3945F90E9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322713"/>
      </p:ext>
    </p:extLst>
  </p:cSld>
  <p:clrMapOvr>
    <a:masterClrMapping/>
  </p:clrMapOvr>
  <p:timing>
    <p:tnLst>
      <p:par>
        <p:cTn id="1" dur="indefinite" restart="never" nodeType="tmRoot"/>
      </p:par>
    </p:tnLst>
  </p:timing>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 preserve="1">
  <p:cSld name="4_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07/03/2022</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904252650"/>
      </p:ext>
    </p:extLst>
  </p:cSld>
  <p:clrMapOvr>
    <a:masterClrMapping/>
  </p:clrMapOvr>
  <p:transition spd="slow">
    <p:wipe dir="d"/>
  </p:transition>
  <p:timing>
    <p:tnLst>
      <p:par>
        <p:cTn id="1" dur="indefinite" restart="never" nodeType="tmRoot"/>
      </p:par>
    </p:tnLst>
  </p:timing>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 preserve="1">
  <p:cSld name="3_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07/03/2022</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028620055"/>
      </p:ext>
    </p:extLst>
  </p:cSld>
  <p:clrMapOvr>
    <a:masterClrMapping/>
  </p:clrMapOvr>
  <p:transition spd="slow">
    <p:wipe dir="d"/>
  </p:transition>
  <p:timing>
    <p:tnLst>
      <p:par>
        <p:cTn id="1" dur="indefinite" restart="never" nodeType="tmRoot"/>
      </p:par>
    </p:tnLst>
  </p:timing>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 preserve="1">
  <p:cSld name="2_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07/03/2022</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47977636"/>
      </p:ext>
    </p:extLst>
  </p:cSld>
  <p:clrMapOvr>
    <a:masterClrMapping/>
  </p:clrMapOvr>
  <p:transition spd="slow">
    <p:wipe dir="d"/>
  </p:transition>
  <p:timing>
    <p:tnLst>
      <p:par>
        <p:cTn id="1" dur="indefinite" restart="never" nodeType="tmRoot"/>
      </p:par>
    </p:tnLst>
  </p:timing>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 preserve="1">
  <p:cSld name="1_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07/03/2022</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02891220"/>
      </p:ext>
    </p:extLst>
  </p:cSld>
  <p:clrMapOvr>
    <a:masterClrMapping/>
  </p:clrMapOvr>
  <p:transition spd="slow">
    <p:wipe dir="d"/>
  </p:transition>
  <p:timing>
    <p:tnLst>
      <p:par>
        <p:cTn id="1" dur="indefinite" restart="never" nodeType="tmRoot"/>
      </p:par>
    </p:tnLst>
  </p:timing>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07/03/2022</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3252949692"/>
      </p:ext>
    </p:extLst>
  </p:cSld>
  <p:clrMapOvr>
    <a:masterClrMapping/>
  </p:clrMapOvr>
  <p:transition spd="slow">
    <p:wipe dir="d"/>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07/03/2022</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070235743"/>
      </p:ext>
    </p:extLst>
  </p:cSld>
  <p:clrMapOvr>
    <a:masterClrMapping/>
  </p:clrMapOvr>
  <p:transition spd="slow">
    <p:wipe dir="d"/>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07/03/2022</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844503390"/>
      </p:ext>
    </p:extLst>
  </p:cSld>
  <p:clrMapOvr>
    <a:masterClrMapping/>
  </p:clrMapOvr>
  <p:transition spd="slow">
    <p:wipe dir="d"/>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07/03/2022</a:t>
            </a:fld>
            <a:endParaRPr lang="es-ES">
              <a:solidFill>
                <a:prstClr val="black">
                  <a:tint val="75000"/>
                </a:prstClr>
              </a:solidFill>
            </a:endParaRPr>
          </a:p>
        </p:txBody>
      </p:sp>
      <p:sp>
        <p:nvSpPr>
          <p:cNvPr id="8" name="7 Marcador de pie de página"/>
          <p:cNvSpPr>
            <a:spLocks noGrp="1"/>
          </p:cNvSpPr>
          <p:nvPr>
            <p:ph type="ftr" sz="quarter" idx="11"/>
          </p:nvPr>
        </p:nvSpPr>
        <p:spPr/>
        <p:txBody>
          <a:bodyPr/>
          <a:lstStyle/>
          <a:p>
            <a:endParaRPr lang="es-ES">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328912069"/>
      </p:ext>
    </p:extLst>
  </p:cSld>
  <p:clrMapOvr>
    <a:masterClrMapping/>
  </p:clrMapOvr>
  <p:transition spd="slow">
    <p:wipe dir="d"/>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07/03/2022</a:t>
            </a:fld>
            <a:endParaRPr lang="es-ES">
              <a:solidFill>
                <a:prstClr val="black">
                  <a:tint val="75000"/>
                </a:prstClr>
              </a:solidFill>
            </a:endParaRPr>
          </a:p>
        </p:txBody>
      </p:sp>
      <p:sp>
        <p:nvSpPr>
          <p:cNvPr id="4" name="3 Marcador de pie de página"/>
          <p:cNvSpPr>
            <a:spLocks noGrp="1"/>
          </p:cNvSpPr>
          <p:nvPr>
            <p:ph type="ftr" sz="quarter" idx="11"/>
          </p:nvPr>
        </p:nvSpPr>
        <p:spPr/>
        <p:txBody>
          <a:bodyPr/>
          <a:lstStyle/>
          <a:p>
            <a:endParaRPr lang="es-ES">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151443708"/>
      </p:ext>
    </p:extLst>
  </p:cSld>
  <p:clrMapOvr>
    <a:masterClrMapping/>
  </p:clrMapOvr>
  <p:transition spd="slow">
    <p:wipe dir="d"/>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07/03/2022</a:t>
            </a:fld>
            <a:endParaRPr lang="es-ES">
              <a:solidFill>
                <a:prstClr val="black">
                  <a:tint val="75000"/>
                </a:prstClr>
              </a:solidFill>
            </a:endParaRPr>
          </a:p>
        </p:txBody>
      </p:sp>
      <p:sp>
        <p:nvSpPr>
          <p:cNvPr id="3" name="2 Marcador de pie de página"/>
          <p:cNvSpPr>
            <a:spLocks noGrp="1"/>
          </p:cNvSpPr>
          <p:nvPr>
            <p:ph type="ftr" sz="quarter" idx="11"/>
          </p:nvPr>
        </p:nvSpPr>
        <p:spPr/>
        <p:txBody>
          <a:bodyPr/>
          <a:lstStyle/>
          <a:p>
            <a:endParaRPr lang="es-ES">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4235629965"/>
      </p:ext>
    </p:extLst>
  </p:cSld>
  <p:clrMapOvr>
    <a:masterClrMapping/>
  </p:clrMapOvr>
  <p:transition spd="slow">
    <p:wipe dir="d"/>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BB6420-30C7-436E-B94E-C4769C49B56A}" type="datetimeFigureOut">
              <a:rPr lang="en-US" smtClean="0">
                <a:solidFill>
                  <a:prstClr val="black">
                    <a:tint val="75000"/>
                  </a:prstClr>
                </a:solidFill>
              </a:rPr>
              <a:pPr/>
              <a:t>07-Mar-22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9D0D62-841A-419D-ADDC-C3945F90E9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8219482"/>
      </p:ext>
    </p:extLst>
  </p:cSld>
  <p:clrMapOvr>
    <a:masterClrMapping/>
  </p:clrMapOvr>
  <p:timing>
    <p:tnLst>
      <p:par>
        <p:cTn id="1" dur="indefinite" restart="never" nodeType="tmRoot"/>
      </p:par>
    </p:tnLst>
  </p:timing>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07/03/2022</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07259641"/>
      </p:ext>
    </p:extLst>
  </p:cSld>
  <p:clrMapOvr>
    <a:masterClrMapping/>
  </p:clrMapOvr>
  <p:transition spd="slow">
    <p:wipe dir="d"/>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07/03/2022</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3978093250"/>
      </p:ext>
    </p:extLst>
  </p:cSld>
  <p:clrMapOvr>
    <a:masterClrMapping/>
  </p:clrMapOvr>
  <p:transition spd="slow">
    <p:wipe dir="d"/>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07/03/2022</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579114143"/>
      </p:ext>
    </p:extLst>
  </p:cSld>
  <p:clrMapOvr>
    <a:masterClrMapping/>
  </p:clrMapOvr>
  <p:transition spd="slow">
    <p:wipe dir="d"/>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609600" y="274639"/>
            <a:ext cx="80264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07/03/2022</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4144632075"/>
      </p:ext>
    </p:extLst>
  </p:cSld>
  <p:clrMapOvr>
    <a:masterClrMapping/>
  </p:clrMapOvr>
  <p:transition spd="slow">
    <p:wipe dir="d"/>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pPr>
              <a:buClr>
                <a:srgbClr val="000000"/>
              </a:buClr>
              <a:buFont typeface="Arial"/>
              <a:buNone/>
            </a:pPr>
            <a:endParaRPr lang="en-US" sz="1867" kern="0" dirty="0">
              <a:solidFill>
                <a:srgbClr val="000000"/>
              </a:solidFill>
              <a:cs typeface="Arial"/>
              <a:sym typeface="Arial"/>
            </a:endParaRPr>
          </a:p>
        </p:txBody>
      </p:sp>
    </p:spTree>
    <p:extLst>
      <p:ext uri="{BB962C8B-B14F-4D97-AF65-F5344CB8AC3E}">
        <p14:creationId xmlns:p14="http://schemas.microsoft.com/office/powerpoint/2010/main" val="543357129"/>
      </p:ext>
    </p:extLst>
  </p:cSld>
  <p:clrMapOvr>
    <a:masterClrMapping/>
  </p:clrMapOvr>
  <p:timing>
    <p:tnLst>
      <p:par>
        <p:cTn id="1" dur="indefinite" restart="never" nodeType="tmRoot"/>
      </p:par>
    </p:tnLst>
  </p:timing>
</p:sldLayout>
</file>

<file path=ppt/slideLayouts/slideLayout195.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pPr>
              <a:buClr>
                <a:srgbClr val="000000"/>
              </a:buClr>
              <a:buFont typeface="Arial"/>
              <a:buNone/>
            </a:pPr>
            <a:endParaRPr lang="en-US" sz="1867" kern="0" dirty="0">
              <a:solidFill>
                <a:srgbClr val="000000"/>
              </a:solidFill>
              <a:cs typeface="Arial"/>
              <a:sym typeface="Arial"/>
            </a:endParaRPr>
          </a:p>
        </p:txBody>
      </p:sp>
    </p:spTree>
    <p:extLst>
      <p:ext uri="{BB962C8B-B14F-4D97-AF65-F5344CB8AC3E}">
        <p14:creationId xmlns:p14="http://schemas.microsoft.com/office/powerpoint/2010/main" val="1579748742"/>
      </p:ext>
    </p:extLst>
  </p:cSld>
  <p:clrMapOvr>
    <a:masterClrMapping/>
  </p:clrMapOvr>
  <p:timing>
    <p:tnLst>
      <p:par>
        <p:cTn id="1" dur="indefinite" restart="never" nodeType="tmRoot"/>
      </p:par>
    </p:tnLst>
  </p:timing>
</p:sldLayout>
</file>

<file path=ppt/slideLayouts/slideLayout196.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pPr>
              <a:buClr>
                <a:srgbClr val="000000"/>
              </a:buClr>
              <a:buFont typeface="Arial"/>
              <a:buNone/>
            </a:pPr>
            <a:endParaRPr lang="en-US" sz="1867" kern="0" dirty="0">
              <a:solidFill>
                <a:srgbClr val="000000"/>
              </a:solidFill>
              <a:cs typeface="Arial"/>
              <a:sym typeface="Arial"/>
            </a:endParaRPr>
          </a:p>
        </p:txBody>
      </p:sp>
    </p:spTree>
    <p:extLst>
      <p:ext uri="{BB962C8B-B14F-4D97-AF65-F5344CB8AC3E}">
        <p14:creationId xmlns:p14="http://schemas.microsoft.com/office/powerpoint/2010/main" val="3409136496"/>
      </p:ext>
    </p:extLst>
  </p:cSld>
  <p:clrMapOvr>
    <a:masterClrMapping/>
  </p:clrMapOvr>
  <p:timing>
    <p:tnLst>
      <p:par>
        <p:cTn id="1" dur="indefinite" restart="never" nodeType="tmRoot"/>
      </p:par>
    </p:tnLst>
  </p:timing>
</p:sldLayout>
</file>

<file path=ppt/slideLayouts/slideLayout197.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pPr>
              <a:buClr>
                <a:srgbClr val="000000"/>
              </a:buClr>
              <a:buFont typeface="Arial"/>
              <a:buNone/>
            </a:pPr>
            <a:endParaRPr lang="en-US" sz="1867" kern="0" dirty="0">
              <a:solidFill>
                <a:srgbClr val="000000"/>
              </a:solidFill>
              <a:cs typeface="Arial"/>
              <a:sym typeface="Arial"/>
            </a:endParaRPr>
          </a:p>
        </p:txBody>
      </p:sp>
    </p:spTree>
    <p:extLst>
      <p:ext uri="{BB962C8B-B14F-4D97-AF65-F5344CB8AC3E}">
        <p14:creationId xmlns:p14="http://schemas.microsoft.com/office/powerpoint/2010/main" val="1086811135"/>
      </p:ext>
    </p:extLst>
  </p:cSld>
  <p:clrMapOvr>
    <a:masterClrMapping/>
  </p:clrMapOvr>
  <p:timing>
    <p:tnLst>
      <p:par>
        <p:cTn id="1" dur="indefinite" restart="never" nodeType="tmRoot"/>
      </p:par>
    </p:tnLst>
  </p:timing>
</p:sldLayout>
</file>

<file path=ppt/slideLayouts/slideLayout19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pPr>
              <a:buClr>
                <a:srgbClr val="000000"/>
              </a:buClr>
              <a:buFont typeface="Arial"/>
              <a:buNone/>
            </a:pPr>
            <a:endParaRPr lang="en-US" sz="1867" kern="0" dirty="0">
              <a:solidFill>
                <a:srgbClr val="000000"/>
              </a:solidFill>
              <a:cs typeface="Arial"/>
              <a:sym typeface="Arial"/>
            </a:endParaRPr>
          </a:p>
        </p:txBody>
      </p:sp>
    </p:spTree>
    <p:extLst>
      <p:ext uri="{BB962C8B-B14F-4D97-AF65-F5344CB8AC3E}">
        <p14:creationId xmlns:p14="http://schemas.microsoft.com/office/powerpoint/2010/main" val="895421881"/>
      </p:ext>
    </p:extLst>
  </p:cSld>
  <p:clrMapOvr>
    <a:masterClrMapping/>
  </p:clrMapOvr>
  <p:timing>
    <p:tnLst>
      <p:par>
        <p:cTn id="1" dur="indefinite" restart="never" nodeType="tmRoot"/>
      </p:par>
    </p:tnLst>
  </p:timing>
</p:sldLayout>
</file>

<file path=ppt/slideLayouts/slideLayout199.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pPr>
              <a:buClr>
                <a:srgbClr val="000000"/>
              </a:buClr>
              <a:buFont typeface="Arial"/>
              <a:buNone/>
            </a:pPr>
            <a:endParaRPr lang="en-US" sz="1867" kern="0" dirty="0">
              <a:solidFill>
                <a:srgbClr val="000000"/>
              </a:solidFill>
              <a:cs typeface="Arial"/>
              <a:sym typeface="Arial"/>
            </a:endParaRPr>
          </a:p>
        </p:txBody>
      </p:sp>
    </p:spTree>
    <p:extLst>
      <p:ext uri="{BB962C8B-B14F-4D97-AF65-F5344CB8AC3E}">
        <p14:creationId xmlns:p14="http://schemas.microsoft.com/office/powerpoint/2010/main" val="204496050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3366AC-718E-4EF2-A4CF-36258CA96D6C}" type="datetimeFigureOut">
              <a:rPr lang="en-US" smtClean="0"/>
              <a:t>07-Mar-22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443649-6295-41EC-A084-BA27D09250FD}" type="slidenum">
              <a:rPr lang="en-US" smtClean="0"/>
              <a:t>‹#›</a:t>
            </a:fld>
            <a:endParaRPr lang="en-US"/>
          </a:p>
        </p:txBody>
      </p:sp>
    </p:spTree>
    <p:extLst>
      <p:ext uri="{BB962C8B-B14F-4D97-AF65-F5344CB8AC3E}">
        <p14:creationId xmlns:p14="http://schemas.microsoft.com/office/powerpoint/2010/main" val="42039501"/>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BB6420-30C7-436E-B94E-C4769C49B56A}" type="datetimeFigureOut">
              <a:rPr lang="en-US" smtClean="0">
                <a:solidFill>
                  <a:prstClr val="black">
                    <a:tint val="75000"/>
                  </a:prstClr>
                </a:solidFill>
              </a:rPr>
              <a:pPr/>
              <a:t>07-Mar-22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9D0D62-841A-419D-ADDC-C3945F90E9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5636599"/>
      </p:ext>
    </p:extLst>
  </p:cSld>
  <p:clrMapOvr>
    <a:masterClrMapping/>
  </p:clrMapOvr>
  <p:timing>
    <p:tnLst>
      <p:par>
        <p:cTn id="1" dur="indefinite" restart="never" nodeType="tmRoot"/>
      </p:par>
    </p:tnLst>
  </p:timing>
</p:sldLayout>
</file>

<file path=ppt/slideLayouts/slideLayout200.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pPr>
              <a:buClr>
                <a:srgbClr val="000000"/>
              </a:buClr>
              <a:buFont typeface="Arial"/>
              <a:buNone/>
            </a:pPr>
            <a:endParaRPr lang="en-US" sz="1867" kern="0" dirty="0">
              <a:solidFill>
                <a:srgbClr val="000000"/>
              </a:solidFill>
              <a:cs typeface="Arial"/>
              <a:sym typeface="Arial"/>
            </a:endParaRPr>
          </a:p>
        </p:txBody>
      </p:sp>
    </p:spTree>
    <p:extLst>
      <p:ext uri="{BB962C8B-B14F-4D97-AF65-F5344CB8AC3E}">
        <p14:creationId xmlns:p14="http://schemas.microsoft.com/office/powerpoint/2010/main" val="2129066956"/>
      </p:ext>
    </p:extLst>
  </p:cSld>
  <p:clrMapOvr>
    <a:masterClrMapping/>
  </p:clrMapOvr>
  <p:timing>
    <p:tnLst>
      <p:par>
        <p:cTn id="1" dur="indefinite" restart="never" nodeType="tmRoot"/>
      </p:par>
    </p:tnLst>
  </p:timing>
</p:sldLayout>
</file>

<file path=ppt/slideLayouts/slideLayout201.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6FC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BAE5E4"/>
              </a:solidFill>
              <a:sym typeface="Arial"/>
            </a:endParaRPr>
          </a:p>
        </p:txBody>
      </p:sp>
      <p:grpSp>
        <p:nvGrpSpPr>
          <p:cNvPr id="4" name="Group 3"/>
          <p:cNvGrpSpPr/>
          <p:nvPr userDrawn="1"/>
        </p:nvGrpSpPr>
        <p:grpSpPr>
          <a:xfrm>
            <a:off x="375207" y="1762125"/>
            <a:ext cx="11443218"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BAE5E4"/>
                </a:solidFill>
                <a:sym typeface="Arial"/>
              </a:endParaRPr>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BAE5E4"/>
                </a:solidFill>
                <a:sym typeface="Arial"/>
              </a:endParaRPr>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BAE5E4"/>
                </a:solidFill>
                <a:sym typeface="Arial"/>
              </a:endParaRPr>
            </a:p>
          </p:txBody>
        </p:sp>
      </p:grpSp>
      <p:grpSp>
        <p:nvGrpSpPr>
          <p:cNvPr id="8" name="Group 7"/>
          <p:cNvGrpSpPr/>
          <p:nvPr userDrawn="1"/>
        </p:nvGrpSpPr>
        <p:grpSpPr>
          <a:xfrm>
            <a:off x="502731" y="341095"/>
            <a:ext cx="2574745" cy="1931059"/>
            <a:chOff x="237072" y="234585"/>
            <a:chExt cx="1448294" cy="1448294"/>
          </a:xfrm>
        </p:grpSpPr>
        <p:sp>
          <p:nvSpPr>
            <p:cNvPr id="9" name="Oval 8"/>
            <p:cNvSpPr/>
            <p:nvPr/>
          </p:nvSpPr>
          <p:spPr>
            <a:xfrm>
              <a:off x="237072" y="234585"/>
              <a:ext cx="1448294" cy="14482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BAE5E4"/>
                </a:solidFill>
                <a:sym typeface="Arial"/>
              </a:endParaRPr>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BAE5E4"/>
                </a:solidFill>
                <a:sym typeface="Arial"/>
              </a:endParaRPr>
            </a:p>
          </p:txBody>
        </p:sp>
        <p:sp>
          <p:nvSpPr>
            <p:cNvPr id="11" name="Oval 10"/>
            <p:cNvSpPr/>
            <p:nvPr/>
          </p:nvSpPr>
          <p:spPr>
            <a:xfrm>
              <a:off x="244620" y="242518"/>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BAE5E4"/>
                </a:solidFill>
                <a:sym typeface="Arial"/>
              </a:endParaRPr>
            </a:p>
          </p:txBody>
        </p:sp>
      </p:grpSp>
    </p:spTree>
    <p:extLst>
      <p:ext uri="{BB962C8B-B14F-4D97-AF65-F5344CB8AC3E}">
        <p14:creationId xmlns:p14="http://schemas.microsoft.com/office/powerpoint/2010/main" val="149306915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pPr>
              <a:buClr>
                <a:srgbClr val="000000"/>
              </a:buClr>
              <a:buFont typeface="Arial"/>
              <a:buNone/>
            </a:pPr>
            <a:endParaRPr lang="en-US" sz="1867" kern="0" dirty="0">
              <a:solidFill>
                <a:srgbClr val="000000"/>
              </a:solidFill>
              <a:cs typeface="Arial"/>
              <a:sym typeface="Arial"/>
            </a:endParaRPr>
          </a:p>
        </p:txBody>
      </p:sp>
    </p:spTree>
    <p:extLst>
      <p:ext uri="{BB962C8B-B14F-4D97-AF65-F5344CB8AC3E}">
        <p14:creationId xmlns:p14="http://schemas.microsoft.com/office/powerpoint/2010/main" val="212042053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4114353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pPr>
              <a:buClr>
                <a:srgbClr val="000000"/>
              </a:buClr>
              <a:buFont typeface="Arial"/>
              <a:buNone/>
            </a:pPr>
            <a:endParaRPr lang="en-US" sz="1867" kern="0" dirty="0">
              <a:solidFill>
                <a:srgbClr val="000000"/>
              </a:solidFill>
              <a:cs typeface="Arial"/>
              <a:sym typeface="Arial"/>
            </a:endParaRPr>
          </a:p>
        </p:txBody>
      </p:sp>
    </p:spTree>
    <p:extLst>
      <p:ext uri="{BB962C8B-B14F-4D97-AF65-F5344CB8AC3E}">
        <p14:creationId xmlns:p14="http://schemas.microsoft.com/office/powerpoint/2010/main" val="3065011667"/>
      </p:ext>
    </p:extLst>
  </p:cSld>
  <p:clrMapOvr>
    <a:masterClrMapping/>
  </p:clrMapOvr>
  <p:timing>
    <p:tnLst>
      <p:par>
        <p:cTn id="1" dur="indefinite" restart="never" nodeType="tmRoot"/>
      </p:par>
    </p:tnLst>
  </p:timing>
</p:sldLayout>
</file>

<file path=ppt/slideLayouts/slideLayout205.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pPr>
              <a:buClr>
                <a:srgbClr val="000000"/>
              </a:buClr>
              <a:buFont typeface="Arial"/>
              <a:buNone/>
            </a:pPr>
            <a:endParaRPr lang="en-US" sz="1867" kern="0" dirty="0">
              <a:solidFill>
                <a:srgbClr val="000000"/>
              </a:solidFill>
              <a:cs typeface="Arial"/>
              <a:sym typeface="Arial"/>
            </a:endParaRPr>
          </a:p>
        </p:txBody>
      </p:sp>
    </p:spTree>
    <p:extLst>
      <p:ext uri="{BB962C8B-B14F-4D97-AF65-F5344CB8AC3E}">
        <p14:creationId xmlns:p14="http://schemas.microsoft.com/office/powerpoint/2010/main" val="2677972672"/>
      </p:ext>
    </p:extLst>
  </p:cSld>
  <p:clrMapOvr>
    <a:masterClrMapping/>
  </p:clrMapOvr>
  <p:timing>
    <p:tnLst>
      <p:par>
        <p:cTn id="1" dur="indefinite" restart="never" nodeType="tmRoot"/>
      </p:par>
    </p:tnLst>
  </p:timing>
</p:sldLayout>
</file>

<file path=ppt/slideLayouts/slideLayout206.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pPr>
              <a:buClr>
                <a:srgbClr val="000000"/>
              </a:buClr>
              <a:buFont typeface="Arial"/>
              <a:buNone/>
            </a:pPr>
            <a:endParaRPr lang="en-US" sz="1867" kern="0" dirty="0">
              <a:solidFill>
                <a:srgbClr val="000000"/>
              </a:solidFill>
              <a:cs typeface="Arial"/>
              <a:sym typeface="Arial"/>
            </a:endParaRPr>
          </a:p>
        </p:txBody>
      </p:sp>
    </p:spTree>
    <p:extLst>
      <p:ext uri="{BB962C8B-B14F-4D97-AF65-F5344CB8AC3E}">
        <p14:creationId xmlns:p14="http://schemas.microsoft.com/office/powerpoint/2010/main" val="2226006825"/>
      </p:ext>
    </p:extLst>
  </p:cSld>
  <p:clrMapOvr>
    <a:masterClrMapping/>
  </p:clrMapOvr>
  <p:timing>
    <p:tnLst>
      <p:par>
        <p:cTn id="1" dur="indefinite" restart="never" nodeType="tmRoot"/>
      </p:par>
    </p:tnLst>
  </p:timing>
</p:sldLayout>
</file>

<file path=ppt/slideLayouts/slideLayout207.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pPr>
              <a:buClr>
                <a:srgbClr val="000000"/>
              </a:buClr>
              <a:buFont typeface="Arial"/>
              <a:buNone/>
            </a:pPr>
            <a:endParaRPr lang="en-US" sz="1867" kern="0" dirty="0">
              <a:solidFill>
                <a:srgbClr val="000000"/>
              </a:solidFill>
              <a:cs typeface="Arial"/>
              <a:sym typeface="Arial"/>
            </a:endParaRPr>
          </a:p>
        </p:txBody>
      </p:sp>
    </p:spTree>
    <p:extLst>
      <p:ext uri="{BB962C8B-B14F-4D97-AF65-F5344CB8AC3E}">
        <p14:creationId xmlns:p14="http://schemas.microsoft.com/office/powerpoint/2010/main" val="1249642255"/>
      </p:ext>
    </p:extLst>
  </p:cSld>
  <p:clrMapOvr>
    <a:masterClrMapping/>
  </p:clrMapOvr>
  <p:timing>
    <p:tnLst>
      <p:par>
        <p:cTn id="1" dur="indefinite" restart="never" nodeType="tmRoot"/>
      </p:par>
    </p:tnLst>
  </p:timing>
</p:sldLayout>
</file>

<file path=ppt/slideLayouts/slideLayout20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pPr>
              <a:buClr>
                <a:srgbClr val="000000"/>
              </a:buClr>
              <a:buFont typeface="Arial"/>
              <a:buNone/>
            </a:pPr>
            <a:endParaRPr lang="en-US" sz="1867" kern="0" dirty="0">
              <a:solidFill>
                <a:srgbClr val="000000"/>
              </a:solidFill>
              <a:cs typeface="Arial"/>
              <a:sym typeface="Arial"/>
            </a:endParaRPr>
          </a:p>
        </p:txBody>
      </p:sp>
    </p:spTree>
    <p:extLst>
      <p:ext uri="{BB962C8B-B14F-4D97-AF65-F5344CB8AC3E}">
        <p14:creationId xmlns:p14="http://schemas.microsoft.com/office/powerpoint/2010/main" val="347916605"/>
      </p:ext>
    </p:extLst>
  </p:cSld>
  <p:clrMapOvr>
    <a:masterClrMapping/>
  </p:clrMapOvr>
  <p:timing>
    <p:tnLst>
      <p:par>
        <p:cTn id="1" dur="indefinite" restart="never" nodeType="tmRoot"/>
      </p:par>
    </p:tnLst>
  </p:timing>
</p:sldLayout>
</file>

<file path=ppt/slideLayouts/slideLayout209.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pPr>
              <a:buClr>
                <a:srgbClr val="000000"/>
              </a:buClr>
              <a:buFont typeface="Arial"/>
              <a:buNone/>
            </a:pPr>
            <a:endParaRPr lang="en-US" sz="1867" kern="0" dirty="0">
              <a:solidFill>
                <a:srgbClr val="000000"/>
              </a:solidFill>
              <a:cs typeface="Arial"/>
              <a:sym typeface="Arial"/>
            </a:endParaRPr>
          </a:p>
        </p:txBody>
      </p:sp>
    </p:spTree>
    <p:extLst>
      <p:ext uri="{BB962C8B-B14F-4D97-AF65-F5344CB8AC3E}">
        <p14:creationId xmlns:p14="http://schemas.microsoft.com/office/powerpoint/2010/main" val="1296847792"/>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BB6420-30C7-436E-B94E-C4769C49B56A}" type="datetimeFigureOut">
              <a:rPr lang="en-US" smtClean="0">
                <a:solidFill>
                  <a:prstClr val="black">
                    <a:tint val="75000"/>
                  </a:prstClr>
                </a:solidFill>
              </a:rPr>
              <a:pPr/>
              <a:t>07-Mar-22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9D0D62-841A-419D-ADDC-C3945F90E9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7193411"/>
      </p:ext>
    </p:extLst>
  </p:cSld>
  <p:clrMapOvr>
    <a:masterClrMapping/>
  </p:clrMapOvr>
  <p:timing>
    <p:tnLst>
      <p:par>
        <p:cTn id="1" dur="indefinite" restart="never" nodeType="tmRoot"/>
      </p:par>
    </p:tnLst>
  </p:timing>
</p:sldLayout>
</file>

<file path=ppt/slideLayouts/slideLayout210.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pPr>
              <a:buClr>
                <a:srgbClr val="000000"/>
              </a:buClr>
              <a:buFont typeface="Arial"/>
              <a:buNone/>
            </a:pPr>
            <a:endParaRPr lang="en-US" sz="1867" kern="0" dirty="0">
              <a:solidFill>
                <a:srgbClr val="000000"/>
              </a:solidFill>
              <a:cs typeface="Arial"/>
              <a:sym typeface="Arial"/>
            </a:endParaRPr>
          </a:p>
        </p:txBody>
      </p:sp>
    </p:spTree>
    <p:extLst>
      <p:ext uri="{BB962C8B-B14F-4D97-AF65-F5344CB8AC3E}">
        <p14:creationId xmlns:p14="http://schemas.microsoft.com/office/powerpoint/2010/main" val="1399798298"/>
      </p:ext>
    </p:extLst>
  </p:cSld>
  <p:clrMapOvr>
    <a:masterClrMapping/>
  </p:clrMapOvr>
  <p:timing>
    <p:tnLst>
      <p:par>
        <p:cTn id="1" dur="indefinite" restart="never" nodeType="tmRoot"/>
      </p:par>
    </p:tnLst>
  </p:timing>
</p:sldLayout>
</file>

<file path=ppt/slideLayouts/slideLayout211.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6FC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BAE5E4"/>
              </a:solidFill>
              <a:sym typeface="Arial"/>
            </a:endParaRPr>
          </a:p>
        </p:txBody>
      </p:sp>
      <p:grpSp>
        <p:nvGrpSpPr>
          <p:cNvPr id="4" name="Group 3"/>
          <p:cNvGrpSpPr/>
          <p:nvPr userDrawn="1"/>
        </p:nvGrpSpPr>
        <p:grpSpPr>
          <a:xfrm>
            <a:off x="375207" y="1762125"/>
            <a:ext cx="11443218"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BAE5E4"/>
                </a:solidFill>
                <a:sym typeface="Arial"/>
              </a:endParaRPr>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BAE5E4"/>
                </a:solidFill>
                <a:sym typeface="Arial"/>
              </a:endParaRPr>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BAE5E4"/>
                </a:solidFill>
                <a:sym typeface="Arial"/>
              </a:endParaRPr>
            </a:p>
          </p:txBody>
        </p:sp>
      </p:grpSp>
      <p:grpSp>
        <p:nvGrpSpPr>
          <p:cNvPr id="8" name="Group 7"/>
          <p:cNvGrpSpPr/>
          <p:nvPr userDrawn="1"/>
        </p:nvGrpSpPr>
        <p:grpSpPr>
          <a:xfrm>
            <a:off x="502731" y="341095"/>
            <a:ext cx="2574745" cy="1931059"/>
            <a:chOff x="237072" y="234585"/>
            <a:chExt cx="1448294" cy="1448294"/>
          </a:xfrm>
        </p:grpSpPr>
        <p:sp>
          <p:nvSpPr>
            <p:cNvPr id="9" name="Oval 8"/>
            <p:cNvSpPr/>
            <p:nvPr/>
          </p:nvSpPr>
          <p:spPr>
            <a:xfrm>
              <a:off x="237072" y="234585"/>
              <a:ext cx="1448294" cy="14482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BAE5E4"/>
                </a:solidFill>
                <a:sym typeface="Arial"/>
              </a:endParaRPr>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BAE5E4"/>
                </a:solidFill>
                <a:sym typeface="Arial"/>
              </a:endParaRPr>
            </a:p>
          </p:txBody>
        </p:sp>
        <p:sp>
          <p:nvSpPr>
            <p:cNvPr id="11" name="Oval 10"/>
            <p:cNvSpPr/>
            <p:nvPr/>
          </p:nvSpPr>
          <p:spPr>
            <a:xfrm>
              <a:off x="244620" y="242518"/>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BAE5E4"/>
                </a:solidFill>
                <a:sym typeface="Arial"/>
              </a:endParaRPr>
            </a:p>
          </p:txBody>
        </p:sp>
      </p:grpSp>
    </p:spTree>
    <p:extLst>
      <p:ext uri="{BB962C8B-B14F-4D97-AF65-F5344CB8AC3E}">
        <p14:creationId xmlns:p14="http://schemas.microsoft.com/office/powerpoint/2010/main" val="223299870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pPr>
              <a:buClr>
                <a:srgbClr val="000000"/>
              </a:buClr>
              <a:buFont typeface="Arial"/>
              <a:buNone/>
            </a:pPr>
            <a:endParaRPr lang="en-US" sz="1867" kern="0" dirty="0">
              <a:solidFill>
                <a:srgbClr val="000000"/>
              </a:solidFill>
              <a:cs typeface="Arial"/>
              <a:sym typeface="Arial"/>
            </a:endParaRPr>
          </a:p>
        </p:txBody>
      </p:sp>
    </p:spTree>
    <p:extLst>
      <p:ext uri="{BB962C8B-B14F-4D97-AF65-F5344CB8AC3E}">
        <p14:creationId xmlns:p14="http://schemas.microsoft.com/office/powerpoint/2010/main" val="72193755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999258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pPr>
              <a:buClr>
                <a:srgbClr val="000000"/>
              </a:buClr>
              <a:buFont typeface="Arial"/>
              <a:buNone/>
            </a:pPr>
            <a:endParaRPr lang="en-US" sz="1867" kern="0" dirty="0">
              <a:solidFill>
                <a:srgbClr val="000000"/>
              </a:solidFill>
              <a:cs typeface="Arial"/>
              <a:sym typeface="Arial"/>
            </a:endParaRPr>
          </a:p>
        </p:txBody>
      </p:sp>
    </p:spTree>
    <p:extLst>
      <p:ext uri="{BB962C8B-B14F-4D97-AF65-F5344CB8AC3E}">
        <p14:creationId xmlns:p14="http://schemas.microsoft.com/office/powerpoint/2010/main" val="3467933078"/>
      </p:ext>
    </p:extLst>
  </p:cSld>
  <p:clrMapOvr>
    <a:masterClrMapping/>
  </p:clrMapOvr>
  <p:timing>
    <p:tnLst>
      <p:par>
        <p:cTn id="1" dur="indefinite" restart="never" nodeType="tmRoot"/>
      </p:par>
    </p:tnLst>
  </p:timing>
</p:sldLayout>
</file>

<file path=ppt/slideLayouts/slideLayout215.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pPr>
              <a:buClr>
                <a:srgbClr val="000000"/>
              </a:buClr>
              <a:buFont typeface="Arial"/>
              <a:buNone/>
            </a:pPr>
            <a:endParaRPr lang="en-US" sz="1867" kern="0" dirty="0">
              <a:solidFill>
                <a:srgbClr val="000000"/>
              </a:solidFill>
              <a:cs typeface="Arial"/>
              <a:sym typeface="Arial"/>
            </a:endParaRPr>
          </a:p>
        </p:txBody>
      </p:sp>
    </p:spTree>
    <p:extLst>
      <p:ext uri="{BB962C8B-B14F-4D97-AF65-F5344CB8AC3E}">
        <p14:creationId xmlns:p14="http://schemas.microsoft.com/office/powerpoint/2010/main" val="1721477687"/>
      </p:ext>
    </p:extLst>
  </p:cSld>
  <p:clrMapOvr>
    <a:masterClrMapping/>
  </p:clrMapOvr>
  <p:timing>
    <p:tnLst>
      <p:par>
        <p:cTn id="1" dur="indefinite" restart="never" nodeType="tmRoot"/>
      </p:par>
    </p:tnLst>
  </p:timing>
</p:sldLayout>
</file>

<file path=ppt/slideLayouts/slideLayout216.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pPr>
              <a:buClr>
                <a:srgbClr val="000000"/>
              </a:buClr>
              <a:buFont typeface="Arial"/>
              <a:buNone/>
            </a:pPr>
            <a:endParaRPr lang="en-US" sz="1867" kern="0" dirty="0">
              <a:solidFill>
                <a:srgbClr val="000000"/>
              </a:solidFill>
              <a:cs typeface="Arial"/>
              <a:sym typeface="Arial"/>
            </a:endParaRPr>
          </a:p>
        </p:txBody>
      </p:sp>
    </p:spTree>
    <p:extLst>
      <p:ext uri="{BB962C8B-B14F-4D97-AF65-F5344CB8AC3E}">
        <p14:creationId xmlns:p14="http://schemas.microsoft.com/office/powerpoint/2010/main" val="2133077064"/>
      </p:ext>
    </p:extLst>
  </p:cSld>
  <p:clrMapOvr>
    <a:masterClrMapping/>
  </p:clrMapOvr>
  <p:timing>
    <p:tnLst>
      <p:par>
        <p:cTn id="1" dur="indefinite" restart="never" nodeType="tmRoot"/>
      </p:par>
    </p:tnLst>
  </p:timing>
</p:sldLayout>
</file>

<file path=ppt/slideLayouts/slideLayout217.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pPr>
              <a:buClr>
                <a:srgbClr val="000000"/>
              </a:buClr>
              <a:buFont typeface="Arial"/>
              <a:buNone/>
            </a:pPr>
            <a:endParaRPr lang="en-US" sz="1867" kern="0" dirty="0">
              <a:solidFill>
                <a:srgbClr val="000000"/>
              </a:solidFill>
              <a:cs typeface="Arial"/>
              <a:sym typeface="Arial"/>
            </a:endParaRPr>
          </a:p>
        </p:txBody>
      </p:sp>
    </p:spTree>
    <p:extLst>
      <p:ext uri="{BB962C8B-B14F-4D97-AF65-F5344CB8AC3E}">
        <p14:creationId xmlns:p14="http://schemas.microsoft.com/office/powerpoint/2010/main" val="3147826780"/>
      </p:ext>
    </p:extLst>
  </p:cSld>
  <p:clrMapOvr>
    <a:masterClrMapping/>
  </p:clrMapOvr>
  <p:timing>
    <p:tnLst>
      <p:par>
        <p:cTn id="1" dur="indefinite" restart="never" nodeType="tmRoot"/>
      </p:par>
    </p:tnLst>
  </p:timing>
</p:sldLayout>
</file>

<file path=ppt/slideLayouts/slideLayout21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pPr>
              <a:buClr>
                <a:srgbClr val="000000"/>
              </a:buClr>
              <a:buFont typeface="Arial"/>
              <a:buNone/>
            </a:pPr>
            <a:endParaRPr lang="en-US" sz="1867" kern="0" dirty="0">
              <a:solidFill>
                <a:srgbClr val="000000"/>
              </a:solidFill>
              <a:cs typeface="Arial"/>
              <a:sym typeface="Arial"/>
            </a:endParaRPr>
          </a:p>
        </p:txBody>
      </p:sp>
    </p:spTree>
    <p:extLst>
      <p:ext uri="{BB962C8B-B14F-4D97-AF65-F5344CB8AC3E}">
        <p14:creationId xmlns:p14="http://schemas.microsoft.com/office/powerpoint/2010/main" val="3271803833"/>
      </p:ext>
    </p:extLst>
  </p:cSld>
  <p:clrMapOvr>
    <a:masterClrMapping/>
  </p:clrMapOvr>
  <p:timing>
    <p:tnLst>
      <p:par>
        <p:cTn id="1" dur="indefinite" restart="never" nodeType="tmRoot"/>
      </p:par>
    </p:tnLst>
  </p:timing>
</p:sldLayout>
</file>

<file path=ppt/slideLayouts/slideLayout219.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pPr>
              <a:buClr>
                <a:srgbClr val="000000"/>
              </a:buClr>
              <a:buFont typeface="Arial"/>
              <a:buNone/>
            </a:pPr>
            <a:endParaRPr lang="en-US" sz="1867" kern="0" dirty="0">
              <a:solidFill>
                <a:srgbClr val="000000"/>
              </a:solidFill>
              <a:cs typeface="Arial"/>
              <a:sym typeface="Arial"/>
            </a:endParaRPr>
          </a:p>
        </p:txBody>
      </p:sp>
    </p:spTree>
    <p:extLst>
      <p:ext uri="{BB962C8B-B14F-4D97-AF65-F5344CB8AC3E}">
        <p14:creationId xmlns:p14="http://schemas.microsoft.com/office/powerpoint/2010/main" val="4032849262"/>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BB6420-30C7-436E-B94E-C4769C49B56A}" type="datetimeFigureOut">
              <a:rPr lang="en-US" smtClean="0">
                <a:solidFill>
                  <a:prstClr val="black">
                    <a:tint val="75000"/>
                  </a:prstClr>
                </a:solidFill>
              </a:rPr>
              <a:pPr/>
              <a:t>07-Mar-22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9D0D62-841A-419D-ADDC-C3945F90E9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1724184"/>
      </p:ext>
    </p:extLst>
  </p:cSld>
  <p:clrMapOvr>
    <a:masterClrMapping/>
  </p:clrMapOvr>
  <p:timing>
    <p:tnLst>
      <p:par>
        <p:cTn id="1" dur="indefinite" restart="never" nodeType="tmRoot"/>
      </p:par>
    </p:tnLst>
  </p:timing>
</p:sldLayout>
</file>

<file path=ppt/slideLayouts/slideLayout220.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6FC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BAE5E4"/>
              </a:solidFill>
              <a:sym typeface="Arial"/>
            </a:endParaRPr>
          </a:p>
        </p:txBody>
      </p:sp>
      <p:grpSp>
        <p:nvGrpSpPr>
          <p:cNvPr id="4" name="Group 3"/>
          <p:cNvGrpSpPr/>
          <p:nvPr userDrawn="1"/>
        </p:nvGrpSpPr>
        <p:grpSpPr>
          <a:xfrm>
            <a:off x="375207" y="1762125"/>
            <a:ext cx="11443218"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BAE5E4"/>
                </a:solidFill>
                <a:sym typeface="Arial"/>
              </a:endParaRPr>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BAE5E4"/>
                </a:solidFill>
                <a:sym typeface="Arial"/>
              </a:endParaRPr>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BAE5E4"/>
                </a:solidFill>
                <a:sym typeface="Arial"/>
              </a:endParaRPr>
            </a:p>
          </p:txBody>
        </p:sp>
      </p:grpSp>
      <p:grpSp>
        <p:nvGrpSpPr>
          <p:cNvPr id="8" name="Group 7"/>
          <p:cNvGrpSpPr/>
          <p:nvPr userDrawn="1"/>
        </p:nvGrpSpPr>
        <p:grpSpPr>
          <a:xfrm>
            <a:off x="502731" y="341095"/>
            <a:ext cx="2574745" cy="1931059"/>
            <a:chOff x="237072" y="234585"/>
            <a:chExt cx="1448294" cy="1448294"/>
          </a:xfrm>
        </p:grpSpPr>
        <p:sp>
          <p:nvSpPr>
            <p:cNvPr id="9" name="Oval 8"/>
            <p:cNvSpPr/>
            <p:nvPr/>
          </p:nvSpPr>
          <p:spPr>
            <a:xfrm>
              <a:off x="237072" y="234585"/>
              <a:ext cx="1448294" cy="14482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BAE5E4"/>
                </a:solidFill>
                <a:sym typeface="Arial"/>
              </a:endParaRPr>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BAE5E4"/>
                </a:solidFill>
                <a:sym typeface="Arial"/>
              </a:endParaRPr>
            </a:p>
          </p:txBody>
        </p:sp>
        <p:sp>
          <p:nvSpPr>
            <p:cNvPr id="11" name="Oval 10"/>
            <p:cNvSpPr/>
            <p:nvPr/>
          </p:nvSpPr>
          <p:spPr>
            <a:xfrm>
              <a:off x="244620" y="242518"/>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BAE5E4"/>
                </a:solidFill>
                <a:sym typeface="Arial"/>
              </a:endParaRPr>
            </a:p>
          </p:txBody>
        </p:sp>
      </p:grpSp>
    </p:spTree>
    <p:extLst>
      <p:ext uri="{BB962C8B-B14F-4D97-AF65-F5344CB8AC3E}">
        <p14:creationId xmlns:p14="http://schemas.microsoft.com/office/powerpoint/2010/main" val="141472159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pPr>
              <a:buClr>
                <a:srgbClr val="000000"/>
              </a:buClr>
              <a:buFont typeface="Arial"/>
              <a:buNone/>
            </a:pPr>
            <a:endParaRPr lang="en-US" sz="1867" kern="0" dirty="0">
              <a:solidFill>
                <a:srgbClr val="000000"/>
              </a:solidFill>
              <a:cs typeface="Arial"/>
              <a:sym typeface="Arial"/>
            </a:endParaRPr>
          </a:p>
        </p:txBody>
      </p:sp>
    </p:spTree>
    <p:extLst>
      <p:ext uri="{BB962C8B-B14F-4D97-AF65-F5344CB8AC3E}">
        <p14:creationId xmlns:p14="http://schemas.microsoft.com/office/powerpoint/2010/main" val="859981736"/>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995254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pPr>
              <a:buClr>
                <a:srgbClr val="000000"/>
              </a:buClr>
              <a:buFont typeface="Arial"/>
              <a:buNone/>
            </a:pPr>
            <a:endParaRPr lang="en-US" sz="1867" kern="0" dirty="0">
              <a:solidFill>
                <a:srgbClr val="000000"/>
              </a:solidFill>
              <a:cs typeface="Arial"/>
              <a:sym typeface="Arial"/>
            </a:endParaRPr>
          </a:p>
        </p:txBody>
      </p:sp>
    </p:spTree>
    <p:extLst>
      <p:ext uri="{BB962C8B-B14F-4D97-AF65-F5344CB8AC3E}">
        <p14:creationId xmlns:p14="http://schemas.microsoft.com/office/powerpoint/2010/main" val="1072618982"/>
      </p:ext>
    </p:extLst>
  </p:cSld>
  <p:clrMapOvr>
    <a:masterClrMapping/>
  </p:clrMapOvr>
  <p:timing>
    <p:tnLst>
      <p:par>
        <p:cTn id="1" dur="indefinite" restart="never" nodeType="tmRoot"/>
      </p:par>
    </p:tnLst>
  </p:timing>
</p:sldLayout>
</file>

<file path=ppt/slideLayouts/slideLayout224.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pPr>
              <a:buClr>
                <a:srgbClr val="000000"/>
              </a:buClr>
              <a:buFont typeface="Arial"/>
              <a:buNone/>
            </a:pPr>
            <a:endParaRPr lang="en-US" sz="1867" kern="0" dirty="0">
              <a:solidFill>
                <a:srgbClr val="000000"/>
              </a:solidFill>
              <a:cs typeface="Arial"/>
              <a:sym typeface="Arial"/>
            </a:endParaRPr>
          </a:p>
        </p:txBody>
      </p:sp>
    </p:spTree>
    <p:extLst>
      <p:ext uri="{BB962C8B-B14F-4D97-AF65-F5344CB8AC3E}">
        <p14:creationId xmlns:p14="http://schemas.microsoft.com/office/powerpoint/2010/main" val="3787961249"/>
      </p:ext>
    </p:extLst>
  </p:cSld>
  <p:clrMapOvr>
    <a:masterClrMapping/>
  </p:clrMapOvr>
  <p:timing>
    <p:tnLst>
      <p:par>
        <p:cTn id="1" dur="indefinite" restart="never" nodeType="tmRoot"/>
      </p:par>
    </p:tnLst>
  </p:timing>
</p:sldLayout>
</file>

<file path=ppt/slideLayouts/slideLayout225.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pPr>
              <a:buClr>
                <a:srgbClr val="000000"/>
              </a:buClr>
              <a:buFont typeface="Arial"/>
              <a:buNone/>
            </a:pPr>
            <a:endParaRPr lang="en-US" sz="1867" kern="0" dirty="0">
              <a:solidFill>
                <a:srgbClr val="000000"/>
              </a:solidFill>
              <a:cs typeface="Arial"/>
              <a:sym typeface="Arial"/>
            </a:endParaRPr>
          </a:p>
        </p:txBody>
      </p:sp>
    </p:spTree>
    <p:extLst>
      <p:ext uri="{BB962C8B-B14F-4D97-AF65-F5344CB8AC3E}">
        <p14:creationId xmlns:p14="http://schemas.microsoft.com/office/powerpoint/2010/main" val="2647172407"/>
      </p:ext>
    </p:extLst>
  </p:cSld>
  <p:clrMapOvr>
    <a:masterClrMapping/>
  </p:clrMapOvr>
  <p:timing>
    <p:tnLst>
      <p:par>
        <p:cTn id="1" dur="indefinite" restart="never" nodeType="tmRoot"/>
      </p:par>
    </p:tnLst>
  </p:timing>
</p:sldLayout>
</file>

<file path=ppt/slideLayouts/slideLayout226.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pPr>
              <a:buClr>
                <a:srgbClr val="000000"/>
              </a:buClr>
              <a:buFont typeface="Arial"/>
              <a:buNone/>
            </a:pPr>
            <a:endParaRPr lang="en-US" sz="1867" kern="0" dirty="0">
              <a:solidFill>
                <a:srgbClr val="000000"/>
              </a:solidFill>
              <a:cs typeface="Arial"/>
              <a:sym typeface="Arial"/>
            </a:endParaRPr>
          </a:p>
        </p:txBody>
      </p:sp>
    </p:spTree>
    <p:extLst>
      <p:ext uri="{BB962C8B-B14F-4D97-AF65-F5344CB8AC3E}">
        <p14:creationId xmlns:p14="http://schemas.microsoft.com/office/powerpoint/2010/main" val="4192304350"/>
      </p:ext>
    </p:extLst>
  </p:cSld>
  <p:clrMapOvr>
    <a:masterClrMapping/>
  </p:clrMapOvr>
  <p:timing>
    <p:tnLst>
      <p:par>
        <p:cTn id="1" dur="indefinite" restart="never" nodeType="tmRoot"/>
      </p:par>
    </p:tnLst>
  </p:timing>
</p:sldLayout>
</file>

<file path=ppt/slideLayouts/slideLayout227.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pPr>
              <a:buClr>
                <a:srgbClr val="000000"/>
              </a:buClr>
              <a:buFont typeface="Arial"/>
              <a:buNone/>
            </a:pPr>
            <a:endParaRPr lang="en-US" sz="1867" kern="0" dirty="0">
              <a:solidFill>
                <a:srgbClr val="000000"/>
              </a:solidFill>
              <a:cs typeface="Arial"/>
              <a:sym typeface="Arial"/>
            </a:endParaRPr>
          </a:p>
        </p:txBody>
      </p:sp>
    </p:spTree>
    <p:extLst>
      <p:ext uri="{BB962C8B-B14F-4D97-AF65-F5344CB8AC3E}">
        <p14:creationId xmlns:p14="http://schemas.microsoft.com/office/powerpoint/2010/main" val="2611780872"/>
      </p:ext>
    </p:extLst>
  </p:cSld>
  <p:clrMapOvr>
    <a:masterClrMapping/>
  </p:clrMapOvr>
  <p:timing>
    <p:tnLst>
      <p:par>
        <p:cTn id="1" dur="indefinite" restart="never" nodeType="tmRoot"/>
      </p:par>
    </p:tnLst>
  </p:timing>
</p:sldLayout>
</file>

<file path=ppt/slideLayouts/slideLayout22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6FC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BAE5E4"/>
              </a:solidFill>
              <a:sym typeface="Arial"/>
            </a:endParaRPr>
          </a:p>
        </p:txBody>
      </p:sp>
      <p:grpSp>
        <p:nvGrpSpPr>
          <p:cNvPr id="4" name="Group 3"/>
          <p:cNvGrpSpPr/>
          <p:nvPr userDrawn="1"/>
        </p:nvGrpSpPr>
        <p:grpSpPr>
          <a:xfrm>
            <a:off x="375207" y="1762125"/>
            <a:ext cx="11443218"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BAE5E4"/>
                </a:solidFill>
                <a:sym typeface="Arial"/>
              </a:endParaRPr>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BAE5E4"/>
                </a:solidFill>
                <a:sym typeface="Arial"/>
              </a:endParaRPr>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BAE5E4"/>
                </a:solidFill>
                <a:sym typeface="Arial"/>
              </a:endParaRPr>
            </a:p>
          </p:txBody>
        </p:sp>
      </p:grpSp>
      <p:grpSp>
        <p:nvGrpSpPr>
          <p:cNvPr id="8" name="Group 7"/>
          <p:cNvGrpSpPr/>
          <p:nvPr userDrawn="1"/>
        </p:nvGrpSpPr>
        <p:grpSpPr>
          <a:xfrm>
            <a:off x="502731" y="341095"/>
            <a:ext cx="2574745" cy="1931059"/>
            <a:chOff x="237072" y="234585"/>
            <a:chExt cx="1448294" cy="1448294"/>
          </a:xfrm>
        </p:grpSpPr>
        <p:sp>
          <p:nvSpPr>
            <p:cNvPr id="9" name="Oval 8"/>
            <p:cNvSpPr/>
            <p:nvPr/>
          </p:nvSpPr>
          <p:spPr>
            <a:xfrm>
              <a:off x="237072" y="234585"/>
              <a:ext cx="1448294" cy="14482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BAE5E4"/>
                </a:solidFill>
                <a:sym typeface="Arial"/>
              </a:endParaRPr>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BAE5E4"/>
                </a:solidFill>
                <a:sym typeface="Arial"/>
              </a:endParaRPr>
            </a:p>
          </p:txBody>
        </p:sp>
        <p:sp>
          <p:nvSpPr>
            <p:cNvPr id="11" name="Oval 10"/>
            <p:cNvSpPr/>
            <p:nvPr/>
          </p:nvSpPr>
          <p:spPr>
            <a:xfrm>
              <a:off x="244620" y="242518"/>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BAE5E4"/>
                </a:solidFill>
                <a:sym typeface="Arial"/>
              </a:endParaRPr>
            </a:p>
          </p:txBody>
        </p:sp>
      </p:grpSp>
    </p:spTree>
    <p:extLst>
      <p:ext uri="{BB962C8B-B14F-4D97-AF65-F5344CB8AC3E}">
        <p14:creationId xmlns:p14="http://schemas.microsoft.com/office/powerpoint/2010/main" val="413233603"/>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pPr>
              <a:buClr>
                <a:srgbClr val="000000"/>
              </a:buClr>
              <a:buFont typeface="Arial"/>
              <a:buNone/>
            </a:pPr>
            <a:endParaRPr lang="en-US" sz="1867" kern="0" dirty="0">
              <a:solidFill>
                <a:srgbClr val="000000"/>
              </a:solidFill>
              <a:cs typeface="Arial"/>
              <a:sym typeface="Arial"/>
            </a:endParaRPr>
          </a:p>
        </p:txBody>
      </p:sp>
    </p:spTree>
    <p:extLst>
      <p:ext uri="{BB962C8B-B14F-4D97-AF65-F5344CB8AC3E}">
        <p14:creationId xmlns:p14="http://schemas.microsoft.com/office/powerpoint/2010/main" val="23241656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1BB6420-30C7-436E-B94E-C4769C49B56A}" type="datetimeFigureOut">
              <a:rPr lang="en-US" smtClean="0">
                <a:solidFill>
                  <a:prstClr val="black">
                    <a:tint val="75000"/>
                  </a:prstClr>
                </a:solidFill>
              </a:rPr>
              <a:pPr/>
              <a:t>07-Mar-22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9D0D62-841A-419D-ADDC-C3945F90E9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528672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1874685"/>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574067" y="163832"/>
            <a:ext cx="15255421" cy="6718689"/>
            <a:chOff x="-1180550" y="122873"/>
            <a:chExt cx="11441566" cy="5039017"/>
          </a:xfrm>
        </p:grpSpPr>
        <p:sp>
          <p:nvSpPr>
            <p:cNvPr id="10" name="Google Shape;10;p2"/>
            <p:cNvSpPr/>
            <p:nvPr/>
          </p:nvSpPr>
          <p:spPr>
            <a:xfrm>
              <a:off x="-179259" y="4165417"/>
              <a:ext cx="9944790" cy="825695"/>
            </a:xfrm>
            <a:custGeom>
              <a:avLst/>
              <a:gdLst/>
              <a:ahLst/>
              <a:cxnLst/>
              <a:rect l="l" t="t" r="r" b="b"/>
              <a:pathLst>
                <a:path w="209001" h="17352" extrusionOk="0">
                  <a:moveTo>
                    <a:pt x="0" y="0"/>
                  </a:moveTo>
                  <a:lnTo>
                    <a:pt x="0" y="17352"/>
                  </a:lnTo>
                  <a:lnTo>
                    <a:pt x="209000" y="17352"/>
                  </a:lnTo>
                  <a:lnTo>
                    <a:pt x="209000"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1" name="Google Shape;11;p2"/>
            <p:cNvSpPr/>
            <p:nvPr/>
          </p:nvSpPr>
          <p:spPr>
            <a:xfrm>
              <a:off x="-179250" y="4444489"/>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2" name="Google Shape;12;p2"/>
            <p:cNvSpPr/>
            <p:nvPr/>
          </p:nvSpPr>
          <p:spPr>
            <a:xfrm>
              <a:off x="1881042" y="1102010"/>
              <a:ext cx="1673714" cy="797667"/>
            </a:xfrm>
            <a:custGeom>
              <a:avLst/>
              <a:gdLst/>
              <a:ahLst/>
              <a:cxnLst/>
              <a:rect l="l" t="t" r="r" b="b"/>
              <a:pathLst>
                <a:path w="35175" h="16763" extrusionOk="0">
                  <a:moveTo>
                    <a:pt x="18530" y="0"/>
                  </a:moveTo>
                  <a:cubicBezTo>
                    <a:pt x="12680" y="0"/>
                    <a:pt x="7930" y="2866"/>
                    <a:pt x="7930" y="6438"/>
                  </a:cubicBezTo>
                  <a:lnTo>
                    <a:pt x="7930" y="6713"/>
                  </a:lnTo>
                  <a:cubicBezTo>
                    <a:pt x="3337" y="7341"/>
                    <a:pt x="1" y="9265"/>
                    <a:pt x="1" y="11502"/>
                  </a:cubicBezTo>
                  <a:cubicBezTo>
                    <a:pt x="1" y="14289"/>
                    <a:pt x="5025" y="16527"/>
                    <a:pt x="11228" y="16527"/>
                  </a:cubicBezTo>
                  <a:cubicBezTo>
                    <a:pt x="11403" y="16532"/>
                    <a:pt x="11578" y="16534"/>
                    <a:pt x="11753" y="16534"/>
                  </a:cubicBezTo>
                  <a:cubicBezTo>
                    <a:pt x="14360" y="16534"/>
                    <a:pt x="16924" y="15989"/>
                    <a:pt x="19315" y="14996"/>
                  </a:cubicBezTo>
                  <a:cubicBezTo>
                    <a:pt x="20846" y="16056"/>
                    <a:pt x="23515" y="16762"/>
                    <a:pt x="26538" y="16762"/>
                  </a:cubicBezTo>
                  <a:cubicBezTo>
                    <a:pt x="31288" y="16762"/>
                    <a:pt x="35174" y="14996"/>
                    <a:pt x="35174" y="12837"/>
                  </a:cubicBezTo>
                  <a:cubicBezTo>
                    <a:pt x="35174" y="10913"/>
                    <a:pt x="32230" y="9304"/>
                    <a:pt x="28265" y="8950"/>
                  </a:cubicBezTo>
                  <a:cubicBezTo>
                    <a:pt x="28815" y="8205"/>
                    <a:pt x="29129" y="7341"/>
                    <a:pt x="29129" y="6438"/>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3" name="Google Shape;13;p2"/>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4" name="Google Shape;14;p2"/>
            <p:cNvSpPr/>
            <p:nvPr/>
          </p:nvSpPr>
          <p:spPr>
            <a:xfrm>
              <a:off x="4514840" y="122873"/>
              <a:ext cx="1673714" cy="797667"/>
            </a:xfrm>
            <a:custGeom>
              <a:avLst/>
              <a:gdLst/>
              <a:ahLst/>
              <a:cxnLst/>
              <a:rect l="l" t="t" r="r" b="b"/>
              <a:pathLst>
                <a:path w="35175" h="16763" extrusionOk="0">
                  <a:moveTo>
                    <a:pt x="16645" y="0"/>
                  </a:moveTo>
                  <a:cubicBezTo>
                    <a:pt x="10796" y="0"/>
                    <a:pt x="6046" y="2866"/>
                    <a:pt x="6046" y="6399"/>
                  </a:cubicBezTo>
                  <a:cubicBezTo>
                    <a:pt x="6046" y="7341"/>
                    <a:pt x="6360" y="8205"/>
                    <a:pt x="6910" y="8951"/>
                  </a:cubicBezTo>
                  <a:cubicBezTo>
                    <a:pt x="2984" y="9304"/>
                    <a:pt x="0" y="10913"/>
                    <a:pt x="40" y="12837"/>
                  </a:cubicBezTo>
                  <a:cubicBezTo>
                    <a:pt x="40" y="14996"/>
                    <a:pt x="3887" y="16763"/>
                    <a:pt x="8676" y="16763"/>
                  </a:cubicBezTo>
                  <a:cubicBezTo>
                    <a:pt x="11660" y="16763"/>
                    <a:pt x="14329" y="16056"/>
                    <a:pt x="15860" y="14996"/>
                  </a:cubicBezTo>
                  <a:cubicBezTo>
                    <a:pt x="18321" y="16018"/>
                    <a:pt x="20964" y="16529"/>
                    <a:pt x="23648" y="16529"/>
                  </a:cubicBezTo>
                  <a:cubicBezTo>
                    <a:pt x="23748" y="16529"/>
                    <a:pt x="23847" y="16528"/>
                    <a:pt x="23947" y="16527"/>
                  </a:cubicBezTo>
                  <a:cubicBezTo>
                    <a:pt x="30149" y="16527"/>
                    <a:pt x="35174" y="14289"/>
                    <a:pt x="35174" y="11502"/>
                  </a:cubicBezTo>
                  <a:cubicBezTo>
                    <a:pt x="35174" y="9225"/>
                    <a:pt x="31837" y="7341"/>
                    <a:pt x="27244" y="6713"/>
                  </a:cubicBezTo>
                  <a:lnTo>
                    <a:pt x="27244" y="6399"/>
                  </a:lnTo>
                  <a:cubicBezTo>
                    <a:pt x="27244" y="2866"/>
                    <a:pt x="22534" y="0"/>
                    <a:pt x="16645"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5" name="Google Shape;15;p2"/>
            <p:cNvSpPr/>
            <p:nvPr/>
          </p:nvSpPr>
          <p:spPr>
            <a:xfrm>
              <a:off x="3633147" y="3321100"/>
              <a:ext cx="1077839" cy="513728"/>
            </a:xfrm>
            <a:custGeom>
              <a:avLst/>
              <a:gdLst/>
              <a:ahLst/>
              <a:cxnLst/>
              <a:rect l="l" t="t" r="r" b="b"/>
              <a:pathLst>
                <a:path w="22652" h="10796" extrusionOk="0">
                  <a:moveTo>
                    <a:pt x="11935" y="0"/>
                  </a:moveTo>
                  <a:cubicBezTo>
                    <a:pt x="8166" y="0"/>
                    <a:pt x="5104" y="1846"/>
                    <a:pt x="5104" y="4122"/>
                  </a:cubicBezTo>
                  <a:lnTo>
                    <a:pt x="5104" y="4319"/>
                  </a:lnTo>
                  <a:cubicBezTo>
                    <a:pt x="2160" y="4711"/>
                    <a:pt x="1" y="5967"/>
                    <a:pt x="1" y="7420"/>
                  </a:cubicBezTo>
                  <a:cubicBezTo>
                    <a:pt x="1" y="9186"/>
                    <a:pt x="3259" y="10639"/>
                    <a:pt x="7224" y="10639"/>
                  </a:cubicBezTo>
                  <a:cubicBezTo>
                    <a:pt x="7324" y="10641"/>
                    <a:pt x="7424" y="10642"/>
                    <a:pt x="7524" y="10642"/>
                  </a:cubicBezTo>
                  <a:cubicBezTo>
                    <a:pt x="9225" y="10642"/>
                    <a:pt x="10888" y="10325"/>
                    <a:pt x="12445" y="9658"/>
                  </a:cubicBezTo>
                  <a:cubicBezTo>
                    <a:pt x="13427" y="10364"/>
                    <a:pt x="15154" y="10796"/>
                    <a:pt x="17077" y="10796"/>
                  </a:cubicBezTo>
                  <a:cubicBezTo>
                    <a:pt x="20139" y="10796"/>
                    <a:pt x="22652" y="9658"/>
                    <a:pt x="22652" y="8284"/>
                  </a:cubicBezTo>
                  <a:cubicBezTo>
                    <a:pt x="22652" y="7027"/>
                    <a:pt x="20728" y="6007"/>
                    <a:pt x="18216" y="5771"/>
                  </a:cubicBezTo>
                  <a:cubicBezTo>
                    <a:pt x="18569" y="5300"/>
                    <a:pt x="18765" y="4711"/>
                    <a:pt x="18765" y="4122"/>
                  </a:cubicBezTo>
                  <a:cubicBezTo>
                    <a:pt x="18765" y="1846"/>
                    <a:pt x="15703" y="0"/>
                    <a:pt x="11935"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6" name="Google Shape;16;p2"/>
            <p:cNvSpPr/>
            <p:nvPr/>
          </p:nvSpPr>
          <p:spPr>
            <a:xfrm>
              <a:off x="6924471" y="920560"/>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7" name="Google Shape;17;p2"/>
            <p:cNvSpPr/>
            <p:nvPr/>
          </p:nvSpPr>
          <p:spPr>
            <a:xfrm>
              <a:off x="-20521" y="3061439"/>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8" name="Google Shape;18;p2"/>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9" name="Google Shape;19;p2"/>
            <p:cNvSpPr/>
            <p:nvPr/>
          </p:nvSpPr>
          <p:spPr>
            <a:xfrm>
              <a:off x="5256778" y="1440279"/>
              <a:ext cx="2570740" cy="2854196"/>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20" name="Google Shape;20;p2"/>
            <p:cNvSpPr/>
            <p:nvPr/>
          </p:nvSpPr>
          <p:spPr>
            <a:xfrm>
              <a:off x="-1180550" y="1440279"/>
              <a:ext cx="2567552" cy="2854196"/>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21" name="Google Shape;21;p2"/>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22" name="Google Shape;22;p2"/>
            <p:cNvSpPr/>
            <p:nvPr/>
          </p:nvSpPr>
          <p:spPr>
            <a:xfrm>
              <a:off x="6696595"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23" name="Google Shape;23;p2"/>
            <p:cNvSpPr/>
            <p:nvPr/>
          </p:nvSpPr>
          <p:spPr>
            <a:xfrm>
              <a:off x="8679926"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24" name="Google Shape;24;p2"/>
            <p:cNvSpPr/>
            <p:nvPr/>
          </p:nvSpPr>
          <p:spPr>
            <a:xfrm>
              <a:off x="7943958"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25" name="Google Shape;25;p2"/>
            <p:cNvSpPr/>
            <p:nvPr/>
          </p:nvSpPr>
          <p:spPr>
            <a:xfrm>
              <a:off x="2641278" y="1131893"/>
              <a:ext cx="1739093" cy="2295833"/>
            </a:xfrm>
            <a:custGeom>
              <a:avLst/>
              <a:gdLst/>
              <a:ahLst/>
              <a:cxnLst/>
              <a:rect l="l" t="t" r="r" b="b"/>
              <a:pathLst>
                <a:path w="36549" h="48247" extrusionOk="0">
                  <a:moveTo>
                    <a:pt x="18255" y="0"/>
                  </a:moveTo>
                  <a:cubicBezTo>
                    <a:pt x="11739" y="0"/>
                    <a:pt x="6478" y="3415"/>
                    <a:pt x="6478" y="7577"/>
                  </a:cubicBezTo>
                  <a:cubicBezTo>
                    <a:pt x="6478" y="8008"/>
                    <a:pt x="6517" y="8401"/>
                    <a:pt x="6635" y="8794"/>
                  </a:cubicBezTo>
                  <a:cubicBezTo>
                    <a:pt x="4437" y="9893"/>
                    <a:pt x="3024" y="11620"/>
                    <a:pt x="3024" y="13504"/>
                  </a:cubicBezTo>
                  <a:cubicBezTo>
                    <a:pt x="3024" y="14996"/>
                    <a:pt x="3887" y="16370"/>
                    <a:pt x="5261" y="17391"/>
                  </a:cubicBezTo>
                  <a:cubicBezTo>
                    <a:pt x="3063" y="18490"/>
                    <a:pt x="1610" y="20217"/>
                    <a:pt x="1610" y="22141"/>
                  </a:cubicBezTo>
                  <a:cubicBezTo>
                    <a:pt x="1610" y="23868"/>
                    <a:pt x="2749" y="25399"/>
                    <a:pt x="4555" y="26459"/>
                  </a:cubicBezTo>
                  <a:cubicBezTo>
                    <a:pt x="2631" y="27558"/>
                    <a:pt x="1414" y="29168"/>
                    <a:pt x="1414" y="30934"/>
                  </a:cubicBezTo>
                  <a:cubicBezTo>
                    <a:pt x="1414" y="32426"/>
                    <a:pt x="2239" y="33800"/>
                    <a:pt x="3652" y="34820"/>
                  </a:cubicBezTo>
                  <a:cubicBezTo>
                    <a:pt x="1414" y="35920"/>
                    <a:pt x="1" y="37647"/>
                    <a:pt x="1" y="39570"/>
                  </a:cubicBezTo>
                  <a:cubicBezTo>
                    <a:pt x="1" y="42829"/>
                    <a:pt x="4123" y="45498"/>
                    <a:pt x="9226" y="45498"/>
                  </a:cubicBezTo>
                  <a:cubicBezTo>
                    <a:pt x="9501" y="45498"/>
                    <a:pt x="9815" y="45498"/>
                    <a:pt x="10129" y="45459"/>
                  </a:cubicBezTo>
                  <a:cubicBezTo>
                    <a:pt x="11621" y="47108"/>
                    <a:pt x="14683" y="48246"/>
                    <a:pt x="18255" y="48246"/>
                  </a:cubicBezTo>
                  <a:cubicBezTo>
                    <a:pt x="21827" y="48246"/>
                    <a:pt x="24929" y="47108"/>
                    <a:pt x="26420" y="45459"/>
                  </a:cubicBezTo>
                  <a:cubicBezTo>
                    <a:pt x="26695" y="45459"/>
                    <a:pt x="27009" y="45498"/>
                    <a:pt x="27323" y="45498"/>
                  </a:cubicBezTo>
                  <a:cubicBezTo>
                    <a:pt x="32387" y="45498"/>
                    <a:pt x="36548" y="42829"/>
                    <a:pt x="36548" y="39570"/>
                  </a:cubicBezTo>
                  <a:cubicBezTo>
                    <a:pt x="36509" y="37647"/>
                    <a:pt x="35096" y="35920"/>
                    <a:pt x="32858" y="34820"/>
                  </a:cubicBezTo>
                  <a:cubicBezTo>
                    <a:pt x="34272" y="33800"/>
                    <a:pt x="35096" y="32426"/>
                    <a:pt x="35096" y="30934"/>
                  </a:cubicBezTo>
                  <a:cubicBezTo>
                    <a:pt x="35096" y="29168"/>
                    <a:pt x="33879" y="27558"/>
                    <a:pt x="31955" y="26459"/>
                  </a:cubicBezTo>
                  <a:cubicBezTo>
                    <a:pt x="33761" y="25399"/>
                    <a:pt x="34900" y="23868"/>
                    <a:pt x="34900" y="22141"/>
                  </a:cubicBezTo>
                  <a:cubicBezTo>
                    <a:pt x="34900" y="20217"/>
                    <a:pt x="33447" y="18490"/>
                    <a:pt x="31249" y="17391"/>
                  </a:cubicBezTo>
                  <a:cubicBezTo>
                    <a:pt x="32623" y="16370"/>
                    <a:pt x="33486" y="14996"/>
                    <a:pt x="33486" y="13504"/>
                  </a:cubicBezTo>
                  <a:cubicBezTo>
                    <a:pt x="33486" y="11620"/>
                    <a:pt x="32073" y="9893"/>
                    <a:pt x="29875" y="8794"/>
                  </a:cubicBezTo>
                  <a:cubicBezTo>
                    <a:pt x="29993" y="8401"/>
                    <a:pt x="30032" y="8008"/>
                    <a:pt x="30032" y="7577"/>
                  </a:cubicBezTo>
                  <a:cubicBezTo>
                    <a:pt x="30032" y="3415"/>
                    <a:pt x="24772" y="0"/>
                    <a:pt x="18255" y="0"/>
                  </a:cubicBezTo>
                  <a:close/>
                </a:path>
              </a:pathLst>
            </a:custGeom>
            <a:solidFill>
              <a:srgbClr val="82A6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26" name="Google Shape;26;p2"/>
            <p:cNvSpPr/>
            <p:nvPr/>
          </p:nvSpPr>
          <p:spPr>
            <a:xfrm>
              <a:off x="3414646" y="3326715"/>
              <a:ext cx="188665" cy="971400"/>
            </a:xfrm>
            <a:custGeom>
              <a:avLst/>
              <a:gdLst/>
              <a:ahLst/>
              <a:cxnLst/>
              <a:rect l="l" t="t" r="r" b="b"/>
              <a:pathLst>
                <a:path w="3965" h="20414" extrusionOk="0">
                  <a:moveTo>
                    <a:pt x="0" y="0"/>
                  </a:moveTo>
                  <a:lnTo>
                    <a:pt x="0" y="20414"/>
                  </a:lnTo>
                  <a:lnTo>
                    <a:pt x="3965" y="20414"/>
                  </a:lnTo>
                  <a:lnTo>
                    <a:pt x="3965" y="0"/>
                  </a:lnTo>
                  <a:close/>
                </a:path>
              </a:pathLst>
            </a:custGeom>
            <a:solidFill>
              <a:srgbClr val="708C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27" name="Google Shape;27;p2"/>
            <p:cNvSpPr/>
            <p:nvPr/>
          </p:nvSpPr>
          <p:spPr>
            <a:xfrm>
              <a:off x="3452950" y="1660018"/>
              <a:ext cx="2372226" cy="2634448"/>
            </a:xfrm>
            <a:custGeom>
              <a:avLst/>
              <a:gdLst/>
              <a:ahLst/>
              <a:cxnLst/>
              <a:rect l="l" t="t" r="r" b="b"/>
              <a:pathLst>
                <a:path w="49855" h="55363" extrusionOk="0">
                  <a:moveTo>
                    <a:pt x="22979" y="0"/>
                  </a:moveTo>
                  <a:cubicBezTo>
                    <a:pt x="21167" y="0"/>
                    <a:pt x="18970" y="358"/>
                    <a:pt x="16311" y="1267"/>
                  </a:cubicBezTo>
                  <a:cubicBezTo>
                    <a:pt x="7949" y="4093"/>
                    <a:pt x="5790" y="10571"/>
                    <a:pt x="11796" y="11199"/>
                  </a:cubicBezTo>
                  <a:cubicBezTo>
                    <a:pt x="11796" y="11199"/>
                    <a:pt x="2375" y="12298"/>
                    <a:pt x="2375" y="18500"/>
                  </a:cubicBezTo>
                  <a:cubicBezTo>
                    <a:pt x="2375" y="21544"/>
                    <a:pt x="4379" y="22319"/>
                    <a:pt x="6420" y="22319"/>
                  </a:cubicBezTo>
                  <a:cubicBezTo>
                    <a:pt x="8029" y="22319"/>
                    <a:pt x="9662" y="21837"/>
                    <a:pt x="10354" y="21605"/>
                  </a:cubicBezTo>
                  <a:lnTo>
                    <a:pt x="10354" y="21605"/>
                  </a:lnTo>
                  <a:cubicBezTo>
                    <a:pt x="8506" y="22289"/>
                    <a:pt x="1" y="25840"/>
                    <a:pt x="4495" y="31808"/>
                  </a:cubicBezTo>
                  <a:cubicBezTo>
                    <a:pt x="4495" y="31808"/>
                    <a:pt x="6651" y="33537"/>
                    <a:pt x="9332" y="33537"/>
                  </a:cubicBezTo>
                  <a:cubicBezTo>
                    <a:pt x="10869" y="33537"/>
                    <a:pt x="12578" y="32968"/>
                    <a:pt x="14152" y="31180"/>
                  </a:cubicBezTo>
                  <a:lnTo>
                    <a:pt x="14152" y="31180"/>
                  </a:lnTo>
                  <a:cubicBezTo>
                    <a:pt x="14151" y="31181"/>
                    <a:pt x="11247" y="34792"/>
                    <a:pt x="14466" y="36323"/>
                  </a:cubicBezTo>
                  <a:cubicBezTo>
                    <a:pt x="14949" y="36547"/>
                    <a:pt x="15420" y="36639"/>
                    <a:pt x="15880" y="36639"/>
                  </a:cubicBezTo>
                  <a:cubicBezTo>
                    <a:pt x="18026" y="36639"/>
                    <a:pt x="19922" y="34633"/>
                    <a:pt x="21568" y="34633"/>
                  </a:cubicBezTo>
                  <a:cubicBezTo>
                    <a:pt x="21921" y="34633"/>
                    <a:pt x="22262" y="34725"/>
                    <a:pt x="22592" y="34949"/>
                  </a:cubicBezTo>
                  <a:cubicBezTo>
                    <a:pt x="22592" y="34949"/>
                    <a:pt x="26871" y="40170"/>
                    <a:pt x="24319" y="55362"/>
                  </a:cubicBezTo>
                  <a:lnTo>
                    <a:pt x="29069" y="55362"/>
                  </a:lnTo>
                  <a:cubicBezTo>
                    <a:pt x="29069" y="55362"/>
                    <a:pt x="25183" y="37854"/>
                    <a:pt x="31307" y="34085"/>
                  </a:cubicBezTo>
                  <a:cubicBezTo>
                    <a:pt x="31307" y="34085"/>
                    <a:pt x="31834" y="33771"/>
                    <a:pt x="32605" y="33771"/>
                  </a:cubicBezTo>
                  <a:cubicBezTo>
                    <a:pt x="33351" y="33771"/>
                    <a:pt x="34325" y="34065"/>
                    <a:pt x="35271" y="35224"/>
                  </a:cubicBezTo>
                  <a:cubicBezTo>
                    <a:pt x="35792" y="35861"/>
                    <a:pt x="36708" y="36162"/>
                    <a:pt x="37761" y="36162"/>
                  </a:cubicBezTo>
                  <a:cubicBezTo>
                    <a:pt x="40597" y="36162"/>
                    <a:pt x="44433" y="33980"/>
                    <a:pt x="44261" y="30317"/>
                  </a:cubicBezTo>
                  <a:cubicBezTo>
                    <a:pt x="44149" y="27477"/>
                    <a:pt x="42879" y="26866"/>
                    <a:pt x="41806" y="26866"/>
                  </a:cubicBezTo>
                  <a:cubicBezTo>
                    <a:pt x="41725" y="26866"/>
                    <a:pt x="41646" y="26869"/>
                    <a:pt x="41568" y="26876"/>
                  </a:cubicBezTo>
                  <a:lnTo>
                    <a:pt x="41568" y="26876"/>
                  </a:lnTo>
                  <a:cubicBezTo>
                    <a:pt x="44176" y="26065"/>
                    <a:pt x="49855" y="23654"/>
                    <a:pt x="49521" y="18108"/>
                  </a:cubicBezTo>
                  <a:cubicBezTo>
                    <a:pt x="49304" y="14486"/>
                    <a:pt x="46911" y="13588"/>
                    <a:pt x="44592" y="13588"/>
                  </a:cubicBezTo>
                  <a:cubicBezTo>
                    <a:pt x="42310" y="13588"/>
                    <a:pt x="40100" y="14457"/>
                    <a:pt x="40100" y="14457"/>
                  </a:cubicBezTo>
                  <a:cubicBezTo>
                    <a:pt x="40100" y="14457"/>
                    <a:pt x="47598" y="11159"/>
                    <a:pt x="44379" y="8058"/>
                  </a:cubicBezTo>
                  <a:cubicBezTo>
                    <a:pt x="43412" y="7127"/>
                    <a:pt x="42381" y="6801"/>
                    <a:pt x="41412" y="6801"/>
                  </a:cubicBezTo>
                  <a:cubicBezTo>
                    <a:pt x="39173" y="6801"/>
                    <a:pt x="37264" y="8542"/>
                    <a:pt x="37235" y="8568"/>
                  </a:cubicBezTo>
                  <a:lnTo>
                    <a:pt x="37235" y="8568"/>
                  </a:lnTo>
                  <a:cubicBezTo>
                    <a:pt x="37275" y="8531"/>
                    <a:pt x="40956" y="5144"/>
                    <a:pt x="39668" y="3426"/>
                  </a:cubicBezTo>
                  <a:cubicBezTo>
                    <a:pt x="39279" y="2903"/>
                    <a:pt x="38471" y="2685"/>
                    <a:pt x="37491" y="2685"/>
                  </a:cubicBezTo>
                  <a:cubicBezTo>
                    <a:pt x="35310" y="2685"/>
                    <a:pt x="32275" y="3765"/>
                    <a:pt x="31110" y="4957"/>
                  </a:cubicBezTo>
                  <a:cubicBezTo>
                    <a:pt x="31110" y="4926"/>
                    <a:pt x="29698" y="0"/>
                    <a:pt x="22979"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28" name="Google Shape;28;p2"/>
            <p:cNvSpPr/>
            <p:nvPr/>
          </p:nvSpPr>
          <p:spPr>
            <a:xfrm>
              <a:off x="5183548" y="3625585"/>
              <a:ext cx="194327" cy="691220"/>
            </a:xfrm>
            <a:custGeom>
              <a:avLst/>
              <a:gdLst/>
              <a:ahLst/>
              <a:cxnLst/>
              <a:rect l="l" t="t" r="r" b="b"/>
              <a:pathLst>
                <a:path w="4084" h="14526" extrusionOk="0">
                  <a:moveTo>
                    <a:pt x="1" y="0"/>
                  </a:moveTo>
                  <a:lnTo>
                    <a:pt x="1" y="14525"/>
                  </a:lnTo>
                  <a:lnTo>
                    <a:pt x="4083" y="14525"/>
                  </a:lnTo>
                  <a:lnTo>
                    <a:pt x="4083" y="0"/>
                  </a:lnTo>
                  <a:close/>
                </a:path>
              </a:pathLst>
            </a:custGeom>
            <a:solidFill>
              <a:srgbClr val="82A6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29" name="Google Shape;29;p2"/>
            <p:cNvSpPr/>
            <p:nvPr/>
          </p:nvSpPr>
          <p:spPr>
            <a:xfrm>
              <a:off x="4341136" y="1752044"/>
              <a:ext cx="1881031" cy="2138517"/>
            </a:xfrm>
            <a:custGeom>
              <a:avLst/>
              <a:gdLst/>
              <a:ahLst/>
              <a:cxnLst/>
              <a:rect l="l" t="t" r="r" b="b"/>
              <a:pathLst>
                <a:path w="39532" h="44941" extrusionOk="0">
                  <a:moveTo>
                    <a:pt x="19510" y="0"/>
                  </a:moveTo>
                  <a:cubicBezTo>
                    <a:pt x="19510" y="13975"/>
                    <a:pt x="10560" y="20178"/>
                    <a:pt x="4201" y="21356"/>
                  </a:cubicBezTo>
                  <a:cubicBezTo>
                    <a:pt x="4874" y="21560"/>
                    <a:pt x="5558" y="21647"/>
                    <a:pt x="6235" y="21647"/>
                  </a:cubicBezTo>
                  <a:cubicBezTo>
                    <a:pt x="9974" y="21647"/>
                    <a:pt x="13465" y="19000"/>
                    <a:pt x="13465" y="19000"/>
                  </a:cubicBezTo>
                  <a:lnTo>
                    <a:pt x="13465" y="19040"/>
                  </a:lnTo>
                  <a:cubicBezTo>
                    <a:pt x="11110" y="22102"/>
                    <a:pt x="7694" y="24182"/>
                    <a:pt x="3886" y="24810"/>
                  </a:cubicBezTo>
                  <a:cubicBezTo>
                    <a:pt x="3886" y="24810"/>
                    <a:pt x="5143" y="25553"/>
                    <a:pt x="7418" y="25553"/>
                  </a:cubicBezTo>
                  <a:cubicBezTo>
                    <a:pt x="8409" y="25553"/>
                    <a:pt x="9594" y="25412"/>
                    <a:pt x="10953" y="25006"/>
                  </a:cubicBezTo>
                  <a:lnTo>
                    <a:pt x="10953" y="25006"/>
                  </a:lnTo>
                  <a:cubicBezTo>
                    <a:pt x="8676" y="28343"/>
                    <a:pt x="5574" y="30973"/>
                    <a:pt x="1924" y="32661"/>
                  </a:cubicBezTo>
                  <a:cubicBezTo>
                    <a:pt x="1962" y="32700"/>
                    <a:pt x="2102" y="32717"/>
                    <a:pt x="2320" y="32717"/>
                  </a:cubicBezTo>
                  <a:cubicBezTo>
                    <a:pt x="3668" y="32717"/>
                    <a:pt x="8017" y="32042"/>
                    <a:pt x="10010" y="31366"/>
                  </a:cubicBezTo>
                  <a:lnTo>
                    <a:pt x="10010" y="31366"/>
                  </a:lnTo>
                  <a:cubicBezTo>
                    <a:pt x="8597" y="34232"/>
                    <a:pt x="5260" y="39178"/>
                    <a:pt x="0" y="39845"/>
                  </a:cubicBezTo>
                  <a:cubicBezTo>
                    <a:pt x="0" y="39845"/>
                    <a:pt x="1511" y="40159"/>
                    <a:pt x="3602" y="40159"/>
                  </a:cubicBezTo>
                  <a:cubicBezTo>
                    <a:pt x="5692" y="40159"/>
                    <a:pt x="8362" y="39845"/>
                    <a:pt x="10678" y="38589"/>
                  </a:cubicBezTo>
                  <a:lnTo>
                    <a:pt x="10678" y="38589"/>
                  </a:lnTo>
                  <a:cubicBezTo>
                    <a:pt x="10364" y="39374"/>
                    <a:pt x="7262" y="43889"/>
                    <a:pt x="4201" y="44831"/>
                  </a:cubicBezTo>
                  <a:cubicBezTo>
                    <a:pt x="5130" y="44881"/>
                    <a:pt x="6003" y="44904"/>
                    <a:pt x="6824" y="44904"/>
                  </a:cubicBezTo>
                  <a:cubicBezTo>
                    <a:pt x="18314" y="44904"/>
                    <a:pt x="19510" y="40356"/>
                    <a:pt x="19510" y="40356"/>
                  </a:cubicBezTo>
                  <a:cubicBezTo>
                    <a:pt x="19510" y="40356"/>
                    <a:pt x="20298" y="44941"/>
                    <a:pt x="32995" y="44941"/>
                  </a:cubicBezTo>
                  <a:cubicBezTo>
                    <a:pt x="33590" y="44941"/>
                    <a:pt x="34211" y="44930"/>
                    <a:pt x="34860" y="44909"/>
                  </a:cubicBezTo>
                  <a:cubicBezTo>
                    <a:pt x="34860" y="44909"/>
                    <a:pt x="27990" y="41141"/>
                    <a:pt x="27990" y="38864"/>
                  </a:cubicBezTo>
                  <a:lnTo>
                    <a:pt x="27990" y="38864"/>
                  </a:lnTo>
                  <a:cubicBezTo>
                    <a:pt x="30500" y="40438"/>
                    <a:pt x="33243" y="40849"/>
                    <a:pt x="35425" y="40849"/>
                  </a:cubicBezTo>
                  <a:cubicBezTo>
                    <a:pt x="37815" y="40849"/>
                    <a:pt x="39531" y="40356"/>
                    <a:pt x="39531" y="40356"/>
                  </a:cubicBezTo>
                  <a:cubicBezTo>
                    <a:pt x="34271" y="39649"/>
                    <a:pt x="30463" y="34389"/>
                    <a:pt x="29050" y="31523"/>
                  </a:cubicBezTo>
                  <a:lnTo>
                    <a:pt x="29050" y="31523"/>
                  </a:lnTo>
                  <a:cubicBezTo>
                    <a:pt x="30795" y="32125"/>
                    <a:pt x="34616" y="33142"/>
                    <a:pt x="36305" y="33142"/>
                  </a:cubicBezTo>
                  <a:cubicBezTo>
                    <a:pt x="36820" y="33142"/>
                    <a:pt x="37136" y="33048"/>
                    <a:pt x="37136" y="32818"/>
                  </a:cubicBezTo>
                  <a:cubicBezTo>
                    <a:pt x="32190" y="30188"/>
                    <a:pt x="29364" y="27283"/>
                    <a:pt x="27754" y="24849"/>
                  </a:cubicBezTo>
                  <a:lnTo>
                    <a:pt x="27754" y="24849"/>
                  </a:lnTo>
                  <a:cubicBezTo>
                    <a:pt x="29390" y="25399"/>
                    <a:pt x="30794" y="25582"/>
                    <a:pt x="31940" y="25582"/>
                  </a:cubicBezTo>
                  <a:cubicBezTo>
                    <a:pt x="34231" y="25582"/>
                    <a:pt x="35488" y="24849"/>
                    <a:pt x="35488" y="24849"/>
                  </a:cubicBezTo>
                  <a:cubicBezTo>
                    <a:pt x="32151" y="24261"/>
                    <a:pt x="29128" y="22612"/>
                    <a:pt x="26812" y="20139"/>
                  </a:cubicBezTo>
                  <a:lnTo>
                    <a:pt x="26812" y="20139"/>
                  </a:lnTo>
                  <a:cubicBezTo>
                    <a:pt x="28739" y="21492"/>
                    <a:pt x="30806" y="21838"/>
                    <a:pt x="32363" y="21838"/>
                  </a:cubicBezTo>
                  <a:cubicBezTo>
                    <a:pt x="33787" y="21838"/>
                    <a:pt x="34785" y="21548"/>
                    <a:pt x="34860" y="21473"/>
                  </a:cubicBezTo>
                  <a:cubicBezTo>
                    <a:pt x="30698" y="21473"/>
                    <a:pt x="19510" y="14093"/>
                    <a:pt x="19510" y="79"/>
                  </a:cubicBezTo>
                  <a:lnTo>
                    <a:pt x="19510"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30" name="Google Shape;30;p2"/>
            <p:cNvSpPr/>
            <p:nvPr/>
          </p:nvSpPr>
          <p:spPr>
            <a:xfrm>
              <a:off x="1834363" y="3511623"/>
              <a:ext cx="222305" cy="784629"/>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31" name="Google Shape;31;p2"/>
            <p:cNvSpPr/>
            <p:nvPr/>
          </p:nvSpPr>
          <p:spPr>
            <a:xfrm>
              <a:off x="876087" y="1329886"/>
              <a:ext cx="2140689" cy="2485793"/>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32" name="Google Shape;32;p2"/>
            <p:cNvSpPr/>
            <p:nvPr/>
          </p:nvSpPr>
          <p:spPr>
            <a:xfrm>
              <a:off x="1801721" y="1864246"/>
              <a:ext cx="2187177" cy="2430214"/>
            </a:xfrm>
            <a:custGeom>
              <a:avLst/>
              <a:gdLst/>
              <a:ahLst/>
              <a:cxnLst/>
              <a:rect l="l" t="t" r="r" b="b"/>
              <a:pathLst>
                <a:path w="45966" h="51071" extrusionOk="0">
                  <a:moveTo>
                    <a:pt x="21184" y="0"/>
                  </a:moveTo>
                  <a:cubicBezTo>
                    <a:pt x="19510" y="0"/>
                    <a:pt x="17477" y="332"/>
                    <a:pt x="15015" y="1175"/>
                  </a:cubicBezTo>
                  <a:cubicBezTo>
                    <a:pt x="7321" y="3805"/>
                    <a:pt x="5319" y="9772"/>
                    <a:pt x="10854" y="10361"/>
                  </a:cubicBezTo>
                  <a:cubicBezTo>
                    <a:pt x="10854" y="10361"/>
                    <a:pt x="2178" y="11343"/>
                    <a:pt x="2178" y="17074"/>
                  </a:cubicBezTo>
                  <a:cubicBezTo>
                    <a:pt x="2178" y="19911"/>
                    <a:pt x="4038" y="20632"/>
                    <a:pt x="5929" y="20632"/>
                  </a:cubicBezTo>
                  <a:cubicBezTo>
                    <a:pt x="7411" y="20632"/>
                    <a:pt x="8913" y="20189"/>
                    <a:pt x="9552" y="19975"/>
                  </a:cubicBezTo>
                  <a:lnTo>
                    <a:pt x="9552" y="19975"/>
                  </a:lnTo>
                  <a:cubicBezTo>
                    <a:pt x="7841" y="20609"/>
                    <a:pt x="0" y="23887"/>
                    <a:pt x="4141" y="29361"/>
                  </a:cubicBezTo>
                  <a:cubicBezTo>
                    <a:pt x="4141" y="29361"/>
                    <a:pt x="6135" y="30944"/>
                    <a:pt x="8606" y="30944"/>
                  </a:cubicBezTo>
                  <a:cubicBezTo>
                    <a:pt x="10026" y="30944"/>
                    <a:pt x="11605" y="30421"/>
                    <a:pt x="13052" y="28772"/>
                  </a:cubicBezTo>
                  <a:lnTo>
                    <a:pt x="13052" y="28772"/>
                  </a:lnTo>
                  <a:cubicBezTo>
                    <a:pt x="13051" y="28773"/>
                    <a:pt x="10383" y="32109"/>
                    <a:pt x="13327" y="33483"/>
                  </a:cubicBezTo>
                  <a:cubicBezTo>
                    <a:pt x="13783" y="33699"/>
                    <a:pt x="14228" y="33788"/>
                    <a:pt x="14662" y="33788"/>
                  </a:cubicBezTo>
                  <a:cubicBezTo>
                    <a:pt x="16633" y="33788"/>
                    <a:pt x="18378" y="31962"/>
                    <a:pt x="19895" y="31962"/>
                  </a:cubicBezTo>
                  <a:cubicBezTo>
                    <a:pt x="20229" y="31962"/>
                    <a:pt x="20552" y="32050"/>
                    <a:pt x="20864" y="32266"/>
                  </a:cubicBezTo>
                  <a:cubicBezTo>
                    <a:pt x="20864" y="32266"/>
                    <a:pt x="24790" y="37056"/>
                    <a:pt x="22434" y="51070"/>
                  </a:cubicBezTo>
                  <a:lnTo>
                    <a:pt x="26792" y="51070"/>
                  </a:lnTo>
                  <a:cubicBezTo>
                    <a:pt x="26792" y="51070"/>
                    <a:pt x="23219" y="34936"/>
                    <a:pt x="28833" y="31442"/>
                  </a:cubicBezTo>
                  <a:cubicBezTo>
                    <a:pt x="28833" y="31442"/>
                    <a:pt x="29313" y="31162"/>
                    <a:pt x="30020" y="31162"/>
                  </a:cubicBezTo>
                  <a:cubicBezTo>
                    <a:pt x="30714" y="31162"/>
                    <a:pt x="31628" y="31432"/>
                    <a:pt x="32523" y="32502"/>
                  </a:cubicBezTo>
                  <a:cubicBezTo>
                    <a:pt x="33003" y="33099"/>
                    <a:pt x="33849" y="33381"/>
                    <a:pt x="34822" y="33381"/>
                  </a:cubicBezTo>
                  <a:cubicBezTo>
                    <a:pt x="37428" y="33381"/>
                    <a:pt x="40949" y="31361"/>
                    <a:pt x="40806" y="27987"/>
                  </a:cubicBezTo>
                  <a:cubicBezTo>
                    <a:pt x="40695" y="25353"/>
                    <a:pt x="39548" y="24778"/>
                    <a:pt x="38569" y="24778"/>
                  </a:cubicBezTo>
                  <a:cubicBezTo>
                    <a:pt x="38510" y="24778"/>
                    <a:pt x="38451" y="24780"/>
                    <a:pt x="38393" y="24784"/>
                  </a:cubicBezTo>
                  <a:lnTo>
                    <a:pt x="38393" y="24784"/>
                  </a:lnTo>
                  <a:cubicBezTo>
                    <a:pt x="40825" y="24010"/>
                    <a:pt x="45965" y="21767"/>
                    <a:pt x="45635" y="16721"/>
                  </a:cubicBezTo>
                  <a:cubicBezTo>
                    <a:pt x="45437" y="13374"/>
                    <a:pt x="43230" y="12545"/>
                    <a:pt x="41093" y="12545"/>
                  </a:cubicBezTo>
                  <a:cubicBezTo>
                    <a:pt x="38993" y="12545"/>
                    <a:pt x="36959" y="13345"/>
                    <a:pt x="36959" y="13345"/>
                  </a:cubicBezTo>
                  <a:cubicBezTo>
                    <a:pt x="36959" y="13345"/>
                    <a:pt x="43868" y="10283"/>
                    <a:pt x="40924" y="7417"/>
                  </a:cubicBezTo>
                  <a:cubicBezTo>
                    <a:pt x="40028" y="6556"/>
                    <a:pt x="39071" y="6255"/>
                    <a:pt x="38171" y="6255"/>
                  </a:cubicBezTo>
                  <a:cubicBezTo>
                    <a:pt x="36095" y="6255"/>
                    <a:pt x="34322" y="7859"/>
                    <a:pt x="34290" y="7888"/>
                  </a:cubicBezTo>
                  <a:lnTo>
                    <a:pt x="34290" y="7888"/>
                  </a:lnTo>
                  <a:cubicBezTo>
                    <a:pt x="34334" y="7848"/>
                    <a:pt x="37737" y="4737"/>
                    <a:pt x="36566" y="3138"/>
                  </a:cubicBezTo>
                  <a:cubicBezTo>
                    <a:pt x="36200" y="2649"/>
                    <a:pt x="35449" y="2446"/>
                    <a:pt x="34541" y="2446"/>
                  </a:cubicBezTo>
                  <a:cubicBezTo>
                    <a:pt x="32530" y="2446"/>
                    <a:pt x="29746" y="3443"/>
                    <a:pt x="28637" y="4551"/>
                  </a:cubicBezTo>
                  <a:lnTo>
                    <a:pt x="28637" y="4551"/>
                  </a:lnTo>
                  <a:cubicBezTo>
                    <a:pt x="28654" y="4504"/>
                    <a:pt x="27352" y="0"/>
                    <a:pt x="21184" y="0"/>
                  </a:cubicBezTo>
                  <a:close/>
                </a:path>
              </a:pathLst>
            </a:custGeom>
            <a:solidFill>
              <a:srgbClr val="9ABC4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33" name="Google Shape;33;p2"/>
            <p:cNvSpPr/>
            <p:nvPr/>
          </p:nvSpPr>
          <p:spPr>
            <a:xfrm>
              <a:off x="155060" y="1438233"/>
              <a:ext cx="1572840" cy="2071661"/>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34" name="Google Shape;34;p2"/>
            <p:cNvSpPr/>
            <p:nvPr/>
          </p:nvSpPr>
          <p:spPr>
            <a:xfrm>
              <a:off x="855579" y="3418218"/>
              <a:ext cx="170012" cy="878038"/>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35" name="Google Shape;35;p2"/>
            <p:cNvSpPr/>
            <p:nvPr/>
          </p:nvSpPr>
          <p:spPr>
            <a:xfrm>
              <a:off x="-179259" y="4378351"/>
              <a:ext cx="9944790" cy="74756"/>
            </a:xfrm>
            <a:custGeom>
              <a:avLst/>
              <a:gdLst/>
              <a:ahLst/>
              <a:cxnLst/>
              <a:rect l="l" t="t" r="r" b="b"/>
              <a:pathLst>
                <a:path w="209001" h="1571" extrusionOk="0">
                  <a:moveTo>
                    <a:pt x="0" y="1"/>
                  </a:moveTo>
                  <a:lnTo>
                    <a:pt x="209000" y="1"/>
                  </a:lnTo>
                  <a:lnTo>
                    <a:pt x="209000" y="1571"/>
                  </a:lnTo>
                  <a:lnTo>
                    <a:pt x="0" y="157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36" name="Google Shape;36;p2"/>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grpSp>
      <p:sp>
        <p:nvSpPr>
          <p:cNvPr id="37" name="Google Shape;37;p2"/>
          <p:cNvSpPr txBox="1">
            <a:spLocks noGrp="1"/>
          </p:cNvSpPr>
          <p:nvPr>
            <p:ph type="ctrTitle"/>
          </p:nvPr>
        </p:nvSpPr>
        <p:spPr>
          <a:xfrm rot="302">
            <a:off x="1270200" y="1042119"/>
            <a:ext cx="45464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6000">
                <a:solidFill>
                  <a:srgbClr val="FFFFFF"/>
                </a:solidFill>
                <a:latin typeface="Mouse Memoirs"/>
                <a:ea typeface="Mouse Memoirs"/>
                <a:cs typeface="Mouse Memoirs"/>
                <a:sym typeface="Mouse Memoirs"/>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38" name="Google Shape;38;p2"/>
          <p:cNvSpPr txBox="1">
            <a:spLocks noGrp="1"/>
          </p:cNvSpPr>
          <p:nvPr>
            <p:ph type="subTitle" idx="1"/>
          </p:nvPr>
        </p:nvSpPr>
        <p:spPr>
          <a:xfrm>
            <a:off x="1492200" y="3778833"/>
            <a:ext cx="41024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a:solidFill>
                  <a:srgbClr val="FFFFFF"/>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250916427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9"/>
        <p:cNvGrpSpPr/>
        <p:nvPr/>
      </p:nvGrpSpPr>
      <p:grpSpPr>
        <a:xfrm>
          <a:off x="0" y="0"/>
          <a:ext cx="0" cy="0"/>
          <a:chOff x="0" y="0"/>
          <a:chExt cx="0" cy="0"/>
        </a:xfrm>
      </p:grpSpPr>
      <p:grpSp>
        <p:nvGrpSpPr>
          <p:cNvPr id="40" name="Google Shape;40;p3"/>
          <p:cNvGrpSpPr/>
          <p:nvPr/>
        </p:nvGrpSpPr>
        <p:grpSpPr>
          <a:xfrm>
            <a:off x="-571526" y="571357"/>
            <a:ext cx="13563596" cy="6934947"/>
            <a:chOff x="-1180550" y="-1533167"/>
            <a:chExt cx="11441566" cy="5849972"/>
          </a:xfrm>
        </p:grpSpPr>
        <p:sp>
          <p:nvSpPr>
            <p:cNvPr id="41" name="Google Shape;41;p3"/>
            <p:cNvSpPr/>
            <p:nvPr/>
          </p:nvSpPr>
          <p:spPr>
            <a:xfrm>
              <a:off x="1966747" y="-1126310"/>
              <a:ext cx="1673714" cy="797667"/>
            </a:xfrm>
            <a:custGeom>
              <a:avLst/>
              <a:gdLst/>
              <a:ahLst/>
              <a:cxnLst/>
              <a:rect l="l" t="t" r="r" b="b"/>
              <a:pathLst>
                <a:path w="35175" h="16763" extrusionOk="0">
                  <a:moveTo>
                    <a:pt x="18530" y="0"/>
                  </a:moveTo>
                  <a:cubicBezTo>
                    <a:pt x="12680" y="0"/>
                    <a:pt x="7930" y="2866"/>
                    <a:pt x="7930" y="6438"/>
                  </a:cubicBezTo>
                  <a:lnTo>
                    <a:pt x="7930" y="6713"/>
                  </a:lnTo>
                  <a:cubicBezTo>
                    <a:pt x="3337" y="7341"/>
                    <a:pt x="1" y="9265"/>
                    <a:pt x="1" y="11502"/>
                  </a:cubicBezTo>
                  <a:cubicBezTo>
                    <a:pt x="1" y="14289"/>
                    <a:pt x="5025" y="16527"/>
                    <a:pt x="11228" y="16527"/>
                  </a:cubicBezTo>
                  <a:cubicBezTo>
                    <a:pt x="11403" y="16532"/>
                    <a:pt x="11578" y="16534"/>
                    <a:pt x="11753" y="16534"/>
                  </a:cubicBezTo>
                  <a:cubicBezTo>
                    <a:pt x="14360" y="16534"/>
                    <a:pt x="16924" y="15989"/>
                    <a:pt x="19315" y="14996"/>
                  </a:cubicBezTo>
                  <a:cubicBezTo>
                    <a:pt x="20846" y="16056"/>
                    <a:pt x="23515" y="16762"/>
                    <a:pt x="26538" y="16762"/>
                  </a:cubicBezTo>
                  <a:cubicBezTo>
                    <a:pt x="31288" y="16762"/>
                    <a:pt x="35174" y="14996"/>
                    <a:pt x="35174" y="12837"/>
                  </a:cubicBezTo>
                  <a:cubicBezTo>
                    <a:pt x="35174" y="10913"/>
                    <a:pt x="32230" y="9304"/>
                    <a:pt x="28265" y="8950"/>
                  </a:cubicBezTo>
                  <a:cubicBezTo>
                    <a:pt x="28815" y="8205"/>
                    <a:pt x="29129" y="7341"/>
                    <a:pt x="29129" y="6438"/>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42" name="Google Shape;42;p3"/>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43" name="Google Shape;43;p3"/>
            <p:cNvSpPr/>
            <p:nvPr/>
          </p:nvSpPr>
          <p:spPr>
            <a:xfrm>
              <a:off x="4514840" y="122873"/>
              <a:ext cx="1673714" cy="797667"/>
            </a:xfrm>
            <a:custGeom>
              <a:avLst/>
              <a:gdLst/>
              <a:ahLst/>
              <a:cxnLst/>
              <a:rect l="l" t="t" r="r" b="b"/>
              <a:pathLst>
                <a:path w="35175" h="16763" extrusionOk="0">
                  <a:moveTo>
                    <a:pt x="16645" y="0"/>
                  </a:moveTo>
                  <a:cubicBezTo>
                    <a:pt x="10796" y="0"/>
                    <a:pt x="6046" y="2866"/>
                    <a:pt x="6046" y="6399"/>
                  </a:cubicBezTo>
                  <a:cubicBezTo>
                    <a:pt x="6046" y="7341"/>
                    <a:pt x="6360" y="8205"/>
                    <a:pt x="6910" y="8951"/>
                  </a:cubicBezTo>
                  <a:cubicBezTo>
                    <a:pt x="2984" y="9304"/>
                    <a:pt x="0" y="10913"/>
                    <a:pt x="40" y="12837"/>
                  </a:cubicBezTo>
                  <a:cubicBezTo>
                    <a:pt x="40" y="14996"/>
                    <a:pt x="3887" y="16763"/>
                    <a:pt x="8676" y="16763"/>
                  </a:cubicBezTo>
                  <a:cubicBezTo>
                    <a:pt x="11660" y="16763"/>
                    <a:pt x="14329" y="16056"/>
                    <a:pt x="15860" y="14996"/>
                  </a:cubicBezTo>
                  <a:cubicBezTo>
                    <a:pt x="18321" y="16018"/>
                    <a:pt x="20964" y="16529"/>
                    <a:pt x="23648" y="16529"/>
                  </a:cubicBezTo>
                  <a:cubicBezTo>
                    <a:pt x="23748" y="16529"/>
                    <a:pt x="23847" y="16528"/>
                    <a:pt x="23947" y="16527"/>
                  </a:cubicBezTo>
                  <a:cubicBezTo>
                    <a:pt x="30149" y="16527"/>
                    <a:pt x="35174" y="14289"/>
                    <a:pt x="35174" y="11502"/>
                  </a:cubicBezTo>
                  <a:cubicBezTo>
                    <a:pt x="35174" y="9225"/>
                    <a:pt x="31837" y="7341"/>
                    <a:pt x="27244" y="6713"/>
                  </a:cubicBezTo>
                  <a:lnTo>
                    <a:pt x="27244" y="6399"/>
                  </a:lnTo>
                  <a:cubicBezTo>
                    <a:pt x="27244" y="2866"/>
                    <a:pt x="22534" y="0"/>
                    <a:pt x="16645"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44" name="Google Shape;44;p3"/>
            <p:cNvSpPr/>
            <p:nvPr/>
          </p:nvSpPr>
          <p:spPr>
            <a:xfrm>
              <a:off x="6924471" y="920560"/>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45" name="Google Shape;45;p3"/>
            <p:cNvSpPr/>
            <p:nvPr/>
          </p:nvSpPr>
          <p:spPr>
            <a:xfrm>
              <a:off x="-376905" y="-1533167"/>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46" name="Google Shape;46;p3"/>
            <p:cNvSpPr/>
            <p:nvPr/>
          </p:nvSpPr>
          <p:spPr>
            <a:xfrm>
              <a:off x="5256778" y="1440279"/>
              <a:ext cx="2570740" cy="2854196"/>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47" name="Google Shape;47;p3"/>
            <p:cNvSpPr/>
            <p:nvPr/>
          </p:nvSpPr>
          <p:spPr>
            <a:xfrm>
              <a:off x="-1180550" y="1440279"/>
              <a:ext cx="2567552" cy="2854196"/>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48" name="Google Shape;48;p3"/>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49" name="Google Shape;49;p3"/>
            <p:cNvSpPr/>
            <p:nvPr/>
          </p:nvSpPr>
          <p:spPr>
            <a:xfrm>
              <a:off x="6696595"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50" name="Google Shape;50;p3"/>
            <p:cNvSpPr/>
            <p:nvPr/>
          </p:nvSpPr>
          <p:spPr>
            <a:xfrm>
              <a:off x="8679926"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51" name="Google Shape;51;p3"/>
            <p:cNvSpPr/>
            <p:nvPr/>
          </p:nvSpPr>
          <p:spPr>
            <a:xfrm>
              <a:off x="7943958"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52" name="Google Shape;52;p3"/>
            <p:cNvSpPr/>
            <p:nvPr/>
          </p:nvSpPr>
          <p:spPr>
            <a:xfrm>
              <a:off x="2641278" y="1131893"/>
              <a:ext cx="1739093" cy="2295833"/>
            </a:xfrm>
            <a:custGeom>
              <a:avLst/>
              <a:gdLst/>
              <a:ahLst/>
              <a:cxnLst/>
              <a:rect l="l" t="t" r="r" b="b"/>
              <a:pathLst>
                <a:path w="36549" h="48247" extrusionOk="0">
                  <a:moveTo>
                    <a:pt x="18255" y="0"/>
                  </a:moveTo>
                  <a:cubicBezTo>
                    <a:pt x="11739" y="0"/>
                    <a:pt x="6478" y="3415"/>
                    <a:pt x="6478" y="7577"/>
                  </a:cubicBezTo>
                  <a:cubicBezTo>
                    <a:pt x="6478" y="8008"/>
                    <a:pt x="6517" y="8401"/>
                    <a:pt x="6635" y="8794"/>
                  </a:cubicBezTo>
                  <a:cubicBezTo>
                    <a:pt x="4437" y="9893"/>
                    <a:pt x="3024" y="11620"/>
                    <a:pt x="3024" y="13504"/>
                  </a:cubicBezTo>
                  <a:cubicBezTo>
                    <a:pt x="3024" y="14996"/>
                    <a:pt x="3887" y="16370"/>
                    <a:pt x="5261" y="17391"/>
                  </a:cubicBezTo>
                  <a:cubicBezTo>
                    <a:pt x="3063" y="18490"/>
                    <a:pt x="1610" y="20217"/>
                    <a:pt x="1610" y="22141"/>
                  </a:cubicBezTo>
                  <a:cubicBezTo>
                    <a:pt x="1610" y="23868"/>
                    <a:pt x="2749" y="25399"/>
                    <a:pt x="4555" y="26459"/>
                  </a:cubicBezTo>
                  <a:cubicBezTo>
                    <a:pt x="2631" y="27558"/>
                    <a:pt x="1414" y="29168"/>
                    <a:pt x="1414" y="30934"/>
                  </a:cubicBezTo>
                  <a:cubicBezTo>
                    <a:pt x="1414" y="32426"/>
                    <a:pt x="2239" y="33800"/>
                    <a:pt x="3652" y="34820"/>
                  </a:cubicBezTo>
                  <a:cubicBezTo>
                    <a:pt x="1414" y="35920"/>
                    <a:pt x="1" y="37647"/>
                    <a:pt x="1" y="39570"/>
                  </a:cubicBezTo>
                  <a:cubicBezTo>
                    <a:pt x="1" y="42829"/>
                    <a:pt x="4123" y="45498"/>
                    <a:pt x="9226" y="45498"/>
                  </a:cubicBezTo>
                  <a:cubicBezTo>
                    <a:pt x="9501" y="45498"/>
                    <a:pt x="9815" y="45498"/>
                    <a:pt x="10129" y="45459"/>
                  </a:cubicBezTo>
                  <a:cubicBezTo>
                    <a:pt x="11621" y="47108"/>
                    <a:pt x="14683" y="48246"/>
                    <a:pt x="18255" y="48246"/>
                  </a:cubicBezTo>
                  <a:cubicBezTo>
                    <a:pt x="21827" y="48246"/>
                    <a:pt x="24929" y="47108"/>
                    <a:pt x="26420" y="45459"/>
                  </a:cubicBezTo>
                  <a:cubicBezTo>
                    <a:pt x="26695" y="45459"/>
                    <a:pt x="27009" y="45498"/>
                    <a:pt x="27323" y="45498"/>
                  </a:cubicBezTo>
                  <a:cubicBezTo>
                    <a:pt x="32387" y="45498"/>
                    <a:pt x="36548" y="42829"/>
                    <a:pt x="36548" y="39570"/>
                  </a:cubicBezTo>
                  <a:cubicBezTo>
                    <a:pt x="36509" y="37647"/>
                    <a:pt x="35096" y="35920"/>
                    <a:pt x="32858" y="34820"/>
                  </a:cubicBezTo>
                  <a:cubicBezTo>
                    <a:pt x="34272" y="33800"/>
                    <a:pt x="35096" y="32426"/>
                    <a:pt x="35096" y="30934"/>
                  </a:cubicBezTo>
                  <a:cubicBezTo>
                    <a:pt x="35096" y="29168"/>
                    <a:pt x="33879" y="27558"/>
                    <a:pt x="31955" y="26459"/>
                  </a:cubicBezTo>
                  <a:cubicBezTo>
                    <a:pt x="33761" y="25399"/>
                    <a:pt x="34900" y="23868"/>
                    <a:pt x="34900" y="22141"/>
                  </a:cubicBezTo>
                  <a:cubicBezTo>
                    <a:pt x="34900" y="20217"/>
                    <a:pt x="33447" y="18490"/>
                    <a:pt x="31249" y="17391"/>
                  </a:cubicBezTo>
                  <a:cubicBezTo>
                    <a:pt x="32623" y="16370"/>
                    <a:pt x="33486" y="14996"/>
                    <a:pt x="33486" y="13504"/>
                  </a:cubicBezTo>
                  <a:cubicBezTo>
                    <a:pt x="33486" y="11620"/>
                    <a:pt x="32073" y="9893"/>
                    <a:pt x="29875" y="8794"/>
                  </a:cubicBezTo>
                  <a:cubicBezTo>
                    <a:pt x="29993" y="8401"/>
                    <a:pt x="30032" y="8008"/>
                    <a:pt x="30032" y="7577"/>
                  </a:cubicBezTo>
                  <a:cubicBezTo>
                    <a:pt x="30032" y="3415"/>
                    <a:pt x="24772" y="0"/>
                    <a:pt x="18255" y="0"/>
                  </a:cubicBezTo>
                  <a:close/>
                </a:path>
              </a:pathLst>
            </a:custGeom>
            <a:solidFill>
              <a:srgbClr val="82A6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53" name="Google Shape;53;p3"/>
            <p:cNvSpPr/>
            <p:nvPr/>
          </p:nvSpPr>
          <p:spPr>
            <a:xfrm>
              <a:off x="3414646" y="3326715"/>
              <a:ext cx="188665" cy="971400"/>
            </a:xfrm>
            <a:custGeom>
              <a:avLst/>
              <a:gdLst/>
              <a:ahLst/>
              <a:cxnLst/>
              <a:rect l="l" t="t" r="r" b="b"/>
              <a:pathLst>
                <a:path w="3965" h="20414" extrusionOk="0">
                  <a:moveTo>
                    <a:pt x="0" y="0"/>
                  </a:moveTo>
                  <a:lnTo>
                    <a:pt x="0" y="20414"/>
                  </a:lnTo>
                  <a:lnTo>
                    <a:pt x="3965" y="20414"/>
                  </a:lnTo>
                  <a:lnTo>
                    <a:pt x="3965" y="0"/>
                  </a:lnTo>
                  <a:close/>
                </a:path>
              </a:pathLst>
            </a:custGeom>
            <a:solidFill>
              <a:srgbClr val="708C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54" name="Google Shape;54;p3"/>
            <p:cNvSpPr/>
            <p:nvPr/>
          </p:nvSpPr>
          <p:spPr>
            <a:xfrm>
              <a:off x="3452950" y="1660018"/>
              <a:ext cx="2372226" cy="2634448"/>
            </a:xfrm>
            <a:custGeom>
              <a:avLst/>
              <a:gdLst/>
              <a:ahLst/>
              <a:cxnLst/>
              <a:rect l="l" t="t" r="r" b="b"/>
              <a:pathLst>
                <a:path w="49855" h="55363" extrusionOk="0">
                  <a:moveTo>
                    <a:pt x="22979" y="0"/>
                  </a:moveTo>
                  <a:cubicBezTo>
                    <a:pt x="21167" y="0"/>
                    <a:pt x="18970" y="358"/>
                    <a:pt x="16311" y="1267"/>
                  </a:cubicBezTo>
                  <a:cubicBezTo>
                    <a:pt x="7949" y="4093"/>
                    <a:pt x="5790" y="10571"/>
                    <a:pt x="11796" y="11199"/>
                  </a:cubicBezTo>
                  <a:cubicBezTo>
                    <a:pt x="11796" y="11199"/>
                    <a:pt x="2375" y="12298"/>
                    <a:pt x="2375" y="18500"/>
                  </a:cubicBezTo>
                  <a:cubicBezTo>
                    <a:pt x="2375" y="21544"/>
                    <a:pt x="4379" y="22319"/>
                    <a:pt x="6420" y="22319"/>
                  </a:cubicBezTo>
                  <a:cubicBezTo>
                    <a:pt x="8029" y="22319"/>
                    <a:pt x="9662" y="21837"/>
                    <a:pt x="10354" y="21605"/>
                  </a:cubicBezTo>
                  <a:lnTo>
                    <a:pt x="10354" y="21605"/>
                  </a:lnTo>
                  <a:cubicBezTo>
                    <a:pt x="8506" y="22289"/>
                    <a:pt x="1" y="25840"/>
                    <a:pt x="4495" y="31808"/>
                  </a:cubicBezTo>
                  <a:cubicBezTo>
                    <a:pt x="4495" y="31808"/>
                    <a:pt x="6651" y="33537"/>
                    <a:pt x="9332" y="33537"/>
                  </a:cubicBezTo>
                  <a:cubicBezTo>
                    <a:pt x="10869" y="33537"/>
                    <a:pt x="12578" y="32968"/>
                    <a:pt x="14152" y="31180"/>
                  </a:cubicBezTo>
                  <a:lnTo>
                    <a:pt x="14152" y="31180"/>
                  </a:lnTo>
                  <a:cubicBezTo>
                    <a:pt x="14151" y="31181"/>
                    <a:pt x="11247" y="34792"/>
                    <a:pt x="14466" y="36323"/>
                  </a:cubicBezTo>
                  <a:cubicBezTo>
                    <a:pt x="14949" y="36547"/>
                    <a:pt x="15420" y="36639"/>
                    <a:pt x="15880" y="36639"/>
                  </a:cubicBezTo>
                  <a:cubicBezTo>
                    <a:pt x="18026" y="36639"/>
                    <a:pt x="19922" y="34633"/>
                    <a:pt x="21568" y="34633"/>
                  </a:cubicBezTo>
                  <a:cubicBezTo>
                    <a:pt x="21921" y="34633"/>
                    <a:pt x="22262" y="34725"/>
                    <a:pt x="22592" y="34949"/>
                  </a:cubicBezTo>
                  <a:cubicBezTo>
                    <a:pt x="22592" y="34949"/>
                    <a:pt x="26871" y="40170"/>
                    <a:pt x="24319" y="55362"/>
                  </a:cubicBezTo>
                  <a:lnTo>
                    <a:pt x="29069" y="55362"/>
                  </a:lnTo>
                  <a:cubicBezTo>
                    <a:pt x="29069" y="55362"/>
                    <a:pt x="25183" y="37854"/>
                    <a:pt x="31307" y="34085"/>
                  </a:cubicBezTo>
                  <a:cubicBezTo>
                    <a:pt x="31307" y="34085"/>
                    <a:pt x="31834" y="33771"/>
                    <a:pt x="32605" y="33771"/>
                  </a:cubicBezTo>
                  <a:cubicBezTo>
                    <a:pt x="33351" y="33771"/>
                    <a:pt x="34325" y="34065"/>
                    <a:pt x="35271" y="35224"/>
                  </a:cubicBezTo>
                  <a:cubicBezTo>
                    <a:pt x="35792" y="35861"/>
                    <a:pt x="36708" y="36162"/>
                    <a:pt x="37761" y="36162"/>
                  </a:cubicBezTo>
                  <a:cubicBezTo>
                    <a:pt x="40597" y="36162"/>
                    <a:pt x="44433" y="33980"/>
                    <a:pt x="44261" y="30317"/>
                  </a:cubicBezTo>
                  <a:cubicBezTo>
                    <a:pt x="44149" y="27477"/>
                    <a:pt x="42879" y="26866"/>
                    <a:pt x="41806" y="26866"/>
                  </a:cubicBezTo>
                  <a:cubicBezTo>
                    <a:pt x="41725" y="26866"/>
                    <a:pt x="41646" y="26869"/>
                    <a:pt x="41568" y="26876"/>
                  </a:cubicBezTo>
                  <a:lnTo>
                    <a:pt x="41568" y="26876"/>
                  </a:lnTo>
                  <a:cubicBezTo>
                    <a:pt x="44176" y="26065"/>
                    <a:pt x="49855" y="23654"/>
                    <a:pt x="49521" y="18108"/>
                  </a:cubicBezTo>
                  <a:cubicBezTo>
                    <a:pt x="49304" y="14486"/>
                    <a:pt x="46911" y="13588"/>
                    <a:pt x="44592" y="13588"/>
                  </a:cubicBezTo>
                  <a:cubicBezTo>
                    <a:pt x="42310" y="13588"/>
                    <a:pt x="40100" y="14457"/>
                    <a:pt x="40100" y="14457"/>
                  </a:cubicBezTo>
                  <a:cubicBezTo>
                    <a:pt x="40100" y="14457"/>
                    <a:pt x="47598" y="11159"/>
                    <a:pt x="44379" y="8058"/>
                  </a:cubicBezTo>
                  <a:cubicBezTo>
                    <a:pt x="43412" y="7127"/>
                    <a:pt x="42381" y="6801"/>
                    <a:pt x="41412" y="6801"/>
                  </a:cubicBezTo>
                  <a:cubicBezTo>
                    <a:pt x="39173" y="6801"/>
                    <a:pt x="37264" y="8542"/>
                    <a:pt x="37235" y="8568"/>
                  </a:cubicBezTo>
                  <a:lnTo>
                    <a:pt x="37235" y="8568"/>
                  </a:lnTo>
                  <a:cubicBezTo>
                    <a:pt x="37275" y="8531"/>
                    <a:pt x="40956" y="5144"/>
                    <a:pt x="39668" y="3426"/>
                  </a:cubicBezTo>
                  <a:cubicBezTo>
                    <a:pt x="39279" y="2903"/>
                    <a:pt x="38471" y="2685"/>
                    <a:pt x="37491" y="2685"/>
                  </a:cubicBezTo>
                  <a:cubicBezTo>
                    <a:pt x="35310" y="2685"/>
                    <a:pt x="32275" y="3765"/>
                    <a:pt x="31110" y="4957"/>
                  </a:cubicBezTo>
                  <a:cubicBezTo>
                    <a:pt x="31110" y="4926"/>
                    <a:pt x="29698" y="0"/>
                    <a:pt x="22979"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55" name="Google Shape;55;p3"/>
            <p:cNvSpPr/>
            <p:nvPr/>
          </p:nvSpPr>
          <p:spPr>
            <a:xfrm>
              <a:off x="5183548" y="3625585"/>
              <a:ext cx="194327" cy="691220"/>
            </a:xfrm>
            <a:custGeom>
              <a:avLst/>
              <a:gdLst/>
              <a:ahLst/>
              <a:cxnLst/>
              <a:rect l="l" t="t" r="r" b="b"/>
              <a:pathLst>
                <a:path w="4084" h="14526" extrusionOk="0">
                  <a:moveTo>
                    <a:pt x="1" y="0"/>
                  </a:moveTo>
                  <a:lnTo>
                    <a:pt x="1" y="14525"/>
                  </a:lnTo>
                  <a:lnTo>
                    <a:pt x="4083" y="14525"/>
                  </a:lnTo>
                  <a:lnTo>
                    <a:pt x="4083" y="0"/>
                  </a:lnTo>
                  <a:close/>
                </a:path>
              </a:pathLst>
            </a:custGeom>
            <a:solidFill>
              <a:srgbClr val="82A6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56" name="Google Shape;56;p3"/>
            <p:cNvSpPr/>
            <p:nvPr/>
          </p:nvSpPr>
          <p:spPr>
            <a:xfrm>
              <a:off x="4341136" y="1752044"/>
              <a:ext cx="1881031" cy="2138517"/>
            </a:xfrm>
            <a:custGeom>
              <a:avLst/>
              <a:gdLst/>
              <a:ahLst/>
              <a:cxnLst/>
              <a:rect l="l" t="t" r="r" b="b"/>
              <a:pathLst>
                <a:path w="39532" h="44941" extrusionOk="0">
                  <a:moveTo>
                    <a:pt x="19510" y="0"/>
                  </a:moveTo>
                  <a:cubicBezTo>
                    <a:pt x="19510" y="13975"/>
                    <a:pt x="10560" y="20178"/>
                    <a:pt x="4201" y="21356"/>
                  </a:cubicBezTo>
                  <a:cubicBezTo>
                    <a:pt x="4874" y="21560"/>
                    <a:pt x="5558" y="21647"/>
                    <a:pt x="6235" y="21647"/>
                  </a:cubicBezTo>
                  <a:cubicBezTo>
                    <a:pt x="9974" y="21647"/>
                    <a:pt x="13465" y="19000"/>
                    <a:pt x="13465" y="19000"/>
                  </a:cubicBezTo>
                  <a:lnTo>
                    <a:pt x="13465" y="19040"/>
                  </a:lnTo>
                  <a:cubicBezTo>
                    <a:pt x="11110" y="22102"/>
                    <a:pt x="7694" y="24182"/>
                    <a:pt x="3886" y="24810"/>
                  </a:cubicBezTo>
                  <a:cubicBezTo>
                    <a:pt x="3886" y="24810"/>
                    <a:pt x="5143" y="25553"/>
                    <a:pt x="7418" y="25553"/>
                  </a:cubicBezTo>
                  <a:cubicBezTo>
                    <a:pt x="8409" y="25553"/>
                    <a:pt x="9594" y="25412"/>
                    <a:pt x="10953" y="25006"/>
                  </a:cubicBezTo>
                  <a:lnTo>
                    <a:pt x="10953" y="25006"/>
                  </a:lnTo>
                  <a:cubicBezTo>
                    <a:pt x="8676" y="28343"/>
                    <a:pt x="5574" y="30973"/>
                    <a:pt x="1924" y="32661"/>
                  </a:cubicBezTo>
                  <a:cubicBezTo>
                    <a:pt x="1962" y="32700"/>
                    <a:pt x="2102" y="32717"/>
                    <a:pt x="2320" y="32717"/>
                  </a:cubicBezTo>
                  <a:cubicBezTo>
                    <a:pt x="3668" y="32717"/>
                    <a:pt x="8017" y="32042"/>
                    <a:pt x="10010" y="31366"/>
                  </a:cubicBezTo>
                  <a:lnTo>
                    <a:pt x="10010" y="31366"/>
                  </a:lnTo>
                  <a:cubicBezTo>
                    <a:pt x="8597" y="34232"/>
                    <a:pt x="5260" y="39178"/>
                    <a:pt x="0" y="39845"/>
                  </a:cubicBezTo>
                  <a:cubicBezTo>
                    <a:pt x="0" y="39845"/>
                    <a:pt x="1511" y="40159"/>
                    <a:pt x="3602" y="40159"/>
                  </a:cubicBezTo>
                  <a:cubicBezTo>
                    <a:pt x="5692" y="40159"/>
                    <a:pt x="8362" y="39845"/>
                    <a:pt x="10678" y="38589"/>
                  </a:cubicBezTo>
                  <a:lnTo>
                    <a:pt x="10678" y="38589"/>
                  </a:lnTo>
                  <a:cubicBezTo>
                    <a:pt x="10364" y="39374"/>
                    <a:pt x="7262" y="43889"/>
                    <a:pt x="4201" y="44831"/>
                  </a:cubicBezTo>
                  <a:cubicBezTo>
                    <a:pt x="5130" y="44881"/>
                    <a:pt x="6003" y="44904"/>
                    <a:pt x="6824" y="44904"/>
                  </a:cubicBezTo>
                  <a:cubicBezTo>
                    <a:pt x="18314" y="44904"/>
                    <a:pt x="19510" y="40356"/>
                    <a:pt x="19510" y="40356"/>
                  </a:cubicBezTo>
                  <a:cubicBezTo>
                    <a:pt x="19510" y="40356"/>
                    <a:pt x="20298" y="44941"/>
                    <a:pt x="32995" y="44941"/>
                  </a:cubicBezTo>
                  <a:cubicBezTo>
                    <a:pt x="33590" y="44941"/>
                    <a:pt x="34211" y="44930"/>
                    <a:pt x="34860" y="44909"/>
                  </a:cubicBezTo>
                  <a:cubicBezTo>
                    <a:pt x="34860" y="44909"/>
                    <a:pt x="27990" y="41141"/>
                    <a:pt x="27990" y="38864"/>
                  </a:cubicBezTo>
                  <a:lnTo>
                    <a:pt x="27990" y="38864"/>
                  </a:lnTo>
                  <a:cubicBezTo>
                    <a:pt x="30500" y="40438"/>
                    <a:pt x="33243" y="40849"/>
                    <a:pt x="35425" y="40849"/>
                  </a:cubicBezTo>
                  <a:cubicBezTo>
                    <a:pt x="37815" y="40849"/>
                    <a:pt x="39531" y="40356"/>
                    <a:pt x="39531" y="40356"/>
                  </a:cubicBezTo>
                  <a:cubicBezTo>
                    <a:pt x="34271" y="39649"/>
                    <a:pt x="30463" y="34389"/>
                    <a:pt x="29050" y="31523"/>
                  </a:cubicBezTo>
                  <a:lnTo>
                    <a:pt x="29050" y="31523"/>
                  </a:lnTo>
                  <a:cubicBezTo>
                    <a:pt x="30795" y="32125"/>
                    <a:pt x="34616" y="33142"/>
                    <a:pt x="36305" y="33142"/>
                  </a:cubicBezTo>
                  <a:cubicBezTo>
                    <a:pt x="36820" y="33142"/>
                    <a:pt x="37136" y="33048"/>
                    <a:pt x="37136" y="32818"/>
                  </a:cubicBezTo>
                  <a:cubicBezTo>
                    <a:pt x="32190" y="30188"/>
                    <a:pt x="29364" y="27283"/>
                    <a:pt x="27754" y="24849"/>
                  </a:cubicBezTo>
                  <a:lnTo>
                    <a:pt x="27754" y="24849"/>
                  </a:lnTo>
                  <a:cubicBezTo>
                    <a:pt x="29390" y="25399"/>
                    <a:pt x="30794" y="25582"/>
                    <a:pt x="31940" y="25582"/>
                  </a:cubicBezTo>
                  <a:cubicBezTo>
                    <a:pt x="34231" y="25582"/>
                    <a:pt x="35488" y="24849"/>
                    <a:pt x="35488" y="24849"/>
                  </a:cubicBezTo>
                  <a:cubicBezTo>
                    <a:pt x="32151" y="24261"/>
                    <a:pt x="29128" y="22612"/>
                    <a:pt x="26812" y="20139"/>
                  </a:cubicBezTo>
                  <a:lnTo>
                    <a:pt x="26812" y="20139"/>
                  </a:lnTo>
                  <a:cubicBezTo>
                    <a:pt x="28739" y="21492"/>
                    <a:pt x="30806" y="21838"/>
                    <a:pt x="32363" y="21838"/>
                  </a:cubicBezTo>
                  <a:cubicBezTo>
                    <a:pt x="33787" y="21838"/>
                    <a:pt x="34785" y="21548"/>
                    <a:pt x="34860" y="21473"/>
                  </a:cubicBezTo>
                  <a:cubicBezTo>
                    <a:pt x="30698" y="21473"/>
                    <a:pt x="19510" y="14093"/>
                    <a:pt x="19510" y="79"/>
                  </a:cubicBezTo>
                  <a:lnTo>
                    <a:pt x="19510"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57" name="Google Shape;57;p3"/>
            <p:cNvSpPr/>
            <p:nvPr/>
          </p:nvSpPr>
          <p:spPr>
            <a:xfrm>
              <a:off x="1834363" y="3511623"/>
              <a:ext cx="222305" cy="784629"/>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58" name="Google Shape;58;p3"/>
            <p:cNvSpPr/>
            <p:nvPr/>
          </p:nvSpPr>
          <p:spPr>
            <a:xfrm>
              <a:off x="876087" y="1329886"/>
              <a:ext cx="2140689" cy="2485793"/>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59" name="Google Shape;59;p3"/>
            <p:cNvSpPr/>
            <p:nvPr/>
          </p:nvSpPr>
          <p:spPr>
            <a:xfrm>
              <a:off x="1801721" y="1864246"/>
              <a:ext cx="2187177" cy="2430214"/>
            </a:xfrm>
            <a:custGeom>
              <a:avLst/>
              <a:gdLst/>
              <a:ahLst/>
              <a:cxnLst/>
              <a:rect l="l" t="t" r="r" b="b"/>
              <a:pathLst>
                <a:path w="45966" h="51071" extrusionOk="0">
                  <a:moveTo>
                    <a:pt x="21184" y="0"/>
                  </a:moveTo>
                  <a:cubicBezTo>
                    <a:pt x="19510" y="0"/>
                    <a:pt x="17477" y="332"/>
                    <a:pt x="15015" y="1175"/>
                  </a:cubicBezTo>
                  <a:cubicBezTo>
                    <a:pt x="7321" y="3805"/>
                    <a:pt x="5319" y="9772"/>
                    <a:pt x="10854" y="10361"/>
                  </a:cubicBezTo>
                  <a:cubicBezTo>
                    <a:pt x="10854" y="10361"/>
                    <a:pt x="2178" y="11343"/>
                    <a:pt x="2178" y="17074"/>
                  </a:cubicBezTo>
                  <a:cubicBezTo>
                    <a:pt x="2178" y="19911"/>
                    <a:pt x="4038" y="20632"/>
                    <a:pt x="5929" y="20632"/>
                  </a:cubicBezTo>
                  <a:cubicBezTo>
                    <a:pt x="7411" y="20632"/>
                    <a:pt x="8913" y="20189"/>
                    <a:pt x="9552" y="19975"/>
                  </a:cubicBezTo>
                  <a:lnTo>
                    <a:pt x="9552" y="19975"/>
                  </a:lnTo>
                  <a:cubicBezTo>
                    <a:pt x="7841" y="20609"/>
                    <a:pt x="0" y="23887"/>
                    <a:pt x="4141" y="29361"/>
                  </a:cubicBezTo>
                  <a:cubicBezTo>
                    <a:pt x="4141" y="29361"/>
                    <a:pt x="6135" y="30944"/>
                    <a:pt x="8606" y="30944"/>
                  </a:cubicBezTo>
                  <a:cubicBezTo>
                    <a:pt x="10026" y="30944"/>
                    <a:pt x="11605" y="30421"/>
                    <a:pt x="13052" y="28772"/>
                  </a:cubicBezTo>
                  <a:lnTo>
                    <a:pt x="13052" y="28772"/>
                  </a:lnTo>
                  <a:cubicBezTo>
                    <a:pt x="13051" y="28773"/>
                    <a:pt x="10383" y="32109"/>
                    <a:pt x="13327" y="33483"/>
                  </a:cubicBezTo>
                  <a:cubicBezTo>
                    <a:pt x="13783" y="33699"/>
                    <a:pt x="14228" y="33788"/>
                    <a:pt x="14662" y="33788"/>
                  </a:cubicBezTo>
                  <a:cubicBezTo>
                    <a:pt x="16633" y="33788"/>
                    <a:pt x="18378" y="31962"/>
                    <a:pt x="19895" y="31962"/>
                  </a:cubicBezTo>
                  <a:cubicBezTo>
                    <a:pt x="20229" y="31962"/>
                    <a:pt x="20552" y="32050"/>
                    <a:pt x="20864" y="32266"/>
                  </a:cubicBezTo>
                  <a:cubicBezTo>
                    <a:pt x="20864" y="32266"/>
                    <a:pt x="24790" y="37056"/>
                    <a:pt x="22434" y="51070"/>
                  </a:cubicBezTo>
                  <a:lnTo>
                    <a:pt x="26792" y="51070"/>
                  </a:lnTo>
                  <a:cubicBezTo>
                    <a:pt x="26792" y="51070"/>
                    <a:pt x="23219" y="34936"/>
                    <a:pt x="28833" y="31442"/>
                  </a:cubicBezTo>
                  <a:cubicBezTo>
                    <a:pt x="28833" y="31442"/>
                    <a:pt x="29313" y="31162"/>
                    <a:pt x="30020" y="31162"/>
                  </a:cubicBezTo>
                  <a:cubicBezTo>
                    <a:pt x="30714" y="31162"/>
                    <a:pt x="31628" y="31432"/>
                    <a:pt x="32523" y="32502"/>
                  </a:cubicBezTo>
                  <a:cubicBezTo>
                    <a:pt x="33003" y="33099"/>
                    <a:pt x="33849" y="33381"/>
                    <a:pt x="34822" y="33381"/>
                  </a:cubicBezTo>
                  <a:cubicBezTo>
                    <a:pt x="37428" y="33381"/>
                    <a:pt x="40949" y="31361"/>
                    <a:pt x="40806" y="27987"/>
                  </a:cubicBezTo>
                  <a:cubicBezTo>
                    <a:pt x="40695" y="25353"/>
                    <a:pt x="39548" y="24778"/>
                    <a:pt x="38569" y="24778"/>
                  </a:cubicBezTo>
                  <a:cubicBezTo>
                    <a:pt x="38510" y="24778"/>
                    <a:pt x="38451" y="24780"/>
                    <a:pt x="38393" y="24784"/>
                  </a:cubicBezTo>
                  <a:lnTo>
                    <a:pt x="38393" y="24784"/>
                  </a:lnTo>
                  <a:cubicBezTo>
                    <a:pt x="40825" y="24010"/>
                    <a:pt x="45965" y="21767"/>
                    <a:pt x="45635" y="16721"/>
                  </a:cubicBezTo>
                  <a:cubicBezTo>
                    <a:pt x="45437" y="13374"/>
                    <a:pt x="43230" y="12545"/>
                    <a:pt x="41093" y="12545"/>
                  </a:cubicBezTo>
                  <a:cubicBezTo>
                    <a:pt x="38993" y="12545"/>
                    <a:pt x="36959" y="13345"/>
                    <a:pt x="36959" y="13345"/>
                  </a:cubicBezTo>
                  <a:cubicBezTo>
                    <a:pt x="36959" y="13345"/>
                    <a:pt x="43868" y="10283"/>
                    <a:pt x="40924" y="7417"/>
                  </a:cubicBezTo>
                  <a:cubicBezTo>
                    <a:pt x="40028" y="6556"/>
                    <a:pt x="39071" y="6255"/>
                    <a:pt x="38171" y="6255"/>
                  </a:cubicBezTo>
                  <a:cubicBezTo>
                    <a:pt x="36095" y="6255"/>
                    <a:pt x="34322" y="7859"/>
                    <a:pt x="34290" y="7888"/>
                  </a:cubicBezTo>
                  <a:lnTo>
                    <a:pt x="34290" y="7888"/>
                  </a:lnTo>
                  <a:cubicBezTo>
                    <a:pt x="34334" y="7848"/>
                    <a:pt x="37737" y="4737"/>
                    <a:pt x="36566" y="3138"/>
                  </a:cubicBezTo>
                  <a:cubicBezTo>
                    <a:pt x="36200" y="2649"/>
                    <a:pt x="35449" y="2446"/>
                    <a:pt x="34541" y="2446"/>
                  </a:cubicBezTo>
                  <a:cubicBezTo>
                    <a:pt x="32530" y="2446"/>
                    <a:pt x="29746" y="3443"/>
                    <a:pt x="28637" y="4551"/>
                  </a:cubicBezTo>
                  <a:lnTo>
                    <a:pt x="28637" y="4551"/>
                  </a:lnTo>
                  <a:cubicBezTo>
                    <a:pt x="28654" y="4504"/>
                    <a:pt x="27352" y="0"/>
                    <a:pt x="21184" y="0"/>
                  </a:cubicBezTo>
                  <a:close/>
                </a:path>
              </a:pathLst>
            </a:custGeom>
            <a:solidFill>
              <a:srgbClr val="9ABC4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60" name="Google Shape;60;p3"/>
            <p:cNvSpPr/>
            <p:nvPr/>
          </p:nvSpPr>
          <p:spPr>
            <a:xfrm>
              <a:off x="155060" y="1438233"/>
              <a:ext cx="1572840" cy="2071661"/>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61" name="Google Shape;61;p3"/>
            <p:cNvSpPr/>
            <p:nvPr/>
          </p:nvSpPr>
          <p:spPr>
            <a:xfrm>
              <a:off x="855579" y="3418218"/>
              <a:ext cx="170012" cy="878038"/>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grpSp>
      <p:sp>
        <p:nvSpPr>
          <p:cNvPr id="62" name="Google Shape;62;p3"/>
          <p:cNvSpPr txBox="1">
            <a:spLocks noGrp="1"/>
          </p:cNvSpPr>
          <p:nvPr>
            <p:ph type="title"/>
          </p:nvPr>
        </p:nvSpPr>
        <p:spPr>
          <a:xfrm>
            <a:off x="2197176" y="1620333"/>
            <a:ext cx="3430800" cy="1894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5940">
                <a:solidFill>
                  <a:srgbClr val="FFFFFF"/>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3" name="Google Shape;63;p3"/>
          <p:cNvSpPr txBox="1">
            <a:spLocks noGrp="1"/>
          </p:cNvSpPr>
          <p:nvPr>
            <p:ph type="title" idx="2" hasCustomPrompt="1"/>
          </p:nvPr>
        </p:nvSpPr>
        <p:spPr>
          <a:xfrm>
            <a:off x="7678176" y="2481600"/>
            <a:ext cx="2527200" cy="18948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6000"/>
              <a:buNone/>
              <a:defRPr sz="9000">
                <a:solidFill>
                  <a:srgbClr val="FFFFFF"/>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64" name="Google Shape;64;p3"/>
          <p:cNvSpPr txBox="1">
            <a:spLocks noGrp="1"/>
          </p:cNvSpPr>
          <p:nvPr>
            <p:ph type="subTitle" idx="1"/>
          </p:nvPr>
        </p:nvSpPr>
        <p:spPr>
          <a:xfrm>
            <a:off x="2007576" y="4669133"/>
            <a:ext cx="3810000" cy="918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800"/>
              <a:buNone/>
              <a:defRPr sz="1800">
                <a:solidFill>
                  <a:srgbClr val="FFFFFF"/>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756141690"/>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65"/>
        <p:cNvGrpSpPr/>
        <p:nvPr/>
      </p:nvGrpSpPr>
      <p:grpSpPr>
        <a:xfrm>
          <a:off x="0" y="0"/>
          <a:ext cx="0" cy="0"/>
          <a:chOff x="0" y="0"/>
          <a:chExt cx="0" cy="0"/>
        </a:xfrm>
      </p:grpSpPr>
      <p:sp>
        <p:nvSpPr>
          <p:cNvPr id="66" name="Google Shape;66;p4"/>
          <p:cNvSpPr txBox="1">
            <a:spLocks noGrp="1"/>
          </p:cNvSpPr>
          <p:nvPr>
            <p:ph type="body" idx="1"/>
          </p:nvPr>
        </p:nvSpPr>
        <p:spPr>
          <a:xfrm>
            <a:off x="950967" y="1536633"/>
            <a:ext cx="10290400" cy="4602000"/>
          </a:xfrm>
          <a:prstGeom prst="rect">
            <a:avLst/>
          </a:prstGeom>
        </p:spPr>
        <p:txBody>
          <a:bodyPr spcFirstLastPara="1" wrap="square" lIns="91425" tIns="91425" rIns="91425" bIns="91425" anchor="t" anchorCtr="0">
            <a:normAutofit/>
          </a:bodyPr>
          <a:lstStyle>
            <a:lvl1pPr marL="457200" lvl="0" indent="-304800">
              <a:lnSpc>
                <a:spcPct val="100000"/>
              </a:lnSpc>
              <a:spcBef>
                <a:spcPts val="0"/>
              </a:spcBef>
              <a:spcAft>
                <a:spcPts val="0"/>
              </a:spcAft>
              <a:buClr>
                <a:srgbClr val="434343"/>
              </a:buClr>
              <a:buSzPts val="1200"/>
              <a:buFont typeface="Anaheim"/>
              <a:buAutoNum type="arabicPeriod"/>
              <a:defRPr sz="1200"/>
            </a:lvl1pPr>
            <a:lvl2pPr marL="914400" lvl="1" indent="-304800">
              <a:spcBef>
                <a:spcPts val="0"/>
              </a:spcBef>
              <a:spcAft>
                <a:spcPts val="0"/>
              </a:spcAft>
              <a:buClr>
                <a:srgbClr val="434343"/>
              </a:buClr>
              <a:buSzPts val="1200"/>
              <a:buFont typeface="Roboto Condensed"/>
              <a:buAutoNum type="alphaLcPeriod"/>
              <a:defRPr/>
            </a:lvl2pPr>
            <a:lvl3pPr marL="1371600" lvl="2" indent="-304800">
              <a:spcBef>
                <a:spcPts val="0"/>
              </a:spcBef>
              <a:spcAft>
                <a:spcPts val="0"/>
              </a:spcAft>
              <a:buClr>
                <a:srgbClr val="434343"/>
              </a:buClr>
              <a:buSzPts val="1200"/>
              <a:buFont typeface="Roboto Condensed"/>
              <a:buAutoNum type="romanLcPeriod"/>
              <a:defRPr/>
            </a:lvl3pPr>
            <a:lvl4pPr marL="1828800" lvl="3" indent="-304800">
              <a:spcBef>
                <a:spcPts val="0"/>
              </a:spcBef>
              <a:spcAft>
                <a:spcPts val="0"/>
              </a:spcAft>
              <a:buClr>
                <a:srgbClr val="434343"/>
              </a:buClr>
              <a:buSzPts val="1200"/>
              <a:buFont typeface="Roboto Condensed"/>
              <a:buAutoNum type="arabicPeriod"/>
              <a:defRPr/>
            </a:lvl4pPr>
            <a:lvl5pPr marL="2286000" lvl="4" indent="-304800">
              <a:spcBef>
                <a:spcPts val="0"/>
              </a:spcBef>
              <a:spcAft>
                <a:spcPts val="0"/>
              </a:spcAft>
              <a:buClr>
                <a:srgbClr val="434343"/>
              </a:buClr>
              <a:buSzPts val="1200"/>
              <a:buFont typeface="Roboto Condensed"/>
              <a:buAutoNum type="alphaLcPeriod"/>
              <a:defRPr/>
            </a:lvl5pPr>
            <a:lvl6pPr marL="2743200" lvl="5" indent="-304800">
              <a:spcBef>
                <a:spcPts val="0"/>
              </a:spcBef>
              <a:spcAft>
                <a:spcPts val="0"/>
              </a:spcAft>
              <a:buClr>
                <a:srgbClr val="434343"/>
              </a:buClr>
              <a:buSzPts val="1200"/>
              <a:buFont typeface="Roboto Condensed"/>
              <a:buAutoNum type="romanLcPeriod"/>
              <a:defRPr/>
            </a:lvl6pPr>
            <a:lvl7pPr marL="3200400" lvl="6" indent="-304800">
              <a:spcBef>
                <a:spcPts val="0"/>
              </a:spcBef>
              <a:spcAft>
                <a:spcPts val="0"/>
              </a:spcAft>
              <a:buClr>
                <a:srgbClr val="434343"/>
              </a:buClr>
              <a:buSzPts val="1200"/>
              <a:buFont typeface="Roboto Condensed"/>
              <a:buAutoNum type="arabicPeriod"/>
              <a:defRPr/>
            </a:lvl7pPr>
            <a:lvl8pPr marL="3657600" lvl="7" indent="-304800">
              <a:spcBef>
                <a:spcPts val="0"/>
              </a:spcBef>
              <a:spcAft>
                <a:spcPts val="0"/>
              </a:spcAft>
              <a:buClr>
                <a:srgbClr val="434343"/>
              </a:buClr>
              <a:buSzPts val="1200"/>
              <a:buFont typeface="Roboto Condensed"/>
              <a:buAutoNum type="alphaLcPeriod"/>
              <a:defRPr/>
            </a:lvl8pPr>
            <a:lvl9pPr marL="4114800" lvl="8" indent="-304800">
              <a:spcBef>
                <a:spcPts val="0"/>
              </a:spcBef>
              <a:spcAft>
                <a:spcPts val="0"/>
              </a:spcAft>
              <a:buClr>
                <a:srgbClr val="434343"/>
              </a:buClr>
              <a:buSzPts val="1200"/>
              <a:buFont typeface="Roboto Condensed"/>
              <a:buAutoNum type="romanLcPeriod"/>
              <a:defRPr/>
            </a:lvl9pPr>
          </a:lstStyle>
          <a:p>
            <a:endParaRPr/>
          </a:p>
        </p:txBody>
      </p:sp>
      <p:sp>
        <p:nvSpPr>
          <p:cNvPr id="67" name="Google Shape;67;p4"/>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3800">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68" name="Google Shape;68;p4"/>
          <p:cNvGrpSpPr/>
          <p:nvPr/>
        </p:nvGrpSpPr>
        <p:grpSpPr>
          <a:xfrm>
            <a:off x="-502540" y="266568"/>
            <a:ext cx="14183895" cy="1497563"/>
            <a:chOff x="-376905" y="199925"/>
            <a:chExt cx="10637921" cy="1123172"/>
          </a:xfrm>
        </p:grpSpPr>
        <p:sp>
          <p:nvSpPr>
            <p:cNvPr id="69" name="Google Shape;69;p4"/>
            <p:cNvSpPr/>
            <p:nvPr/>
          </p:nvSpPr>
          <p:spPr>
            <a:xfrm>
              <a:off x="8587302" y="1999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70" name="Google Shape;70;p4"/>
            <p:cNvSpPr/>
            <p:nvPr/>
          </p:nvSpPr>
          <p:spPr>
            <a:xfrm>
              <a:off x="6924471" y="768160"/>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71" name="Google Shape;71;p4"/>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grpSp>
      <p:grpSp>
        <p:nvGrpSpPr>
          <p:cNvPr id="72" name="Google Shape;72;p4"/>
          <p:cNvGrpSpPr/>
          <p:nvPr/>
        </p:nvGrpSpPr>
        <p:grpSpPr>
          <a:xfrm>
            <a:off x="-7" y="6141742"/>
            <a:ext cx="12192323" cy="956535"/>
            <a:chOff x="-179259" y="4444489"/>
            <a:chExt cx="9944799" cy="717401"/>
          </a:xfrm>
        </p:grpSpPr>
        <p:sp>
          <p:nvSpPr>
            <p:cNvPr id="73" name="Google Shape;73;p4"/>
            <p:cNvSpPr/>
            <p:nvPr/>
          </p:nvSpPr>
          <p:spPr>
            <a:xfrm>
              <a:off x="-179250" y="4444489"/>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74" name="Google Shape;74;p4"/>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grpSp>
      <p:grpSp>
        <p:nvGrpSpPr>
          <p:cNvPr id="75" name="Google Shape;75;p4"/>
          <p:cNvGrpSpPr/>
          <p:nvPr/>
        </p:nvGrpSpPr>
        <p:grpSpPr>
          <a:xfrm flipH="1">
            <a:off x="10289369" y="4952885"/>
            <a:ext cx="3668707" cy="1827857"/>
            <a:chOff x="404850" y="2182975"/>
            <a:chExt cx="2230850" cy="1111475"/>
          </a:xfrm>
        </p:grpSpPr>
        <p:sp>
          <p:nvSpPr>
            <p:cNvPr id="76" name="Google Shape;76;p4"/>
            <p:cNvSpPr/>
            <p:nvPr/>
          </p:nvSpPr>
          <p:spPr>
            <a:xfrm>
              <a:off x="433900" y="2658925"/>
              <a:ext cx="69650" cy="69650"/>
            </a:xfrm>
            <a:custGeom>
              <a:avLst/>
              <a:gdLst/>
              <a:ahLst/>
              <a:cxnLst/>
              <a:rect l="l" t="t" r="r" b="b"/>
              <a:pathLst>
                <a:path w="2786" h="2786" extrusionOk="0">
                  <a:moveTo>
                    <a:pt x="1401" y="0"/>
                  </a:moveTo>
                  <a:cubicBezTo>
                    <a:pt x="621" y="0"/>
                    <a:pt x="0" y="621"/>
                    <a:pt x="0" y="1385"/>
                  </a:cubicBezTo>
                  <a:cubicBezTo>
                    <a:pt x="0" y="2165"/>
                    <a:pt x="621" y="2786"/>
                    <a:pt x="1401" y="2786"/>
                  </a:cubicBezTo>
                  <a:cubicBezTo>
                    <a:pt x="2165" y="2786"/>
                    <a:pt x="2786" y="2165"/>
                    <a:pt x="2786" y="1385"/>
                  </a:cubicBezTo>
                  <a:cubicBezTo>
                    <a:pt x="2786" y="621"/>
                    <a:pt x="2165" y="0"/>
                    <a:pt x="1401" y="0"/>
                  </a:cubicBezTo>
                  <a:close/>
                </a:path>
              </a:pathLst>
            </a:custGeom>
            <a:solidFill>
              <a:srgbClr val="E1556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77" name="Google Shape;77;p4"/>
            <p:cNvSpPr/>
            <p:nvPr/>
          </p:nvSpPr>
          <p:spPr>
            <a:xfrm>
              <a:off x="709675" y="2182975"/>
              <a:ext cx="70050" cy="69675"/>
            </a:xfrm>
            <a:custGeom>
              <a:avLst/>
              <a:gdLst/>
              <a:ahLst/>
              <a:cxnLst/>
              <a:rect l="l" t="t" r="r" b="b"/>
              <a:pathLst>
                <a:path w="2802" h="2787" extrusionOk="0">
                  <a:moveTo>
                    <a:pt x="1401" y="1"/>
                  </a:moveTo>
                  <a:cubicBezTo>
                    <a:pt x="637" y="1"/>
                    <a:pt x="0" y="622"/>
                    <a:pt x="0" y="1386"/>
                  </a:cubicBezTo>
                  <a:cubicBezTo>
                    <a:pt x="0" y="2166"/>
                    <a:pt x="637" y="2787"/>
                    <a:pt x="1401" y="2787"/>
                  </a:cubicBezTo>
                  <a:cubicBezTo>
                    <a:pt x="2181" y="2787"/>
                    <a:pt x="2802" y="2166"/>
                    <a:pt x="2802" y="1386"/>
                  </a:cubicBezTo>
                  <a:cubicBezTo>
                    <a:pt x="2802" y="622"/>
                    <a:pt x="2181" y="1"/>
                    <a:pt x="1401" y="1"/>
                  </a:cubicBezTo>
                  <a:close/>
                </a:path>
              </a:pathLst>
            </a:custGeom>
            <a:solidFill>
              <a:srgbClr val="E1556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78" name="Google Shape;78;p4"/>
            <p:cNvSpPr/>
            <p:nvPr/>
          </p:nvSpPr>
          <p:spPr>
            <a:xfrm>
              <a:off x="480450" y="2217600"/>
              <a:ext cx="1753325" cy="854800"/>
            </a:xfrm>
            <a:custGeom>
              <a:avLst/>
              <a:gdLst/>
              <a:ahLst/>
              <a:cxnLst/>
              <a:rect l="l" t="t" r="r" b="b"/>
              <a:pathLst>
                <a:path w="70133" h="34192" extrusionOk="0">
                  <a:moveTo>
                    <a:pt x="7148" y="1"/>
                  </a:moveTo>
                  <a:cubicBezTo>
                    <a:pt x="3200" y="1"/>
                    <a:pt x="1" y="3200"/>
                    <a:pt x="1" y="7148"/>
                  </a:cubicBezTo>
                  <a:lnTo>
                    <a:pt x="1" y="27044"/>
                  </a:lnTo>
                  <a:cubicBezTo>
                    <a:pt x="1" y="30992"/>
                    <a:pt x="3200" y="34191"/>
                    <a:pt x="7148" y="34191"/>
                  </a:cubicBezTo>
                  <a:lnTo>
                    <a:pt x="62986" y="34191"/>
                  </a:lnTo>
                  <a:cubicBezTo>
                    <a:pt x="66934" y="34191"/>
                    <a:pt x="70133" y="30992"/>
                    <a:pt x="70133" y="30658"/>
                  </a:cubicBezTo>
                  <a:lnTo>
                    <a:pt x="70133" y="10761"/>
                  </a:lnTo>
                  <a:cubicBezTo>
                    <a:pt x="70133" y="3200"/>
                    <a:pt x="66934" y="1"/>
                    <a:pt x="62986" y="1"/>
                  </a:cubicBezTo>
                  <a:close/>
                </a:path>
              </a:pathLst>
            </a:custGeom>
            <a:solidFill>
              <a:srgbClr val="F08B0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79" name="Google Shape;79;p4"/>
            <p:cNvSpPr/>
            <p:nvPr/>
          </p:nvSpPr>
          <p:spPr>
            <a:xfrm>
              <a:off x="480450" y="2218000"/>
              <a:ext cx="2102325" cy="854400"/>
            </a:xfrm>
            <a:custGeom>
              <a:avLst/>
              <a:gdLst/>
              <a:ahLst/>
              <a:cxnLst/>
              <a:rect l="l" t="t" r="r" b="b"/>
              <a:pathLst>
                <a:path w="84093" h="34176" extrusionOk="0">
                  <a:moveTo>
                    <a:pt x="7148" y="1"/>
                  </a:moveTo>
                  <a:cubicBezTo>
                    <a:pt x="3200" y="1"/>
                    <a:pt x="1" y="3184"/>
                    <a:pt x="1" y="7132"/>
                  </a:cubicBezTo>
                  <a:lnTo>
                    <a:pt x="1" y="27028"/>
                  </a:lnTo>
                  <a:cubicBezTo>
                    <a:pt x="1" y="30976"/>
                    <a:pt x="3200" y="34175"/>
                    <a:pt x="7148" y="34175"/>
                  </a:cubicBezTo>
                  <a:lnTo>
                    <a:pt x="79254" y="34175"/>
                  </a:lnTo>
                  <a:cubicBezTo>
                    <a:pt x="81928" y="34175"/>
                    <a:pt x="84093" y="32011"/>
                    <a:pt x="84093" y="29337"/>
                  </a:cubicBezTo>
                  <a:lnTo>
                    <a:pt x="84093" y="21776"/>
                  </a:lnTo>
                  <a:cubicBezTo>
                    <a:pt x="84093" y="19102"/>
                    <a:pt x="81928" y="16937"/>
                    <a:pt x="79254" y="16937"/>
                  </a:cubicBezTo>
                  <a:lnTo>
                    <a:pt x="70133" y="16937"/>
                  </a:lnTo>
                  <a:lnTo>
                    <a:pt x="70133" y="7132"/>
                  </a:lnTo>
                  <a:cubicBezTo>
                    <a:pt x="70133" y="3184"/>
                    <a:pt x="66934" y="1"/>
                    <a:pt x="62986" y="1"/>
                  </a:cubicBezTo>
                  <a:close/>
                </a:path>
              </a:pathLst>
            </a:custGeom>
            <a:solidFill>
              <a:srgbClr val="F0B01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80" name="Google Shape;80;p4"/>
            <p:cNvSpPr/>
            <p:nvPr/>
          </p:nvSpPr>
          <p:spPr>
            <a:xfrm>
              <a:off x="404850" y="2860275"/>
              <a:ext cx="296075" cy="212125"/>
            </a:xfrm>
            <a:custGeom>
              <a:avLst/>
              <a:gdLst/>
              <a:ahLst/>
              <a:cxnLst/>
              <a:rect l="l" t="t" r="r" b="b"/>
              <a:pathLst>
                <a:path w="11843" h="8485" extrusionOk="0">
                  <a:moveTo>
                    <a:pt x="4234" y="0"/>
                  </a:moveTo>
                  <a:cubicBezTo>
                    <a:pt x="1895" y="0"/>
                    <a:pt x="0" y="1895"/>
                    <a:pt x="0" y="4234"/>
                  </a:cubicBezTo>
                  <a:cubicBezTo>
                    <a:pt x="0" y="6574"/>
                    <a:pt x="1895" y="8484"/>
                    <a:pt x="4234" y="8484"/>
                  </a:cubicBezTo>
                  <a:lnTo>
                    <a:pt x="7593" y="8484"/>
                  </a:lnTo>
                  <a:cubicBezTo>
                    <a:pt x="9933" y="8484"/>
                    <a:pt x="11843" y="6574"/>
                    <a:pt x="11843" y="4234"/>
                  </a:cubicBezTo>
                  <a:cubicBezTo>
                    <a:pt x="11843" y="1895"/>
                    <a:pt x="9933" y="0"/>
                    <a:pt x="7593" y="0"/>
                  </a:cubicBezTo>
                  <a:close/>
                </a:path>
              </a:pathLst>
            </a:custGeom>
            <a:solidFill>
              <a:srgbClr val="3B3B3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81" name="Google Shape;81;p4"/>
            <p:cNvSpPr/>
            <p:nvPr/>
          </p:nvSpPr>
          <p:spPr>
            <a:xfrm>
              <a:off x="2356725" y="2860275"/>
              <a:ext cx="278975" cy="212125"/>
            </a:xfrm>
            <a:custGeom>
              <a:avLst/>
              <a:gdLst/>
              <a:ahLst/>
              <a:cxnLst/>
              <a:rect l="l" t="t" r="r" b="b"/>
              <a:pathLst>
                <a:path w="11159" h="8485" extrusionOk="0">
                  <a:moveTo>
                    <a:pt x="4235" y="0"/>
                  </a:moveTo>
                  <a:cubicBezTo>
                    <a:pt x="1895" y="0"/>
                    <a:pt x="0" y="1895"/>
                    <a:pt x="0" y="4234"/>
                  </a:cubicBezTo>
                  <a:cubicBezTo>
                    <a:pt x="0" y="6574"/>
                    <a:pt x="1895" y="8484"/>
                    <a:pt x="4235" y="8484"/>
                  </a:cubicBezTo>
                  <a:lnTo>
                    <a:pt x="6925" y="8484"/>
                  </a:lnTo>
                  <a:cubicBezTo>
                    <a:pt x="9264" y="8484"/>
                    <a:pt x="11159" y="6574"/>
                    <a:pt x="11159" y="4234"/>
                  </a:cubicBezTo>
                  <a:cubicBezTo>
                    <a:pt x="11159" y="1895"/>
                    <a:pt x="9264" y="0"/>
                    <a:pt x="6925" y="0"/>
                  </a:cubicBezTo>
                  <a:close/>
                </a:path>
              </a:pathLst>
            </a:custGeom>
            <a:solidFill>
              <a:srgbClr val="3B3B3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82" name="Google Shape;82;p4"/>
            <p:cNvSpPr/>
            <p:nvPr/>
          </p:nvSpPr>
          <p:spPr>
            <a:xfrm>
              <a:off x="701300" y="2778300"/>
              <a:ext cx="566300" cy="294100"/>
            </a:xfrm>
            <a:custGeom>
              <a:avLst/>
              <a:gdLst/>
              <a:ahLst/>
              <a:cxnLst/>
              <a:rect l="l" t="t" r="r" b="b"/>
              <a:pathLst>
                <a:path w="22652" h="11764" extrusionOk="0">
                  <a:moveTo>
                    <a:pt x="11334" y="0"/>
                  </a:moveTo>
                  <a:cubicBezTo>
                    <a:pt x="5079" y="0"/>
                    <a:pt x="1" y="5062"/>
                    <a:pt x="1" y="11318"/>
                  </a:cubicBezTo>
                  <a:cubicBezTo>
                    <a:pt x="1" y="11477"/>
                    <a:pt x="1" y="11620"/>
                    <a:pt x="17" y="11763"/>
                  </a:cubicBezTo>
                  <a:lnTo>
                    <a:pt x="22651" y="11763"/>
                  </a:lnTo>
                  <a:cubicBezTo>
                    <a:pt x="22651" y="11620"/>
                    <a:pt x="22651" y="11477"/>
                    <a:pt x="22651" y="11318"/>
                  </a:cubicBezTo>
                  <a:cubicBezTo>
                    <a:pt x="22651" y="5062"/>
                    <a:pt x="17590" y="0"/>
                    <a:pt x="1133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83" name="Google Shape;83;p4"/>
            <p:cNvSpPr/>
            <p:nvPr/>
          </p:nvSpPr>
          <p:spPr>
            <a:xfrm>
              <a:off x="751450" y="2828050"/>
              <a:ext cx="466400" cy="466400"/>
            </a:xfrm>
            <a:custGeom>
              <a:avLst/>
              <a:gdLst/>
              <a:ahLst/>
              <a:cxnLst/>
              <a:rect l="l" t="t" r="r" b="b"/>
              <a:pathLst>
                <a:path w="18656" h="18656" extrusionOk="0">
                  <a:moveTo>
                    <a:pt x="9328" y="0"/>
                  </a:moveTo>
                  <a:cubicBezTo>
                    <a:pt x="4171" y="0"/>
                    <a:pt x="1" y="4186"/>
                    <a:pt x="1" y="9328"/>
                  </a:cubicBezTo>
                  <a:cubicBezTo>
                    <a:pt x="1" y="14485"/>
                    <a:pt x="4171" y="18655"/>
                    <a:pt x="9328" y="18655"/>
                  </a:cubicBezTo>
                  <a:cubicBezTo>
                    <a:pt x="14485" y="18655"/>
                    <a:pt x="18656" y="14485"/>
                    <a:pt x="18656" y="9328"/>
                  </a:cubicBezTo>
                  <a:cubicBezTo>
                    <a:pt x="18656" y="4186"/>
                    <a:pt x="14485" y="0"/>
                    <a:pt x="9328" y="0"/>
                  </a:cubicBezTo>
                  <a:close/>
                </a:path>
              </a:pathLst>
            </a:custGeom>
            <a:solidFill>
              <a:srgbClr val="3B3B3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84" name="Google Shape;84;p4"/>
            <p:cNvSpPr/>
            <p:nvPr/>
          </p:nvSpPr>
          <p:spPr>
            <a:xfrm>
              <a:off x="845750" y="2922350"/>
              <a:ext cx="277800" cy="278175"/>
            </a:xfrm>
            <a:custGeom>
              <a:avLst/>
              <a:gdLst/>
              <a:ahLst/>
              <a:cxnLst/>
              <a:rect l="l" t="t" r="r" b="b"/>
              <a:pathLst>
                <a:path w="11112" h="11127" extrusionOk="0">
                  <a:moveTo>
                    <a:pt x="5556" y="1"/>
                  </a:moveTo>
                  <a:cubicBezTo>
                    <a:pt x="2484" y="1"/>
                    <a:pt x="1" y="2484"/>
                    <a:pt x="1" y="5556"/>
                  </a:cubicBezTo>
                  <a:cubicBezTo>
                    <a:pt x="1" y="8628"/>
                    <a:pt x="2484" y="11127"/>
                    <a:pt x="5556" y="11127"/>
                  </a:cubicBezTo>
                  <a:cubicBezTo>
                    <a:pt x="8628" y="11127"/>
                    <a:pt x="11111" y="8628"/>
                    <a:pt x="11111" y="5556"/>
                  </a:cubicBezTo>
                  <a:cubicBezTo>
                    <a:pt x="11111" y="2484"/>
                    <a:pt x="8628" y="1"/>
                    <a:pt x="5556"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85" name="Google Shape;85;p4"/>
            <p:cNvSpPr/>
            <p:nvPr/>
          </p:nvSpPr>
          <p:spPr>
            <a:xfrm>
              <a:off x="1934525" y="2321875"/>
              <a:ext cx="312400" cy="253500"/>
            </a:xfrm>
            <a:custGeom>
              <a:avLst/>
              <a:gdLst/>
              <a:ahLst/>
              <a:cxnLst/>
              <a:rect l="l" t="t" r="r" b="b"/>
              <a:pathLst>
                <a:path w="12496" h="10140" extrusionOk="0">
                  <a:moveTo>
                    <a:pt x="3184" y="0"/>
                  </a:moveTo>
                  <a:cubicBezTo>
                    <a:pt x="1417" y="0"/>
                    <a:pt x="0" y="1417"/>
                    <a:pt x="0" y="3184"/>
                  </a:cubicBezTo>
                  <a:lnTo>
                    <a:pt x="0" y="6956"/>
                  </a:lnTo>
                  <a:cubicBezTo>
                    <a:pt x="0" y="8707"/>
                    <a:pt x="1417" y="10140"/>
                    <a:pt x="3184" y="10140"/>
                  </a:cubicBezTo>
                  <a:lnTo>
                    <a:pt x="12288" y="10140"/>
                  </a:lnTo>
                  <a:cubicBezTo>
                    <a:pt x="12352" y="10108"/>
                    <a:pt x="12416" y="10108"/>
                    <a:pt x="12495" y="10108"/>
                  </a:cubicBezTo>
                  <a:lnTo>
                    <a:pt x="12495" y="2977"/>
                  </a:lnTo>
                  <a:cubicBezTo>
                    <a:pt x="12495" y="1958"/>
                    <a:pt x="12272" y="939"/>
                    <a:pt x="11843" y="0"/>
                  </a:cubicBezTo>
                  <a:close/>
                </a:path>
              </a:pathLst>
            </a:custGeom>
            <a:solidFill>
              <a:srgbClr val="3B3B3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86" name="Google Shape;86;p4"/>
            <p:cNvSpPr/>
            <p:nvPr/>
          </p:nvSpPr>
          <p:spPr>
            <a:xfrm>
              <a:off x="1960775" y="2348125"/>
              <a:ext cx="286550" cy="200600"/>
            </a:xfrm>
            <a:custGeom>
              <a:avLst/>
              <a:gdLst/>
              <a:ahLst/>
              <a:cxnLst/>
              <a:rect l="l" t="t" r="r" b="b"/>
              <a:pathLst>
                <a:path w="11462" h="8024" extrusionOk="0">
                  <a:moveTo>
                    <a:pt x="2134" y="1"/>
                  </a:moveTo>
                  <a:cubicBezTo>
                    <a:pt x="956" y="1"/>
                    <a:pt x="1" y="940"/>
                    <a:pt x="1" y="2118"/>
                  </a:cubicBezTo>
                  <a:lnTo>
                    <a:pt x="1" y="5890"/>
                  </a:lnTo>
                  <a:cubicBezTo>
                    <a:pt x="1" y="7068"/>
                    <a:pt x="956" y="8023"/>
                    <a:pt x="2134" y="8023"/>
                  </a:cubicBezTo>
                  <a:lnTo>
                    <a:pt x="11445" y="8023"/>
                  </a:lnTo>
                  <a:lnTo>
                    <a:pt x="11445" y="1927"/>
                  </a:lnTo>
                  <a:cubicBezTo>
                    <a:pt x="11461" y="1274"/>
                    <a:pt x="11366" y="621"/>
                    <a:pt x="11175" y="1"/>
                  </a:cubicBezTo>
                  <a:close/>
                </a:path>
              </a:pathLst>
            </a:custGeom>
            <a:solidFill>
              <a:srgbClr val="9EDAD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87" name="Google Shape;87;p4"/>
            <p:cNvSpPr/>
            <p:nvPr/>
          </p:nvSpPr>
          <p:spPr>
            <a:xfrm>
              <a:off x="1971525" y="2349725"/>
              <a:ext cx="276200" cy="199000"/>
            </a:xfrm>
            <a:custGeom>
              <a:avLst/>
              <a:gdLst/>
              <a:ahLst/>
              <a:cxnLst/>
              <a:rect l="l" t="t" r="r" b="b"/>
              <a:pathLst>
                <a:path w="11048" h="7960" extrusionOk="0">
                  <a:moveTo>
                    <a:pt x="10761" y="0"/>
                  </a:moveTo>
                  <a:lnTo>
                    <a:pt x="0" y="7100"/>
                  </a:lnTo>
                  <a:cubicBezTo>
                    <a:pt x="398" y="7641"/>
                    <a:pt x="1035" y="7959"/>
                    <a:pt x="1704" y="7959"/>
                  </a:cubicBezTo>
                  <a:lnTo>
                    <a:pt x="11015" y="7959"/>
                  </a:lnTo>
                  <a:lnTo>
                    <a:pt x="11047" y="1895"/>
                  </a:lnTo>
                  <a:cubicBezTo>
                    <a:pt x="11047" y="1242"/>
                    <a:pt x="10952" y="605"/>
                    <a:pt x="10761"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88" name="Google Shape;88;p4"/>
            <p:cNvSpPr/>
            <p:nvPr/>
          </p:nvSpPr>
          <p:spPr>
            <a:xfrm>
              <a:off x="1362275" y="2289225"/>
              <a:ext cx="443325" cy="728250"/>
            </a:xfrm>
            <a:custGeom>
              <a:avLst/>
              <a:gdLst/>
              <a:ahLst/>
              <a:cxnLst/>
              <a:rect l="l" t="t" r="r" b="b"/>
              <a:pathLst>
                <a:path w="17733" h="29130" fill="none" extrusionOk="0">
                  <a:moveTo>
                    <a:pt x="17733" y="25135"/>
                  </a:moveTo>
                  <a:cubicBezTo>
                    <a:pt x="17733" y="27347"/>
                    <a:pt x="16109" y="29130"/>
                    <a:pt x="14088" y="29130"/>
                  </a:cubicBezTo>
                  <a:lnTo>
                    <a:pt x="3646" y="29130"/>
                  </a:lnTo>
                  <a:cubicBezTo>
                    <a:pt x="1640" y="29130"/>
                    <a:pt x="1" y="27347"/>
                    <a:pt x="1" y="25135"/>
                  </a:cubicBezTo>
                  <a:lnTo>
                    <a:pt x="1" y="3996"/>
                  </a:lnTo>
                  <a:cubicBezTo>
                    <a:pt x="1" y="1784"/>
                    <a:pt x="1640" y="1"/>
                    <a:pt x="3646" y="1"/>
                  </a:cubicBezTo>
                  <a:lnTo>
                    <a:pt x="14088" y="1"/>
                  </a:lnTo>
                  <a:cubicBezTo>
                    <a:pt x="16109" y="1"/>
                    <a:pt x="17733" y="1784"/>
                    <a:pt x="17733" y="3996"/>
                  </a:cubicBezTo>
                  <a:close/>
                </a:path>
              </a:pathLst>
            </a:custGeom>
            <a:noFill/>
            <a:ln w="5175" cap="flat" cmpd="sng">
              <a:solidFill>
                <a:srgbClr val="273E4A"/>
              </a:solidFill>
              <a:prstDash val="solid"/>
              <a:miter lim="15917"/>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89" name="Google Shape;89;p4"/>
            <p:cNvSpPr/>
            <p:nvPr/>
          </p:nvSpPr>
          <p:spPr>
            <a:xfrm>
              <a:off x="1790450" y="2778300"/>
              <a:ext cx="566300" cy="294100"/>
            </a:xfrm>
            <a:custGeom>
              <a:avLst/>
              <a:gdLst/>
              <a:ahLst/>
              <a:cxnLst/>
              <a:rect l="l" t="t" r="r" b="b"/>
              <a:pathLst>
                <a:path w="22652" h="11764" extrusionOk="0">
                  <a:moveTo>
                    <a:pt x="11334" y="0"/>
                  </a:moveTo>
                  <a:cubicBezTo>
                    <a:pt x="5079" y="0"/>
                    <a:pt x="1" y="5062"/>
                    <a:pt x="1" y="11318"/>
                  </a:cubicBezTo>
                  <a:cubicBezTo>
                    <a:pt x="1" y="11477"/>
                    <a:pt x="1" y="11620"/>
                    <a:pt x="17" y="11763"/>
                  </a:cubicBezTo>
                  <a:lnTo>
                    <a:pt x="22636" y="11763"/>
                  </a:lnTo>
                  <a:cubicBezTo>
                    <a:pt x="22636" y="11620"/>
                    <a:pt x="22651" y="11477"/>
                    <a:pt x="22651" y="11318"/>
                  </a:cubicBezTo>
                  <a:cubicBezTo>
                    <a:pt x="22651" y="5062"/>
                    <a:pt x="17574" y="0"/>
                    <a:pt x="1133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90" name="Google Shape;90;p4"/>
            <p:cNvSpPr/>
            <p:nvPr/>
          </p:nvSpPr>
          <p:spPr>
            <a:xfrm>
              <a:off x="1840200" y="2828050"/>
              <a:ext cx="466800" cy="466400"/>
            </a:xfrm>
            <a:custGeom>
              <a:avLst/>
              <a:gdLst/>
              <a:ahLst/>
              <a:cxnLst/>
              <a:rect l="l" t="t" r="r" b="b"/>
              <a:pathLst>
                <a:path w="18672" h="18656" extrusionOk="0">
                  <a:moveTo>
                    <a:pt x="9344" y="0"/>
                  </a:moveTo>
                  <a:cubicBezTo>
                    <a:pt x="4187" y="0"/>
                    <a:pt x="1" y="4186"/>
                    <a:pt x="1" y="9328"/>
                  </a:cubicBezTo>
                  <a:cubicBezTo>
                    <a:pt x="1" y="14485"/>
                    <a:pt x="4187" y="18655"/>
                    <a:pt x="9344" y="18655"/>
                  </a:cubicBezTo>
                  <a:cubicBezTo>
                    <a:pt x="14486" y="18655"/>
                    <a:pt x="18672" y="14485"/>
                    <a:pt x="18672" y="9328"/>
                  </a:cubicBezTo>
                  <a:cubicBezTo>
                    <a:pt x="18672" y="4186"/>
                    <a:pt x="14486" y="0"/>
                    <a:pt x="9344" y="0"/>
                  </a:cubicBezTo>
                  <a:close/>
                </a:path>
              </a:pathLst>
            </a:custGeom>
            <a:solidFill>
              <a:srgbClr val="3B3B3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91" name="Google Shape;91;p4"/>
            <p:cNvSpPr/>
            <p:nvPr/>
          </p:nvSpPr>
          <p:spPr>
            <a:xfrm>
              <a:off x="1934525" y="2922350"/>
              <a:ext cx="278175" cy="278175"/>
            </a:xfrm>
            <a:custGeom>
              <a:avLst/>
              <a:gdLst/>
              <a:ahLst/>
              <a:cxnLst/>
              <a:rect l="l" t="t" r="r" b="b"/>
              <a:pathLst>
                <a:path w="11127" h="11127" extrusionOk="0">
                  <a:moveTo>
                    <a:pt x="5571" y="1"/>
                  </a:moveTo>
                  <a:cubicBezTo>
                    <a:pt x="2499" y="1"/>
                    <a:pt x="0" y="2484"/>
                    <a:pt x="0" y="5556"/>
                  </a:cubicBezTo>
                  <a:cubicBezTo>
                    <a:pt x="0" y="8628"/>
                    <a:pt x="2499" y="11127"/>
                    <a:pt x="5571" y="11127"/>
                  </a:cubicBezTo>
                  <a:cubicBezTo>
                    <a:pt x="8627" y="11127"/>
                    <a:pt x="11126" y="8628"/>
                    <a:pt x="11126" y="5556"/>
                  </a:cubicBezTo>
                  <a:cubicBezTo>
                    <a:pt x="11126" y="2484"/>
                    <a:pt x="8627" y="1"/>
                    <a:pt x="5571"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92" name="Google Shape;92;p4"/>
            <p:cNvSpPr/>
            <p:nvPr/>
          </p:nvSpPr>
          <p:spPr>
            <a:xfrm>
              <a:off x="529000" y="2595250"/>
              <a:ext cx="1717925" cy="8775"/>
            </a:xfrm>
            <a:custGeom>
              <a:avLst/>
              <a:gdLst/>
              <a:ahLst/>
              <a:cxnLst/>
              <a:rect l="l" t="t" r="r" b="b"/>
              <a:pathLst>
                <a:path w="68717" h="351" extrusionOk="0">
                  <a:moveTo>
                    <a:pt x="1" y="0"/>
                  </a:moveTo>
                  <a:lnTo>
                    <a:pt x="1" y="351"/>
                  </a:lnTo>
                  <a:lnTo>
                    <a:pt x="68716" y="351"/>
                  </a:lnTo>
                  <a:lnTo>
                    <a:pt x="68716" y="0"/>
                  </a:lnTo>
                  <a:close/>
                </a:path>
              </a:pathLst>
            </a:custGeom>
            <a:solidFill>
              <a:srgbClr val="273E4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93" name="Google Shape;93;p4"/>
            <p:cNvSpPr/>
            <p:nvPr/>
          </p:nvSpPr>
          <p:spPr>
            <a:xfrm>
              <a:off x="529000" y="2769550"/>
              <a:ext cx="2054175" cy="8775"/>
            </a:xfrm>
            <a:custGeom>
              <a:avLst/>
              <a:gdLst/>
              <a:ahLst/>
              <a:cxnLst/>
              <a:rect l="l" t="t" r="r" b="b"/>
              <a:pathLst>
                <a:path w="82167" h="351" extrusionOk="0">
                  <a:moveTo>
                    <a:pt x="1" y="0"/>
                  </a:moveTo>
                  <a:lnTo>
                    <a:pt x="1" y="350"/>
                  </a:lnTo>
                  <a:lnTo>
                    <a:pt x="82167" y="350"/>
                  </a:lnTo>
                  <a:lnTo>
                    <a:pt x="82167" y="0"/>
                  </a:lnTo>
                  <a:close/>
                </a:path>
              </a:pathLst>
            </a:custGeom>
            <a:solidFill>
              <a:srgbClr val="273E4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94" name="Google Shape;94;p4"/>
            <p:cNvSpPr/>
            <p:nvPr/>
          </p:nvSpPr>
          <p:spPr>
            <a:xfrm>
              <a:off x="2252875" y="2658925"/>
              <a:ext cx="69650" cy="69650"/>
            </a:xfrm>
            <a:custGeom>
              <a:avLst/>
              <a:gdLst/>
              <a:ahLst/>
              <a:cxnLst/>
              <a:rect l="l" t="t" r="r" b="b"/>
              <a:pathLst>
                <a:path w="2786" h="2786" extrusionOk="0">
                  <a:moveTo>
                    <a:pt x="1401" y="0"/>
                  </a:moveTo>
                  <a:cubicBezTo>
                    <a:pt x="621" y="0"/>
                    <a:pt x="0" y="621"/>
                    <a:pt x="0" y="1385"/>
                  </a:cubicBezTo>
                  <a:cubicBezTo>
                    <a:pt x="0" y="2165"/>
                    <a:pt x="621" y="2786"/>
                    <a:pt x="1401" y="2786"/>
                  </a:cubicBezTo>
                  <a:cubicBezTo>
                    <a:pt x="2165" y="2786"/>
                    <a:pt x="2786" y="2165"/>
                    <a:pt x="2786" y="1385"/>
                  </a:cubicBezTo>
                  <a:cubicBezTo>
                    <a:pt x="2786" y="621"/>
                    <a:pt x="2165" y="0"/>
                    <a:pt x="1401" y="0"/>
                  </a:cubicBezTo>
                  <a:close/>
                </a:path>
              </a:pathLst>
            </a:custGeom>
            <a:solidFill>
              <a:srgbClr val="E1556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95" name="Google Shape;95;p4"/>
            <p:cNvSpPr/>
            <p:nvPr/>
          </p:nvSpPr>
          <p:spPr>
            <a:xfrm>
              <a:off x="526625" y="2321875"/>
              <a:ext cx="386400" cy="252700"/>
            </a:xfrm>
            <a:custGeom>
              <a:avLst/>
              <a:gdLst/>
              <a:ahLst/>
              <a:cxnLst/>
              <a:rect l="l" t="t" r="r" b="b"/>
              <a:pathLst>
                <a:path w="15456" h="10108" extrusionOk="0">
                  <a:moveTo>
                    <a:pt x="3168" y="0"/>
                  </a:moveTo>
                  <a:cubicBezTo>
                    <a:pt x="1417" y="0"/>
                    <a:pt x="0" y="1417"/>
                    <a:pt x="0" y="3168"/>
                  </a:cubicBezTo>
                  <a:lnTo>
                    <a:pt x="0" y="6940"/>
                  </a:lnTo>
                  <a:cubicBezTo>
                    <a:pt x="0" y="8691"/>
                    <a:pt x="1417" y="10108"/>
                    <a:pt x="3168" y="10108"/>
                  </a:cubicBezTo>
                  <a:lnTo>
                    <a:pt x="12288" y="10108"/>
                  </a:lnTo>
                  <a:cubicBezTo>
                    <a:pt x="14039" y="10108"/>
                    <a:pt x="15456" y="8691"/>
                    <a:pt x="15456" y="6940"/>
                  </a:cubicBezTo>
                  <a:lnTo>
                    <a:pt x="15456" y="3168"/>
                  </a:lnTo>
                  <a:cubicBezTo>
                    <a:pt x="15456" y="1417"/>
                    <a:pt x="14039" y="0"/>
                    <a:pt x="12288" y="0"/>
                  </a:cubicBezTo>
                  <a:close/>
                </a:path>
              </a:pathLst>
            </a:custGeom>
            <a:solidFill>
              <a:srgbClr val="3B3B3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96" name="Google Shape;96;p4"/>
            <p:cNvSpPr/>
            <p:nvPr/>
          </p:nvSpPr>
          <p:spPr>
            <a:xfrm>
              <a:off x="552875" y="2347725"/>
              <a:ext cx="333900" cy="201000"/>
            </a:xfrm>
            <a:custGeom>
              <a:avLst/>
              <a:gdLst/>
              <a:ahLst/>
              <a:cxnLst/>
              <a:rect l="l" t="t" r="r" b="b"/>
              <a:pathLst>
                <a:path w="13356" h="8040" extrusionOk="0">
                  <a:moveTo>
                    <a:pt x="2118" y="1"/>
                  </a:moveTo>
                  <a:cubicBezTo>
                    <a:pt x="940" y="1"/>
                    <a:pt x="1" y="956"/>
                    <a:pt x="1" y="2134"/>
                  </a:cubicBezTo>
                  <a:lnTo>
                    <a:pt x="1" y="5906"/>
                  </a:lnTo>
                  <a:cubicBezTo>
                    <a:pt x="1" y="7084"/>
                    <a:pt x="940" y="8039"/>
                    <a:pt x="2118" y="8039"/>
                  </a:cubicBezTo>
                  <a:lnTo>
                    <a:pt x="11238" y="8039"/>
                  </a:lnTo>
                  <a:cubicBezTo>
                    <a:pt x="12416" y="8039"/>
                    <a:pt x="13355" y="7084"/>
                    <a:pt x="13355" y="5906"/>
                  </a:cubicBezTo>
                  <a:lnTo>
                    <a:pt x="13355" y="2134"/>
                  </a:lnTo>
                  <a:cubicBezTo>
                    <a:pt x="13355"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97" name="Google Shape;97;p4"/>
            <p:cNvSpPr/>
            <p:nvPr/>
          </p:nvSpPr>
          <p:spPr>
            <a:xfrm>
              <a:off x="572375" y="2360875"/>
              <a:ext cx="314400" cy="187850"/>
            </a:xfrm>
            <a:custGeom>
              <a:avLst/>
              <a:gdLst/>
              <a:ahLst/>
              <a:cxnLst/>
              <a:rect l="l" t="t" r="r" b="b"/>
              <a:pathLst>
                <a:path w="12576" h="7514" extrusionOk="0">
                  <a:moveTo>
                    <a:pt x="11843" y="0"/>
                  </a:moveTo>
                  <a:lnTo>
                    <a:pt x="1" y="7036"/>
                  </a:lnTo>
                  <a:cubicBezTo>
                    <a:pt x="383" y="7338"/>
                    <a:pt x="860" y="7513"/>
                    <a:pt x="1338" y="7513"/>
                  </a:cubicBezTo>
                  <a:lnTo>
                    <a:pt x="10458" y="7513"/>
                  </a:lnTo>
                  <a:cubicBezTo>
                    <a:pt x="11620" y="7513"/>
                    <a:pt x="12575" y="6558"/>
                    <a:pt x="12575" y="5380"/>
                  </a:cubicBezTo>
                  <a:lnTo>
                    <a:pt x="12575" y="1608"/>
                  </a:lnTo>
                  <a:cubicBezTo>
                    <a:pt x="12575" y="987"/>
                    <a:pt x="12305" y="414"/>
                    <a:pt x="11843"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98" name="Google Shape;98;p4"/>
            <p:cNvSpPr/>
            <p:nvPr/>
          </p:nvSpPr>
          <p:spPr>
            <a:xfrm>
              <a:off x="953200" y="2321875"/>
              <a:ext cx="386425" cy="252700"/>
            </a:xfrm>
            <a:custGeom>
              <a:avLst/>
              <a:gdLst/>
              <a:ahLst/>
              <a:cxnLst/>
              <a:rect l="l" t="t" r="r" b="b"/>
              <a:pathLst>
                <a:path w="15457" h="10108" extrusionOk="0">
                  <a:moveTo>
                    <a:pt x="3168" y="0"/>
                  </a:moveTo>
                  <a:cubicBezTo>
                    <a:pt x="1417" y="0"/>
                    <a:pt x="1" y="1417"/>
                    <a:pt x="1" y="3168"/>
                  </a:cubicBezTo>
                  <a:lnTo>
                    <a:pt x="1" y="6940"/>
                  </a:lnTo>
                  <a:cubicBezTo>
                    <a:pt x="1" y="8691"/>
                    <a:pt x="1417" y="10108"/>
                    <a:pt x="3168" y="10108"/>
                  </a:cubicBezTo>
                  <a:lnTo>
                    <a:pt x="12289" y="10108"/>
                  </a:lnTo>
                  <a:cubicBezTo>
                    <a:pt x="14040" y="10108"/>
                    <a:pt x="15456" y="8691"/>
                    <a:pt x="15456" y="6940"/>
                  </a:cubicBezTo>
                  <a:lnTo>
                    <a:pt x="15456" y="3168"/>
                  </a:lnTo>
                  <a:cubicBezTo>
                    <a:pt x="15456" y="1417"/>
                    <a:pt x="14040" y="0"/>
                    <a:pt x="12289" y="0"/>
                  </a:cubicBezTo>
                  <a:close/>
                </a:path>
              </a:pathLst>
            </a:custGeom>
            <a:solidFill>
              <a:srgbClr val="3B3B3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99" name="Google Shape;99;p4"/>
            <p:cNvSpPr/>
            <p:nvPr/>
          </p:nvSpPr>
          <p:spPr>
            <a:xfrm>
              <a:off x="979475" y="2347725"/>
              <a:ext cx="333875" cy="201000"/>
            </a:xfrm>
            <a:custGeom>
              <a:avLst/>
              <a:gdLst/>
              <a:ahLst/>
              <a:cxnLst/>
              <a:rect l="l" t="t" r="r" b="b"/>
              <a:pathLst>
                <a:path w="13355" h="8040" extrusionOk="0">
                  <a:moveTo>
                    <a:pt x="2117" y="1"/>
                  </a:moveTo>
                  <a:cubicBezTo>
                    <a:pt x="939" y="1"/>
                    <a:pt x="0" y="956"/>
                    <a:pt x="0" y="2134"/>
                  </a:cubicBezTo>
                  <a:lnTo>
                    <a:pt x="0" y="5906"/>
                  </a:lnTo>
                  <a:cubicBezTo>
                    <a:pt x="0" y="7084"/>
                    <a:pt x="939" y="8039"/>
                    <a:pt x="2117" y="8039"/>
                  </a:cubicBezTo>
                  <a:lnTo>
                    <a:pt x="11238" y="8039"/>
                  </a:lnTo>
                  <a:cubicBezTo>
                    <a:pt x="12416" y="8039"/>
                    <a:pt x="13355" y="7084"/>
                    <a:pt x="13355" y="5906"/>
                  </a:cubicBezTo>
                  <a:lnTo>
                    <a:pt x="13355" y="2134"/>
                  </a:lnTo>
                  <a:cubicBezTo>
                    <a:pt x="13355"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00" name="Google Shape;100;p4"/>
            <p:cNvSpPr/>
            <p:nvPr/>
          </p:nvSpPr>
          <p:spPr>
            <a:xfrm>
              <a:off x="999375" y="2360875"/>
              <a:ext cx="313975" cy="187850"/>
            </a:xfrm>
            <a:custGeom>
              <a:avLst/>
              <a:gdLst/>
              <a:ahLst/>
              <a:cxnLst/>
              <a:rect l="l" t="t" r="r" b="b"/>
              <a:pathLst>
                <a:path w="12559" h="7514" extrusionOk="0">
                  <a:moveTo>
                    <a:pt x="11827" y="0"/>
                  </a:moveTo>
                  <a:lnTo>
                    <a:pt x="0" y="7036"/>
                  </a:lnTo>
                  <a:cubicBezTo>
                    <a:pt x="366" y="7338"/>
                    <a:pt x="844" y="7513"/>
                    <a:pt x="1321" y="7513"/>
                  </a:cubicBezTo>
                  <a:lnTo>
                    <a:pt x="10442" y="7513"/>
                  </a:lnTo>
                  <a:cubicBezTo>
                    <a:pt x="11604" y="7513"/>
                    <a:pt x="12559" y="6558"/>
                    <a:pt x="12559" y="5380"/>
                  </a:cubicBezTo>
                  <a:lnTo>
                    <a:pt x="12559" y="1608"/>
                  </a:lnTo>
                  <a:cubicBezTo>
                    <a:pt x="12559" y="1003"/>
                    <a:pt x="12288" y="414"/>
                    <a:pt x="11827"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01" name="Google Shape;101;p4"/>
            <p:cNvSpPr/>
            <p:nvPr/>
          </p:nvSpPr>
          <p:spPr>
            <a:xfrm>
              <a:off x="1387750" y="2321875"/>
              <a:ext cx="386425" cy="252700"/>
            </a:xfrm>
            <a:custGeom>
              <a:avLst/>
              <a:gdLst/>
              <a:ahLst/>
              <a:cxnLst/>
              <a:rect l="l" t="t" r="r" b="b"/>
              <a:pathLst>
                <a:path w="15457" h="10108" extrusionOk="0">
                  <a:moveTo>
                    <a:pt x="3184" y="0"/>
                  </a:moveTo>
                  <a:cubicBezTo>
                    <a:pt x="1417" y="0"/>
                    <a:pt x="1" y="1417"/>
                    <a:pt x="1" y="3168"/>
                  </a:cubicBezTo>
                  <a:lnTo>
                    <a:pt x="1" y="6940"/>
                  </a:lnTo>
                  <a:cubicBezTo>
                    <a:pt x="1" y="8691"/>
                    <a:pt x="1417" y="10108"/>
                    <a:pt x="3184" y="10108"/>
                  </a:cubicBezTo>
                  <a:lnTo>
                    <a:pt x="12289" y="10108"/>
                  </a:lnTo>
                  <a:cubicBezTo>
                    <a:pt x="14040" y="10108"/>
                    <a:pt x="15456" y="8691"/>
                    <a:pt x="15456" y="6940"/>
                  </a:cubicBezTo>
                  <a:lnTo>
                    <a:pt x="15456" y="3168"/>
                  </a:lnTo>
                  <a:cubicBezTo>
                    <a:pt x="15456" y="1417"/>
                    <a:pt x="14040" y="0"/>
                    <a:pt x="12289" y="0"/>
                  </a:cubicBezTo>
                  <a:close/>
                </a:path>
              </a:pathLst>
            </a:custGeom>
            <a:solidFill>
              <a:srgbClr val="3B3B3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02" name="Google Shape;102;p4"/>
            <p:cNvSpPr/>
            <p:nvPr/>
          </p:nvSpPr>
          <p:spPr>
            <a:xfrm>
              <a:off x="1414025" y="2347725"/>
              <a:ext cx="334275" cy="201000"/>
            </a:xfrm>
            <a:custGeom>
              <a:avLst/>
              <a:gdLst/>
              <a:ahLst/>
              <a:cxnLst/>
              <a:rect l="l" t="t" r="r" b="b"/>
              <a:pathLst>
                <a:path w="13371" h="8040" extrusionOk="0">
                  <a:moveTo>
                    <a:pt x="2133" y="1"/>
                  </a:moveTo>
                  <a:cubicBezTo>
                    <a:pt x="955" y="1"/>
                    <a:pt x="0" y="956"/>
                    <a:pt x="0" y="2134"/>
                  </a:cubicBezTo>
                  <a:lnTo>
                    <a:pt x="0" y="5906"/>
                  </a:lnTo>
                  <a:cubicBezTo>
                    <a:pt x="0" y="7084"/>
                    <a:pt x="955" y="8039"/>
                    <a:pt x="2133" y="8039"/>
                  </a:cubicBezTo>
                  <a:lnTo>
                    <a:pt x="11238" y="8039"/>
                  </a:lnTo>
                  <a:cubicBezTo>
                    <a:pt x="12416" y="8039"/>
                    <a:pt x="13371" y="7084"/>
                    <a:pt x="13371" y="5906"/>
                  </a:cubicBezTo>
                  <a:lnTo>
                    <a:pt x="13371" y="2134"/>
                  </a:lnTo>
                  <a:cubicBezTo>
                    <a:pt x="13371"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03" name="Google Shape;103;p4"/>
            <p:cNvSpPr/>
            <p:nvPr/>
          </p:nvSpPr>
          <p:spPr>
            <a:xfrm>
              <a:off x="1433900" y="2360875"/>
              <a:ext cx="314400" cy="187850"/>
            </a:xfrm>
            <a:custGeom>
              <a:avLst/>
              <a:gdLst/>
              <a:ahLst/>
              <a:cxnLst/>
              <a:rect l="l" t="t" r="r" b="b"/>
              <a:pathLst>
                <a:path w="12576" h="7514" extrusionOk="0">
                  <a:moveTo>
                    <a:pt x="11828" y="0"/>
                  </a:moveTo>
                  <a:lnTo>
                    <a:pt x="1" y="7036"/>
                  </a:lnTo>
                  <a:cubicBezTo>
                    <a:pt x="367" y="7338"/>
                    <a:pt x="845" y="7513"/>
                    <a:pt x="1338" y="7513"/>
                  </a:cubicBezTo>
                  <a:lnTo>
                    <a:pt x="10443" y="7513"/>
                  </a:lnTo>
                  <a:cubicBezTo>
                    <a:pt x="11621" y="7513"/>
                    <a:pt x="12576" y="6558"/>
                    <a:pt x="12576" y="5380"/>
                  </a:cubicBezTo>
                  <a:lnTo>
                    <a:pt x="12576" y="1608"/>
                  </a:lnTo>
                  <a:cubicBezTo>
                    <a:pt x="12576" y="987"/>
                    <a:pt x="12305" y="414"/>
                    <a:pt x="11828"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grpSp>
    </p:spTree>
    <p:extLst>
      <p:ext uri="{BB962C8B-B14F-4D97-AF65-F5344CB8AC3E}">
        <p14:creationId xmlns:p14="http://schemas.microsoft.com/office/powerpoint/2010/main" val="49221821"/>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rgbClr val="9EDADA"/>
        </a:solidFill>
        <a:effectLst/>
      </p:bgPr>
    </p:bg>
    <p:spTree>
      <p:nvGrpSpPr>
        <p:cNvPr id="1" name="Shape 104"/>
        <p:cNvGrpSpPr/>
        <p:nvPr/>
      </p:nvGrpSpPr>
      <p:grpSpPr>
        <a:xfrm>
          <a:off x="0" y="0"/>
          <a:ext cx="0" cy="0"/>
          <a:chOff x="0" y="0"/>
          <a:chExt cx="0" cy="0"/>
        </a:xfrm>
      </p:grpSpPr>
      <p:sp>
        <p:nvSpPr>
          <p:cNvPr id="105" name="Google Shape;105;p5"/>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a:spcBef>
                <a:spcPts val="0"/>
              </a:spcBef>
              <a:spcAft>
                <a:spcPts val="0"/>
              </a:spcAft>
              <a:buSzPts val="2800"/>
              <a:buNone/>
              <a:defRPr sz="3800">
                <a:solidFill>
                  <a:srgbClr val="3B3B3B"/>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6" name="Google Shape;106;p5"/>
          <p:cNvSpPr txBox="1">
            <a:spLocks noGrp="1"/>
          </p:cNvSpPr>
          <p:nvPr>
            <p:ph type="subTitle" idx="1"/>
          </p:nvPr>
        </p:nvSpPr>
        <p:spPr>
          <a:xfrm>
            <a:off x="6462821" y="1884733"/>
            <a:ext cx="3876800" cy="951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rgbClr val="2B4C64"/>
              </a:buClr>
              <a:buSzPts val="2000"/>
              <a:buFont typeface="Alfa Slab One"/>
              <a:buNone/>
              <a:defRPr sz="2800">
                <a:solidFill>
                  <a:srgbClr val="E15561"/>
                </a:solidFill>
                <a:latin typeface="Mouse Memoirs"/>
                <a:ea typeface="Mouse Memoirs"/>
                <a:cs typeface="Mouse Memoirs"/>
                <a:sym typeface="Mouse Memoirs"/>
              </a:defRPr>
            </a:lvl1pPr>
            <a:lvl2pPr lvl="1" algn="ctr" rtl="0">
              <a:lnSpc>
                <a:spcPct val="100000"/>
              </a:lnSpc>
              <a:spcBef>
                <a:spcPts val="0"/>
              </a:spcBef>
              <a:spcAft>
                <a:spcPts val="0"/>
              </a:spcAft>
              <a:buClr>
                <a:srgbClr val="2B4C64"/>
              </a:buClr>
              <a:buSzPts val="2000"/>
              <a:buFont typeface="Alfa Slab One"/>
              <a:buNone/>
              <a:defRPr sz="2000">
                <a:solidFill>
                  <a:srgbClr val="2B4C64"/>
                </a:solidFill>
                <a:latin typeface="Alfa Slab One"/>
                <a:ea typeface="Alfa Slab One"/>
                <a:cs typeface="Alfa Slab One"/>
                <a:sym typeface="Alfa Slab One"/>
              </a:defRPr>
            </a:lvl2pPr>
            <a:lvl3pPr lvl="2" algn="ctr" rtl="0">
              <a:lnSpc>
                <a:spcPct val="100000"/>
              </a:lnSpc>
              <a:spcBef>
                <a:spcPts val="0"/>
              </a:spcBef>
              <a:spcAft>
                <a:spcPts val="0"/>
              </a:spcAft>
              <a:buClr>
                <a:srgbClr val="2B4C64"/>
              </a:buClr>
              <a:buSzPts val="2000"/>
              <a:buFont typeface="Alfa Slab One"/>
              <a:buNone/>
              <a:defRPr sz="2000">
                <a:solidFill>
                  <a:srgbClr val="2B4C64"/>
                </a:solidFill>
                <a:latin typeface="Alfa Slab One"/>
                <a:ea typeface="Alfa Slab One"/>
                <a:cs typeface="Alfa Slab One"/>
                <a:sym typeface="Alfa Slab One"/>
              </a:defRPr>
            </a:lvl3pPr>
            <a:lvl4pPr lvl="3" algn="ctr" rtl="0">
              <a:lnSpc>
                <a:spcPct val="100000"/>
              </a:lnSpc>
              <a:spcBef>
                <a:spcPts val="0"/>
              </a:spcBef>
              <a:spcAft>
                <a:spcPts val="0"/>
              </a:spcAft>
              <a:buClr>
                <a:srgbClr val="2B4C64"/>
              </a:buClr>
              <a:buSzPts val="2000"/>
              <a:buFont typeface="Alfa Slab One"/>
              <a:buNone/>
              <a:defRPr sz="2000">
                <a:solidFill>
                  <a:srgbClr val="2B4C64"/>
                </a:solidFill>
                <a:latin typeface="Alfa Slab One"/>
                <a:ea typeface="Alfa Slab One"/>
                <a:cs typeface="Alfa Slab One"/>
                <a:sym typeface="Alfa Slab One"/>
              </a:defRPr>
            </a:lvl4pPr>
            <a:lvl5pPr lvl="4" algn="ctr" rtl="0">
              <a:lnSpc>
                <a:spcPct val="100000"/>
              </a:lnSpc>
              <a:spcBef>
                <a:spcPts val="0"/>
              </a:spcBef>
              <a:spcAft>
                <a:spcPts val="0"/>
              </a:spcAft>
              <a:buClr>
                <a:srgbClr val="2B4C64"/>
              </a:buClr>
              <a:buSzPts val="2000"/>
              <a:buFont typeface="Alfa Slab One"/>
              <a:buNone/>
              <a:defRPr sz="2000">
                <a:solidFill>
                  <a:srgbClr val="2B4C64"/>
                </a:solidFill>
                <a:latin typeface="Alfa Slab One"/>
                <a:ea typeface="Alfa Slab One"/>
                <a:cs typeface="Alfa Slab One"/>
                <a:sym typeface="Alfa Slab One"/>
              </a:defRPr>
            </a:lvl5pPr>
            <a:lvl6pPr lvl="5" algn="ctr" rtl="0">
              <a:lnSpc>
                <a:spcPct val="100000"/>
              </a:lnSpc>
              <a:spcBef>
                <a:spcPts val="0"/>
              </a:spcBef>
              <a:spcAft>
                <a:spcPts val="0"/>
              </a:spcAft>
              <a:buClr>
                <a:srgbClr val="2B4C64"/>
              </a:buClr>
              <a:buSzPts val="2000"/>
              <a:buFont typeface="Alfa Slab One"/>
              <a:buNone/>
              <a:defRPr sz="2000">
                <a:solidFill>
                  <a:srgbClr val="2B4C64"/>
                </a:solidFill>
                <a:latin typeface="Alfa Slab One"/>
                <a:ea typeface="Alfa Slab One"/>
                <a:cs typeface="Alfa Slab One"/>
                <a:sym typeface="Alfa Slab One"/>
              </a:defRPr>
            </a:lvl6pPr>
            <a:lvl7pPr lvl="6" algn="ctr" rtl="0">
              <a:lnSpc>
                <a:spcPct val="100000"/>
              </a:lnSpc>
              <a:spcBef>
                <a:spcPts val="0"/>
              </a:spcBef>
              <a:spcAft>
                <a:spcPts val="0"/>
              </a:spcAft>
              <a:buClr>
                <a:srgbClr val="2B4C64"/>
              </a:buClr>
              <a:buSzPts val="2000"/>
              <a:buFont typeface="Alfa Slab One"/>
              <a:buNone/>
              <a:defRPr sz="2000">
                <a:solidFill>
                  <a:srgbClr val="2B4C64"/>
                </a:solidFill>
                <a:latin typeface="Alfa Slab One"/>
                <a:ea typeface="Alfa Slab One"/>
                <a:cs typeface="Alfa Slab One"/>
                <a:sym typeface="Alfa Slab One"/>
              </a:defRPr>
            </a:lvl7pPr>
            <a:lvl8pPr lvl="7" algn="ctr" rtl="0">
              <a:lnSpc>
                <a:spcPct val="100000"/>
              </a:lnSpc>
              <a:spcBef>
                <a:spcPts val="0"/>
              </a:spcBef>
              <a:spcAft>
                <a:spcPts val="0"/>
              </a:spcAft>
              <a:buClr>
                <a:srgbClr val="2B4C64"/>
              </a:buClr>
              <a:buSzPts val="2000"/>
              <a:buFont typeface="Alfa Slab One"/>
              <a:buNone/>
              <a:defRPr sz="2000">
                <a:solidFill>
                  <a:srgbClr val="2B4C64"/>
                </a:solidFill>
                <a:latin typeface="Alfa Slab One"/>
                <a:ea typeface="Alfa Slab One"/>
                <a:cs typeface="Alfa Slab One"/>
                <a:sym typeface="Alfa Slab One"/>
              </a:defRPr>
            </a:lvl8pPr>
            <a:lvl9pPr lvl="8" algn="ctr" rtl="0">
              <a:lnSpc>
                <a:spcPct val="100000"/>
              </a:lnSpc>
              <a:spcBef>
                <a:spcPts val="0"/>
              </a:spcBef>
              <a:spcAft>
                <a:spcPts val="0"/>
              </a:spcAft>
              <a:buClr>
                <a:srgbClr val="2B4C64"/>
              </a:buClr>
              <a:buSzPts val="2000"/>
              <a:buFont typeface="Alfa Slab One"/>
              <a:buNone/>
              <a:defRPr sz="2000">
                <a:solidFill>
                  <a:srgbClr val="2B4C64"/>
                </a:solidFill>
                <a:latin typeface="Alfa Slab One"/>
                <a:ea typeface="Alfa Slab One"/>
                <a:cs typeface="Alfa Slab One"/>
                <a:sym typeface="Alfa Slab One"/>
              </a:defRPr>
            </a:lvl9pPr>
          </a:lstStyle>
          <a:p>
            <a:endParaRPr/>
          </a:p>
        </p:txBody>
      </p:sp>
      <p:sp>
        <p:nvSpPr>
          <p:cNvPr id="107" name="Google Shape;107;p5"/>
          <p:cNvSpPr txBox="1">
            <a:spLocks noGrp="1"/>
          </p:cNvSpPr>
          <p:nvPr>
            <p:ph type="subTitle" idx="2"/>
          </p:nvPr>
        </p:nvSpPr>
        <p:spPr>
          <a:xfrm>
            <a:off x="6462821" y="4119933"/>
            <a:ext cx="3876800" cy="951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rgbClr val="2B4C64"/>
              </a:buClr>
              <a:buSzPts val="2000"/>
              <a:buFont typeface="Alfa Slab One"/>
              <a:buNone/>
              <a:defRPr sz="2800">
                <a:solidFill>
                  <a:srgbClr val="5587AC"/>
                </a:solidFill>
                <a:latin typeface="Mouse Memoirs"/>
                <a:ea typeface="Mouse Memoirs"/>
                <a:cs typeface="Mouse Memoirs"/>
                <a:sym typeface="Mouse Memoirs"/>
              </a:defRPr>
            </a:lvl1pPr>
            <a:lvl2pPr lvl="1" algn="ctr" rtl="0">
              <a:lnSpc>
                <a:spcPct val="100000"/>
              </a:lnSpc>
              <a:spcBef>
                <a:spcPts val="0"/>
              </a:spcBef>
              <a:spcAft>
                <a:spcPts val="0"/>
              </a:spcAft>
              <a:buClr>
                <a:srgbClr val="2B4C64"/>
              </a:buClr>
              <a:buSzPts val="2000"/>
              <a:buFont typeface="Alfa Slab One"/>
              <a:buNone/>
              <a:defRPr sz="2000">
                <a:solidFill>
                  <a:srgbClr val="2B4C64"/>
                </a:solidFill>
                <a:latin typeface="Alfa Slab One"/>
                <a:ea typeface="Alfa Slab One"/>
                <a:cs typeface="Alfa Slab One"/>
                <a:sym typeface="Alfa Slab One"/>
              </a:defRPr>
            </a:lvl2pPr>
            <a:lvl3pPr lvl="2" algn="ctr" rtl="0">
              <a:lnSpc>
                <a:spcPct val="100000"/>
              </a:lnSpc>
              <a:spcBef>
                <a:spcPts val="0"/>
              </a:spcBef>
              <a:spcAft>
                <a:spcPts val="0"/>
              </a:spcAft>
              <a:buClr>
                <a:srgbClr val="2B4C64"/>
              </a:buClr>
              <a:buSzPts val="2000"/>
              <a:buFont typeface="Alfa Slab One"/>
              <a:buNone/>
              <a:defRPr sz="2000">
                <a:solidFill>
                  <a:srgbClr val="2B4C64"/>
                </a:solidFill>
                <a:latin typeface="Alfa Slab One"/>
                <a:ea typeface="Alfa Slab One"/>
                <a:cs typeface="Alfa Slab One"/>
                <a:sym typeface="Alfa Slab One"/>
              </a:defRPr>
            </a:lvl3pPr>
            <a:lvl4pPr lvl="3" algn="ctr" rtl="0">
              <a:lnSpc>
                <a:spcPct val="100000"/>
              </a:lnSpc>
              <a:spcBef>
                <a:spcPts val="0"/>
              </a:spcBef>
              <a:spcAft>
                <a:spcPts val="0"/>
              </a:spcAft>
              <a:buClr>
                <a:srgbClr val="2B4C64"/>
              </a:buClr>
              <a:buSzPts val="2000"/>
              <a:buFont typeface="Alfa Slab One"/>
              <a:buNone/>
              <a:defRPr sz="2000">
                <a:solidFill>
                  <a:srgbClr val="2B4C64"/>
                </a:solidFill>
                <a:latin typeface="Alfa Slab One"/>
                <a:ea typeface="Alfa Slab One"/>
                <a:cs typeface="Alfa Slab One"/>
                <a:sym typeface="Alfa Slab One"/>
              </a:defRPr>
            </a:lvl4pPr>
            <a:lvl5pPr lvl="4" algn="ctr" rtl="0">
              <a:lnSpc>
                <a:spcPct val="100000"/>
              </a:lnSpc>
              <a:spcBef>
                <a:spcPts val="0"/>
              </a:spcBef>
              <a:spcAft>
                <a:spcPts val="0"/>
              </a:spcAft>
              <a:buClr>
                <a:srgbClr val="2B4C64"/>
              </a:buClr>
              <a:buSzPts val="2000"/>
              <a:buFont typeface="Alfa Slab One"/>
              <a:buNone/>
              <a:defRPr sz="2000">
                <a:solidFill>
                  <a:srgbClr val="2B4C64"/>
                </a:solidFill>
                <a:latin typeface="Alfa Slab One"/>
                <a:ea typeface="Alfa Slab One"/>
                <a:cs typeface="Alfa Slab One"/>
                <a:sym typeface="Alfa Slab One"/>
              </a:defRPr>
            </a:lvl5pPr>
            <a:lvl6pPr lvl="5" algn="ctr" rtl="0">
              <a:lnSpc>
                <a:spcPct val="100000"/>
              </a:lnSpc>
              <a:spcBef>
                <a:spcPts val="0"/>
              </a:spcBef>
              <a:spcAft>
                <a:spcPts val="0"/>
              </a:spcAft>
              <a:buClr>
                <a:srgbClr val="2B4C64"/>
              </a:buClr>
              <a:buSzPts val="2000"/>
              <a:buFont typeface="Alfa Slab One"/>
              <a:buNone/>
              <a:defRPr sz="2000">
                <a:solidFill>
                  <a:srgbClr val="2B4C64"/>
                </a:solidFill>
                <a:latin typeface="Alfa Slab One"/>
                <a:ea typeface="Alfa Slab One"/>
                <a:cs typeface="Alfa Slab One"/>
                <a:sym typeface="Alfa Slab One"/>
              </a:defRPr>
            </a:lvl6pPr>
            <a:lvl7pPr lvl="6" algn="ctr" rtl="0">
              <a:lnSpc>
                <a:spcPct val="100000"/>
              </a:lnSpc>
              <a:spcBef>
                <a:spcPts val="0"/>
              </a:spcBef>
              <a:spcAft>
                <a:spcPts val="0"/>
              </a:spcAft>
              <a:buClr>
                <a:srgbClr val="2B4C64"/>
              </a:buClr>
              <a:buSzPts val="2000"/>
              <a:buFont typeface="Alfa Slab One"/>
              <a:buNone/>
              <a:defRPr sz="2000">
                <a:solidFill>
                  <a:srgbClr val="2B4C64"/>
                </a:solidFill>
                <a:latin typeface="Alfa Slab One"/>
                <a:ea typeface="Alfa Slab One"/>
                <a:cs typeface="Alfa Slab One"/>
                <a:sym typeface="Alfa Slab One"/>
              </a:defRPr>
            </a:lvl7pPr>
            <a:lvl8pPr lvl="7" algn="ctr" rtl="0">
              <a:lnSpc>
                <a:spcPct val="100000"/>
              </a:lnSpc>
              <a:spcBef>
                <a:spcPts val="0"/>
              </a:spcBef>
              <a:spcAft>
                <a:spcPts val="0"/>
              </a:spcAft>
              <a:buClr>
                <a:srgbClr val="2B4C64"/>
              </a:buClr>
              <a:buSzPts val="2000"/>
              <a:buFont typeface="Alfa Slab One"/>
              <a:buNone/>
              <a:defRPr sz="2000">
                <a:solidFill>
                  <a:srgbClr val="2B4C64"/>
                </a:solidFill>
                <a:latin typeface="Alfa Slab One"/>
                <a:ea typeface="Alfa Slab One"/>
                <a:cs typeface="Alfa Slab One"/>
                <a:sym typeface="Alfa Slab One"/>
              </a:defRPr>
            </a:lvl8pPr>
            <a:lvl9pPr lvl="8" algn="ctr" rtl="0">
              <a:lnSpc>
                <a:spcPct val="100000"/>
              </a:lnSpc>
              <a:spcBef>
                <a:spcPts val="0"/>
              </a:spcBef>
              <a:spcAft>
                <a:spcPts val="0"/>
              </a:spcAft>
              <a:buClr>
                <a:srgbClr val="2B4C64"/>
              </a:buClr>
              <a:buSzPts val="2000"/>
              <a:buFont typeface="Alfa Slab One"/>
              <a:buNone/>
              <a:defRPr sz="2000">
                <a:solidFill>
                  <a:srgbClr val="2B4C64"/>
                </a:solidFill>
                <a:latin typeface="Alfa Slab One"/>
                <a:ea typeface="Alfa Slab One"/>
                <a:cs typeface="Alfa Slab One"/>
                <a:sym typeface="Alfa Slab One"/>
              </a:defRPr>
            </a:lvl9pPr>
          </a:lstStyle>
          <a:p>
            <a:endParaRPr/>
          </a:p>
        </p:txBody>
      </p:sp>
      <p:sp>
        <p:nvSpPr>
          <p:cNvPr id="108" name="Google Shape;108;p5"/>
          <p:cNvSpPr txBox="1">
            <a:spLocks noGrp="1"/>
          </p:cNvSpPr>
          <p:nvPr>
            <p:ph type="subTitle" idx="3"/>
          </p:nvPr>
        </p:nvSpPr>
        <p:spPr>
          <a:xfrm>
            <a:off x="6342021" y="2576433"/>
            <a:ext cx="4118400" cy="1177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600"/>
              <a:buNone/>
              <a:defRPr sz="1600">
                <a:solidFill>
                  <a:srgbClr val="3B3B3B"/>
                </a:solidFill>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09" name="Google Shape;109;p5"/>
          <p:cNvSpPr txBox="1">
            <a:spLocks noGrp="1"/>
          </p:cNvSpPr>
          <p:nvPr>
            <p:ph type="subTitle" idx="4"/>
          </p:nvPr>
        </p:nvSpPr>
        <p:spPr>
          <a:xfrm>
            <a:off x="6340821" y="4811633"/>
            <a:ext cx="4120800" cy="1177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600"/>
              <a:buNone/>
              <a:defRPr sz="1600">
                <a:solidFill>
                  <a:srgbClr val="3B3B3B"/>
                </a:solidFill>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Tree>
    <p:extLst>
      <p:ext uri="{BB962C8B-B14F-4D97-AF65-F5344CB8AC3E}">
        <p14:creationId xmlns:p14="http://schemas.microsoft.com/office/powerpoint/2010/main" val="998431016"/>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10"/>
        <p:cNvGrpSpPr/>
        <p:nvPr/>
      </p:nvGrpSpPr>
      <p:grpSpPr>
        <a:xfrm>
          <a:off x="0" y="0"/>
          <a:ext cx="0" cy="0"/>
          <a:chOff x="0" y="0"/>
          <a:chExt cx="0" cy="0"/>
        </a:xfrm>
      </p:grpSpPr>
      <p:sp>
        <p:nvSpPr>
          <p:cNvPr id="111" name="Google Shape;111;p6"/>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3800">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12" name="Google Shape;112;p6"/>
          <p:cNvGrpSpPr/>
          <p:nvPr/>
        </p:nvGrpSpPr>
        <p:grpSpPr>
          <a:xfrm>
            <a:off x="-502540" y="328600"/>
            <a:ext cx="13790195" cy="1699240"/>
            <a:chOff x="-376905" y="246450"/>
            <a:chExt cx="10342646" cy="1274430"/>
          </a:xfrm>
        </p:grpSpPr>
        <p:sp>
          <p:nvSpPr>
            <p:cNvPr id="113" name="Google Shape;113;p6"/>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14" name="Google Shape;114;p6"/>
            <p:cNvSpPr/>
            <p:nvPr/>
          </p:nvSpPr>
          <p:spPr>
            <a:xfrm>
              <a:off x="7511824" y="1149999"/>
              <a:ext cx="857646" cy="370881"/>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15" name="Google Shape;115;p6"/>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grpSp>
    </p:spTree>
    <p:extLst>
      <p:ext uri="{BB962C8B-B14F-4D97-AF65-F5344CB8AC3E}">
        <p14:creationId xmlns:p14="http://schemas.microsoft.com/office/powerpoint/2010/main" val="765589474"/>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6"/>
        <p:cNvGrpSpPr/>
        <p:nvPr/>
      </p:nvGrpSpPr>
      <p:grpSpPr>
        <a:xfrm>
          <a:off x="0" y="0"/>
          <a:ext cx="0" cy="0"/>
          <a:chOff x="0" y="0"/>
          <a:chExt cx="0" cy="0"/>
        </a:xfrm>
      </p:grpSpPr>
      <p:sp>
        <p:nvSpPr>
          <p:cNvPr id="117" name="Google Shape;117;p7"/>
          <p:cNvSpPr txBox="1">
            <a:spLocks noGrp="1"/>
          </p:cNvSpPr>
          <p:nvPr>
            <p:ph type="title"/>
          </p:nvPr>
        </p:nvSpPr>
        <p:spPr>
          <a:xfrm>
            <a:off x="1144367" y="1787900"/>
            <a:ext cx="4607200" cy="12640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2800"/>
              <a:buNone/>
              <a:defRPr sz="7000">
                <a:solidFill>
                  <a:schemeClr val="accent4"/>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8" name="Google Shape;118;p7"/>
          <p:cNvSpPr txBox="1">
            <a:spLocks noGrp="1"/>
          </p:cNvSpPr>
          <p:nvPr>
            <p:ph type="subTitle" idx="1"/>
          </p:nvPr>
        </p:nvSpPr>
        <p:spPr>
          <a:xfrm>
            <a:off x="1552567" y="3237100"/>
            <a:ext cx="3790800" cy="13240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800"/>
              <a:buNone/>
              <a:defRPr sz="1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9" name="Google Shape;119;p7"/>
          <p:cNvSpPr/>
          <p:nvPr/>
        </p:nvSpPr>
        <p:spPr>
          <a:xfrm>
            <a:off x="10397935" y="1597168"/>
            <a:ext cx="2124687" cy="1012653"/>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20" name="Google Shape;120;p7"/>
          <p:cNvSpPr/>
          <p:nvPr/>
        </p:nvSpPr>
        <p:spPr>
          <a:xfrm>
            <a:off x="5202867" y="365689"/>
            <a:ext cx="2406067" cy="1329667"/>
          </a:xfrm>
          <a:custGeom>
            <a:avLst/>
            <a:gdLst/>
            <a:ahLst/>
            <a:cxnLst/>
            <a:rect l="l" t="t" r="r" b="b"/>
            <a:pathLst>
              <a:path w="72182" h="39890" extrusionOk="0">
                <a:moveTo>
                  <a:pt x="34167" y="1"/>
                </a:moveTo>
                <a:cubicBezTo>
                  <a:pt x="33792" y="1"/>
                  <a:pt x="33407" y="8"/>
                  <a:pt x="33013" y="22"/>
                </a:cubicBezTo>
                <a:cubicBezTo>
                  <a:pt x="21215" y="438"/>
                  <a:pt x="19139" y="10404"/>
                  <a:pt x="22178" y="17011"/>
                </a:cubicBezTo>
                <a:cubicBezTo>
                  <a:pt x="22178" y="17011"/>
                  <a:pt x="19602" y="16309"/>
                  <a:pt x="16688" y="16309"/>
                </a:cubicBezTo>
                <a:cubicBezTo>
                  <a:pt x="12231" y="16309"/>
                  <a:pt x="6982" y="17952"/>
                  <a:pt x="8945" y="26261"/>
                </a:cubicBezTo>
                <a:cubicBezTo>
                  <a:pt x="8945" y="26261"/>
                  <a:pt x="92" y="27393"/>
                  <a:pt x="35" y="33056"/>
                </a:cubicBezTo>
                <a:cubicBezTo>
                  <a:pt x="0" y="36563"/>
                  <a:pt x="6514" y="38260"/>
                  <a:pt x="12709" y="38260"/>
                </a:cubicBezTo>
                <a:cubicBezTo>
                  <a:pt x="16519" y="38260"/>
                  <a:pt x="20208" y="37618"/>
                  <a:pt x="22178" y="36360"/>
                </a:cubicBezTo>
                <a:cubicBezTo>
                  <a:pt x="22178" y="36360"/>
                  <a:pt x="30156" y="39522"/>
                  <a:pt x="36958" y="39522"/>
                </a:cubicBezTo>
                <a:cubicBezTo>
                  <a:pt x="39289" y="39522"/>
                  <a:pt x="41482" y="39151"/>
                  <a:pt x="43168" y="38153"/>
                </a:cubicBezTo>
                <a:cubicBezTo>
                  <a:pt x="43168" y="38153"/>
                  <a:pt x="52917" y="39890"/>
                  <a:pt x="60468" y="39890"/>
                </a:cubicBezTo>
                <a:cubicBezTo>
                  <a:pt x="64243" y="39890"/>
                  <a:pt x="67469" y="39456"/>
                  <a:pt x="68652" y="38153"/>
                </a:cubicBezTo>
                <a:cubicBezTo>
                  <a:pt x="72182" y="34227"/>
                  <a:pt x="60629" y="29508"/>
                  <a:pt x="60629" y="29508"/>
                </a:cubicBezTo>
                <a:cubicBezTo>
                  <a:pt x="60629" y="29508"/>
                  <a:pt x="63215" y="17955"/>
                  <a:pt x="48586" y="16766"/>
                </a:cubicBezTo>
                <a:cubicBezTo>
                  <a:pt x="48586" y="16766"/>
                  <a:pt x="52447" y="1"/>
                  <a:pt x="34167"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21" name="Google Shape;121;p7"/>
          <p:cNvSpPr/>
          <p:nvPr/>
        </p:nvSpPr>
        <p:spPr>
          <a:xfrm>
            <a:off x="-806800" y="4415856"/>
            <a:ext cx="2489400" cy="1382933"/>
          </a:xfrm>
          <a:custGeom>
            <a:avLst/>
            <a:gdLst/>
            <a:ahLst/>
            <a:cxnLst/>
            <a:rect l="l" t="t" r="r" b="b"/>
            <a:pathLst>
              <a:path w="74682" h="41488" extrusionOk="0">
                <a:moveTo>
                  <a:pt x="34145" y="1"/>
                </a:moveTo>
                <a:cubicBezTo>
                  <a:pt x="33779" y="1"/>
                  <a:pt x="33404" y="7"/>
                  <a:pt x="33020" y="21"/>
                </a:cubicBezTo>
                <a:cubicBezTo>
                  <a:pt x="21222" y="455"/>
                  <a:pt x="19127" y="10403"/>
                  <a:pt x="22185" y="17010"/>
                </a:cubicBezTo>
                <a:cubicBezTo>
                  <a:pt x="22185" y="17010"/>
                  <a:pt x="19623" y="16314"/>
                  <a:pt x="16716" y="16314"/>
                </a:cubicBezTo>
                <a:cubicBezTo>
                  <a:pt x="12253" y="16314"/>
                  <a:pt x="6979" y="17955"/>
                  <a:pt x="8934" y="26278"/>
                </a:cubicBezTo>
                <a:cubicBezTo>
                  <a:pt x="8934" y="26278"/>
                  <a:pt x="81" y="27392"/>
                  <a:pt x="24" y="33055"/>
                </a:cubicBezTo>
                <a:cubicBezTo>
                  <a:pt x="1" y="36562"/>
                  <a:pt x="6512" y="38259"/>
                  <a:pt x="12707" y="38259"/>
                </a:cubicBezTo>
                <a:cubicBezTo>
                  <a:pt x="16517" y="38259"/>
                  <a:pt x="20208" y="37617"/>
                  <a:pt x="22185" y="36359"/>
                </a:cubicBezTo>
                <a:cubicBezTo>
                  <a:pt x="22185" y="36359"/>
                  <a:pt x="27456" y="41488"/>
                  <a:pt x="34246" y="41488"/>
                </a:cubicBezTo>
                <a:cubicBezTo>
                  <a:pt x="37046" y="41488"/>
                  <a:pt x="40104" y="40615"/>
                  <a:pt x="43157" y="38152"/>
                </a:cubicBezTo>
                <a:cubicBezTo>
                  <a:pt x="44754" y="40242"/>
                  <a:pt x="50343" y="41173"/>
                  <a:pt x="56207" y="41173"/>
                </a:cubicBezTo>
                <a:cubicBezTo>
                  <a:pt x="63372" y="41173"/>
                  <a:pt x="70947" y="39783"/>
                  <a:pt x="72152" y="37416"/>
                </a:cubicBezTo>
                <a:cubicBezTo>
                  <a:pt x="74681" y="32395"/>
                  <a:pt x="60618" y="29525"/>
                  <a:pt x="60618" y="29525"/>
                </a:cubicBezTo>
                <a:cubicBezTo>
                  <a:pt x="60618" y="29525"/>
                  <a:pt x="63223" y="17954"/>
                  <a:pt x="48594" y="16784"/>
                </a:cubicBezTo>
                <a:cubicBezTo>
                  <a:pt x="48594" y="16784"/>
                  <a:pt x="52440" y="1"/>
                  <a:pt x="34145"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Tree>
    <p:extLst>
      <p:ext uri="{BB962C8B-B14F-4D97-AF65-F5344CB8AC3E}">
        <p14:creationId xmlns:p14="http://schemas.microsoft.com/office/powerpoint/2010/main" val="1454196505"/>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22"/>
        <p:cNvGrpSpPr/>
        <p:nvPr/>
      </p:nvGrpSpPr>
      <p:grpSpPr>
        <a:xfrm>
          <a:off x="0" y="0"/>
          <a:ext cx="0" cy="0"/>
          <a:chOff x="0" y="0"/>
          <a:chExt cx="0" cy="0"/>
        </a:xfrm>
      </p:grpSpPr>
      <p:grpSp>
        <p:nvGrpSpPr>
          <p:cNvPr id="123" name="Google Shape;123;p8"/>
          <p:cNvGrpSpPr/>
          <p:nvPr/>
        </p:nvGrpSpPr>
        <p:grpSpPr>
          <a:xfrm>
            <a:off x="-851510" y="-1439599"/>
            <a:ext cx="13821276" cy="9782441"/>
            <a:chOff x="-638633" y="-1041600"/>
            <a:chExt cx="10365957" cy="7336831"/>
          </a:xfrm>
        </p:grpSpPr>
        <p:sp>
          <p:nvSpPr>
            <p:cNvPr id="124" name="Google Shape;124;p8"/>
            <p:cNvSpPr/>
            <p:nvPr/>
          </p:nvSpPr>
          <p:spPr>
            <a:xfrm>
              <a:off x="824400" y="4387602"/>
              <a:ext cx="7336788" cy="571746"/>
            </a:xfrm>
            <a:custGeom>
              <a:avLst/>
              <a:gdLst/>
              <a:ahLst/>
              <a:cxnLst/>
              <a:rect l="l" t="t" r="r" b="b"/>
              <a:pathLst>
                <a:path w="166537" h="12978" extrusionOk="0">
                  <a:moveTo>
                    <a:pt x="0" y="1"/>
                  </a:moveTo>
                  <a:lnTo>
                    <a:pt x="0" y="12977"/>
                  </a:lnTo>
                  <a:lnTo>
                    <a:pt x="166537" y="12977"/>
                  </a:lnTo>
                  <a:lnTo>
                    <a:pt x="166537" y="1"/>
                  </a:lnTo>
                  <a:close/>
                </a:path>
              </a:pathLst>
            </a:custGeom>
            <a:solidFill>
              <a:srgbClr val="C1CA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25" name="Google Shape;125;p8"/>
            <p:cNvSpPr/>
            <p:nvPr/>
          </p:nvSpPr>
          <p:spPr>
            <a:xfrm>
              <a:off x="120050" y="4548450"/>
              <a:ext cx="9024224" cy="1746781"/>
            </a:xfrm>
            <a:custGeom>
              <a:avLst/>
              <a:gdLst/>
              <a:ahLst/>
              <a:cxnLst/>
              <a:rect l="l" t="t" r="r" b="b"/>
              <a:pathLst>
                <a:path w="166537" h="39650" extrusionOk="0">
                  <a:moveTo>
                    <a:pt x="0" y="0"/>
                  </a:moveTo>
                  <a:lnTo>
                    <a:pt x="0" y="39649"/>
                  </a:lnTo>
                  <a:lnTo>
                    <a:pt x="166537" y="39649"/>
                  </a:lnTo>
                  <a:lnTo>
                    <a:pt x="166537"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26" name="Google Shape;126;p8"/>
            <p:cNvSpPr/>
            <p:nvPr/>
          </p:nvSpPr>
          <p:spPr>
            <a:xfrm>
              <a:off x="824400" y="5604930"/>
              <a:ext cx="7336788" cy="58725"/>
            </a:xfrm>
            <a:custGeom>
              <a:avLst/>
              <a:gdLst/>
              <a:ahLst/>
              <a:cxnLst/>
              <a:rect l="l" t="t" r="r" b="b"/>
              <a:pathLst>
                <a:path w="166537" h="1333" extrusionOk="0">
                  <a:moveTo>
                    <a:pt x="0" y="0"/>
                  </a:moveTo>
                  <a:lnTo>
                    <a:pt x="0" y="1333"/>
                  </a:lnTo>
                  <a:lnTo>
                    <a:pt x="166537" y="1333"/>
                  </a:lnTo>
                  <a:lnTo>
                    <a:pt x="166537"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27" name="Google Shape;127;p8"/>
            <p:cNvSpPr/>
            <p:nvPr/>
          </p:nvSpPr>
          <p:spPr>
            <a:xfrm>
              <a:off x="824400" y="4548447"/>
              <a:ext cx="7336788" cy="29385"/>
            </a:xfrm>
            <a:custGeom>
              <a:avLst/>
              <a:gdLst/>
              <a:ahLst/>
              <a:cxnLst/>
              <a:rect l="l" t="t" r="r" b="b"/>
              <a:pathLst>
                <a:path w="166537" h="667" extrusionOk="0">
                  <a:moveTo>
                    <a:pt x="0" y="0"/>
                  </a:moveTo>
                  <a:lnTo>
                    <a:pt x="0" y="666"/>
                  </a:lnTo>
                  <a:lnTo>
                    <a:pt x="166537" y="666"/>
                  </a:lnTo>
                  <a:lnTo>
                    <a:pt x="166537" y="0"/>
                  </a:lnTo>
                  <a:close/>
                </a:path>
              </a:pathLst>
            </a:custGeom>
            <a:solidFill>
              <a:srgbClr val="A7AFB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28" name="Google Shape;128;p8"/>
            <p:cNvSpPr/>
            <p:nvPr/>
          </p:nvSpPr>
          <p:spPr>
            <a:xfrm>
              <a:off x="2864587" y="5805645"/>
              <a:ext cx="119786" cy="32909"/>
            </a:xfrm>
            <a:custGeom>
              <a:avLst/>
              <a:gdLst/>
              <a:ahLst/>
              <a:cxnLst/>
              <a:rect l="l" t="t" r="r" b="b"/>
              <a:pathLst>
                <a:path w="2719" h="747" extrusionOk="0">
                  <a:moveTo>
                    <a:pt x="1360" y="1"/>
                  </a:moveTo>
                  <a:cubicBezTo>
                    <a:pt x="614" y="1"/>
                    <a:pt x="1" y="161"/>
                    <a:pt x="1" y="374"/>
                  </a:cubicBezTo>
                  <a:cubicBezTo>
                    <a:pt x="1" y="587"/>
                    <a:pt x="614" y="747"/>
                    <a:pt x="1360" y="747"/>
                  </a:cubicBezTo>
                  <a:cubicBezTo>
                    <a:pt x="2106" y="747"/>
                    <a:pt x="2719" y="587"/>
                    <a:pt x="2719" y="374"/>
                  </a:cubicBezTo>
                  <a:cubicBezTo>
                    <a:pt x="2719" y="161"/>
                    <a:pt x="2106" y="1"/>
                    <a:pt x="1360" y="1"/>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29" name="Google Shape;129;p8"/>
            <p:cNvSpPr/>
            <p:nvPr/>
          </p:nvSpPr>
          <p:spPr>
            <a:xfrm>
              <a:off x="3071205" y="5838510"/>
              <a:ext cx="70488" cy="34099"/>
            </a:xfrm>
            <a:custGeom>
              <a:avLst/>
              <a:gdLst/>
              <a:ahLst/>
              <a:cxnLst/>
              <a:rect l="l" t="t" r="r" b="b"/>
              <a:pathLst>
                <a:path w="1600" h="774" extrusionOk="0">
                  <a:moveTo>
                    <a:pt x="800" y="1"/>
                  </a:moveTo>
                  <a:cubicBezTo>
                    <a:pt x="347" y="1"/>
                    <a:pt x="1" y="187"/>
                    <a:pt x="1" y="401"/>
                  </a:cubicBezTo>
                  <a:cubicBezTo>
                    <a:pt x="1" y="587"/>
                    <a:pt x="347" y="774"/>
                    <a:pt x="800" y="774"/>
                  </a:cubicBezTo>
                  <a:cubicBezTo>
                    <a:pt x="1226" y="774"/>
                    <a:pt x="1599" y="587"/>
                    <a:pt x="1599" y="401"/>
                  </a:cubicBezTo>
                  <a:cubicBezTo>
                    <a:pt x="1599" y="187"/>
                    <a:pt x="1226" y="1"/>
                    <a:pt x="800" y="1"/>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30" name="Google Shape;130;p8"/>
            <p:cNvSpPr/>
            <p:nvPr/>
          </p:nvSpPr>
          <p:spPr>
            <a:xfrm>
              <a:off x="2777755" y="5978208"/>
              <a:ext cx="146747" cy="36433"/>
            </a:xfrm>
            <a:custGeom>
              <a:avLst/>
              <a:gdLst/>
              <a:ahLst/>
              <a:cxnLst/>
              <a:rect l="l" t="t" r="r" b="b"/>
              <a:pathLst>
                <a:path w="3331" h="827" extrusionOk="0">
                  <a:moveTo>
                    <a:pt x="1679" y="1"/>
                  </a:moveTo>
                  <a:cubicBezTo>
                    <a:pt x="746" y="1"/>
                    <a:pt x="0" y="187"/>
                    <a:pt x="0" y="427"/>
                  </a:cubicBezTo>
                  <a:cubicBezTo>
                    <a:pt x="0" y="667"/>
                    <a:pt x="746" y="827"/>
                    <a:pt x="1679" y="827"/>
                  </a:cubicBezTo>
                  <a:cubicBezTo>
                    <a:pt x="2585" y="827"/>
                    <a:pt x="3331" y="667"/>
                    <a:pt x="3331" y="427"/>
                  </a:cubicBezTo>
                  <a:cubicBezTo>
                    <a:pt x="3331" y="187"/>
                    <a:pt x="2585" y="1"/>
                    <a:pt x="1679" y="1"/>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31" name="Google Shape;131;p8"/>
            <p:cNvSpPr/>
            <p:nvPr/>
          </p:nvSpPr>
          <p:spPr>
            <a:xfrm>
              <a:off x="7657551" y="5844413"/>
              <a:ext cx="120975" cy="32909"/>
            </a:xfrm>
            <a:custGeom>
              <a:avLst/>
              <a:gdLst/>
              <a:ahLst/>
              <a:cxnLst/>
              <a:rect l="l" t="t" r="r" b="b"/>
              <a:pathLst>
                <a:path w="2746" h="747" extrusionOk="0">
                  <a:moveTo>
                    <a:pt x="1360" y="0"/>
                  </a:moveTo>
                  <a:cubicBezTo>
                    <a:pt x="614" y="0"/>
                    <a:pt x="1" y="160"/>
                    <a:pt x="1" y="373"/>
                  </a:cubicBezTo>
                  <a:cubicBezTo>
                    <a:pt x="1" y="586"/>
                    <a:pt x="614" y="746"/>
                    <a:pt x="1360" y="746"/>
                  </a:cubicBezTo>
                  <a:cubicBezTo>
                    <a:pt x="2132" y="746"/>
                    <a:pt x="2745" y="586"/>
                    <a:pt x="2745" y="373"/>
                  </a:cubicBezTo>
                  <a:cubicBezTo>
                    <a:pt x="2745" y="160"/>
                    <a:pt x="2132" y="0"/>
                    <a:pt x="1360" y="0"/>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32" name="Google Shape;132;p8"/>
            <p:cNvSpPr/>
            <p:nvPr/>
          </p:nvSpPr>
          <p:spPr>
            <a:xfrm>
              <a:off x="7864169" y="5877278"/>
              <a:ext cx="70488" cy="32909"/>
            </a:xfrm>
            <a:custGeom>
              <a:avLst/>
              <a:gdLst/>
              <a:ahLst/>
              <a:cxnLst/>
              <a:rect l="l" t="t" r="r" b="b"/>
              <a:pathLst>
                <a:path w="1600" h="747" extrusionOk="0">
                  <a:moveTo>
                    <a:pt x="800" y="0"/>
                  </a:moveTo>
                  <a:cubicBezTo>
                    <a:pt x="347" y="0"/>
                    <a:pt x="0" y="160"/>
                    <a:pt x="0" y="373"/>
                  </a:cubicBezTo>
                  <a:cubicBezTo>
                    <a:pt x="0" y="586"/>
                    <a:pt x="347" y="746"/>
                    <a:pt x="800" y="746"/>
                  </a:cubicBezTo>
                  <a:cubicBezTo>
                    <a:pt x="1226" y="746"/>
                    <a:pt x="1599" y="586"/>
                    <a:pt x="1599" y="373"/>
                  </a:cubicBezTo>
                  <a:cubicBezTo>
                    <a:pt x="1599" y="160"/>
                    <a:pt x="1226" y="0"/>
                    <a:pt x="800" y="0"/>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33" name="Google Shape;133;p8"/>
            <p:cNvSpPr/>
            <p:nvPr/>
          </p:nvSpPr>
          <p:spPr>
            <a:xfrm>
              <a:off x="7571864" y="6016976"/>
              <a:ext cx="145602" cy="36433"/>
            </a:xfrm>
            <a:custGeom>
              <a:avLst/>
              <a:gdLst/>
              <a:ahLst/>
              <a:cxnLst/>
              <a:rect l="l" t="t" r="r" b="b"/>
              <a:pathLst>
                <a:path w="3305" h="827" extrusionOk="0">
                  <a:moveTo>
                    <a:pt x="1653" y="0"/>
                  </a:moveTo>
                  <a:cubicBezTo>
                    <a:pt x="720" y="0"/>
                    <a:pt x="1" y="187"/>
                    <a:pt x="1" y="400"/>
                  </a:cubicBezTo>
                  <a:cubicBezTo>
                    <a:pt x="1" y="640"/>
                    <a:pt x="720" y="826"/>
                    <a:pt x="1653" y="826"/>
                  </a:cubicBezTo>
                  <a:cubicBezTo>
                    <a:pt x="2559" y="826"/>
                    <a:pt x="3305" y="640"/>
                    <a:pt x="3305" y="400"/>
                  </a:cubicBezTo>
                  <a:cubicBezTo>
                    <a:pt x="3305" y="187"/>
                    <a:pt x="2559" y="0"/>
                    <a:pt x="1653" y="0"/>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34" name="Google Shape;134;p8"/>
            <p:cNvSpPr/>
            <p:nvPr/>
          </p:nvSpPr>
          <p:spPr>
            <a:xfrm>
              <a:off x="4148835" y="4661140"/>
              <a:ext cx="117407" cy="21146"/>
            </a:xfrm>
            <a:custGeom>
              <a:avLst/>
              <a:gdLst/>
              <a:ahLst/>
              <a:cxnLst/>
              <a:rect l="l" t="t" r="r" b="b"/>
              <a:pathLst>
                <a:path w="2665" h="480" extrusionOk="0">
                  <a:moveTo>
                    <a:pt x="1333" y="0"/>
                  </a:moveTo>
                  <a:cubicBezTo>
                    <a:pt x="587" y="0"/>
                    <a:pt x="0" y="107"/>
                    <a:pt x="0" y="240"/>
                  </a:cubicBezTo>
                  <a:cubicBezTo>
                    <a:pt x="0" y="373"/>
                    <a:pt x="587" y="480"/>
                    <a:pt x="1333" y="480"/>
                  </a:cubicBezTo>
                  <a:cubicBezTo>
                    <a:pt x="2052" y="480"/>
                    <a:pt x="2665" y="373"/>
                    <a:pt x="2665" y="240"/>
                  </a:cubicBezTo>
                  <a:cubicBezTo>
                    <a:pt x="2665" y="107"/>
                    <a:pt x="2052" y="0"/>
                    <a:pt x="1333" y="0"/>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35" name="Google Shape;135;p8"/>
            <p:cNvSpPr/>
            <p:nvPr/>
          </p:nvSpPr>
          <p:spPr>
            <a:xfrm>
              <a:off x="4012661" y="4722156"/>
              <a:ext cx="69299" cy="32909"/>
            </a:xfrm>
            <a:custGeom>
              <a:avLst/>
              <a:gdLst/>
              <a:ahLst/>
              <a:cxnLst/>
              <a:rect l="l" t="t" r="r" b="b"/>
              <a:pathLst>
                <a:path w="1573" h="747" extrusionOk="0">
                  <a:moveTo>
                    <a:pt x="773" y="1"/>
                  </a:moveTo>
                  <a:cubicBezTo>
                    <a:pt x="347" y="1"/>
                    <a:pt x="0" y="161"/>
                    <a:pt x="0" y="374"/>
                  </a:cubicBezTo>
                  <a:cubicBezTo>
                    <a:pt x="0" y="587"/>
                    <a:pt x="347" y="747"/>
                    <a:pt x="773" y="747"/>
                  </a:cubicBezTo>
                  <a:cubicBezTo>
                    <a:pt x="1226" y="747"/>
                    <a:pt x="1573" y="587"/>
                    <a:pt x="1573" y="374"/>
                  </a:cubicBezTo>
                  <a:cubicBezTo>
                    <a:pt x="1573" y="161"/>
                    <a:pt x="1226" y="1"/>
                    <a:pt x="773" y="1"/>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36" name="Google Shape;136;p8"/>
            <p:cNvSpPr/>
            <p:nvPr/>
          </p:nvSpPr>
          <p:spPr>
            <a:xfrm>
              <a:off x="4266197" y="4750351"/>
              <a:ext cx="89299" cy="10617"/>
            </a:xfrm>
            <a:custGeom>
              <a:avLst/>
              <a:gdLst/>
              <a:ahLst/>
              <a:cxnLst/>
              <a:rect l="l" t="t" r="r" b="b"/>
              <a:pathLst>
                <a:path w="2027" h="241" extrusionOk="0">
                  <a:moveTo>
                    <a:pt x="1014" y="0"/>
                  </a:moveTo>
                  <a:cubicBezTo>
                    <a:pt x="454" y="0"/>
                    <a:pt x="1" y="54"/>
                    <a:pt x="1" y="107"/>
                  </a:cubicBezTo>
                  <a:cubicBezTo>
                    <a:pt x="1" y="187"/>
                    <a:pt x="454" y="240"/>
                    <a:pt x="1014" y="240"/>
                  </a:cubicBezTo>
                  <a:cubicBezTo>
                    <a:pt x="1573" y="240"/>
                    <a:pt x="2026" y="187"/>
                    <a:pt x="2026" y="107"/>
                  </a:cubicBezTo>
                  <a:cubicBezTo>
                    <a:pt x="2026" y="54"/>
                    <a:pt x="1573" y="0"/>
                    <a:pt x="1014" y="0"/>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37" name="Google Shape;137;p8"/>
            <p:cNvSpPr/>
            <p:nvPr/>
          </p:nvSpPr>
          <p:spPr>
            <a:xfrm>
              <a:off x="2015868" y="4705723"/>
              <a:ext cx="119786" cy="32909"/>
            </a:xfrm>
            <a:custGeom>
              <a:avLst/>
              <a:gdLst/>
              <a:ahLst/>
              <a:cxnLst/>
              <a:rect l="l" t="t" r="r" b="b"/>
              <a:pathLst>
                <a:path w="2719" h="747" extrusionOk="0">
                  <a:moveTo>
                    <a:pt x="1360" y="1"/>
                  </a:moveTo>
                  <a:cubicBezTo>
                    <a:pt x="614" y="1"/>
                    <a:pt x="1" y="161"/>
                    <a:pt x="1" y="374"/>
                  </a:cubicBezTo>
                  <a:cubicBezTo>
                    <a:pt x="1" y="587"/>
                    <a:pt x="614" y="747"/>
                    <a:pt x="1360" y="747"/>
                  </a:cubicBezTo>
                  <a:cubicBezTo>
                    <a:pt x="2106" y="747"/>
                    <a:pt x="2719" y="587"/>
                    <a:pt x="2719" y="374"/>
                  </a:cubicBezTo>
                  <a:cubicBezTo>
                    <a:pt x="2719" y="161"/>
                    <a:pt x="2106" y="1"/>
                    <a:pt x="1360" y="1"/>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38" name="Google Shape;138;p8"/>
            <p:cNvSpPr/>
            <p:nvPr/>
          </p:nvSpPr>
          <p:spPr>
            <a:xfrm>
              <a:off x="2301124" y="4839563"/>
              <a:ext cx="70488" cy="34099"/>
            </a:xfrm>
            <a:custGeom>
              <a:avLst/>
              <a:gdLst/>
              <a:ahLst/>
              <a:cxnLst/>
              <a:rect l="l" t="t" r="r" b="b"/>
              <a:pathLst>
                <a:path w="1600" h="774" extrusionOk="0">
                  <a:moveTo>
                    <a:pt x="800" y="0"/>
                  </a:moveTo>
                  <a:cubicBezTo>
                    <a:pt x="347" y="0"/>
                    <a:pt x="1" y="187"/>
                    <a:pt x="1" y="373"/>
                  </a:cubicBezTo>
                  <a:cubicBezTo>
                    <a:pt x="1" y="587"/>
                    <a:pt x="347" y="773"/>
                    <a:pt x="800" y="773"/>
                  </a:cubicBezTo>
                  <a:cubicBezTo>
                    <a:pt x="1227" y="773"/>
                    <a:pt x="1600" y="587"/>
                    <a:pt x="1600" y="373"/>
                  </a:cubicBezTo>
                  <a:cubicBezTo>
                    <a:pt x="1600" y="187"/>
                    <a:pt x="1227" y="0"/>
                    <a:pt x="800" y="0"/>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39" name="Google Shape;139;p8"/>
            <p:cNvSpPr/>
            <p:nvPr/>
          </p:nvSpPr>
          <p:spPr>
            <a:xfrm>
              <a:off x="2001814" y="4906482"/>
              <a:ext cx="146747" cy="36433"/>
            </a:xfrm>
            <a:custGeom>
              <a:avLst/>
              <a:gdLst/>
              <a:ahLst/>
              <a:cxnLst/>
              <a:rect l="l" t="t" r="r" b="b"/>
              <a:pathLst>
                <a:path w="3331" h="827" extrusionOk="0">
                  <a:moveTo>
                    <a:pt x="1679" y="0"/>
                  </a:moveTo>
                  <a:cubicBezTo>
                    <a:pt x="746" y="0"/>
                    <a:pt x="0" y="187"/>
                    <a:pt x="0" y="400"/>
                  </a:cubicBezTo>
                  <a:cubicBezTo>
                    <a:pt x="0" y="640"/>
                    <a:pt x="746" y="826"/>
                    <a:pt x="1679" y="826"/>
                  </a:cubicBezTo>
                  <a:cubicBezTo>
                    <a:pt x="2585" y="826"/>
                    <a:pt x="3331" y="640"/>
                    <a:pt x="3331" y="400"/>
                  </a:cubicBezTo>
                  <a:cubicBezTo>
                    <a:pt x="3331" y="187"/>
                    <a:pt x="2585" y="0"/>
                    <a:pt x="1679" y="0"/>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40" name="Google Shape;140;p8"/>
            <p:cNvSpPr/>
            <p:nvPr/>
          </p:nvSpPr>
          <p:spPr>
            <a:xfrm>
              <a:off x="2025296" y="5324388"/>
              <a:ext cx="68109" cy="20001"/>
            </a:xfrm>
            <a:custGeom>
              <a:avLst/>
              <a:gdLst/>
              <a:ahLst/>
              <a:cxnLst/>
              <a:rect l="l" t="t" r="r" b="b"/>
              <a:pathLst>
                <a:path w="1546" h="454" extrusionOk="0">
                  <a:moveTo>
                    <a:pt x="773" y="0"/>
                  </a:moveTo>
                  <a:cubicBezTo>
                    <a:pt x="346" y="0"/>
                    <a:pt x="0" y="107"/>
                    <a:pt x="0" y="240"/>
                  </a:cubicBezTo>
                  <a:cubicBezTo>
                    <a:pt x="0" y="373"/>
                    <a:pt x="346" y="453"/>
                    <a:pt x="773" y="453"/>
                  </a:cubicBezTo>
                  <a:cubicBezTo>
                    <a:pt x="1199" y="453"/>
                    <a:pt x="1546" y="373"/>
                    <a:pt x="1546" y="240"/>
                  </a:cubicBezTo>
                  <a:cubicBezTo>
                    <a:pt x="1546" y="107"/>
                    <a:pt x="1199" y="0"/>
                    <a:pt x="773" y="0"/>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41" name="Google Shape;141;p8"/>
            <p:cNvSpPr/>
            <p:nvPr/>
          </p:nvSpPr>
          <p:spPr>
            <a:xfrm>
              <a:off x="2144993" y="5344345"/>
              <a:ext cx="128024" cy="54011"/>
            </a:xfrm>
            <a:custGeom>
              <a:avLst/>
              <a:gdLst/>
              <a:ahLst/>
              <a:cxnLst/>
              <a:rect l="l" t="t" r="r" b="b"/>
              <a:pathLst>
                <a:path w="2906" h="1226" extrusionOk="0">
                  <a:moveTo>
                    <a:pt x="1440" y="0"/>
                  </a:moveTo>
                  <a:cubicBezTo>
                    <a:pt x="667" y="0"/>
                    <a:pt x="1" y="293"/>
                    <a:pt x="1" y="613"/>
                  </a:cubicBezTo>
                  <a:cubicBezTo>
                    <a:pt x="1" y="933"/>
                    <a:pt x="667" y="1226"/>
                    <a:pt x="1440" y="1226"/>
                  </a:cubicBezTo>
                  <a:cubicBezTo>
                    <a:pt x="2239" y="1226"/>
                    <a:pt x="2905" y="933"/>
                    <a:pt x="2905" y="613"/>
                  </a:cubicBezTo>
                  <a:cubicBezTo>
                    <a:pt x="2905" y="293"/>
                    <a:pt x="2239" y="0"/>
                    <a:pt x="1440" y="0"/>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42" name="Google Shape;142;p8"/>
            <p:cNvSpPr/>
            <p:nvPr/>
          </p:nvSpPr>
          <p:spPr>
            <a:xfrm>
              <a:off x="2072214" y="5424128"/>
              <a:ext cx="45861" cy="14142"/>
            </a:xfrm>
            <a:custGeom>
              <a:avLst/>
              <a:gdLst/>
              <a:ahLst/>
              <a:cxnLst/>
              <a:rect l="l" t="t" r="r" b="b"/>
              <a:pathLst>
                <a:path w="1041" h="321" extrusionOk="0">
                  <a:moveTo>
                    <a:pt x="534" y="1"/>
                  </a:moveTo>
                  <a:cubicBezTo>
                    <a:pt x="241" y="1"/>
                    <a:pt x="1" y="81"/>
                    <a:pt x="1" y="161"/>
                  </a:cubicBezTo>
                  <a:cubicBezTo>
                    <a:pt x="1" y="241"/>
                    <a:pt x="241" y="321"/>
                    <a:pt x="534" y="321"/>
                  </a:cubicBezTo>
                  <a:cubicBezTo>
                    <a:pt x="800" y="321"/>
                    <a:pt x="1040" y="241"/>
                    <a:pt x="1040" y="161"/>
                  </a:cubicBezTo>
                  <a:cubicBezTo>
                    <a:pt x="1040" y="81"/>
                    <a:pt x="800" y="1"/>
                    <a:pt x="534" y="1"/>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43" name="Google Shape;143;p8"/>
            <p:cNvSpPr/>
            <p:nvPr/>
          </p:nvSpPr>
          <p:spPr>
            <a:xfrm>
              <a:off x="2534748" y="5474615"/>
              <a:ext cx="54055" cy="20001"/>
            </a:xfrm>
            <a:custGeom>
              <a:avLst/>
              <a:gdLst/>
              <a:ahLst/>
              <a:cxnLst/>
              <a:rect l="l" t="t" r="r" b="b"/>
              <a:pathLst>
                <a:path w="1227" h="454" extrusionOk="0">
                  <a:moveTo>
                    <a:pt x="613" y="1"/>
                  </a:moveTo>
                  <a:cubicBezTo>
                    <a:pt x="267" y="1"/>
                    <a:pt x="0" y="107"/>
                    <a:pt x="0" y="241"/>
                  </a:cubicBezTo>
                  <a:cubicBezTo>
                    <a:pt x="0" y="374"/>
                    <a:pt x="267" y="454"/>
                    <a:pt x="613" y="454"/>
                  </a:cubicBezTo>
                  <a:cubicBezTo>
                    <a:pt x="960" y="454"/>
                    <a:pt x="1226" y="374"/>
                    <a:pt x="1226" y="241"/>
                  </a:cubicBezTo>
                  <a:cubicBezTo>
                    <a:pt x="1226" y="107"/>
                    <a:pt x="960" y="1"/>
                    <a:pt x="613" y="1"/>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44" name="Google Shape;144;p8"/>
            <p:cNvSpPr/>
            <p:nvPr/>
          </p:nvSpPr>
          <p:spPr>
            <a:xfrm>
              <a:off x="1230543" y="4976882"/>
              <a:ext cx="117451" cy="21190"/>
            </a:xfrm>
            <a:custGeom>
              <a:avLst/>
              <a:gdLst/>
              <a:ahLst/>
              <a:cxnLst/>
              <a:rect l="l" t="t" r="r" b="b"/>
              <a:pathLst>
                <a:path w="2666" h="481" extrusionOk="0">
                  <a:moveTo>
                    <a:pt x="1333" y="1"/>
                  </a:moveTo>
                  <a:cubicBezTo>
                    <a:pt x="587" y="1"/>
                    <a:pt x="1" y="108"/>
                    <a:pt x="1" y="241"/>
                  </a:cubicBezTo>
                  <a:cubicBezTo>
                    <a:pt x="1" y="374"/>
                    <a:pt x="587" y="481"/>
                    <a:pt x="1333" y="481"/>
                  </a:cubicBezTo>
                  <a:cubicBezTo>
                    <a:pt x="2079" y="481"/>
                    <a:pt x="2665" y="374"/>
                    <a:pt x="2665" y="241"/>
                  </a:cubicBezTo>
                  <a:cubicBezTo>
                    <a:pt x="2665" y="108"/>
                    <a:pt x="2079" y="1"/>
                    <a:pt x="1333" y="1"/>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45" name="Google Shape;145;p8"/>
            <p:cNvSpPr/>
            <p:nvPr/>
          </p:nvSpPr>
          <p:spPr>
            <a:xfrm>
              <a:off x="1373766" y="5030893"/>
              <a:ext cx="69299" cy="34099"/>
            </a:xfrm>
            <a:custGeom>
              <a:avLst/>
              <a:gdLst/>
              <a:ahLst/>
              <a:cxnLst/>
              <a:rect l="l" t="t" r="r" b="b"/>
              <a:pathLst>
                <a:path w="1573" h="774" extrusionOk="0">
                  <a:moveTo>
                    <a:pt x="773" y="1"/>
                  </a:moveTo>
                  <a:cubicBezTo>
                    <a:pt x="347" y="1"/>
                    <a:pt x="1" y="187"/>
                    <a:pt x="1" y="400"/>
                  </a:cubicBezTo>
                  <a:cubicBezTo>
                    <a:pt x="1" y="587"/>
                    <a:pt x="347" y="773"/>
                    <a:pt x="773" y="773"/>
                  </a:cubicBezTo>
                  <a:cubicBezTo>
                    <a:pt x="1200" y="773"/>
                    <a:pt x="1573" y="587"/>
                    <a:pt x="1573" y="400"/>
                  </a:cubicBezTo>
                  <a:cubicBezTo>
                    <a:pt x="1573" y="187"/>
                    <a:pt x="1200" y="1"/>
                    <a:pt x="773" y="1"/>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46" name="Google Shape;146;p8"/>
            <p:cNvSpPr/>
            <p:nvPr/>
          </p:nvSpPr>
          <p:spPr>
            <a:xfrm>
              <a:off x="1230543" y="5283285"/>
              <a:ext cx="89255" cy="9428"/>
            </a:xfrm>
            <a:custGeom>
              <a:avLst/>
              <a:gdLst/>
              <a:ahLst/>
              <a:cxnLst/>
              <a:rect l="l" t="t" r="r" b="b"/>
              <a:pathLst>
                <a:path w="2026" h="214" extrusionOk="0">
                  <a:moveTo>
                    <a:pt x="1013" y="0"/>
                  </a:moveTo>
                  <a:cubicBezTo>
                    <a:pt x="454" y="0"/>
                    <a:pt x="1" y="54"/>
                    <a:pt x="1" y="107"/>
                  </a:cubicBezTo>
                  <a:cubicBezTo>
                    <a:pt x="1" y="187"/>
                    <a:pt x="454" y="214"/>
                    <a:pt x="1013" y="214"/>
                  </a:cubicBezTo>
                  <a:cubicBezTo>
                    <a:pt x="1573" y="214"/>
                    <a:pt x="2026" y="187"/>
                    <a:pt x="2026" y="107"/>
                  </a:cubicBezTo>
                  <a:cubicBezTo>
                    <a:pt x="2026" y="54"/>
                    <a:pt x="1573" y="0"/>
                    <a:pt x="1013" y="0"/>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47" name="Google Shape;147;p8"/>
            <p:cNvSpPr/>
            <p:nvPr/>
          </p:nvSpPr>
          <p:spPr>
            <a:xfrm>
              <a:off x="1669595" y="6069798"/>
              <a:ext cx="93969" cy="41103"/>
            </a:xfrm>
            <a:custGeom>
              <a:avLst/>
              <a:gdLst/>
              <a:ahLst/>
              <a:cxnLst/>
              <a:rect l="l" t="t" r="r" b="b"/>
              <a:pathLst>
                <a:path w="2133" h="933" extrusionOk="0">
                  <a:moveTo>
                    <a:pt x="1066" y="0"/>
                  </a:moveTo>
                  <a:cubicBezTo>
                    <a:pt x="480" y="0"/>
                    <a:pt x="0" y="213"/>
                    <a:pt x="0" y="453"/>
                  </a:cubicBezTo>
                  <a:cubicBezTo>
                    <a:pt x="0" y="720"/>
                    <a:pt x="480" y="933"/>
                    <a:pt x="1066" y="933"/>
                  </a:cubicBezTo>
                  <a:cubicBezTo>
                    <a:pt x="1652" y="933"/>
                    <a:pt x="2132" y="720"/>
                    <a:pt x="2132" y="453"/>
                  </a:cubicBezTo>
                  <a:cubicBezTo>
                    <a:pt x="2132" y="213"/>
                    <a:pt x="1652" y="0"/>
                    <a:pt x="1066" y="0"/>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48" name="Google Shape;148;p8"/>
            <p:cNvSpPr/>
            <p:nvPr/>
          </p:nvSpPr>
          <p:spPr>
            <a:xfrm>
              <a:off x="5940155" y="5745774"/>
              <a:ext cx="68153" cy="20001"/>
            </a:xfrm>
            <a:custGeom>
              <a:avLst/>
              <a:gdLst/>
              <a:ahLst/>
              <a:cxnLst/>
              <a:rect l="l" t="t" r="r" b="b"/>
              <a:pathLst>
                <a:path w="1547" h="454" extrusionOk="0">
                  <a:moveTo>
                    <a:pt x="774" y="1"/>
                  </a:moveTo>
                  <a:cubicBezTo>
                    <a:pt x="347" y="1"/>
                    <a:pt x="1" y="108"/>
                    <a:pt x="1" y="214"/>
                  </a:cubicBezTo>
                  <a:cubicBezTo>
                    <a:pt x="1" y="347"/>
                    <a:pt x="347" y="454"/>
                    <a:pt x="774" y="454"/>
                  </a:cubicBezTo>
                  <a:cubicBezTo>
                    <a:pt x="1200" y="454"/>
                    <a:pt x="1546" y="347"/>
                    <a:pt x="1546" y="214"/>
                  </a:cubicBezTo>
                  <a:cubicBezTo>
                    <a:pt x="1546" y="108"/>
                    <a:pt x="1200" y="1"/>
                    <a:pt x="774" y="1"/>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49" name="Google Shape;149;p8"/>
            <p:cNvSpPr/>
            <p:nvPr/>
          </p:nvSpPr>
          <p:spPr>
            <a:xfrm>
              <a:off x="5761732" y="5765731"/>
              <a:ext cx="126834" cy="52866"/>
            </a:xfrm>
            <a:custGeom>
              <a:avLst/>
              <a:gdLst/>
              <a:ahLst/>
              <a:cxnLst/>
              <a:rect l="l" t="t" r="r" b="b"/>
              <a:pathLst>
                <a:path w="2879" h="1200" extrusionOk="0">
                  <a:moveTo>
                    <a:pt x="1440" y="1"/>
                  </a:moveTo>
                  <a:cubicBezTo>
                    <a:pt x="640" y="1"/>
                    <a:pt x="1" y="267"/>
                    <a:pt x="1" y="614"/>
                  </a:cubicBezTo>
                  <a:cubicBezTo>
                    <a:pt x="1" y="934"/>
                    <a:pt x="640" y="1200"/>
                    <a:pt x="1440" y="1200"/>
                  </a:cubicBezTo>
                  <a:cubicBezTo>
                    <a:pt x="2239" y="1200"/>
                    <a:pt x="2879" y="934"/>
                    <a:pt x="2879" y="614"/>
                  </a:cubicBezTo>
                  <a:cubicBezTo>
                    <a:pt x="2879" y="267"/>
                    <a:pt x="2239" y="1"/>
                    <a:pt x="1440" y="1"/>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50" name="Google Shape;150;p8"/>
            <p:cNvSpPr/>
            <p:nvPr/>
          </p:nvSpPr>
          <p:spPr>
            <a:xfrm>
              <a:off x="5915528" y="5845558"/>
              <a:ext cx="45817" cy="12952"/>
            </a:xfrm>
            <a:custGeom>
              <a:avLst/>
              <a:gdLst/>
              <a:ahLst/>
              <a:cxnLst/>
              <a:rect l="l" t="t" r="r" b="b"/>
              <a:pathLst>
                <a:path w="1040" h="294" extrusionOk="0">
                  <a:moveTo>
                    <a:pt x="507" y="1"/>
                  </a:moveTo>
                  <a:cubicBezTo>
                    <a:pt x="240" y="1"/>
                    <a:pt x="0" y="54"/>
                    <a:pt x="0" y="134"/>
                  </a:cubicBezTo>
                  <a:cubicBezTo>
                    <a:pt x="0" y="241"/>
                    <a:pt x="240" y="294"/>
                    <a:pt x="507" y="294"/>
                  </a:cubicBezTo>
                  <a:cubicBezTo>
                    <a:pt x="800" y="294"/>
                    <a:pt x="1040" y="241"/>
                    <a:pt x="1040" y="134"/>
                  </a:cubicBezTo>
                  <a:cubicBezTo>
                    <a:pt x="1040" y="54"/>
                    <a:pt x="800" y="1"/>
                    <a:pt x="507" y="1"/>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51" name="Google Shape;151;p8"/>
            <p:cNvSpPr/>
            <p:nvPr/>
          </p:nvSpPr>
          <p:spPr>
            <a:xfrm>
              <a:off x="5538726" y="5745774"/>
              <a:ext cx="55201" cy="20001"/>
            </a:xfrm>
            <a:custGeom>
              <a:avLst/>
              <a:gdLst/>
              <a:ahLst/>
              <a:cxnLst/>
              <a:rect l="l" t="t" r="r" b="b"/>
              <a:pathLst>
                <a:path w="1253" h="454" extrusionOk="0">
                  <a:moveTo>
                    <a:pt x="613" y="1"/>
                  </a:moveTo>
                  <a:cubicBezTo>
                    <a:pt x="293" y="1"/>
                    <a:pt x="0" y="108"/>
                    <a:pt x="0" y="214"/>
                  </a:cubicBezTo>
                  <a:cubicBezTo>
                    <a:pt x="0" y="347"/>
                    <a:pt x="293" y="454"/>
                    <a:pt x="613" y="454"/>
                  </a:cubicBezTo>
                  <a:cubicBezTo>
                    <a:pt x="959" y="454"/>
                    <a:pt x="1252" y="347"/>
                    <a:pt x="1252" y="214"/>
                  </a:cubicBezTo>
                  <a:cubicBezTo>
                    <a:pt x="1252" y="108"/>
                    <a:pt x="959" y="1"/>
                    <a:pt x="613" y="1"/>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52" name="Google Shape;152;p8"/>
            <p:cNvSpPr/>
            <p:nvPr/>
          </p:nvSpPr>
          <p:spPr>
            <a:xfrm>
              <a:off x="7145764" y="5292668"/>
              <a:ext cx="111547" cy="34099"/>
            </a:xfrm>
            <a:custGeom>
              <a:avLst/>
              <a:gdLst/>
              <a:ahLst/>
              <a:cxnLst/>
              <a:rect l="l" t="t" r="r" b="b"/>
              <a:pathLst>
                <a:path w="2532" h="774" extrusionOk="0">
                  <a:moveTo>
                    <a:pt x="1253" y="1"/>
                  </a:moveTo>
                  <a:cubicBezTo>
                    <a:pt x="560" y="1"/>
                    <a:pt x="0" y="187"/>
                    <a:pt x="0" y="400"/>
                  </a:cubicBezTo>
                  <a:cubicBezTo>
                    <a:pt x="0" y="614"/>
                    <a:pt x="560" y="773"/>
                    <a:pt x="1253" y="773"/>
                  </a:cubicBezTo>
                  <a:cubicBezTo>
                    <a:pt x="1972" y="773"/>
                    <a:pt x="2532" y="614"/>
                    <a:pt x="2532" y="400"/>
                  </a:cubicBezTo>
                  <a:cubicBezTo>
                    <a:pt x="2532" y="187"/>
                    <a:pt x="1972" y="1"/>
                    <a:pt x="1253" y="1"/>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53" name="Google Shape;153;p8"/>
            <p:cNvSpPr/>
            <p:nvPr/>
          </p:nvSpPr>
          <p:spPr>
            <a:xfrm>
              <a:off x="7386393" y="5371306"/>
              <a:ext cx="59915" cy="10617"/>
            </a:xfrm>
            <a:custGeom>
              <a:avLst/>
              <a:gdLst/>
              <a:ahLst/>
              <a:cxnLst/>
              <a:rect l="l" t="t" r="r" b="b"/>
              <a:pathLst>
                <a:path w="1360" h="241" extrusionOk="0">
                  <a:moveTo>
                    <a:pt x="693" y="1"/>
                  </a:moveTo>
                  <a:cubicBezTo>
                    <a:pt x="294" y="1"/>
                    <a:pt x="1" y="54"/>
                    <a:pt x="1" y="108"/>
                  </a:cubicBezTo>
                  <a:cubicBezTo>
                    <a:pt x="1" y="187"/>
                    <a:pt x="294" y="241"/>
                    <a:pt x="693" y="241"/>
                  </a:cubicBezTo>
                  <a:cubicBezTo>
                    <a:pt x="1066" y="241"/>
                    <a:pt x="1360" y="187"/>
                    <a:pt x="1360" y="108"/>
                  </a:cubicBezTo>
                  <a:cubicBezTo>
                    <a:pt x="1360" y="54"/>
                    <a:pt x="1066" y="1"/>
                    <a:pt x="693" y="1"/>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54" name="Google Shape;154;p8"/>
            <p:cNvSpPr/>
            <p:nvPr/>
          </p:nvSpPr>
          <p:spPr>
            <a:xfrm>
              <a:off x="5056235" y="4927584"/>
              <a:ext cx="68153" cy="20001"/>
            </a:xfrm>
            <a:custGeom>
              <a:avLst/>
              <a:gdLst/>
              <a:ahLst/>
              <a:cxnLst/>
              <a:rect l="l" t="t" r="r" b="b"/>
              <a:pathLst>
                <a:path w="1547" h="454" extrusionOk="0">
                  <a:moveTo>
                    <a:pt x="773" y="1"/>
                  </a:moveTo>
                  <a:cubicBezTo>
                    <a:pt x="347" y="1"/>
                    <a:pt x="1" y="107"/>
                    <a:pt x="1" y="241"/>
                  </a:cubicBezTo>
                  <a:cubicBezTo>
                    <a:pt x="1" y="374"/>
                    <a:pt x="347" y="454"/>
                    <a:pt x="773" y="454"/>
                  </a:cubicBezTo>
                  <a:cubicBezTo>
                    <a:pt x="1200" y="454"/>
                    <a:pt x="1546" y="374"/>
                    <a:pt x="1546" y="241"/>
                  </a:cubicBezTo>
                  <a:cubicBezTo>
                    <a:pt x="1546" y="107"/>
                    <a:pt x="1200" y="1"/>
                    <a:pt x="773" y="1"/>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55" name="Google Shape;155;p8"/>
            <p:cNvSpPr/>
            <p:nvPr/>
          </p:nvSpPr>
          <p:spPr>
            <a:xfrm>
              <a:off x="4877813" y="4947541"/>
              <a:ext cx="126834" cy="54055"/>
            </a:xfrm>
            <a:custGeom>
              <a:avLst/>
              <a:gdLst/>
              <a:ahLst/>
              <a:cxnLst/>
              <a:rect l="l" t="t" r="r" b="b"/>
              <a:pathLst>
                <a:path w="2879" h="1227" extrusionOk="0">
                  <a:moveTo>
                    <a:pt x="1439" y="1"/>
                  </a:moveTo>
                  <a:cubicBezTo>
                    <a:pt x="640" y="1"/>
                    <a:pt x="0" y="294"/>
                    <a:pt x="0" y="614"/>
                  </a:cubicBezTo>
                  <a:cubicBezTo>
                    <a:pt x="0" y="933"/>
                    <a:pt x="640" y="1227"/>
                    <a:pt x="1439" y="1227"/>
                  </a:cubicBezTo>
                  <a:cubicBezTo>
                    <a:pt x="2239" y="1227"/>
                    <a:pt x="2878" y="933"/>
                    <a:pt x="2878" y="614"/>
                  </a:cubicBezTo>
                  <a:cubicBezTo>
                    <a:pt x="2878" y="294"/>
                    <a:pt x="2239" y="1"/>
                    <a:pt x="1439" y="1"/>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56" name="Google Shape;156;p8"/>
            <p:cNvSpPr/>
            <p:nvPr/>
          </p:nvSpPr>
          <p:spPr>
            <a:xfrm>
              <a:off x="5031609" y="5027369"/>
              <a:ext cx="45817" cy="14142"/>
            </a:xfrm>
            <a:custGeom>
              <a:avLst/>
              <a:gdLst/>
              <a:ahLst/>
              <a:cxnLst/>
              <a:rect l="l" t="t" r="r" b="b"/>
              <a:pathLst>
                <a:path w="1040" h="321" extrusionOk="0">
                  <a:moveTo>
                    <a:pt x="506" y="1"/>
                  </a:moveTo>
                  <a:cubicBezTo>
                    <a:pt x="240" y="1"/>
                    <a:pt x="0" y="81"/>
                    <a:pt x="0" y="161"/>
                  </a:cubicBezTo>
                  <a:cubicBezTo>
                    <a:pt x="0" y="241"/>
                    <a:pt x="240" y="320"/>
                    <a:pt x="506" y="320"/>
                  </a:cubicBezTo>
                  <a:cubicBezTo>
                    <a:pt x="799" y="320"/>
                    <a:pt x="1039" y="241"/>
                    <a:pt x="1039" y="161"/>
                  </a:cubicBezTo>
                  <a:cubicBezTo>
                    <a:pt x="1039" y="81"/>
                    <a:pt x="799" y="1"/>
                    <a:pt x="506" y="1"/>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57" name="Google Shape;157;p8"/>
            <p:cNvSpPr/>
            <p:nvPr/>
          </p:nvSpPr>
          <p:spPr>
            <a:xfrm>
              <a:off x="7784341" y="4634134"/>
              <a:ext cx="111547" cy="34099"/>
            </a:xfrm>
            <a:custGeom>
              <a:avLst/>
              <a:gdLst/>
              <a:ahLst/>
              <a:cxnLst/>
              <a:rect l="l" t="t" r="r" b="b"/>
              <a:pathLst>
                <a:path w="2532" h="774" extrusionOk="0">
                  <a:moveTo>
                    <a:pt x="1253" y="0"/>
                  </a:moveTo>
                  <a:cubicBezTo>
                    <a:pt x="560" y="0"/>
                    <a:pt x="1" y="160"/>
                    <a:pt x="1" y="373"/>
                  </a:cubicBezTo>
                  <a:cubicBezTo>
                    <a:pt x="1" y="587"/>
                    <a:pt x="560" y="773"/>
                    <a:pt x="1253" y="773"/>
                  </a:cubicBezTo>
                  <a:cubicBezTo>
                    <a:pt x="1972" y="773"/>
                    <a:pt x="2532" y="587"/>
                    <a:pt x="2532" y="373"/>
                  </a:cubicBezTo>
                  <a:cubicBezTo>
                    <a:pt x="2532" y="160"/>
                    <a:pt x="1972" y="0"/>
                    <a:pt x="1253" y="0"/>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58" name="Google Shape;158;p8"/>
            <p:cNvSpPr/>
            <p:nvPr/>
          </p:nvSpPr>
          <p:spPr>
            <a:xfrm>
              <a:off x="8024970" y="4712772"/>
              <a:ext cx="59915" cy="9428"/>
            </a:xfrm>
            <a:custGeom>
              <a:avLst/>
              <a:gdLst/>
              <a:ahLst/>
              <a:cxnLst/>
              <a:rect l="l" t="t" r="r" b="b"/>
              <a:pathLst>
                <a:path w="1360" h="214" extrusionOk="0">
                  <a:moveTo>
                    <a:pt x="667" y="1"/>
                  </a:moveTo>
                  <a:cubicBezTo>
                    <a:pt x="294" y="1"/>
                    <a:pt x="1" y="54"/>
                    <a:pt x="1" y="107"/>
                  </a:cubicBezTo>
                  <a:cubicBezTo>
                    <a:pt x="1" y="161"/>
                    <a:pt x="294" y="214"/>
                    <a:pt x="667" y="214"/>
                  </a:cubicBezTo>
                  <a:cubicBezTo>
                    <a:pt x="1067" y="214"/>
                    <a:pt x="1360" y="161"/>
                    <a:pt x="1360" y="107"/>
                  </a:cubicBezTo>
                  <a:cubicBezTo>
                    <a:pt x="1360" y="54"/>
                    <a:pt x="1067" y="1"/>
                    <a:pt x="667" y="1"/>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59" name="Google Shape;159;p8"/>
            <p:cNvSpPr/>
            <p:nvPr/>
          </p:nvSpPr>
          <p:spPr>
            <a:xfrm>
              <a:off x="120049" y="5062613"/>
              <a:ext cx="8514246" cy="413236"/>
            </a:xfrm>
            <a:custGeom>
              <a:avLst/>
              <a:gdLst/>
              <a:ahLst/>
              <a:cxnLst/>
              <a:rect l="l" t="t" r="r" b="b"/>
              <a:pathLst>
                <a:path w="193264" h="9380" extrusionOk="0">
                  <a:moveTo>
                    <a:pt x="96645" y="0"/>
                  </a:moveTo>
                  <a:cubicBezTo>
                    <a:pt x="43274" y="0"/>
                    <a:pt x="1" y="2078"/>
                    <a:pt x="1" y="4690"/>
                  </a:cubicBezTo>
                  <a:cubicBezTo>
                    <a:pt x="1" y="7274"/>
                    <a:pt x="43274" y="9379"/>
                    <a:pt x="96645" y="9379"/>
                  </a:cubicBezTo>
                  <a:cubicBezTo>
                    <a:pt x="150017" y="9379"/>
                    <a:pt x="193263" y="7274"/>
                    <a:pt x="193263" y="4690"/>
                  </a:cubicBezTo>
                  <a:cubicBezTo>
                    <a:pt x="193263" y="2078"/>
                    <a:pt x="150017" y="0"/>
                    <a:pt x="96645" y="0"/>
                  </a:cubicBezTo>
                  <a:close/>
                </a:path>
              </a:pathLst>
            </a:custGeom>
            <a:solidFill>
              <a:srgbClr val="3B3B3B">
                <a:alpha val="5754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60" name="Google Shape;160;p8"/>
            <p:cNvSpPr/>
            <p:nvPr/>
          </p:nvSpPr>
          <p:spPr>
            <a:xfrm>
              <a:off x="824400" y="4387602"/>
              <a:ext cx="7336788" cy="44"/>
            </a:xfrm>
            <a:custGeom>
              <a:avLst/>
              <a:gdLst/>
              <a:ahLst/>
              <a:cxnLst/>
              <a:rect l="l" t="t" r="r" b="b"/>
              <a:pathLst>
                <a:path w="166537" h="1" extrusionOk="0">
                  <a:moveTo>
                    <a:pt x="0" y="1"/>
                  </a:moveTo>
                  <a:lnTo>
                    <a:pt x="166537" y="1"/>
                  </a:lnTo>
                </a:path>
              </a:pathLst>
            </a:custGeom>
            <a:solidFill>
              <a:srgbClr val="D2D7D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61" name="Google Shape;161;p8"/>
            <p:cNvSpPr/>
            <p:nvPr/>
          </p:nvSpPr>
          <p:spPr>
            <a:xfrm>
              <a:off x="824400" y="3173843"/>
              <a:ext cx="7336788" cy="1580077"/>
            </a:xfrm>
            <a:custGeom>
              <a:avLst/>
              <a:gdLst/>
              <a:ahLst/>
              <a:cxnLst/>
              <a:rect l="l" t="t" r="r" b="b"/>
              <a:pathLst>
                <a:path w="166537" h="35866" extrusionOk="0">
                  <a:moveTo>
                    <a:pt x="0" y="0"/>
                  </a:moveTo>
                  <a:lnTo>
                    <a:pt x="0" y="35865"/>
                  </a:lnTo>
                  <a:lnTo>
                    <a:pt x="166537" y="35865"/>
                  </a:lnTo>
                  <a:lnTo>
                    <a:pt x="166537" y="0"/>
                  </a:lnTo>
                  <a:close/>
                </a:path>
              </a:pathLst>
            </a:custGeom>
            <a:solidFill>
              <a:srgbClr val="2B2F2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62" name="Google Shape;162;p8"/>
            <p:cNvSpPr/>
            <p:nvPr/>
          </p:nvSpPr>
          <p:spPr>
            <a:xfrm>
              <a:off x="-638633" y="3683295"/>
              <a:ext cx="1632943" cy="1632899"/>
            </a:xfrm>
            <a:custGeom>
              <a:avLst/>
              <a:gdLst/>
              <a:ahLst/>
              <a:cxnLst/>
              <a:rect l="l" t="t" r="r" b="b"/>
              <a:pathLst>
                <a:path w="37066" h="37065" extrusionOk="0">
                  <a:moveTo>
                    <a:pt x="18546" y="0"/>
                  </a:moveTo>
                  <a:cubicBezTo>
                    <a:pt x="8314" y="0"/>
                    <a:pt x="1" y="8287"/>
                    <a:pt x="1" y="18519"/>
                  </a:cubicBezTo>
                  <a:cubicBezTo>
                    <a:pt x="1" y="28751"/>
                    <a:pt x="8314" y="37065"/>
                    <a:pt x="18546" y="37065"/>
                  </a:cubicBezTo>
                  <a:cubicBezTo>
                    <a:pt x="28778" y="37065"/>
                    <a:pt x="37065" y="28751"/>
                    <a:pt x="37065" y="18519"/>
                  </a:cubicBezTo>
                  <a:cubicBezTo>
                    <a:pt x="37065" y="8287"/>
                    <a:pt x="28778" y="0"/>
                    <a:pt x="18546"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63" name="Google Shape;163;p8"/>
            <p:cNvSpPr/>
            <p:nvPr/>
          </p:nvSpPr>
          <p:spPr>
            <a:xfrm>
              <a:off x="-306414" y="4015514"/>
              <a:ext cx="968505" cy="967316"/>
            </a:xfrm>
            <a:custGeom>
              <a:avLst/>
              <a:gdLst/>
              <a:ahLst/>
              <a:cxnLst/>
              <a:rect l="l" t="t" r="r" b="b"/>
              <a:pathLst>
                <a:path w="21984" h="21957" extrusionOk="0">
                  <a:moveTo>
                    <a:pt x="11005" y="0"/>
                  </a:moveTo>
                  <a:cubicBezTo>
                    <a:pt x="4930" y="0"/>
                    <a:pt x="1" y="4903"/>
                    <a:pt x="1" y="10978"/>
                  </a:cubicBezTo>
                  <a:cubicBezTo>
                    <a:pt x="1" y="17053"/>
                    <a:pt x="4930" y="21956"/>
                    <a:pt x="11005" y="21956"/>
                  </a:cubicBezTo>
                  <a:cubicBezTo>
                    <a:pt x="17081" y="21956"/>
                    <a:pt x="21983" y="17053"/>
                    <a:pt x="21983" y="10978"/>
                  </a:cubicBezTo>
                  <a:cubicBezTo>
                    <a:pt x="21983" y="4903"/>
                    <a:pt x="17081" y="0"/>
                    <a:pt x="11005"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64" name="Google Shape;164;p8"/>
            <p:cNvSpPr/>
            <p:nvPr/>
          </p:nvSpPr>
          <p:spPr>
            <a:xfrm>
              <a:off x="-129137" y="4191558"/>
              <a:ext cx="615140" cy="615184"/>
            </a:xfrm>
            <a:custGeom>
              <a:avLst/>
              <a:gdLst/>
              <a:ahLst/>
              <a:cxnLst/>
              <a:rect l="l" t="t" r="r" b="b"/>
              <a:pathLst>
                <a:path w="13963" h="13964" extrusionOk="0">
                  <a:moveTo>
                    <a:pt x="6981" y="1"/>
                  </a:moveTo>
                  <a:cubicBezTo>
                    <a:pt x="3118" y="1"/>
                    <a:pt x="0" y="3118"/>
                    <a:pt x="0" y="6982"/>
                  </a:cubicBezTo>
                  <a:cubicBezTo>
                    <a:pt x="0" y="10846"/>
                    <a:pt x="3118" y="13963"/>
                    <a:pt x="6981" y="13963"/>
                  </a:cubicBezTo>
                  <a:cubicBezTo>
                    <a:pt x="10845" y="13963"/>
                    <a:pt x="13963" y="10846"/>
                    <a:pt x="13963" y="6982"/>
                  </a:cubicBezTo>
                  <a:cubicBezTo>
                    <a:pt x="13963" y="3118"/>
                    <a:pt x="10845" y="1"/>
                    <a:pt x="6981" y="1"/>
                  </a:cubicBezTo>
                  <a:close/>
                </a:path>
              </a:pathLst>
            </a:custGeom>
            <a:solidFill>
              <a:srgbClr val="3B3B3B">
                <a:alpha val="6089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65" name="Google Shape;165;p8"/>
            <p:cNvSpPr/>
            <p:nvPr/>
          </p:nvSpPr>
          <p:spPr>
            <a:xfrm>
              <a:off x="8057992" y="3646906"/>
              <a:ext cx="1669332" cy="1669288"/>
            </a:xfrm>
            <a:custGeom>
              <a:avLst/>
              <a:gdLst/>
              <a:ahLst/>
              <a:cxnLst/>
              <a:rect l="l" t="t" r="r" b="b"/>
              <a:pathLst>
                <a:path w="37892" h="37891" extrusionOk="0">
                  <a:moveTo>
                    <a:pt x="18946" y="0"/>
                  </a:moveTo>
                  <a:cubicBezTo>
                    <a:pt x="8474" y="0"/>
                    <a:pt x="1" y="8474"/>
                    <a:pt x="1" y="18945"/>
                  </a:cubicBezTo>
                  <a:cubicBezTo>
                    <a:pt x="1" y="29391"/>
                    <a:pt x="8474" y="37891"/>
                    <a:pt x="18946" y="37891"/>
                  </a:cubicBezTo>
                  <a:cubicBezTo>
                    <a:pt x="29418" y="37891"/>
                    <a:pt x="37891" y="29391"/>
                    <a:pt x="37891" y="18945"/>
                  </a:cubicBezTo>
                  <a:cubicBezTo>
                    <a:pt x="37891" y="8474"/>
                    <a:pt x="29418" y="0"/>
                    <a:pt x="18946"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66" name="Google Shape;166;p8"/>
            <p:cNvSpPr/>
            <p:nvPr/>
          </p:nvSpPr>
          <p:spPr>
            <a:xfrm>
              <a:off x="8397259" y="3986129"/>
              <a:ext cx="990797" cy="989652"/>
            </a:xfrm>
            <a:custGeom>
              <a:avLst/>
              <a:gdLst/>
              <a:ahLst/>
              <a:cxnLst/>
              <a:rect l="l" t="t" r="r" b="b"/>
              <a:pathLst>
                <a:path w="22490" h="22464" extrusionOk="0">
                  <a:moveTo>
                    <a:pt x="11245" y="1"/>
                  </a:moveTo>
                  <a:cubicBezTo>
                    <a:pt x="5037" y="1"/>
                    <a:pt x="1" y="5037"/>
                    <a:pt x="1" y="11245"/>
                  </a:cubicBezTo>
                  <a:cubicBezTo>
                    <a:pt x="1" y="17427"/>
                    <a:pt x="5037" y="22463"/>
                    <a:pt x="11245" y="22463"/>
                  </a:cubicBezTo>
                  <a:cubicBezTo>
                    <a:pt x="17454" y="22463"/>
                    <a:pt x="22490" y="17427"/>
                    <a:pt x="22490" y="11245"/>
                  </a:cubicBezTo>
                  <a:cubicBezTo>
                    <a:pt x="22490" y="5037"/>
                    <a:pt x="17454" y="1"/>
                    <a:pt x="11245"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67" name="Google Shape;167;p8"/>
            <p:cNvSpPr/>
            <p:nvPr/>
          </p:nvSpPr>
          <p:spPr>
            <a:xfrm>
              <a:off x="8578061" y="4165741"/>
              <a:ext cx="629238" cy="630427"/>
            </a:xfrm>
            <a:custGeom>
              <a:avLst/>
              <a:gdLst/>
              <a:ahLst/>
              <a:cxnLst/>
              <a:rect l="l" t="t" r="r" b="b"/>
              <a:pathLst>
                <a:path w="14283" h="14310" extrusionOk="0">
                  <a:moveTo>
                    <a:pt x="7141" y="1"/>
                  </a:moveTo>
                  <a:cubicBezTo>
                    <a:pt x="3198" y="1"/>
                    <a:pt x="0" y="3198"/>
                    <a:pt x="0" y="7168"/>
                  </a:cubicBezTo>
                  <a:cubicBezTo>
                    <a:pt x="0" y="11112"/>
                    <a:pt x="3198" y="14309"/>
                    <a:pt x="7141" y="14309"/>
                  </a:cubicBezTo>
                  <a:cubicBezTo>
                    <a:pt x="11085" y="14309"/>
                    <a:pt x="14282" y="11112"/>
                    <a:pt x="14282" y="7168"/>
                  </a:cubicBezTo>
                  <a:cubicBezTo>
                    <a:pt x="14282" y="3198"/>
                    <a:pt x="11085" y="1"/>
                    <a:pt x="7141" y="1"/>
                  </a:cubicBezTo>
                  <a:close/>
                </a:path>
              </a:pathLst>
            </a:custGeom>
            <a:solidFill>
              <a:srgbClr val="3B3B3B">
                <a:alpha val="6089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68" name="Google Shape;168;p8"/>
            <p:cNvSpPr/>
            <p:nvPr/>
          </p:nvSpPr>
          <p:spPr>
            <a:xfrm>
              <a:off x="200" y="-1041600"/>
              <a:ext cx="9143947" cy="5928173"/>
            </a:xfrm>
            <a:custGeom>
              <a:avLst/>
              <a:gdLst/>
              <a:ahLst/>
              <a:cxnLst/>
              <a:rect l="l" t="t" r="r" b="b"/>
              <a:pathLst>
                <a:path w="166564" h="134563" extrusionOk="0">
                  <a:moveTo>
                    <a:pt x="166537" y="1"/>
                  </a:moveTo>
                  <a:lnTo>
                    <a:pt x="0" y="1"/>
                  </a:lnTo>
                  <a:lnTo>
                    <a:pt x="0" y="106931"/>
                  </a:lnTo>
                  <a:cubicBezTo>
                    <a:pt x="5836" y="106744"/>
                    <a:pt x="9699" y="108529"/>
                    <a:pt x="13004" y="112446"/>
                  </a:cubicBezTo>
                  <a:cubicBezTo>
                    <a:pt x="16494" y="116576"/>
                    <a:pt x="17986" y="123451"/>
                    <a:pt x="17826" y="128887"/>
                  </a:cubicBezTo>
                  <a:cubicBezTo>
                    <a:pt x="17720" y="132750"/>
                    <a:pt x="18652" y="134242"/>
                    <a:pt x="20837" y="134429"/>
                  </a:cubicBezTo>
                  <a:cubicBezTo>
                    <a:pt x="22090" y="134536"/>
                    <a:pt x="64403" y="134562"/>
                    <a:pt x="75035" y="134562"/>
                  </a:cubicBezTo>
                  <a:lnTo>
                    <a:pt x="135601" y="134562"/>
                  </a:lnTo>
                  <a:cubicBezTo>
                    <a:pt x="138479" y="134562"/>
                    <a:pt x="144234" y="134562"/>
                    <a:pt x="145753" y="134429"/>
                  </a:cubicBezTo>
                  <a:cubicBezTo>
                    <a:pt x="147911" y="134242"/>
                    <a:pt x="148844" y="132777"/>
                    <a:pt x="148737" y="128887"/>
                  </a:cubicBezTo>
                  <a:cubicBezTo>
                    <a:pt x="148578" y="123451"/>
                    <a:pt x="150070" y="116576"/>
                    <a:pt x="153560" y="112446"/>
                  </a:cubicBezTo>
                  <a:cubicBezTo>
                    <a:pt x="156891" y="108529"/>
                    <a:pt x="160728" y="106771"/>
                    <a:pt x="166564" y="10693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69" name="Google Shape;169;p8"/>
            <p:cNvSpPr/>
            <p:nvPr/>
          </p:nvSpPr>
          <p:spPr>
            <a:xfrm>
              <a:off x="3679296" y="986865"/>
              <a:ext cx="132694" cy="93969"/>
            </a:xfrm>
            <a:custGeom>
              <a:avLst/>
              <a:gdLst/>
              <a:ahLst/>
              <a:cxnLst/>
              <a:rect l="l" t="t" r="r" b="b"/>
              <a:pathLst>
                <a:path w="3012" h="2133" extrusionOk="0">
                  <a:moveTo>
                    <a:pt x="3011" y="1"/>
                  </a:moveTo>
                  <a:lnTo>
                    <a:pt x="3011" y="1"/>
                  </a:lnTo>
                  <a:cubicBezTo>
                    <a:pt x="2825" y="54"/>
                    <a:pt x="2638" y="107"/>
                    <a:pt x="2451" y="187"/>
                  </a:cubicBezTo>
                  <a:lnTo>
                    <a:pt x="2185" y="294"/>
                  </a:lnTo>
                  <a:cubicBezTo>
                    <a:pt x="2105" y="347"/>
                    <a:pt x="1999" y="401"/>
                    <a:pt x="1919" y="454"/>
                  </a:cubicBezTo>
                  <a:cubicBezTo>
                    <a:pt x="1732" y="560"/>
                    <a:pt x="1519" y="694"/>
                    <a:pt x="1332" y="827"/>
                  </a:cubicBezTo>
                  <a:cubicBezTo>
                    <a:pt x="986" y="1067"/>
                    <a:pt x="666" y="1360"/>
                    <a:pt x="400" y="1680"/>
                  </a:cubicBezTo>
                  <a:cubicBezTo>
                    <a:pt x="240" y="1839"/>
                    <a:pt x="133" y="1973"/>
                    <a:pt x="0" y="2133"/>
                  </a:cubicBezTo>
                  <a:cubicBezTo>
                    <a:pt x="187" y="2026"/>
                    <a:pt x="346" y="1919"/>
                    <a:pt x="506" y="1813"/>
                  </a:cubicBezTo>
                  <a:lnTo>
                    <a:pt x="986" y="1466"/>
                  </a:lnTo>
                  <a:cubicBezTo>
                    <a:pt x="1172" y="1333"/>
                    <a:pt x="1332" y="1200"/>
                    <a:pt x="1519" y="1067"/>
                  </a:cubicBezTo>
                  <a:cubicBezTo>
                    <a:pt x="1705" y="933"/>
                    <a:pt x="1892" y="800"/>
                    <a:pt x="2078" y="667"/>
                  </a:cubicBezTo>
                  <a:cubicBezTo>
                    <a:pt x="2158" y="614"/>
                    <a:pt x="2238" y="534"/>
                    <a:pt x="2318" y="481"/>
                  </a:cubicBezTo>
                  <a:cubicBezTo>
                    <a:pt x="2398" y="454"/>
                    <a:pt x="2478" y="401"/>
                    <a:pt x="2558" y="347"/>
                  </a:cubicBezTo>
                  <a:cubicBezTo>
                    <a:pt x="2718" y="241"/>
                    <a:pt x="2878" y="134"/>
                    <a:pt x="3011" y="1"/>
                  </a:cubicBezTo>
                  <a:close/>
                </a:path>
              </a:pathLst>
            </a:custGeom>
            <a:solidFill>
              <a:srgbClr val="8F5B4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70" name="Google Shape;170;p8"/>
            <p:cNvSpPr/>
            <p:nvPr/>
          </p:nvSpPr>
          <p:spPr>
            <a:xfrm>
              <a:off x="3769653" y="1009201"/>
              <a:ext cx="93969" cy="170229"/>
            </a:xfrm>
            <a:custGeom>
              <a:avLst/>
              <a:gdLst/>
              <a:ahLst/>
              <a:cxnLst/>
              <a:rect l="l" t="t" r="r" b="b"/>
              <a:pathLst>
                <a:path w="2133" h="3864" extrusionOk="0">
                  <a:moveTo>
                    <a:pt x="2132" y="0"/>
                  </a:moveTo>
                  <a:lnTo>
                    <a:pt x="2132" y="0"/>
                  </a:lnTo>
                  <a:cubicBezTo>
                    <a:pt x="2053" y="80"/>
                    <a:pt x="1999" y="187"/>
                    <a:pt x="1946" y="267"/>
                  </a:cubicBezTo>
                  <a:cubicBezTo>
                    <a:pt x="1893" y="347"/>
                    <a:pt x="1813" y="453"/>
                    <a:pt x="1786" y="533"/>
                  </a:cubicBezTo>
                  <a:cubicBezTo>
                    <a:pt x="1733" y="640"/>
                    <a:pt x="1706" y="746"/>
                    <a:pt x="1653" y="826"/>
                  </a:cubicBezTo>
                  <a:cubicBezTo>
                    <a:pt x="1626" y="879"/>
                    <a:pt x="1626" y="933"/>
                    <a:pt x="1626" y="1013"/>
                  </a:cubicBezTo>
                  <a:lnTo>
                    <a:pt x="1612" y="1056"/>
                  </a:lnTo>
                  <a:lnTo>
                    <a:pt x="1612" y="1056"/>
                  </a:lnTo>
                  <a:lnTo>
                    <a:pt x="1466" y="1093"/>
                  </a:lnTo>
                  <a:lnTo>
                    <a:pt x="1253" y="1119"/>
                  </a:lnTo>
                  <a:cubicBezTo>
                    <a:pt x="1147" y="1146"/>
                    <a:pt x="1067" y="1173"/>
                    <a:pt x="987" y="1199"/>
                  </a:cubicBezTo>
                  <a:cubicBezTo>
                    <a:pt x="907" y="1226"/>
                    <a:pt x="853" y="1253"/>
                    <a:pt x="774" y="1279"/>
                  </a:cubicBezTo>
                  <a:lnTo>
                    <a:pt x="720" y="1279"/>
                  </a:lnTo>
                  <a:lnTo>
                    <a:pt x="667" y="1332"/>
                  </a:lnTo>
                  <a:lnTo>
                    <a:pt x="587" y="1412"/>
                  </a:lnTo>
                  <a:cubicBezTo>
                    <a:pt x="534" y="1466"/>
                    <a:pt x="480" y="1546"/>
                    <a:pt x="427" y="1599"/>
                  </a:cubicBezTo>
                  <a:lnTo>
                    <a:pt x="294" y="1812"/>
                  </a:lnTo>
                  <a:lnTo>
                    <a:pt x="214" y="2025"/>
                  </a:lnTo>
                  <a:cubicBezTo>
                    <a:pt x="134" y="2185"/>
                    <a:pt x="81" y="2318"/>
                    <a:pt x="54" y="2478"/>
                  </a:cubicBezTo>
                  <a:cubicBezTo>
                    <a:pt x="54" y="2558"/>
                    <a:pt x="27" y="2638"/>
                    <a:pt x="27" y="2718"/>
                  </a:cubicBezTo>
                  <a:cubicBezTo>
                    <a:pt x="1" y="2798"/>
                    <a:pt x="1" y="2878"/>
                    <a:pt x="1" y="2958"/>
                  </a:cubicBezTo>
                  <a:lnTo>
                    <a:pt x="1" y="3171"/>
                  </a:lnTo>
                  <a:cubicBezTo>
                    <a:pt x="1" y="3251"/>
                    <a:pt x="1" y="3331"/>
                    <a:pt x="1" y="3411"/>
                  </a:cubicBezTo>
                  <a:cubicBezTo>
                    <a:pt x="1" y="3571"/>
                    <a:pt x="27" y="3704"/>
                    <a:pt x="81" y="3864"/>
                  </a:cubicBezTo>
                  <a:lnTo>
                    <a:pt x="81" y="3624"/>
                  </a:lnTo>
                  <a:cubicBezTo>
                    <a:pt x="81" y="3544"/>
                    <a:pt x="81" y="3464"/>
                    <a:pt x="107" y="3411"/>
                  </a:cubicBezTo>
                  <a:cubicBezTo>
                    <a:pt x="134" y="3278"/>
                    <a:pt x="161" y="3144"/>
                    <a:pt x="214" y="3011"/>
                  </a:cubicBezTo>
                  <a:cubicBezTo>
                    <a:pt x="241" y="2878"/>
                    <a:pt x="294" y="2718"/>
                    <a:pt x="321" y="2585"/>
                  </a:cubicBezTo>
                  <a:cubicBezTo>
                    <a:pt x="374" y="2452"/>
                    <a:pt x="427" y="2318"/>
                    <a:pt x="507" y="2185"/>
                  </a:cubicBezTo>
                  <a:lnTo>
                    <a:pt x="587" y="1999"/>
                  </a:lnTo>
                  <a:lnTo>
                    <a:pt x="694" y="1839"/>
                  </a:lnTo>
                  <a:lnTo>
                    <a:pt x="774" y="1759"/>
                  </a:lnTo>
                  <a:lnTo>
                    <a:pt x="827" y="1679"/>
                  </a:lnTo>
                  <a:lnTo>
                    <a:pt x="907" y="1599"/>
                  </a:lnTo>
                  <a:lnTo>
                    <a:pt x="933" y="1572"/>
                  </a:lnTo>
                  <a:cubicBezTo>
                    <a:pt x="987" y="1546"/>
                    <a:pt x="1067" y="1492"/>
                    <a:pt x="1147" y="1466"/>
                  </a:cubicBezTo>
                  <a:cubicBezTo>
                    <a:pt x="1200" y="1466"/>
                    <a:pt x="1253" y="1439"/>
                    <a:pt x="1306" y="1439"/>
                  </a:cubicBezTo>
                  <a:cubicBezTo>
                    <a:pt x="1466" y="1386"/>
                    <a:pt x="1626" y="1359"/>
                    <a:pt x="1759" y="1306"/>
                  </a:cubicBezTo>
                  <a:lnTo>
                    <a:pt x="1839" y="1279"/>
                  </a:lnTo>
                  <a:lnTo>
                    <a:pt x="1839" y="1173"/>
                  </a:lnTo>
                  <a:cubicBezTo>
                    <a:pt x="1866" y="1093"/>
                    <a:pt x="1839" y="986"/>
                    <a:pt x="1866" y="879"/>
                  </a:cubicBezTo>
                  <a:cubicBezTo>
                    <a:pt x="1893" y="800"/>
                    <a:pt x="1919" y="693"/>
                    <a:pt x="1946" y="586"/>
                  </a:cubicBezTo>
                  <a:cubicBezTo>
                    <a:pt x="1999" y="400"/>
                    <a:pt x="2053" y="213"/>
                    <a:pt x="2132" y="0"/>
                  </a:cubicBezTo>
                  <a:close/>
                </a:path>
              </a:pathLst>
            </a:custGeom>
            <a:solidFill>
              <a:srgbClr val="8F5B4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71" name="Google Shape;171;p8"/>
            <p:cNvSpPr/>
            <p:nvPr/>
          </p:nvSpPr>
          <p:spPr>
            <a:xfrm>
              <a:off x="824400" y="-476951"/>
              <a:ext cx="7336788" cy="72823"/>
            </a:xfrm>
            <a:custGeom>
              <a:avLst/>
              <a:gdLst/>
              <a:ahLst/>
              <a:cxnLst/>
              <a:rect l="l" t="t" r="r" b="b"/>
              <a:pathLst>
                <a:path w="166537" h="1653" extrusionOk="0">
                  <a:moveTo>
                    <a:pt x="0" y="1"/>
                  </a:moveTo>
                  <a:lnTo>
                    <a:pt x="0" y="1653"/>
                  </a:lnTo>
                  <a:lnTo>
                    <a:pt x="166537" y="1653"/>
                  </a:lnTo>
                  <a:lnTo>
                    <a:pt x="166537"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72" name="Google Shape;172;p8"/>
            <p:cNvSpPr/>
            <p:nvPr/>
          </p:nvSpPr>
          <p:spPr>
            <a:xfrm>
              <a:off x="824400" y="-695287"/>
              <a:ext cx="7336788" cy="82207"/>
            </a:xfrm>
            <a:custGeom>
              <a:avLst/>
              <a:gdLst/>
              <a:ahLst/>
              <a:cxnLst/>
              <a:rect l="l" t="t" r="r" b="b"/>
              <a:pathLst>
                <a:path w="166537" h="1866" extrusionOk="0">
                  <a:moveTo>
                    <a:pt x="0" y="0"/>
                  </a:moveTo>
                  <a:lnTo>
                    <a:pt x="0" y="1866"/>
                  </a:lnTo>
                  <a:lnTo>
                    <a:pt x="166537" y="1866"/>
                  </a:lnTo>
                  <a:lnTo>
                    <a:pt x="166537" y="80"/>
                  </a:lnTo>
                  <a:lnTo>
                    <a:pt x="0"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73" name="Google Shape;173;p8"/>
            <p:cNvSpPr/>
            <p:nvPr/>
          </p:nvSpPr>
          <p:spPr>
            <a:xfrm>
              <a:off x="303175" y="3519550"/>
              <a:ext cx="8514347" cy="1024235"/>
            </a:xfrm>
            <a:custGeom>
              <a:avLst/>
              <a:gdLst/>
              <a:ahLst/>
              <a:cxnLst/>
              <a:rect l="l" t="t" r="r" b="b"/>
              <a:pathLst>
                <a:path w="170988" h="23249" extrusionOk="0">
                  <a:moveTo>
                    <a:pt x="3628" y="0"/>
                  </a:moveTo>
                  <a:cubicBezTo>
                    <a:pt x="3225" y="0"/>
                    <a:pt x="2825" y="14"/>
                    <a:pt x="2426" y="40"/>
                  </a:cubicBezTo>
                  <a:cubicBezTo>
                    <a:pt x="1600" y="67"/>
                    <a:pt x="800" y="173"/>
                    <a:pt x="1" y="307"/>
                  </a:cubicBezTo>
                  <a:cubicBezTo>
                    <a:pt x="663" y="218"/>
                    <a:pt x="1344" y="167"/>
                    <a:pt x="2012" y="167"/>
                  </a:cubicBezTo>
                  <a:cubicBezTo>
                    <a:pt x="2150" y="167"/>
                    <a:pt x="2288" y="169"/>
                    <a:pt x="2426" y="173"/>
                  </a:cubicBezTo>
                  <a:cubicBezTo>
                    <a:pt x="2572" y="168"/>
                    <a:pt x="2719" y="166"/>
                    <a:pt x="2866" y="166"/>
                  </a:cubicBezTo>
                  <a:cubicBezTo>
                    <a:pt x="3518" y="166"/>
                    <a:pt x="4171" y="210"/>
                    <a:pt x="4824" y="253"/>
                  </a:cubicBezTo>
                  <a:cubicBezTo>
                    <a:pt x="5623" y="307"/>
                    <a:pt x="6422" y="413"/>
                    <a:pt x="7222" y="546"/>
                  </a:cubicBezTo>
                  <a:cubicBezTo>
                    <a:pt x="7622" y="600"/>
                    <a:pt x="7995" y="680"/>
                    <a:pt x="8394" y="760"/>
                  </a:cubicBezTo>
                  <a:lnTo>
                    <a:pt x="9567" y="1053"/>
                  </a:lnTo>
                  <a:cubicBezTo>
                    <a:pt x="9940" y="1159"/>
                    <a:pt x="10339" y="1239"/>
                    <a:pt x="10712" y="1372"/>
                  </a:cubicBezTo>
                  <a:cubicBezTo>
                    <a:pt x="11085" y="1532"/>
                    <a:pt x="11459" y="1639"/>
                    <a:pt x="11832" y="1799"/>
                  </a:cubicBezTo>
                  <a:lnTo>
                    <a:pt x="12924" y="2252"/>
                  </a:lnTo>
                  <a:lnTo>
                    <a:pt x="13990" y="2785"/>
                  </a:lnTo>
                  <a:lnTo>
                    <a:pt x="15056" y="3371"/>
                  </a:lnTo>
                  <a:cubicBezTo>
                    <a:pt x="15375" y="3611"/>
                    <a:pt x="15722" y="3824"/>
                    <a:pt x="16042" y="4037"/>
                  </a:cubicBezTo>
                  <a:cubicBezTo>
                    <a:pt x="16388" y="4250"/>
                    <a:pt x="16654" y="4517"/>
                    <a:pt x="17001" y="4756"/>
                  </a:cubicBezTo>
                  <a:cubicBezTo>
                    <a:pt x="17294" y="4996"/>
                    <a:pt x="17614" y="5263"/>
                    <a:pt x="17880" y="5556"/>
                  </a:cubicBezTo>
                  <a:lnTo>
                    <a:pt x="18333" y="5956"/>
                  </a:lnTo>
                  <a:cubicBezTo>
                    <a:pt x="18466" y="6089"/>
                    <a:pt x="18600" y="6222"/>
                    <a:pt x="18733" y="6382"/>
                  </a:cubicBezTo>
                  <a:lnTo>
                    <a:pt x="19159" y="6808"/>
                  </a:lnTo>
                  <a:cubicBezTo>
                    <a:pt x="19292" y="6941"/>
                    <a:pt x="19426" y="7101"/>
                    <a:pt x="19532" y="7261"/>
                  </a:cubicBezTo>
                  <a:lnTo>
                    <a:pt x="20278" y="8167"/>
                  </a:lnTo>
                  <a:lnTo>
                    <a:pt x="20944" y="9153"/>
                  </a:lnTo>
                  <a:cubicBezTo>
                    <a:pt x="21184" y="9473"/>
                    <a:pt x="21397" y="9793"/>
                    <a:pt x="21584" y="10139"/>
                  </a:cubicBezTo>
                  <a:lnTo>
                    <a:pt x="21904" y="10645"/>
                  </a:lnTo>
                  <a:cubicBezTo>
                    <a:pt x="22010" y="10805"/>
                    <a:pt x="22090" y="10992"/>
                    <a:pt x="22170" y="11178"/>
                  </a:cubicBezTo>
                  <a:lnTo>
                    <a:pt x="22703" y="12244"/>
                  </a:lnTo>
                  <a:cubicBezTo>
                    <a:pt x="22890" y="12590"/>
                    <a:pt x="23049" y="12963"/>
                    <a:pt x="23183" y="13310"/>
                  </a:cubicBezTo>
                  <a:cubicBezTo>
                    <a:pt x="23316" y="13683"/>
                    <a:pt x="23502" y="14056"/>
                    <a:pt x="23609" y="14429"/>
                  </a:cubicBezTo>
                  <a:lnTo>
                    <a:pt x="23982" y="15548"/>
                  </a:lnTo>
                  <a:cubicBezTo>
                    <a:pt x="24062" y="15735"/>
                    <a:pt x="24115" y="15921"/>
                    <a:pt x="24169" y="16108"/>
                  </a:cubicBezTo>
                  <a:lnTo>
                    <a:pt x="24328" y="16694"/>
                  </a:lnTo>
                  <a:lnTo>
                    <a:pt x="24622" y="17840"/>
                  </a:lnTo>
                  <a:cubicBezTo>
                    <a:pt x="24808" y="18612"/>
                    <a:pt x="24941" y="19385"/>
                    <a:pt x="25101" y="20158"/>
                  </a:cubicBezTo>
                  <a:lnTo>
                    <a:pt x="25421" y="22529"/>
                  </a:lnTo>
                  <a:cubicBezTo>
                    <a:pt x="25474" y="22822"/>
                    <a:pt x="25714" y="23035"/>
                    <a:pt x="25980" y="23035"/>
                  </a:cubicBezTo>
                  <a:lnTo>
                    <a:pt x="41035" y="23089"/>
                  </a:lnTo>
                  <a:lnTo>
                    <a:pt x="56064" y="23169"/>
                  </a:lnTo>
                  <a:cubicBezTo>
                    <a:pt x="61073" y="23195"/>
                    <a:pt x="66082" y="23222"/>
                    <a:pt x="71065" y="23222"/>
                  </a:cubicBezTo>
                  <a:lnTo>
                    <a:pt x="86094" y="23249"/>
                  </a:lnTo>
                  <a:lnTo>
                    <a:pt x="101122" y="23222"/>
                  </a:lnTo>
                  <a:lnTo>
                    <a:pt x="108636" y="23222"/>
                  </a:lnTo>
                  <a:lnTo>
                    <a:pt x="116150" y="23169"/>
                  </a:lnTo>
                  <a:lnTo>
                    <a:pt x="131152" y="23089"/>
                  </a:lnTo>
                  <a:lnTo>
                    <a:pt x="146180" y="22956"/>
                  </a:lnTo>
                  <a:cubicBezTo>
                    <a:pt x="146473" y="22956"/>
                    <a:pt x="146686" y="22742"/>
                    <a:pt x="146713" y="22449"/>
                  </a:cubicBezTo>
                  <a:cubicBezTo>
                    <a:pt x="146766" y="21730"/>
                    <a:pt x="146873" y="20957"/>
                    <a:pt x="147006" y="20184"/>
                  </a:cubicBezTo>
                  <a:cubicBezTo>
                    <a:pt x="147139" y="19438"/>
                    <a:pt x="147272" y="18692"/>
                    <a:pt x="147486" y="17946"/>
                  </a:cubicBezTo>
                  <a:cubicBezTo>
                    <a:pt x="147672" y="17200"/>
                    <a:pt x="147859" y="16454"/>
                    <a:pt x="148098" y="15735"/>
                  </a:cubicBezTo>
                  <a:cubicBezTo>
                    <a:pt x="148232" y="15361"/>
                    <a:pt x="148365" y="15015"/>
                    <a:pt x="148498" y="14642"/>
                  </a:cubicBezTo>
                  <a:cubicBezTo>
                    <a:pt x="148631" y="14296"/>
                    <a:pt x="148765" y="13923"/>
                    <a:pt x="148924" y="13576"/>
                  </a:cubicBezTo>
                  <a:lnTo>
                    <a:pt x="149138" y="13043"/>
                  </a:lnTo>
                  <a:lnTo>
                    <a:pt x="149377" y="12510"/>
                  </a:lnTo>
                  <a:cubicBezTo>
                    <a:pt x="149537" y="12164"/>
                    <a:pt x="149724" y="11818"/>
                    <a:pt x="149884" y="11498"/>
                  </a:cubicBezTo>
                  <a:cubicBezTo>
                    <a:pt x="150070" y="11151"/>
                    <a:pt x="150257" y="10805"/>
                    <a:pt x="150443" y="10485"/>
                  </a:cubicBezTo>
                  <a:cubicBezTo>
                    <a:pt x="150630" y="10166"/>
                    <a:pt x="150816" y="9819"/>
                    <a:pt x="151029" y="9499"/>
                  </a:cubicBezTo>
                  <a:cubicBezTo>
                    <a:pt x="151456" y="8860"/>
                    <a:pt x="151909" y="8247"/>
                    <a:pt x="152362" y="7634"/>
                  </a:cubicBezTo>
                  <a:lnTo>
                    <a:pt x="153108" y="6755"/>
                  </a:lnTo>
                  <a:lnTo>
                    <a:pt x="153907" y="5929"/>
                  </a:lnTo>
                  <a:cubicBezTo>
                    <a:pt x="154174" y="5662"/>
                    <a:pt x="154493" y="5423"/>
                    <a:pt x="154760" y="5156"/>
                  </a:cubicBezTo>
                  <a:cubicBezTo>
                    <a:pt x="155053" y="4890"/>
                    <a:pt x="155346" y="4650"/>
                    <a:pt x="155639" y="4410"/>
                  </a:cubicBezTo>
                  <a:cubicBezTo>
                    <a:pt x="155959" y="4197"/>
                    <a:pt x="156252" y="3957"/>
                    <a:pt x="156572" y="3744"/>
                  </a:cubicBezTo>
                  <a:cubicBezTo>
                    <a:pt x="156918" y="3557"/>
                    <a:pt x="157211" y="3318"/>
                    <a:pt x="157558" y="3131"/>
                  </a:cubicBezTo>
                  <a:lnTo>
                    <a:pt x="158544" y="2572"/>
                  </a:lnTo>
                  <a:cubicBezTo>
                    <a:pt x="158890" y="2385"/>
                    <a:pt x="159263" y="2252"/>
                    <a:pt x="159609" y="2092"/>
                  </a:cubicBezTo>
                  <a:lnTo>
                    <a:pt x="160116" y="1852"/>
                  </a:lnTo>
                  <a:lnTo>
                    <a:pt x="160675" y="1666"/>
                  </a:lnTo>
                  <a:cubicBezTo>
                    <a:pt x="161048" y="1532"/>
                    <a:pt x="161395" y="1372"/>
                    <a:pt x="161768" y="1266"/>
                  </a:cubicBezTo>
                  <a:cubicBezTo>
                    <a:pt x="162514" y="1053"/>
                    <a:pt x="163260" y="866"/>
                    <a:pt x="164033" y="733"/>
                  </a:cubicBezTo>
                  <a:cubicBezTo>
                    <a:pt x="164406" y="653"/>
                    <a:pt x="164779" y="573"/>
                    <a:pt x="165178" y="520"/>
                  </a:cubicBezTo>
                  <a:lnTo>
                    <a:pt x="166324" y="387"/>
                  </a:lnTo>
                  <a:lnTo>
                    <a:pt x="166910" y="307"/>
                  </a:lnTo>
                  <a:lnTo>
                    <a:pt x="167497" y="280"/>
                  </a:lnTo>
                  <a:lnTo>
                    <a:pt x="168642" y="227"/>
                  </a:lnTo>
                  <a:cubicBezTo>
                    <a:pt x="169415" y="227"/>
                    <a:pt x="170214" y="280"/>
                    <a:pt x="170987" y="280"/>
                  </a:cubicBezTo>
                  <a:cubicBezTo>
                    <a:pt x="170214" y="227"/>
                    <a:pt x="169442" y="173"/>
                    <a:pt x="168642" y="147"/>
                  </a:cubicBezTo>
                  <a:lnTo>
                    <a:pt x="166884" y="147"/>
                  </a:lnTo>
                  <a:lnTo>
                    <a:pt x="166297" y="173"/>
                  </a:lnTo>
                  <a:lnTo>
                    <a:pt x="165125" y="280"/>
                  </a:lnTo>
                  <a:cubicBezTo>
                    <a:pt x="164752" y="307"/>
                    <a:pt x="164352" y="387"/>
                    <a:pt x="163979" y="440"/>
                  </a:cubicBezTo>
                  <a:cubicBezTo>
                    <a:pt x="163207" y="573"/>
                    <a:pt x="162434" y="733"/>
                    <a:pt x="161661" y="946"/>
                  </a:cubicBezTo>
                  <a:cubicBezTo>
                    <a:pt x="161288" y="1026"/>
                    <a:pt x="160915" y="1159"/>
                    <a:pt x="160542" y="1293"/>
                  </a:cubicBezTo>
                  <a:lnTo>
                    <a:pt x="159982" y="1479"/>
                  </a:lnTo>
                  <a:lnTo>
                    <a:pt x="159423" y="1692"/>
                  </a:lnTo>
                  <a:cubicBezTo>
                    <a:pt x="159076" y="1852"/>
                    <a:pt x="158703" y="1985"/>
                    <a:pt x="158357" y="2172"/>
                  </a:cubicBezTo>
                  <a:lnTo>
                    <a:pt x="157291" y="2705"/>
                  </a:lnTo>
                  <a:cubicBezTo>
                    <a:pt x="156945" y="2891"/>
                    <a:pt x="156625" y="3104"/>
                    <a:pt x="156279" y="3318"/>
                  </a:cubicBezTo>
                  <a:cubicBezTo>
                    <a:pt x="155932" y="3504"/>
                    <a:pt x="155613" y="3744"/>
                    <a:pt x="155293" y="3984"/>
                  </a:cubicBezTo>
                  <a:cubicBezTo>
                    <a:pt x="154973" y="4197"/>
                    <a:pt x="154653" y="4437"/>
                    <a:pt x="154360" y="4703"/>
                  </a:cubicBezTo>
                  <a:cubicBezTo>
                    <a:pt x="154067" y="4970"/>
                    <a:pt x="153747" y="5209"/>
                    <a:pt x="153454" y="5476"/>
                  </a:cubicBezTo>
                  <a:lnTo>
                    <a:pt x="152628" y="6302"/>
                  </a:lnTo>
                  <a:lnTo>
                    <a:pt x="151829" y="7208"/>
                  </a:lnTo>
                  <a:cubicBezTo>
                    <a:pt x="151323" y="7794"/>
                    <a:pt x="150816" y="8407"/>
                    <a:pt x="150363" y="9073"/>
                  </a:cubicBezTo>
                  <a:cubicBezTo>
                    <a:pt x="150123" y="9419"/>
                    <a:pt x="149937" y="9739"/>
                    <a:pt x="149697" y="10086"/>
                  </a:cubicBezTo>
                  <a:cubicBezTo>
                    <a:pt x="149484" y="10405"/>
                    <a:pt x="149297" y="10752"/>
                    <a:pt x="149111" y="11098"/>
                  </a:cubicBezTo>
                  <a:cubicBezTo>
                    <a:pt x="148924" y="11445"/>
                    <a:pt x="148738" y="11818"/>
                    <a:pt x="148551" y="12164"/>
                  </a:cubicBezTo>
                  <a:lnTo>
                    <a:pt x="148285" y="12697"/>
                  </a:lnTo>
                  <a:lnTo>
                    <a:pt x="148045" y="13230"/>
                  </a:lnTo>
                  <a:cubicBezTo>
                    <a:pt x="147885" y="13603"/>
                    <a:pt x="147752" y="13976"/>
                    <a:pt x="147592" y="14322"/>
                  </a:cubicBezTo>
                  <a:cubicBezTo>
                    <a:pt x="147432" y="14695"/>
                    <a:pt x="147299" y="15068"/>
                    <a:pt x="147192" y="15441"/>
                  </a:cubicBezTo>
                  <a:cubicBezTo>
                    <a:pt x="146926" y="16188"/>
                    <a:pt x="146686" y="16934"/>
                    <a:pt x="146473" y="17706"/>
                  </a:cubicBezTo>
                  <a:cubicBezTo>
                    <a:pt x="146260" y="18506"/>
                    <a:pt x="146073" y="19252"/>
                    <a:pt x="145940" y="20051"/>
                  </a:cubicBezTo>
                  <a:cubicBezTo>
                    <a:pt x="145814" y="20663"/>
                    <a:pt x="145720" y="21274"/>
                    <a:pt x="145647" y="21912"/>
                  </a:cubicBezTo>
                  <a:lnTo>
                    <a:pt x="145647" y="21912"/>
                  </a:lnTo>
                  <a:lnTo>
                    <a:pt x="131125" y="21783"/>
                  </a:lnTo>
                  <a:lnTo>
                    <a:pt x="116097" y="21703"/>
                  </a:lnTo>
                  <a:lnTo>
                    <a:pt x="108583" y="21650"/>
                  </a:lnTo>
                  <a:lnTo>
                    <a:pt x="71039" y="21650"/>
                  </a:lnTo>
                  <a:cubicBezTo>
                    <a:pt x="66029" y="21650"/>
                    <a:pt x="61046" y="21677"/>
                    <a:pt x="56037" y="21703"/>
                  </a:cubicBezTo>
                  <a:lnTo>
                    <a:pt x="41009" y="21783"/>
                  </a:lnTo>
                  <a:lnTo>
                    <a:pt x="26488" y="21912"/>
                  </a:lnTo>
                  <a:lnTo>
                    <a:pt x="26488" y="21912"/>
                  </a:lnTo>
                  <a:lnTo>
                    <a:pt x="26194" y="19998"/>
                  </a:lnTo>
                  <a:cubicBezTo>
                    <a:pt x="26007" y="19198"/>
                    <a:pt x="25847" y="18399"/>
                    <a:pt x="25634" y="17600"/>
                  </a:cubicBezTo>
                  <a:lnTo>
                    <a:pt x="25314" y="16427"/>
                  </a:lnTo>
                  <a:lnTo>
                    <a:pt x="25154" y="15841"/>
                  </a:lnTo>
                  <a:cubicBezTo>
                    <a:pt x="25075" y="15628"/>
                    <a:pt x="25021" y="15441"/>
                    <a:pt x="24941" y="15255"/>
                  </a:cubicBezTo>
                  <a:lnTo>
                    <a:pt x="24542" y="14109"/>
                  </a:lnTo>
                  <a:cubicBezTo>
                    <a:pt x="24382" y="13709"/>
                    <a:pt x="24222" y="13336"/>
                    <a:pt x="24062" y="12963"/>
                  </a:cubicBezTo>
                  <a:cubicBezTo>
                    <a:pt x="23875" y="12590"/>
                    <a:pt x="23742" y="12217"/>
                    <a:pt x="23529" y="11844"/>
                  </a:cubicBezTo>
                  <a:lnTo>
                    <a:pt x="22970" y="10752"/>
                  </a:lnTo>
                  <a:cubicBezTo>
                    <a:pt x="22863" y="10565"/>
                    <a:pt x="22783" y="10405"/>
                    <a:pt x="22650" y="10219"/>
                  </a:cubicBezTo>
                  <a:lnTo>
                    <a:pt x="22330" y="9713"/>
                  </a:lnTo>
                  <a:cubicBezTo>
                    <a:pt x="22117" y="9340"/>
                    <a:pt x="21877" y="9020"/>
                    <a:pt x="21637" y="8673"/>
                  </a:cubicBezTo>
                  <a:lnTo>
                    <a:pt x="20891" y="7688"/>
                  </a:lnTo>
                  <a:lnTo>
                    <a:pt x="20092" y="6755"/>
                  </a:lnTo>
                  <a:cubicBezTo>
                    <a:pt x="19959" y="6595"/>
                    <a:pt x="19825" y="6435"/>
                    <a:pt x="19665" y="6302"/>
                  </a:cubicBezTo>
                  <a:lnTo>
                    <a:pt x="19239" y="5876"/>
                  </a:lnTo>
                  <a:cubicBezTo>
                    <a:pt x="19106" y="5716"/>
                    <a:pt x="18946" y="5582"/>
                    <a:pt x="18813" y="5449"/>
                  </a:cubicBezTo>
                  <a:lnTo>
                    <a:pt x="18333" y="5050"/>
                  </a:lnTo>
                  <a:cubicBezTo>
                    <a:pt x="17987" y="4783"/>
                    <a:pt x="17720" y="4517"/>
                    <a:pt x="17374" y="4277"/>
                  </a:cubicBezTo>
                  <a:cubicBezTo>
                    <a:pt x="17054" y="4037"/>
                    <a:pt x="16734" y="3771"/>
                    <a:pt x="16388" y="3557"/>
                  </a:cubicBezTo>
                  <a:cubicBezTo>
                    <a:pt x="16015" y="3344"/>
                    <a:pt x="15695" y="3131"/>
                    <a:pt x="15322" y="2918"/>
                  </a:cubicBezTo>
                  <a:lnTo>
                    <a:pt x="14230" y="2358"/>
                  </a:lnTo>
                  <a:lnTo>
                    <a:pt x="13111" y="1852"/>
                  </a:lnTo>
                  <a:lnTo>
                    <a:pt x="11991" y="1426"/>
                  </a:lnTo>
                  <a:cubicBezTo>
                    <a:pt x="11592" y="1293"/>
                    <a:pt x="11219" y="1159"/>
                    <a:pt x="10819" y="1026"/>
                  </a:cubicBezTo>
                  <a:cubicBezTo>
                    <a:pt x="10446" y="919"/>
                    <a:pt x="10046" y="813"/>
                    <a:pt x="9647" y="706"/>
                  </a:cubicBezTo>
                  <a:lnTo>
                    <a:pt x="8448" y="440"/>
                  </a:lnTo>
                  <a:cubicBezTo>
                    <a:pt x="8048" y="387"/>
                    <a:pt x="7648" y="307"/>
                    <a:pt x="7248" y="253"/>
                  </a:cubicBezTo>
                  <a:cubicBezTo>
                    <a:pt x="6449" y="147"/>
                    <a:pt x="5650" y="67"/>
                    <a:pt x="4850" y="40"/>
                  </a:cubicBezTo>
                  <a:cubicBezTo>
                    <a:pt x="4437" y="14"/>
                    <a:pt x="4031" y="0"/>
                    <a:pt x="362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74" name="Google Shape;174;p8"/>
            <p:cNvSpPr/>
            <p:nvPr/>
          </p:nvSpPr>
          <p:spPr>
            <a:xfrm>
              <a:off x="7360786" y="143184"/>
              <a:ext cx="1534571" cy="2129624"/>
            </a:xfrm>
            <a:custGeom>
              <a:avLst/>
              <a:gdLst/>
              <a:ahLst/>
              <a:cxnLst/>
              <a:rect l="l" t="t" r="r" b="b"/>
              <a:pathLst>
                <a:path w="40130" h="55691" extrusionOk="0">
                  <a:moveTo>
                    <a:pt x="39570" y="51267"/>
                  </a:moveTo>
                  <a:cubicBezTo>
                    <a:pt x="39197" y="52226"/>
                    <a:pt x="38531" y="53026"/>
                    <a:pt x="37305" y="53772"/>
                  </a:cubicBezTo>
                  <a:cubicBezTo>
                    <a:pt x="34241" y="55690"/>
                    <a:pt x="29178" y="54704"/>
                    <a:pt x="25767" y="54704"/>
                  </a:cubicBezTo>
                  <a:lnTo>
                    <a:pt x="9567" y="54704"/>
                  </a:lnTo>
                  <a:cubicBezTo>
                    <a:pt x="7462" y="54704"/>
                    <a:pt x="4664" y="55157"/>
                    <a:pt x="2772" y="54038"/>
                  </a:cubicBezTo>
                  <a:cubicBezTo>
                    <a:pt x="1" y="52359"/>
                    <a:pt x="214" y="48496"/>
                    <a:pt x="214" y="45725"/>
                  </a:cubicBezTo>
                  <a:lnTo>
                    <a:pt x="214" y="7888"/>
                  </a:lnTo>
                  <a:lnTo>
                    <a:pt x="214" y="5276"/>
                  </a:lnTo>
                  <a:cubicBezTo>
                    <a:pt x="267" y="2505"/>
                    <a:pt x="3225" y="720"/>
                    <a:pt x="5676" y="667"/>
                  </a:cubicBezTo>
                  <a:cubicBezTo>
                    <a:pt x="7648" y="613"/>
                    <a:pt x="9647" y="667"/>
                    <a:pt x="11619" y="667"/>
                  </a:cubicBezTo>
                  <a:lnTo>
                    <a:pt x="27126" y="667"/>
                  </a:lnTo>
                  <a:cubicBezTo>
                    <a:pt x="30644" y="667"/>
                    <a:pt x="34214" y="0"/>
                    <a:pt x="37412" y="1919"/>
                  </a:cubicBezTo>
                  <a:cubicBezTo>
                    <a:pt x="39650" y="3251"/>
                    <a:pt x="40023" y="5276"/>
                    <a:pt x="40076" y="7728"/>
                  </a:cubicBezTo>
                  <a:cubicBezTo>
                    <a:pt x="40130" y="12151"/>
                    <a:pt x="40076" y="16574"/>
                    <a:pt x="40076" y="20997"/>
                  </a:cubicBezTo>
                  <a:lnTo>
                    <a:pt x="40076" y="47350"/>
                  </a:lnTo>
                  <a:cubicBezTo>
                    <a:pt x="40050" y="48922"/>
                    <a:pt x="40023" y="50201"/>
                    <a:pt x="39570" y="51267"/>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75" name="Google Shape;175;p8"/>
            <p:cNvSpPr/>
            <p:nvPr/>
          </p:nvSpPr>
          <p:spPr>
            <a:xfrm>
              <a:off x="7335318" y="128538"/>
              <a:ext cx="1585507" cy="2150656"/>
            </a:xfrm>
            <a:custGeom>
              <a:avLst/>
              <a:gdLst/>
              <a:ahLst/>
              <a:cxnLst/>
              <a:rect l="l" t="t" r="r" b="b"/>
              <a:pathLst>
                <a:path w="41462" h="56241" extrusionOk="0">
                  <a:moveTo>
                    <a:pt x="32455" y="1662"/>
                  </a:moveTo>
                  <a:cubicBezTo>
                    <a:pt x="34134" y="1662"/>
                    <a:pt x="36079" y="1796"/>
                    <a:pt x="37811" y="2835"/>
                  </a:cubicBezTo>
                  <a:cubicBezTo>
                    <a:pt x="39197" y="3687"/>
                    <a:pt x="39676" y="4833"/>
                    <a:pt x="39730" y="7418"/>
                  </a:cubicBezTo>
                  <a:cubicBezTo>
                    <a:pt x="39783" y="10482"/>
                    <a:pt x="39756" y="13573"/>
                    <a:pt x="39730" y="16584"/>
                  </a:cubicBezTo>
                  <a:lnTo>
                    <a:pt x="39730" y="21140"/>
                  </a:lnTo>
                  <a:lnTo>
                    <a:pt x="39730" y="30227"/>
                  </a:lnTo>
                  <a:lnTo>
                    <a:pt x="39730" y="48372"/>
                  </a:lnTo>
                  <a:cubicBezTo>
                    <a:pt x="39730" y="49811"/>
                    <a:pt x="39703" y="50957"/>
                    <a:pt x="39357" y="51810"/>
                  </a:cubicBezTo>
                  <a:cubicBezTo>
                    <a:pt x="39170" y="52263"/>
                    <a:pt x="38797" y="52902"/>
                    <a:pt x="37651" y="53622"/>
                  </a:cubicBezTo>
                  <a:cubicBezTo>
                    <a:pt x="36612" y="54288"/>
                    <a:pt x="35093" y="54581"/>
                    <a:pt x="32882" y="54581"/>
                  </a:cubicBezTo>
                  <a:cubicBezTo>
                    <a:pt x="31763" y="54581"/>
                    <a:pt x="30643" y="54501"/>
                    <a:pt x="29551" y="54421"/>
                  </a:cubicBezTo>
                  <a:cubicBezTo>
                    <a:pt x="28512" y="54368"/>
                    <a:pt x="27526" y="54288"/>
                    <a:pt x="26620" y="54288"/>
                  </a:cubicBezTo>
                  <a:lnTo>
                    <a:pt x="9860" y="54288"/>
                  </a:lnTo>
                  <a:cubicBezTo>
                    <a:pt x="9353" y="54288"/>
                    <a:pt x="8847" y="54314"/>
                    <a:pt x="8288" y="54341"/>
                  </a:cubicBezTo>
                  <a:cubicBezTo>
                    <a:pt x="7728" y="54368"/>
                    <a:pt x="7168" y="54394"/>
                    <a:pt x="6609" y="54394"/>
                  </a:cubicBezTo>
                  <a:cubicBezTo>
                    <a:pt x="5756" y="54394"/>
                    <a:pt x="4531" y="54341"/>
                    <a:pt x="3705" y="53862"/>
                  </a:cubicBezTo>
                  <a:cubicBezTo>
                    <a:pt x="1839" y="52742"/>
                    <a:pt x="1866" y="49705"/>
                    <a:pt x="1866" y="47280"/>
                  </a:cubicBezTo>
                  <a:lnTo>
                    <a:pt x="1866" y="7604"/>
                  </a:lnTo>
                  <a:lnTo>
                    <a:pt x="1866" y="6698"/>
                  </a:lnTo>
                  <a:lnTo>
                    <a:pt x="1866" y="4940"/>
                  </a:lnTo>
                  <a:cubicBezTo>
                    <a:pt x="1893" y="2968"/>
                    <a:pt x="4264" y="1822"/>
                    <a:pt x="5889" y="1796"/>
                  </a:cubicBezTo>
                  <a:cubicBezTo>
                    <a:pt x="6502" y="1796"/>
                    <a:pt x="7168" y="1769"/>
                    <a:pt x="7915" y="1769"/>
                  </a:cubicBezTo>
                  <a:lnTo>
                    <a:pt x="28032" y="1769"/>
                  </a:lnTo>
                  <a:cubicBezTo>
                    <a:pt x="28805" y="1769"/>
                    <a:pt x="29578" y="1742"/>
                    <a:pt x="30324" y="1716"/>
                  </a:cubicBezTo>
                  <a:cubicBezTo>
                    <a:pt x="31070" y="1689"/>
                    <a:pt x="31763" y="1662"/>
                    <a:pt x="32455" y="1662"/>
                  </a:cubicBezTo>
                  <a:close/>
                  <a:moveTo>
                    <a:pt x="32483" y="1"/>
                  </a:moveTo>
                  <a:cubicBezTo>
                    <a:pt x="31009" y="1"/>
                    <a:pt x="29516" y="117"/>
                    <a:pt x="28032" y="117"/>
                  </a:cubicBezTo>
                  <a:lnTo>
                    <a:pt x="12018" y="117"/>
                  </a:lnTo>
                  <a:cubicBezTo>
                    <a:pt x="10650" y="117"/>
                    <a:pt x="9282" y="93"/>
                    <a:pt x="7915" y="93"/>
                  </a:cubicBezTo>
                  <a:cubicBezTo>
                    <a:pt x="7231" y="93"/>
                    <a:pt x="6547" y="99"/>
                    <a:pt x="5863" y="117"/>
                  </a:cubicBezTo>
                  <a:cubicBezTo>
                    <a:pt x="3305" y="197"/>
                    <a:pt x="267" y="2035"/>
                    <a:pt x="214" y="4913"/>
                  </a:cubicBezTo>
                  <a:lnTo>
                    <a:pt x="214" y="7604"/>
                  </a:lnTo>
                  <a:lnTo>
                    <a:pt x="214" y="46720"/>
                  </a:lnTo>
                  <a:cubicBezTo>
                    <a:pt x="214" y="49572"/>
                    <a:pt x="1" y="53568"/>
                    <a:pt x="2879" y="55300"/>
                  </a:cubicBezTo>
                  <a:cubicBezTo>
                    <a:pt x="3937" y="55924"/>
                    <a:pt x="5280" y="56066"/>
                    <a:pt x="6632" y="56066"/>
                  </a:cubicBezTo>
                  <a:cubicBezTo>
                    <a:pt x="7764" y="56066"/>
                    <a:pt x="8903" y="55967"/>
                    <a:pt x="9886" y="55967"/>
                  </a:cubicBezTo>
                  <a:lnTo>
                    <a:pt x="26647" y="55967"/>
                  </a:lnTo>
                  <a:cubicBezTo>
                    <a:pt x="28452" y="55967"/>
                    <a:pt x="30713" y="56240"/>
                    <a:pt x="32911" y="56240"/>
                  </a:cubicBezTo>
                  <a:cubicBezTo>
                    <a:pt x="34997" y="56240"/>
                    <a:pt x="37027" y="55994"/>
                    <a:pt x="38557" y="55034"/>
                  </a:cubicBezTo>
                  <a:cubicBezTo>
                    <a:pt x="39810" y="54235"/>
                    <a:pt x="40502" y="53409"/>
                    <a:pt x="40902" y="52423"/>
                  </a:cubicBezTo>
                  <a:cubicBezTo>
                    <a:pt x="41355" y="51304"/>
                    <a:pt x="41408" y="49998"/>
                    <a:pt x="41408" y="48372"/>
                  </a:cubicBezTo>
                  <a:lnTo>
                    <a:pt x="41408" y="21140"/>
                  </a:lnTo>
                  <a:cubicBezTo>
                    <a:pt x="41382" y="16557"/>
                    <a:pt x="41462" y="12001"/>
                    <a:pt x="41382" y="7418"/>
                  </a:cubicBezTo>
                  <a:cubicBezTo>
                    <a:pt x="41355" y="4913"/>
                    <a:pt x="40955" y="2808"/>
                    <a:pt x="38664" y="1423"/>
                  </a:cubicBezTo>
                  <a:cubicBezTo>
                    <a:pt x="36697" y="242"/>
                    <a:pt x="34609" y="1"/>
                    <a:pt x="32483"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76" name="Google Shape;176;p8"/>
            <p:cNvSpPr/>
            <p:nvPr/>
          </p:nvSpPr>
          <p:spPr>
            <a:xfrm>
              <a:off x="3804720" y="143184"/>
              <a:ext cx="1534571" cy="2129624"/>
            </a:xfrm>
            <a:custGeom>
              <a:avLst/>
              <a:gdLst/>
              <a:ahLst/>
              <a:cxnLst/>
              <a:rect l="l" t="t" r="r" b="b"/>
              <a:pathLst>
                <a:path w="40130" h="55691" extrusionOk="0">
                  <a:moveTo>
                    <a:pt x="39570" y="51267"/>
                  </a:moveTo>
                  <a:cubicBezTo>
                    <a:pt x="39197" y="52226"/>
                    <a:pt x="38504" y="53026"/>
                    <a:pt x="37305" y="53772"/>
                  </a:cubicBezTo>
                  <a:cubicBezTo>
                    <a:pt x="34241" y="55690"/>
                    <a:pt x="29178" y="54704"/>
                    <a:pt x="25767" y="54704"/>
                  </a:cubicBezTo>
                  <a:lnTo>
                    <a:pt x="9540" y="54704"/>
                  </a:lnTo>
                  <a:cubicBezTo>
                    <a:pt x="7462" y="54704"/>
                    <a:pt x="4637" y="55157"/>
                    <a:pt x="2772" y="54038"/>
                  </a:cubicBezTo>
                  <a:cubicBezTo>
                    <a:pt x="1" y="52359"/>
                    <a:pt x="214" y="48496"/>
                    <a:pt x="214" y="45725"/>
                  </a:cubicBezTo>
                  <a:lnTo>
                    <a:pt x="214" y="7888"/>
                  </a:lnTo>
                  <a:lnTo>
                    <a:pt x="214" y="5276"/>
                  </a:lnTo>
                  <a:cubicBezTo>
                    <a:pt x="241" y="2505"/>
                    <a:pt x="3198" y="720"/>
                    <a:pt x="5676" y="667"/>
                  </a:cubicBezTo>
                  <a:cubicBezTo>
                    <a:pt x="7648" y="613"/>
                    <a:pt x="9647" y="667"/>
                    <a:pt x="11619" y="667"/>
                  </a:cubicBezTo>
                  <a:lnTo>
                    <a:pt x="27126" y="667"/>
                  </a:lnTo>
                  <a:cubicBezTo>
                    <a:pt x="30644" y="667"/>
                    <a:pt x="34214" y="0"/>
                    <a:pt x="37412" y="1919"/>
                  </a:cubicBezTo>
                  <a:cubicBezTo>
                    <a:pt x="39623" y="3251"/>
                    <a:pt x="40023" y="5276"/>
                    <a:pt x="40076" y="7728"/>
                  </a:cubicBezTo>
                  <a:cubicBezTo>
                    <a:pt x="40130" y="12151"/>
                    <a:pt x="40076" y="16574"/>
                    <a:pt x="40076" y="20997"/>
                  </a:cubicBezTo>
                  <a:lnTo>
                    <a:pt x="40076" y="47350"/>
                  </a:lnTo>
                  <a:cubicBezTo>
                    <a:pt x="40050" y="48922"/>
                    <a:pt x="40023" y="50201"/>
                    <a:pt x="39570" y="51267"/>
                  </a:cubicBezTo>
                  <a:close/>
                </a:path>
              </a:pathLst>
            </a:custGeom>
            <a:solidFill>
              <a:srgbClr val="A8DAE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77" name="Google Shape;177;p8"/>
            <p:cNvSpPr/>
            <p:nvPr/>
          </p:nvSpPr>
          <p:spPr>
            <a:xfrm>
              <a:off x="5537936" y="143184"/>
              <a:ext cx="1534571" cy="2129624"/>
            </a:xfrm>
            <a:custGeom>
              <a:avLst/>
              <a:gdLst/>
              <a:ahLst/>
              <a:cxnLst/>
              <a:rect l="l" t="t" r="r" b="b"/>
              <a:pathLst>
                <a:path w="40130" h="55691" extrusionOk="0">
                  <a:moveTo>
                    <a:pt x="39596" y="51267"/>
                  </a:moveTo>
                  <a:cubicBezTo>
                    <a:pt x="39197" y="52226"/>
                    <a:pt x="38530" y="53026"/>
                    <a:pt x="37305" y="53772"/>
                  </a:cubicBezTo>
                  <a:cubicBezTo>
                    <a:pt x="34267" y="55690"/>
                    <a:pt x="29178" y="54704"/>
                    <a:pt x="25767" y="54704"/>
                  </a:cubicBezTo>
                  <a:lnTo>
                    <a:pt x="9566" y="54704"/>
                  </a:lnTo>
                  <a:cubicBezTo>
                    <a:pt x="7461" y="54704"/>
                    <a:pt x="4664" y="55157"/>
                    <a:pt x="2772" y="54038"/>
                  </a:cubicBezTo>
                  <a:cubicBezTo>
                    <a:pt x="1" y="52359"/>
                    <a:pt x="214" y="48496"/>
                    <a:pt x="214" y="45725"/>
                  </a:cubicBezTo>
                  <a:lnTo>
                    <a:pt x="214" y="7888"/>
                  </a:lnTo>
                  <a:lnTo>
                    <a:pt x="214" y="5276"/>
                  </a:lnTo>
                  <a:cubicBezTo>
                    <a:pt x="267" y="2505"/>
                    <a:pt x="3225" y="720"/>
                    <a:pt x="5676" y="667"/>
                  </a:cubicBezTo>
                  <a:cubicBezTo>
                    <a:pt x="7648" y="613"/>
                    <a:pt x="9646" y="667"/>
                    <a:pt x="11618" y="667"/>
                  </a:cubicBezTo>
                  <a:lnTo>
                    <a:pt x="27126" y="667"/>
                  </a:lnTo>
                  <a:cubicBezTo>
                    <a:pt x="30643" y="667"/>
                    <a:pt x="34214" y="0"/>
                    <a:pt x="37411" y="1919"/>
                  </a:cubicBezTo>
                  <a:cubicBezTo>
                    <a:pt x="39650" y="3251"/>
                    <a:pt x="40023" y="5276"/>
                    <a:pt x="40076" y="7728"/>
                  </a:cubicBezTo>
                  <a:cubicBezTo>
                    <a:pt x="40129" y="12151"/>
                    <a:pt x="40076" y="16574"/>
                    <a:pt x="40076" y="20997"/>
                  </a:cubicBezTo>
                  <a:lnTo>
                    <a:pt x="40076" y="47350"/>
                  </a:lnTo>
                  <a:cubicBezTo>
                    <a:pt x="40076" y="48922"/>
                    <a:pt x="40023" y="50201"/>
                    <a:pt x="39596" y="51267"/>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78" name="Google Shape;178;p8"/>
            <p:cNvSpPr/>
            <p:nvPr/>
          </p:nvSpPr>
          <p:spPr>
            <a:xfrm>
              <a:off x="2032805" y="143184"/>
              <a:ext cx="1534571" cy="2129624"/>
            </a:xfrm>
            <a:custGeom>
              <a:avLst/>
              <a:gdLst/>
              <a:ahLst/>
              <a:cxnLst/>
              <a:rect l="l" t="t" r="r" b="b"/>
              <a:pathLst>
                <a:path w="40130" h="55691" extrusionOk="0">
                  <a:moveTo>
                    <a:pt x="39570" y="51267"/>
                  </a:moveTo>
                  <a:cubicBezTo>
                    <a:pt x="39197" y="52226"/>
                    <a:pt x="38504" y="53026"/>
                    <a:pt x="37305" y="53772"/>
                  </a:cubicBezTo>
                  <a:cubicBezTo>
                    <a:pt x="34241" y="55690"/>
                    <a:pt x="29151" y="54704"/>
                    <a:pt x="25767" y="54704"/>
                  </a:cubicBezTo>
                  <a:lnTo>
                    <a:pt x="9513" y="54704"/>
                  </a:lnTo>
                  <a:cubicBezTo>
                    <a:pt x="7435" y="54704"/>
                    <a:pt x="4637" y="55157"/>
                    <a:pt x="2745" y="54038"/>
                  </a:cubicBezTo>
                  <a:cubicBezTo>
                    <a:pt x="1" y="52386"/>
                    <a:pt x="187" y="48496"/>
                    <a:pt x="187" y="45751"/>
                  </a:cubicBezTo>
                  <a:lnTo>
                    <a:pt x="187" y="7888"/>
                  </a:lnTo>
                  <a:lnTo>
                    <a:pt x="187" y="5276"/>
                  </a:lnTo>
                  <a:cubicBezTo>
                    <a:pt x="241" y="2505"/>
                    <a:pt x="3198" y="720"/>
                    <a:pt x="5650" y="667"/>
                  </a:cubicBezTo>
                  <a:cubicBezTo>
                    <a:pt x="7648" y="613"/>
                    <a:pt x="9620" y="667"/>
                    <a:pt x="11618" y="667"/>
                  </a:cubicBezTo>
                  <a:lnTo>
                    <a:pt x="27126" y="667"/>
                  </a:lnTo>
                  <a:cubicBezTo>
                    <a:pt x="30617" y="667"/>
                    <a:pt x="34187" y="0"/>
                    <a:pt x="37412" y="1919"/>
                  </a:cubicBezTo>
                  <a:cubicBezTo>
                    <a:pt x="39623" y="3251"/>
                    <a:pt x="39996" y="5276"/>
                    <a:pt x="40050" y="7728"/>
                  </a:cubicBezTo>
                  <a:cubicBezTo>
                    <a:pt x="40129" y="12151"/>
                    <a:pt x="40050" y="16574"/>
                    <a:pt x="40050" y="20997"/>
                  </a:cubicBezTo>
                  <a:lnTo>
                    <a:pt x="40050" y="47350"/>
                  </a:lnTo>
                  <a:cubicBezTo>
                    <a:pt x="40050" y="48922"/>
                    <a:pt x="40023" y="50201"/>
                    <a:pt x="39570" y="51267"/>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79" name="Google Shape;179;p8"/>
            <p:cNvSpPr/>
            <p:nvPr/>
          </p:nvSpPr>
          <p:spPr>
            <a:xfrm>
              <a:off x="4202107" y="1566391"/>
              <a:ext cx="744877" cy="879596"/>
            </a:xfrm>
            <a:custGeom>
              <a:avLst/>
              <a:gdLst/>
              <a:ahLst/>
              <a:cxnLst/>
              <a:rect l="l" t="t" r="r" b="b"/>
              <a:pathLst>
                <a:path w="19479" h="23002" extrusionOk="0">
                  <a:moveTo>
                    <a:pt x="8585" y="0"/>
                  </a:moveTo>
                  <a:cubicBezTo>
                    <a:pt x="6201" y="0"/>
                    <a:pt x="3903" y="809"/>
                    <a:pt x="2639" y="3097"/>
                  </a:cubicBezTo>
                  <a:cubicBezTo>
                    <a:pt x="1706" y="4829"/>
                    <a:pt x="1" y="19618"/>
                    <a:pt x="1013" y="20790"/>
                  </a:cubicBezTo>
                  <a:cubicBezTo>
                    <a:pt x="1418" y="21290"/>
                    <a:pt x="2483" y="22301"/>
                    <a:pt x="3256" y="22301"/>
                  </a:cubicBezTo>
                  <a:cubicBezTo>
                    <a:pt x="3348" y="22301"/>
                    <a:pt x="3436" y="22287"/>
                    <a:pt x="3518" y="22256"/>
                  </a:cubicBezTo>
                  <a:lnTo>
                    <a:pt x="9753" y="22922"/>
                  </a:lnTo>
                  <a:cubicBezTo>
                    <a:pt x="12151" y="22682"/>
                    <a:pt x="16201" y="23002"/>
                    <a:pt x="18120" y="21270"/>
                  </a:cubicBezTo>
                  <a:cubicBezTo>
                    <a:pt x="19479" y="20018"/>
                    <a:pt x="19479" y="4030"/>
                    <a:pt x="18306" y="2618"/>
                  </a:cubicBezTo>
                  <a:cubicBezTo>
                    <a:pt x="17427" y="1525"/>
                    <a:pt x="16841" y="1366"/>
                    <a:pt x="15535" y="1179"/>
                  </a:cubicBezTo>
                  <a:cubicBezTo>
                    <a:pt x="13750" y="859"/>
                    <a:pt x="12018" y="326"/>
                    <a:pt x="10180" y="113"/>
                  </a:cubicBezTo>
                  <a:cubicBezTo>
                    <a:pt x="9651" y="40"/>
                    <a:pt x="9116" y="0"/>
                    <a:pt x="8585"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80" name="Google Shape;180;p8"/>
            <p:cNvSpPr/>
            <p:nvPr/>
          </p:nvSpPr>
          <p:spPr>
            <a:xfrm>
              <a:off x="4090026" y="738653"/>
              <a:ext cx="1048273" cy="1132822"/>
            </a:xfrm>
            <a:custGeom>
              <a:avLst/>
              <a:gdLst/>
              <a:ahLst/>
              <a:cxnLst/>
              <a:rect l="l" t="t" r="r" b="b"/>
              <a:pathLst>
                <a:path w="27413" h="29624" extrusionOk="0">
                  <a:moveTo>
                    <a:pt x="14072" y="0"/>
                  </a:moveTo>
                  <a:cubicBezTo>
                    <a:pt x="13783" y="0"/>
                    <a:pt x="13506" y="6"/>
                    <a:pt x="13244" y="16"/>
                  </a:cubicBezTo>
                  <a:cubicBezTo>
                    <a:pt x="10126" y="149"/>
                    <a:pt x="6236" y="762"/>
                    <a:pt x="4371" y="3640"/>
                  </a:cubicBezTo>
                  <a:cubicBezTo>
                    <a:pt x="3012" y="5665"/>
                    <a:pt x="1839" y="7903"/>
                    <a:pt x="2052" y="10355"/>
                  </a:cubicBezTo>
                  <a:cubicBezTo>
                    <a:pt x="2212" y="11820"/>
                    <a:pt x="2186" y="13446"/>
                    <a:pt x="2692" y="14805"/>
                  </a:cubicBezTo>
                  <a:cubicBezTo>
                    <a:pt x="2245" y="14703"/>
                    <a:pt x="1799" y="14370"/>
                    <a:pt x="1376" y="14370"/>
                  </a:cubicBezTo>
                  <a:cubicBezTo>
                    <a:pt x="1244" y="14370"/>
                    <a:pt x="1114" y="14402"/>
                    <a:pt x="987" y="14485"/>
                  </a:cubicBezTo>
                  <a:cubicBezTo>
                    <a:pt x="267" y="14938"/>
                    <a:pt x="1" y="15524"/>
                    <a:pt x="161" y="16164"/>
                  </a:cubicBezTo>
                  <a:cubicBezTo>
                    <a:pt x="853" y="18375"/>
                    <a:pt x="2292" y="18722"/>
                    <a:pt x="4237" y="18775"/>
                  </a:cubicBezTo>
                  <a:cubicBezTo>
                    <a:pt x="4291" y="18775"/>
                    <a:pt x="5170" y="20693"/>
                    <a:pt x="5303" y="20880"/>
                  </a:cubicBezTo>
                  <a:cubicBezTo>
                    <a:pt x="5783" y="21493"/>
                    <a:pt x="6342" y="22052"/>
                    <a:pt x="6982" y="22505"/>
                  </a:cubicBezTo>
                  <a:cubicBezTo>
                    <a:pt x="8447" y="23571"/>
                    <a:pt x="10153" y="24317"/>
                    <a:pt x="11965" y="24637"/>
                  </a:cubicBezTo>
                  <a:cubicBezTo>
                    <a:pt x="11858" y="26049"/>
                    <a:pt x="12098" y="26529"/>
                    <a:pt x="11725" y="27301"/>
                  </a:cubicBezTo>
                  <a:cubicBezTo>
                    <a:pt x="11512" y="27754"/>
                    <a:pt x="10979" y="27861"/>
                    <a:pt x="10766" y="28341"/>
                  </a:cubicBezTo>
                  <a:cubicBezTo>
                    <a:pt x="10526" y="28874"/>
                    <a:pt x="11219" y="29273"/>
                    <a:pt x="11805" y="29460"/>
                  </a:cubicBezTo>
                  <a:cubicBezTo>
                    <a:pt x="12102" y="29573"/>
                    <a:pt x="12493" y="29623"/>
                    <a:pt x="12912" y="29623"/>
                  </a:cubicBezTo>
                  <a:cubicBezTo>
                    <a:pt x="14374" y="29623"/>
                    <a:pt x="16162" y="29006"/>
                    <a:pt x="15375" y="28261"/>
                  </a:cubicBezTo>
                  <a:cubicBezTo>
                    <a:pt x="14683" y="27595"/>
                    <a:pt x="14203" y="25996"/>
                    <a:pt x="14629" y="24770"/>
                  </a:cubicBezTo>
                  <a:cubicBezTo>
                    <a:pt x="16921" y="24530"/>
                    <a:pt x="17694" y="24530"/>
                    <a:pt x="19053" y="24077"/>
                  </a:cubicBezTo>
                  <a:cubicBezTo>
                    <a:pt x="19825" y="23784"/>
                    <a:pt x="19932" y="23731"/>
                    <a:pt x="20731" y="23438"/>
                  </a:cubicBezTo>
                  <a:cubicBezTo>
                    <a:pt x="21344" y="23145"/>
                    <a:pt x="21957" y="22772"/>
                    <a:pt x="22543" y="22372"/>
                  </a:cubicBezTo>
                  <a:cubicBezTo>
                    <a:pt x="22682" y="22467"/>
                    <a:pt x="22934" y="22515"/>
                    <a:pt x="23251" y="22515"/>
                  </a:cubicBezTo>
                  <a:cubicBezTo>
                    <a:pt x="24275" y="22515"/>
                    <a:pt x="25980" y="22011"/>
                    <a:pt x="26753" y="20933"/>
                  </a:cubicBezTo>
                  <a:cubicBezTo>
                    <a:pt x="27413" y="19955"/>
                    <a:pt x="27218" y="18238"/>
                    <a:pt x="26003" y="18238"/>
                  </a:cubicBezTo>
                  <a:cubicBezTo>
                    <a:pt x="25794" y="18238"/>
                    <a:pt x="25556" y="18289"/>
                    <a:pt x="25288" y="18402"/>
                  </a:cubicBezTo>
                  <a:cubicBezTo>
                    <a:pt x="25474" y="16750"/>
                    <a:pt x="25741" y="15098"/>
                    <a:pt x="25821" y="13419"/>
                  </a:cubicBezTo>
                  <a:cubicBezTo>
                    <a:pt x="25954" y="11501"/>
                    <a:pt x="25714" y="9555"/>
                    <a:pt x="25501" y="7637"/>
                  </a:cubicBezTo>
                  <a:cubicBezTo>
                    <a:pt x="25261" y="5745"/>
                    <a:pt x="23769" y="2974"/>
                    <a:pt x="21850" y="2468"/>
                  </a:cubicBezTo>
                  <a:lnTo>
                    <a:pt x="20065" y="1455"/>
                  </a:lnTo>
                  <a:cubicBezTo>
                    <a:pt x="18665" y="289"/>
                    <a:pt x="16101" y="0"/>
                    <a:pt x="14072" y="0"/>
                  </a:cubicBezTo>
                  <a:close/>
                </a:path>
              </a:pathLst>
            </a:custGeom>
            <a:solidFill>
              <a:srgbClr val="A5746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81" name="Google Shape;181;p8"/>
            <p:cNvSpPr/>
            <p:nvPr/>
          </p:nvSpPr>
          <p:spPr>
            <a:xfrm>
              <a:off x="3740974" y="791004"/>
              <a:ext cx="1366009" cy="1548338"/>
            </a:xfrm>
            <a:custGeom>
              <a:avLst/>
              <a:gdLst/>
              <a:ahLst/>
              <a:cxnLst/>
              <a:rect l="l" t="t" r="r" b="b"/>
              <a:pathLst>
                <a:path w="35722" h="40490" extrusionOk="0">
                  <a:moveTo>
                    <a:pt x="5900" y="1"/>
                  </a:moveTo>
                  <a:cubicBezTo>
                    <a:pt x="4689" y="1"/>
                    <a:pt x="4916" y="3378"/>
                    <a:pt x="4785" y="5175"/>
                  </a:cubicBezTo>
                  <a:cubicBezTo>
                    <a:pt x="4626" y="4056"/>
                    <a:pt x="4386" y="3017"/>
                    <a:pt x="4226" y="1925"/>
                  </a:cubicBezTo>
                  <a:cubicBezTo>
                    <a:pt x="4163" y="1421"/>
                    <a:pt x="3951" y="106"/>
                    <a:pt x="3447" y="106"/>
                  </a:cubicBezTo>
                  <a:cubicBezTo>
                    <a:pt x="3311" y="106"/>
                    <a:pt x="3154" y="201"/>
                    <a:pt x="2974" y="432"/>
                  </a:cubicBezTo>
                  <a:cubicBezTo>
                    <a:pt x="2414" y="1205"/>
                    <a:pt x="3453" y="5255"/>
                    <a:pt x="3533" y="5762"/>
                  </a:cubicBezTo>
                  <a:cubicBezTo>
                    <a:pt x="3480" y="5442"/>
                    <a:pt x="2494" y="3150"/>
                    <a:pt x="2068" y="2298"/>
                  </a:cubicBezTo>
                  <a:cubicBezTo>
                    <a:pt x="1859" y="1828"/>
                    <a:pt x="1492" y="1268"/>
                    <a:pt x="1232" y="1268"/>
                  </a:cubicBezTo>
                  <a:cubicBezTo>
                    <a:pt x="1094" y="1268"/>
                    <a:pt x="986" y="1428"/>
                    <a:pt x="948" y="1845"/>
                  </a:cubicBezTo>
                  <a:cubicBezTo>
                    <a:pt x="815" y="3390"/>
                    <a:pt x="1828" y="5016"/>
                    <a:pt x="2414" y="6348"/>
                  </a:cubicBezTo>
                  <a:cubicBezTo>
                    <a:pt x="2094" y="5735"/>
                    <a:pt x="1188" y="4909"/>
                    <a:pt x="815" y="4536"/>
                  </a:cubicBezTo>
                  <a:cubicBezTo>
                    <a:pt x="653" y="4369"/>
                    <a:pt x="524" y="4299"/>
                    <a:pt x="424" y="4299"/>
                  </a:cubicBezTo>
                  <a:cubicBezTo>
                    <a:pt x="0" y="4299"/>
                    <a:pt x="117" y="5565"/>
                    <a:pt x="549" y="5975"/>
                  </a:cubicBezTo>
                  <a:lnTo>
                    <a:pt x="2068" y="7574"/>
                  </a:lnTo>
                  <a:cubicBezTo>
                    <a:pt x="2521" y="8906"/>
                    <a:pt x="1934" y="9758"/>
                    <a:pt x="3453" y="10664"/>
                  </a:cubicBezTo>
                  <a:cubicBezTo>
                    <a:pt x="4253" y="11064"/>
                    <a:pt x="4199" y="11171"/>
                    <a:pt x="4466" y="12157"/>
                  </a:cubicBezTo>
                  <a:cubicBezTo>
                    <a:pt x="4706" y="13142"/>
                    <a:pt x="4785" y="14262"/>
                    <a:pt x="5132" y="15248"/>
                  </a:cubicBezTo>
                  <a:cubicBezTo>
                    <a:pt x="6358" y="19218"/>
                    <a:pt x="9049" y="23934"/>
                    <a:pt x="12912" y="25479"/>
                  </a:cubicBezTo>
                  <a:cubicBezTo>
                    <a:pt x="14591" y="26172"/>
                    <a:pt x="16350" y="26732"/>
                    <a:pt x="18135" y="27132"/>
                  </a:cubicBezTo>
                  <a:cubicBezTo>
                    <a:pt x="17389" y="30782"/>
                    <a:pt x="16856" y="38403"/>
                    <a:pt x="16909" y="39096"/>
                  </a:cubicBezTo>
                  <a:cubicBezTo>
                    <a:pt x="16940" y="39578"/>
                    <a:pt x="16912" y="39716"/>
                    <a:pt x="16927" y="39716"/>
                  </a:cubicBezTo>
                  <a:cubicBezTo>
                    <a:pt x="16949" y="39716"/>
                    <a:pt x="17050" y="39466"/>
                    <a:pt x="17484" y="39466"/>
                  </a:cubicBezTo>
                  <a:cubicBezTo>
                    <a:pt x="17565" y="39466"/>
                    <a:pt x="17657" y="39475"/>
                    <a:pt x="17762" y="39495"/>
                  </a:cubicBezTo>
                  <a:cubicBezTo>
                    <a:pt x="19442" y="39869"/>
                    <a:pt x="23125" y="40324"/>
                    <a:pt x="25338" y="40324"/>
                  </a:cubicBezTo>
                  <a:cubicBezTo>
                    <a:pt x="25652" y="40324"/>
                    <a:pt x="25937" y="40314"/>
                    <a:pt x="26182" y="40295"/>
                  </a:cubicBezTo>
                  <a:cubicBezTo>
                    <a:pt x="26475" y="38962"/>
                    <a:pt x="26369" y="29903"/>
                    <a:pt x="26369" y="29903"/>
                  </a:cubicBezTo>
                  <a:lnTo>
                    <a:pt x="26369" y="29903"/>
                  </a:lnTo>
                  <a:cubicBezTo>
                    <a:pt x="27701" y="32141"/>
                    <a:pt x="33750" y="40428"/>
                    <a:pt x="34123" y="40481"/>
                  </a:cubicBezTo>
                  <a:cubicBezTo>
                    <a:pt x="34148" y="40487"/>
                    <a:pt x="34175" y="40490"/>
                    <a:pt x="34206" y="40490"/>
                  </a:cubicBezTo>
                  <a:cubicBezTo>
                    <a:pt x="34593" y="40490"/>
                    <a:pt x="35375" y="40041"/>
                    <a:pt x="35721" y="39868"/>
                  </a:cubicBezTo>
                  <a:cubicBezTo>
                    <a:pt x="34043" y="37124"/>
                    <a:pt x="29460" y="31262"/>
                    <a:pt x="27754" y="28517"/>
                  </a:cubicBezTo>
                  <a:cubicBezTo>
                    <a:pt x="27088" y="27398"/>
                    <a:pt x="26395" y="26359"/>
                    <a:pt x="24983" y="26172"/>
                  </a:cubicBezTo>
                  <a:cubicBezTo>
                    <a:pt x="24887" y="26163"/>
                    <a:pt x="24804" y="26158"/>
                    <a:pt x="24731" y="26158"/>
                  </a:cubicBezTo>
                  <a:cubicBezTo>
                    <a:pt x="24191" y="26158"/>
                    <a:pt x="24171" y="26407"/>
                    <a:pt x="23491" y="26758"/>
                  </a:cubicBezTo>
                  <a:cubicBezTo>
                    <a:pt x="22873" y="27055"/>
                    <a:pt x="22208" y="27214"/>
                    <a:pt x="21519" y="27214"/>
                  </a:cubicBezTo>
                  <a:cubicBezTo>
                    <a:pt x="21466" y="27214"/>
                    <a:pt x="21413" y="27213"/>
                    <a:pt x="21359" y="27211"/>
                  </a:cubicBezTo>
                  <a:cubicBezTo>
                    <a:pt x="20240" y="27025"/>
                    <a:pt x="19814" y="26119"/>
                    <a:pt x="19174" y="25400"/>
                  </a:cubicBezTo>
                  <a:cubicBezTo>
                    <a:pt x="19174" y="25266"/>
                    <a:pt x="19174" y="25160"/>
                    <a:pt x="19148" y="25080"/>
                  </a:cubicBezTo>
                  <a:cubicBezTo>
                    <a:pt x="15550" y="24813"/>
                    <a:pt x="12646" y="23081"/>
                    <a:pt x="9955" y="20310"/>
                  </a:cubicBezTo>
                  <a:cubicBezTo>
                    <a:pt x="8463" y="18765"/>
                    <a:pt x="7397" y="16527"/>
                    <a:pt x="6917" y="14501"/>
                  </a:cubicBezTo>
                  <a:cubicBezTo>
                    <a:pt x="6571" y="12929"/>
                    <a:pt x="6038" y="11224"/>
                    <a:pt x="5905" y="9625"/>
                  </a:cubicBezTo>
                  <a:cubicBezTo>
                    <a:pt x="5691" y="6561"/>
                    <a:pt x="6571" y="299"/>
                    <a:pt x="5985" y="6"/>
                  </a:cubicBezTo>
                  <a:cubicBezTo>
                    <a:pt x="5955" y="3"/>
                    <a:pt x="5927" y="1"/>
                    <a:pt x="5900" y="1"/>
                  </a:cubicBezTo>
                  <a:close/>
                </a:path>
              </a:pathLst>
            </a:custGeom>
            <a:solidFill>
              <a:srgbClr val="A5746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82" name="Google Shape;182;p8"/>
            <p:cNvSpPr/>
            <p:nvPr/>
          </p:nvSpPr>
          <p:spPr>
            <a:xfrm>
              <a:off x="3907661" y="930426"/>
              <a:ext cx="154872" cy="252919"/>
            </a:xfrm>
            <a:custGeom>
              <a:avLst/>
              <a:gdLst/>
              <a:ahLst/>
              <a:cxnLst/>
              <a:rect l="l" t="t" r="r" b="b"/>
              <a:pathLst>
                <a:path w="4050" h="6614" extrusionOk="0">
                  <a:moveTo>
                    <a:pt x="3516" y="0"/>
                  </a:moveTo>
                  <a:cubicBezTo>
                    <a:pt x="3492" y="0"/>
                    <a:pt x="3466" y="4"/>
                    <a:pt x="3437" y="11"/>
                  </a:cubicBezTo>
                  <a:cubicBezTo>
                    <a:pt x="3011" y="144"/>
                    <a:pt x="2638" y="970"/>
                    <a:pt x="2452" y="1316"/>
                  </a:cubicBezTo>
                  <a:cubicBezTo>
                    <a:pt x="2185" y="1796"/>
                    <a:pt x="1785" y="2409"/>
                    <a:pt x="1759" y="2968"/>
                  </a:cubicBezTo>
                  <a:cubicBezTo>
                    <a:pt x="1439" y="3075"/>
                    <a:pt x="1119" y="3075"/>
                    <a:pt x="853" y="3261"/>
                  </a:cubicBezTo>
                  <a:cubicBezTo>
                    <a:pt x="240" y="3741"/>
                    <a:pt x="0" y="4993"/>
                    <a:pt x="107" y="5713"/>
                  </a:cubicBezTo>
                  <a:lnTo>
                    <a:pt x="453" y="6486"/>
                  </a:lnTo>
                  <a:cubicBezTo>
                    <a:pt x="570" y="6564"/>
                    <a:pt x="701" y="6613"/>
                    <a:pt x="837" y="6613"/>
                  </a:cubicBezTo>
                  <a:cubicBezTo>
                    <a:pt x="886" y="6613"/>
                    <a:pt x="936" y="6606"/>
                    <a:pt x="986" y="6592"/>
                  </a:cubicBezTo>
                  <a:cubicBezTo>
                    <a:pt x="1919" y="6512"/>
                    <a:pt x="2638" y="5233"/>
                    <a:pt x="2984" y="4487"/>
                  </a:cubicBezTo>
                  <a:cubicBezTo>
                    <a:pt x="3384" y="3661"/>
                    <a:pt x="3624" y="2808"/>
                    <a:pt x="3731" y="1902"/>
                  </a:cubicBezTo>
                  <a:cubicBezTo>
                    <a:pt x="3756" y="1597"/>
                    <a:pt x="4049" y="0"/>
                    <a:pt x="3516" y="0"/>
                  </a:cubicBezTo>
                  <a:close/>
                </a:path>
              </a:pathLst>
            </a:custGeom>
            <a:solidFill>
              <a:srgbClr val="A5746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83" name="Google Shape;183;p8"/>
            <p:cNvSpPr/>
            <p:nvPr/>
          </p:nvSpPr>
          <p:spPr>
            <a:xfrm>
              <a:off x="4200080" y="1666464"/>
              <a:ext cx="704113" cy="702086"/>
            </a:xfrm>
            <a:custGeom>
              <a:avLst/>
              <a:gdLst/>
              <a:ahLst/>
              <a:cxnLst/>
              <a:rect l="l" t="t" r="r" b="b"/>
              <a:pathLst>
                <a:path w="18413" h="18360" extrusionOk="0">
                  <a:moveTo>
                    <a:pt x="1573" y="1"/>
                  </a:moveTo>
                  <a:cubicBezTo>
                    <a:pt x="1359" y="187"/>
                    <a:pt x="986" y="1333"/>
                    <a:pt x="880" y="1600"/>
                  </a:cubicBezTo>
                  <a:cubicBezTo>
                    <a:pt x="587" y="2426"/>
                    <a:pt x="267" y="2932"/>
                    <a:pt x="1" y="3785"/>
                  </a:cubicBezTo>
                  <a:cubicBezTo>
                    <a:pt x="1093" y="4531"/>
                    <a:pt x="4877" y="5250"/>
                    <a:pt x="5010" y="5650"/>
                  </a:cubicBezTo>
                  <a:cubicBezTo>
                    <a:pt x="5010" y="5650"/>
                    <a:pt x="4211" y="14496"/>
                    <a:pt x="3731" y="17267"/>
                  </a:cubicBezTo>
                  <a:cubicBezTo>
                    <a:pt x="6422" y="18173"/>
                    <a:pt x="8501" y="18307"/>
                    <a:pt x="11325" y="18360"/>
                  </a:cubicBezTo>
                  <a:cubicBezTo>
                    <a:pt x="12204" y="18360"/>
                    <a:pt x="13110" y="18173"/>
                    <a:pt x="13990" y="18173"/>
                  </a:cubicBezTo>
                  <a:cubicBezTo>
                    <a:pt x="14332" y="18173"/>
                    <a:pt x="14675" y="18241"/>
                    <a:pt x="15008" y="18241"/>
                  </a:cubicBezTo>
                  <a:cubicBezTo>
                    <a:pt x="15141" y="18241"/>
                    <a:pt x="15272" y="18230"/>
                    <a:pt x="15402" y="18200"/>
                  </a:cubicBezTo>
                  <a:cubicBezTo>
                    <a:pt x="15482" y="15242"/>
                    <a:pt x="14869" y="11379"/>
                    <a:pt x="14869" y="8421"/>
                  </a:cubicBezTo>
                  <a:lnTo>
                    <a:pt x="14869" y="8421"/>
                  </a:lnTo>
                  <a:cubicBezTo>
                    <a:pt x="15135" y="8847"/>
                    <a:pt x="15855" y="10393"/>
                    <a:pt x="15855" y="10393"/>
                  </a:cubicBezTo>
                  <a:cubicBezTo>
                    <a:pt x="15872" y="10395"/>
                    <a:pt x="15891" y="10397"/>
                    <a:pt x="15911" y="10397"/>
                  </a:cubicBezTo>
                  <a:cubicBezTo>
                    <a:pt x="16294" y="10397"/>
                    <a:pt x="17171" y="9929"/>
                    <a:pt x="17374" y="9727"/>
                  </a:cubicBezTo>
                  <a:cubicBezTo>
                    <a:pt x="17827" y="9300"/>
                    <a:pt x="18173" y="8794"/>
                    <a:pt x="18386" y="8234"/>
                  </a:cubicBezTo>
                  <a:cubicBezTo>
                    <a:pt x="18413" y="8048"/>
                    <a:pt x="17800" y="7568"/>
                    <a:pt x="17374" y="7035"/>
                  </a:cubicBezTo>
                  <a:cubicBezTo>
                    <a:pt x="16408" y="5740"/>
                    <a:pt x="14935" y="2992"/>
                    <a:pt x="12952" y="2992"/>
                  </a:cubicBezTo>
                  <a:cubicBezTo>
                    <a:pt x="12855" y="2992"/>
                    <a:pt x="12757" y="2998"/>
                    <a:pt x="12657" y="3012"/>
                  </a:cubicBezTo>
                  <a:cubicBezTo>
                    <a:pt x="12231" y="3118"/>
                    <a:pt x="12178" y="3385"/>
                    <a:pt x="11805" y="3625"/>
                  </a:cubicBezTo>
                  <a:cubicBezTo>
                    <a:pt x="11432" y="3838"/>
                    <a:pt x="11005" y="3944"/>
                    <a:pt x="10552" y="3971"/>
                  </a:cubicBezTo>
                  <a:cubicBezTo>
                    <a:pt x="10325" y="3995"/>
                    <a:pt x="10109" y="4012"/>
                    <a:pt x="9904" y="4012"/>
                  </a:cubicBezTo>
                  <a:cubicBezTo>
                    <a:pt x="9193" y="4012"/>
                    <a:pt x="8615" y="3806"/>
                    <a:pt x="8181" y="2959"/>
                  </a:cubicBezTo>
                  <a:lnTo>
                    <a:pt x="7648" y="2212"/>
                  </a:lnTo>
                  <a:cubicBezTo>
                    <a:pt x="5996" y="1893"/>
                    <a:pt x="4584" y="1200"/>
                    <a:pt x="2878" y="587"/>
                  </a:cubicBezTo>
                  <a:cubicBezTo>
                    <a:pt x="2479" y="427"/>
                    <a:pt x="1573" y="1"/>
                    <a:pt x="1573"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84" name="Google Shape;184;p8"/>
            <p:cNvSpPr/>
            <p:nvPr/>
          </p:nvSpPr>
          <p:spPr>
            <a:xfrm>
              <a:off x="4345774" y="1707534"/>
              <a:ext cx="117244" cy="300337"/>
            </a:xfrm>
            <a:custGeom>
              <a:avLst/>
              <a:gdLst/>
              <a:ahLst/>
              <a:cxnLst/>
              <a:rect l="l" t="t" r="r" b="b"/>
              <a:pathLst>
                <a:path w="3066" h="7854" extrusionOk="0">
                  <a:moveTo>
                    <a:pt x="1715" y="1"/>
                  </a:moveTo>
                  <a:cubicBezTo>
                    <a:pt x="1644" y="1"/>
                    <a:pt x="1579" y="15"/>
                    <a:pt x="1520" y="46"/>
                  </a:cubicBezTo>
                  <a:cubicBezTo>
                    <a:pt x="694" y="499"/>
                    <a:pt x="294" y="1751"/>
                    <a:pt x="187" y="2604"/>
                  </a:cubicBezTo>
                  <a:cubicBezTo>
                    <a:pt x="54" y="3590"/>
                    <a:pt x="1" y="4576"/>
                    <a:pt x="81" y="5562"/>
                  </a:cubicBezTo>
                  <a:cubicBezTo>
                    <a:pt x="107" y="6228"/>
                    <a:pt x="134" y="7374"/>
                    <a:pt x="720" y="7853"/>
                  </a:cubicBezTo>
                  <a:cubicBezTo>
                    <a:pt x="1040" y="6574"/>
                    <a:pt x="1067" y="5295"/>
                    <a:pt x="1573" y="4016"/>
                  </a:cubicBezTo>
                  <a:cubicBezTo>
                    <a:pt x="1999" y="2844"/>
                    <a:pt x="2266" y="1991"/>
                    <a:pt x="3038" y="952"/>
                  </a:cubicBezTo>
                  <a:lnTo>
                    <a:pt x="3065" y="952"/>
                  </a:lnTo>
                  <a:cubicBezTo>
                    <a:pt x="2857" y="627"/>
                    <a:pt x="2184" y="1"/>
                    <a:pt x="171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85" name="Google Shape;185;p8"/>
            <p:cNvSpPr/>
            <p:nvPr/>
          </p:nvSpPr>
          <p:spPr>
            <a:xfrm>
              <a:off x="4694252" y="1761796"/>
              <a:ext cx="97856" cy="337774"/>
            </a:xfrm>
            <a:custGeom>
              <a:avLst/>
              <a:gdLst/>
              <a:ahLst/>
              <a:cxnLst/>
              <a:rect l="l" t="t" r="r" b="b"/>
              <a:pathLst>
                <a:path w="2559" h="8833" extrusionOk="0">
                  <a:moveTo>
                    <a:pt x="477" y="0"/>
                  </a:moveTo>
                  <a:cubicBezTo>
                    <a:pt x="347" y="0"/>
                    <a:pt x="242" y="26"/>
                    <a:pt x="187" y="92"/>
                  </a:cubicBezTo>
                  <a:cubicBezTo>
                    <a:pt x="1" y="812"/>
                    <a:pt x="1599" y="7766"/>
                    <a:pt x="2266" y="8832"/>
                  </a:cubicBezTo>
                  <a:cubicBezTo>
                    <a:pt x="2505" y="8806"/>
                    <a:pt x="2559" y="519"/>
                    <a:pt x="1866" y="386"/>
                  </a:cubicBezTo>
                  <a:cubicBezTo>
                    <a:pt x="1866" y="386"/>
                    <a:pt x="978" y="0"/>
                    <a:pt x="47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86" name="Google Shape;186;p8"/>
            <p:cNvSpPr/>
            <p:nvPr/>
          </p:nvSpPr>
          <p:spPr>
            <a:xfrm>
              <a:off x="4432387" y="1717247"/>
              <a:ext cx="139652" cy="152042"/>
            </a:xfrm>
            <a:custGeom>
              <a:avLst/>
              <a:gdLst/>
              <a:ahLst/>
              <a:cxnLst/>
              <a:rect l="l" t="t" r="r" b="b"/>
              <a:pathLst>
                <a:path w="3652" h="3976" extrusionOk="0">
                  <a:moveTo>
                    <a:pt x="2272" y="0"/>
                  </a:moveTo>
                  <a:cubicBezTo>
                    <a:pt x="1719" y="0"/>
                    <a:pt x="959" y="299"/>
                    <a:pt x="747" y="725"/>
                  </a:cubicBezTo>
                  <a:cubicBezTo>
                    <a:pt x="1" y="2057"/>
                    <a:pt x="1226" y="3389"/>
                    <a:pt x="2372" y="3975"/>
                  </a:cubicBezTo>
                  <a:cubicBezTo>
                    <a:pt x="2745" y="3496"/>
                    <a:pt x="3172" y="3069"/>
                    <a:pt x="3651" y="2696"/>
                  </a:cubicBezTo>
                  <a:cubicBezTo>
                    <a:pt x="3385" y="2483"/>
                    <a:pt x="2052" y="1231"/>
                    <a:pt x="2825" y="1071"/>
                  </a:cubicBezTo>
                  <a:lnTo>
                    <a:pt x="2772" y="138"/>
                  </a:lnTo>
                  <a:cubicBezTo>
                    <a:pt x="2662" y="43"/>
                    <a:pt x="2482" y="0"/>
                    <a:pt x="2272"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87" name="Google Shape;187;p8"/>
            <p:cNvSpPr/>
            <p:nvPr/>
          </p:nvSpPr>
          <p:spPr>
            <a:xfrm>
              <a:off x="4572994" y="1726577"/>
              <a:ext cx="164088" cy="168180"/>
            </a:xfrm>
            <a:custGeom>
              <a:avLst/>
              <a:gdLst/>
              <a:ahLst/>
              <a:cxnLst/>
              <a:rect l="l" t="t" r="r" b="b"/>
              <a:pathLst>
                <a:path w="4291" h="4398" extrusionOk="0">
                  <a:moveTo>
                    <a:pt x="1973" y="1"/>
                  </a:moveTo>
                  <a:lnTo>
                    <a:pt x="2026" y="81"/>
                  </a:lnTo>
                  <a:cubicBezTo>
                    <a:pt x="1999" y="1253"/>
                    <a:pt x="1173" y="2239"/>
                    <a:pt x="1" y="2452"/>
                  </a:cubicBezTo>
                  <a:cubicBezTo>
                    <a:pt x="241" y="2825"/>
                    <a:pt x="960" y="4344"/>
                    <a:pt x="1386" y="4398"/>
                  </a:cubicBezTo>
                  <a:cubicBezTo>
                    <a:pt x="1391" y="4398"/>
                    <a:pt x="1395" y="4398"/>
                    <a:pt x="1399" y="4398"/>
                  </a:cubicBezTo>
                  <a:cubicBezTo>
                    <a:pt x="1808" y="4398"/>
                    <a:pt x="2854" y="3143"/>
                    <a:pt x="3065" y="2932"/>
                  </a:cubicBezTo>
                  <a:cubicBezTo>
                    <a:pt x="3598" y="2346"/>
                    <a:pt x="4291" y="1653"/>
                    <a:pt x="3651" y="934"/>
                  </a:cubicBezTo>
                  <a:cubicBezTo>
                    <a:pt x="3198" y="481"/>
                    <a:pt x="2612" y="134"/>
                    <a:pt x="1973"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88" name="Google Shape;188;p8"/>
            <p:cNvSpPr/>
            <p:nvPr/>
          </p:nvSpPr>
          <p:spPr>
            <a:xfrm>
              <a:off x="4132817" y="1331255"/>
              <a:ext cx="80533" cy="73383"/>
            </a:xfrm>
            <a:custGeom>
              <a:avLst/>
              <a:gdLst/>
              <a:ahLst/>
              <a:cxnLst/>
              <a:rect l="l" t="t" r="r" b="b"/>
              <a:pathLst>
                <a:path w="2106" h="1919" extrusionOk="0">
                  <a:moveTo>
                    <a:pt x="454" y="0"/>
                  </a:moveTo>
                  <a:cubicBezTo>
                    <a:pt x="374" y="0"/>
                    <a:pt x="321" y="0"/>
                    <a:pt x="241" y="27"/>
                  </a:cubicBezTo>
                  <a:cubicBezTo>
                    <a:pt x="187" y="27"/>
                    <a:pt x="134" y="54"/>
                    <a:pt x="107" y="107"/>
                  </a:cubicBezTo>
                  <a:lnTo>
                    <a:pt x="1" y="187"/>
                  </a:lnTo>
                  <a:lnTo>
                    <a:pt x="134" y="134"/>
                  </a:lnTo>
                  <a:lnTo>
                    <a:pt x="267" y="134"/>
                  </a:lnTo>
                  <a:cubicBezTo>
                    <a:pt x="321" y="134"/>
                    <a:pt x="374" y="187"/>
                    <a:pt x="427" y="187"/>
                  </a:cubicBezTo>
                  <a:cubicBezTo>
                    <a:pt x="481" y="214"/>
                    <a:pt x="534" y="240"/>
                    <a:pt x="614" y="267"/>
                  </a:cubicBezTo>
                  <a:cubicBezTo>
                    <a:pt x="667" y="320"/>
                    <a:pt x="720" y="373"/>
                    <a:pt x="774" y="427"/>
                  </a:cubicBezTo>
                  <a:cubicBezTo>
                    <a:pt x="827" y="480"/>
                    <a:pt x="907" y="533"/>
                    <a:pt x="960" y="613"/>
                  </a:cubicBezTo>
                  <a:cubicBezTo>
                    <a:pt x="1013" y="667"/>
                    <a:pt x="1067" y="746"/>
                    <a:pt x="1120" y="800"/>
                  </a:cubicBezTo>
                  <a:cubicBezTo>
                    <a:pt x="1360" y="1093"/>
                    <a:pt x="1573" y="1386"/>
                    <a:pt x="1760" y="1599"/>
                  </a:cubicBezTo>
                  <a:cubicBezTo>
                    <a:pt x="1866" y="1706"/>
                    <a:pt x="1973" y="1812"/>
                    <a:pt x="2106" y="1919"/>
                  </a:cubicBezTo>
                  <a:cubicBezTo>
                    <a:pt x="2106" y="1919"/>
                    <a:pt x="2026" y="1732"/>
                    <a:pt x="1919" y="1493"/>
                  </a:cubicBezTo>
                  <a:cubicBezTo>
                    <a:pt x="1760" y="1173"/>
                    <a:pt x="1573" y="880"/>
                    <a:pt x="1360" y="613"/>
                  </a:cubicBezTo>
                  <a:cubicBezTo>
                    <a:pt x="1253" y="453"/>
                    <a:pt x="1093" y="320"/>
                    <a:pt x="960" y="214"/>
                  </a:cubicBezTo>
                  <a:cubicBezTo>
                    <a:pt x="880" y="160"/>
                    <a:pt x="800" y="107"/>
                    <a:pt x="720" y="80"/>
                  </a:cubicBezTo>
                  <a:cubicBezTo>
                    <a:pt x="640" y="27"/>
                    <a:pt x="534" y="0"/>
                    <a:pt x="454" y="0"/>
                  </a:cubicBezTo>
                  <a:close/>
                </a:path>
              </a:pathLst>
            </a:custGeom>
            <a:solidFill>
              <a:srgbClr val="8F5B4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89" name="Google Shape;189;p8"/>
            <p:cNvSpPr/>
            <p:nvPr/>
          </p:nvSpPr>
          <p:spPr>
            <a:xfrm>
              <a:off x="4644350" y="1281314"/>
              <a:ext cx="80533" cy="116632"/>
            </a:xfrm>
            <a:custGeom>
              <a:avLst/>
              <a:gdLst/>
              <a:ahLst/>
              <a:cxnLst/>
              <a:rect l="l" t="t" r="r" b="b"/>
              <a:pathLst>
                <a:path w="2106" h="3050" extrusionOk="0">
                  <a:moveTo>
                    <a:pt x="0" y="1"/>
                  </a:moveTo>
                  <a:lnTo>
                    <a:pt x="0" y="1"/>
                  </a:lnTo>
                  <a:cubicBezTo>
                    <a:pt x="27" y="214"/>
                    <a:pt x="0" y="400"/>
                    <a:pt x="0" y="640"/>
                  </a:cubicBezTo>
                  <a:cubicBezTo>
                    <a:pt x="0" y="773"/>
                    <a:pt x="27" y="880"/>
                    <a:pt x="53" y="987"/>
                  </a:cubicBezTo>
                  <a:cubicBezTo>
                    <a:pt x="53" y="1040"/>
                    <a:pt x="80" y="1120"/>
                    <a:pt x="107" y="1173"/>
                  </a:cubicBezTo>
                  <a:lnTo>
                    <a:pt x="133" y="1200"/>
                  </a:lnTo>
                  <a:lnTo>
                    <a:pt x="160" y="1253"/>
                  </a:lnTo>
                  <a:cubicBezTo>
                    <a:pt x="187" y="1280"/>
                    <a:pt x="213" y="1306"/>
                    <a:pt x="240" y="1306"/>
                  </a:cubicBezTo>
                  <a:cubicBezTo>
                    <a:pt x="267" y="1360"/>
                    <a:pt x="346" y="1386"/>
                    <a:pt x="400" y="1413"/>
                  </a:cubicBezTo>
                  <a:cubicBezTo>
                    <a:pt x="453" y="1440"/>
                    <a:pt x="506" y="1466"/>
                    <a:pt x="586" y="1493"/>
                  </a:cubicBezTo>
                  <a:cubicBezTo>
                    <a:pt x="693" y="1493"/>
                    <a:pt x="799" y="1520"/>
                    <a:pt x="906" y="1520"/>
                  </a:cubicBezTo>
                  <a:cubicBezTo>
                    <a:pt x="1013" y="1546"/>
                    <a:pt x="1119" y="1546"/>
                    <a:pt x="1199" y="1573"/>
                  </a:cubicBezTo>
                  <a:cubicBezTo>
                    <a:pt x="1252" y="1573"/>
                    <a:pt x="1279" y="1599"/>
                    <a:pt x="1332" y="1626"/>
                  </a:cubicBezTo>
                  <a:cubicBezTo>
                    <a:pt x="1359" y="1626"/>
                    <a:pt x="1386" y="1653"/>
                    <a:pt x="1412" y="1679"/>
                  </a:cubicBezTo>
                  <a:cubicBezTo>
                    <a:pt x="1492" y="1733"/>
                    <a:pt x="1572" y="1813"/>
                    <a:pt x="1652" y="1893"/>
                  </a:cubicBezTo>
                  <a:cubicBezTo>
                    <a:pt x="1679" y="1919"/>
                    <a:pt x="1705" y="1973"/>
                    <a:pt x="1732" y="2026"/>
                  </a:cubicBezTo>
                  <a:cubicBezTo>
                    <a:pt x="1759" y="2052"/>
                    <a:pt x="1785" y="2106"/>
                    <a:pt x="1785" y="2132"/>
                  </a:cubicBezTo>
                  <a:cubicBezTo>
                    <a:pt x="1785" y="2159"/>
                    <a:pt x="1785" y="2159"/>
                    <a:pt x="1785" y="2186"/>
                  </a:cubicBezTo>
                  <a:cubicBezTo>
                    <a:pt x="1785" y="2212"/>
                    <a:pt x="1785" y="2212"/>
                    <a:pt x="1785" y="2239"/>
                  </a:cubicBezTo>
                  <a:cubicBezTo>
                    <a:pt x="1785" y="2266"/>
                    <a:pt x="1732" y="2319"/>
                    <a:pt x="1732" y="2346"/>
                  </a:cubicBezTo>
                  <a:cubicBezTo>
                    <a:pt x="1705" y="2372"/>
                    <a:pt x="1679" y="2426"/>
                    <a:pt x="1652" y="2452"/>
                  </a:cubicBezTo>
                  <a:cubicBezTo>
                    <a:pt x="1599" y="2479"/>
                    <a:pt x="1572" y="2505"/>
                    <a:pt x="1519" y="2559"/>
                  </a:cubicBezTo>
                  <a:cubicBezTo>
                    <a:pt x="1439" y="2612"/>
                    <a:pt x="1332" y="2665"/>
                    <a:pt x="1252" y="2719"/>
                  </a:cubicBezTo>
                  <a:cubicBezTo>
                    <a:pt x="1146" y="2745"/>
                    <a:pt x="1039" y="2799"/>
                    <a:pt x="933" y="2825"/>
                  </a:cubicBezTo>
                  <a:cubicBezTo>
                    <a:pt x="720" y="2905"/>
                    <a:pt x="480" y="2985"/>
                    <a:pt x="267" y="3038"/>
                  </a:cubicBezTo>
                  <a:cubicBezTo>
                    <a:pt x="337" y="3046"/>
                    <a:pt x="407" y="3049"/>
                    <a:pt x="477" y="3049"/>
                  </a:cubicBezTo>
                  <a:cubicBezTo>
                    <a:pt x="647" y="3049"/>
                    <a:pt x="816" y="3031"/>
                    <a:pt x="986" y="3012"/>
                  </a:cubicBezTo>
                  <a:cubicBezTo>
                    <a:pt x="1226" y="2958"/>
                    <a:pt x="1439" y="2878"/>
                    <a:pt x="1679" y="2772"/>
                  </a:cubicBezTo>
                  <a:cubicBezTo>
                    <a:pt x="1732" y="2745"/>
                    <a:pt x="1785" y="2719"/>
                    <a:pt x="1839" y="2665"/>
                  </a:cubicBezTo>
                  <a:cubicBezTo>
                    <a:pt x="1892" y="2612"/>
                    <a:pt x="1945" y="2559"/>
                    <a:pt x="1999" y="2505"/>
                  </a:cubicBezTo>
                  <a:cubicBezTo>
                    <a:pt x="2025" y="2452"/>
                    <a:pt x="2052" y="2372"/>
                    <a:pt x="2078" y="2292"/>
                  </a:cubicBezTo>
                  <a:lnTo>
                    <a:pt x="2105" y="2186"/>
                  </a:lnTo>
                  <a:lnTo>
                    <a:pt x="2105" y="2079"/>
                  </a:lnTo>
                  <a:cubicBezTo>
                    <a:pt x="2078" y="1999"/>
                    <a:pt x="2052" y="1919"/>
                    <a:pt x="2025" y="1866"/>
                  </a:cubicBezTo>
                  <a:cubicBezTo>
                    <a:pt x="1999" y="1786"/>
                    <a:pt x="1945" y="1733"/>
                    <a:pt x="1919" y="1706"/>
                  </a:cubicBezTo>
                  <a:cubicBezTo>
                    <a:pt x="1812" y="1599"/>
                    <a:pt x="1732" y="1493"/>
                    <a:pt x="1625" y="1413"/>
                  </a:cubicBezTo>
                  <a:cubicBezTo>
                    <a:pt x="1572" y="1386"/>
                    <a:pt x="1519" y="1333"/>
                    <a:pt x="1466" y="1306"/>
                  </a:cubicBezTo>
                  <a:cubicBezTo>
                    <a:pt x="1386" y="1280"/>
                    <a:pt x="1332" y="1253"/>
                    <a:pt x="1279" y="1253"/>
                  </a:cubicBezTo>
                  <a:cubicBezTo>
                    <a:pt x="1173" y="1226"/>
                    <a:pt x="1039" y="1200"/>
                    <a:pt x="933" y="1200"/>
                  </a:cubicBezTo>
                  <a:lnTo>
                    <a:pt x="640" y="1200"/>
                  </a:lnTo>
                  <a:cubicBezTo>
                    <a:pt x="586" y="1173"/>
                    <a:pt x="533" y="1173"/>
                    <a:pt x="506" y="1173"/>
                  </a:cubicBezTo>
                  <a:cubicBezTo>
                    <a:pt x="453" y="1147"/>
                    <a:pt x="426" y="1147"/>
                    <a:pt x="400" y="1120"/>
                  </a:cubicBezTo>
                  <a:cubicBezTo>
                    <a:pt x="373" y="1120"/>
                    <a:pt x="346" y="1093"/>
                    <a:pt x="346" y="1067"/>
                  </a:cubicBezTo>
                  <a:lnTo>
                    <a:pt x="320" y="1067"/>
                  </a:lnTo>
                  <a:lnTo>
                    <a:pt x="320" y="1040"/>
                  </a:lnTo>
                  <a:cubicBezTo>
                    <a:pt x="293" y="987"/>
                    <a:pt x="267" y="960"/>
                    <a:pt x="267" y="907"/>
                  </a:cubicBezTo>
                  <a:cubicBezTo>
                    <a:pt x="213" y="827"/>
                    <a:pt x="187" y="720"/>
                    <a:pt x="187" y="614"/>
                  </a:cubicBezTo>
                  <a:cubicBezTo>
                    <a:pt x="133" y="400"/>
                    <a:pt x="80" y="187"/>
                    <a:pt x="0" y="1"/>
                  </a:cubicBezTo>
                  <a:close/>
                </a:path>
              </a:pathLst>
            </a:custGeom>
            <a:solidFill>
              <a:srgbClr val="8F5B4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90" name="Google Shape;190;p8"/>
            <p:cNvSpPr/>
            <p:nvPr/>
          </p:nvSpPr>
          <p:spPr>
            <a:xfrm>
              <a:off x="4408296" y="1016962"/>
              <a:ext cx="60878" cy="44358"/>
            </a:xfrm>
            <a:custGeom>
              <a:avLst/>
              <a:gdLst/>
              <a:ahLst/>
              <a:cxnLst/>
              <a:rect l="l" t="t" r="r" b="b"/>
              <a:pathLst>
                <a:path w="1592" h="1160" extrusionOk="0">
                  <a:moveTo>
                    <a:pt x="1244" y="1"/>
                  </a:moveTo>
                  <a:cubicBezTo>
                    <a:pt x="807" y="1"/>
                    <a:pt x="1" y="477"/>
                    <a:pt x="71" y="918"/>
                  </a:cubicBezTo>
                  <a:cubicBezTo>
                    <a:pt x="93" y="1092"/>
                    <a:pt x="193" y="1160"/>
                    <a:pt x="331" y="1160"/>
                  </a:cubicBezTo>
                  <a:cubicBezTo>
                    <a:pt x="700" y="1160"/>
                    <a:pt x="1340" y="672"/>
                    <a:pt x="1457" y="439"/>
                  </a:cubicBezTo>
                  <a:cubicBezTo>
                    <a:pt x="1592" y="124"/>
                    <a:pt x="1466" y="1"/>
                    <a:pt x="1244"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91" name="Google Shape;191;p8"/>
            <p:cNvSpPr/>
            <p:nvPr/>
          </p:nvSpPr>
          <p:spPr>
            <a:xfrm>
              <a:off x="4861016" y="1095966"/>
              <a:ext cx="54416" cy="53727"/>
            </a:xfrm>
            <a:custGeom>
              <a:avLst/>
              <a:gdLst/>
              <a:ahLst/>
              <a:cxnLst/>
              <a:rect l="l" t="t" r="r" b="b"/>
              <a:pathLst>
                <a:path w="1423" h="1405" extrusionOk="0">
                  <a:moveTo>
                    <a:pt x="234" y="1"/>
                  </a:moveTo>
                  <a:cubicBezTo>
                    <a:pt x="90" y="1"/>
                    <a:pt x="0" y="106"/>
                    <a:pt x="36" y="371"/>
                  </a:cubicBezTo>
                  <a:cubicBezTo>
                    <a:pt x="79" y="645"/>
                    <a:pt x="605" y="1404"/>
                    <a:pt x="968" y="1404"/>
                  </a:cubicBezTo>
                  <a:cubicBezTo>
                    <a:pt x="1064" y="1404"/>
                    <a:pt x="1148" y="1352"/>
                    <a:pt x="1209" y="1224"/>
                  </a:cubicBezTo>
                  <a:cubicBezTo>
                    <a:pt x="1423" y="776"/>
                    <a:pt x="627" y="1"/>
                    <a:pt x="234"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92" name="Google Shape;192;p8"/>
            <p:cNvSpPr/>
            <p:nvPr/>
          </p:nvSpPr>
          <p:spPr>
            <a:xfrm>
              <a:off x="4431392" y="1228084"/>
              <a:ext cx="52006" cy="49291"/>
            </a:xfrm>
            <a:custGeom>
              <a:avLst/>
              <a:gdLst/>
              <a:ahLst/>
              <a:cxnLst/>
              <a:rect l="l" t="t" r="r" b="b"/>
              <a:pathLst>
                <a:path w="1360" h="1289" extrusionOk="0">
                  <a:moveTo>
                    <a:pt x="702" y="0"/>
                  </a:moveTo>
                  <a:cubicBezTo>
                    <a:pt x="672" y="0"/>
                    <a:pt x="643" y="3"/>
                    <a:pt x="613" y="7"/>
                  </a:cubicBezTo>
                  <a:cubicBezTo>
                    <a:pt x="240" y="34"/>
                    <a:pt x="0" y="354"/>
                    <a:pt x="27" y="700"/>
                  </a:cubicBezTo>
                  <a:cubicBezTo>
                    <a:pt x="77" y="1054"/>
                    <a:pt x="368" y="1288"/>
                    <a:pt x="694" y="1288"/>
                  </a:cubicBezTo>
                  <a:cubicBezTo>
                    <a:pt x="711" y="1288"/>
                    <a:pt x="729" y="1288"/>
                    <a:pt x="746" y="1286"/>
                  </a:cubicBezTo>
                  <a:cubicBezTo>
                    <a:pt x="1093" y="1260"/>
                    <a:pt x="1359" y="940"/>
                    <a:pt x="1306" y="567"/>
                  </a:cubicBezTo>
                  <a:cubicBezTo>
                    <a:pt x="1281" y="250"/>
                    <a:pt x="1012" y="0"/>
                    <a:pt x="702"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93" name="Google Shape;193;p8"/>
            <p:cNvSpPr/>
            <p:nvPr/>
          </p:nvSpPr>
          <p:spPr>
            <a:xfrm>
              <a:off x="4800215" y="1275119"/>
              <a:ext cx="52006" cy="49291"/>
            </a:xfrm>
            <a:custGeom>
              <a:avLst/>
              <a:gdLst/>
              <a:ahLst/>
              <a:cxnLst/>
              <a:rect l="l" t="t" r="r" b="b"/>
              <a:pathLst>
                <a:path w="1360" h="1289" extrusionOk="0">
                  <a:moveTo>
                    <a:pt x="670" y="1"/>
                  </a:moveTo>
                  <a:cubicBezTo>
                    <a:pt x="651" y="1"/>
                    <a:pt x="633" y="2"/>
                    <a:pt x="614" y="3"/>
                  </a:cubicBezTo>
                  <a:cubicBezTo>
                    <a:pt x="267" y="30"/>
                    <a:pt x="1" y="349"/>
                    <a:pt x="54" y="722"/>
                  </a:cubicBezTo>
                  <a:cubicBezTo>
                    <a:pt x="79" y="1039"/>
                    <a:pt x="348" y="1289"/>
                    <a:pt x="679" y="1289"/>
                  </a:cubicBezTo>
                  <a:cubicBezTo>
                    <a:pt x="710" y="1289"/>
                    <a:pt x="742" y="1286"/>
                    <a:pt x="774" y="1282"/>
                  </a:cubicBezTo>
                  <a:cubicBezTo>
                    <a:pt x="1120" y="1255"/>
                    <a:pt x="1360" y="935"/>
                    <a:pt x="1333" y="589"/>
                  </a:cubicBezTo>
                  <a:cubicBezTo>
                    <a:pt x="1308" y="235"/>
                    <a:pt x="1018" y="1"/>
                    <a:pt x="670"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94" name="Google Shape;194;p8"/>
            <p:cNvSpPr/>
            <p:nvPr/>
          </p:nvSpPr>
          <p:spPr>
            <a:xfrm>
              <a:off x="4452768" y="1498171"/>
              <a:ext cx="261906" cy="98315"/>
            </a:xfrm>
            <a:custGeom>
              <a:avLst/>
              <a:gdLst/>
              <a:ahLst/>
              <a:cxnLst/>
              <a:rect l="l" t="t" r="r" b="b"/>
              <a:pathLst>
                <a:path w="6849" h="2571" extrusionOk="0">
                  <a:moveTo>
                    <a:pt x="1984" y="1"/>
                  </a:moveTo>
                  <a:cubicBezTo>
                    <a:pt x="1287" y="1"/>
                    <a:pt x="608" y="78"/>
                    <a:pt x="1" y="218"/>
                  </a:cubicBezTo>
                  <a:cubicBezTo>
                    <a:pt x="614" y="1364"/>
                    <a:pt x="1972" y="2244"/>
                    <a:pt x="3518" y="2537"/>
                  </a:cubicBezTo>
                  <a:cubicBezTo>
                    <a:pt x="3666" y="2559"/>
                    <a:pt x="3828" y="2570"/>
                    <a:pt x="4000" y="2570"/>
                  </a:cubicBezTo>
                  <a:cubicBezTo>
                    <a:pt x="4848" y="2570"/>
                    <a:pt x="5940" y="2300"/>
                    <a:pt x="6849" y="1791"/>
                  </a:cubicBezTo>
                  <a:cubicBezTo>
                    <a:pt x="5733" y="521"/>
                    <a:pt x="3797" y="1"/>
                    <a:pt x="1984" y="1"/>
                  </a:cubicBezTo>
                  <a:close/>
                </a:path>
              </a:pathLst>
            </a:custGeom>
            <a:solidFill>
              <a:srgbClr val="D1798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95" name="Google Shape;195;p8"/>
            <p:cNvSpPr/>
            <p:nvPr/>
          </p:nvSpPr>
          <p:spPr>
            <a:xfrm>
              <a:off x="4435446" y="1417868"/>
              <a:ext cx="346493" cy="148792"/>
            </a:xfrm>
            <a:custGeom>
              <a:avLst/>
              <a:gdLst/>
              <a:ahLst/>
              <a:cxnLst/>
              <a:rect l="l" t="t" r="r" b="b"/>
              <a:pathLst>
                <a:path w="9061" h="3891" extrusionOk="0">
                  <a:moveTo>
                    <a:pt x="294" y="0"/>
                  </a:moveTo>
                  <a:cubicBezTo>
                    <a:pt x="1" y="746"/>
                    <a:pt x="54" y="1599"/>
                    <a:pt x="454" y="2318"/>
                  </a:cubicBezTo>
                  <a:cubicBezTo>
                    <a:pt x="1081" y="2167"/>
                    <a:pt x="1779" y="2085"/>
                    <a:pt x="2492" y="2085"/>
                  </a:cubicBezTo>
                  <a:cubicBezTo>
                    <a:pt x="4292" y="2085"/>
                    <a:pt x="6187" y="2612"/>
                    <a:pt x="7275" y="3891"/>
                  </a:cubicBezTo>
                  <a:cubicBezTo>
                    <a:pt x="8288" y="3331"/>
                    <a:pt x="9060" y="2452"/>
                    <a:pt x="8980" y="1359"/>
                  </a:cubicBezTo>
                  <a:lnTo>
                    <a:pt x="8980" y="1359"/>
                  </a:lnTo>
                  <a:lnTo>
                    <a:pt x="8501" y="1386"/>
                  </a:lnTo>
                  <a:cubicBezTo>
                    <a:pt x="8067" y="2164"/>
                    <a:pt x="7375" y="2328"/>
                    <a:pt x="6541" y="2328"/>
                  </a:cubicBezTo>
                  <a:cubicBezTo>
                    <a:pt x="6147" y="2328"/>
                    <a:pt x="5722" y="2291"/>
                    <a:pt x="5277" y="2265"/>
                  </a:cubicBezTo>
                  <a:cubicBezTo>
                    <a:pt x="4024" y="2185"/>
                    <a:pt x="1493" y="1919"/>
                    <a:pt x="640" y="933"/>
                  </a:cubicBezTo>
                  <a:lnTo>
                    <a:pt x="587" y="933"/>
                  </a:lnTo>
                  <a:cubicBezTo>
                    <a:pt x="507" y="666"/>
                    <a:pt x="480" y="400"/>
                    <a:pt x="507" y="134"/>
                  </a:cubicBezTo>
                  <a:cubicBezTo>
                    <a:pt x="427" y="80"/>
                    <a:pt x="374" y="54"/>
                    <a:pt x="294" y="0"/>
                  </a:cubicBezTo>
                  <a:close/>
                </a:path>
              </a:pathLst>
            </a:custGeom>
            <a:solidFill>
              <a:srgbClr val="B052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96" name="Google Shape;196;p8"/>
            <p:cNvSpPr/>
            <p:nvPr/>
          </p:nvSpPr>
          <p:spPr>
            <a:xfrm>
              <a:off x="4453801" y="1423986"/>
              <a:ext cx="306723" cy="83172"/>
            </a:xfrm>
            <a:custGeom>
              <a:avLst/>
              <a:gdLst/>
              <a:ahLst/>
              <a:cxnLst/>
              <a:rect l="l" t="t" r="r" b="b"/>
              <a:pathLst>
                <a:path w="8021" h="2175" extrusionOk="0">
                  <a:moveTo>
                    <a:pt x="27" y="0"/>
                  </a:moveTo>
                  <a:cubicBezTo>
                    <a:pt x="0" y="267"/>
                    <a:pt x="27" y="533"/>
                    <a:pt x="107" y="773"/>
                  </a:cubicBezTo>
                  <a:lnTo>
                    <a:pt x="160" y="773"/>
                  </a:lnTo>
                  <a:cubicBezTo>
                    <a:pt x="1040" y="1759"/>
                    <a:pt x="3544" y="2052"/>
                    <a:pt x="4823" y="2105"/>
                  </a:cubicBezTo>
                  <a:cubicBezTo>
                    <a:pt x="5291" y="2132"/>
                    <a:pt x="5737" y="2174"/>
                    <a:pt x="6147" y="2174"/>
                  </a:cubicBezTo>
                  <a:cubicBezTo>
                    <a:pt x="6951" y="2174"/>
                    <a:pt x="7615" y="2012"/>
                    <a:pt x="8021" y="1253"/>
                  </a:cubicBezTo>
                  <a:lnTo>
                    <a:pt x="8021" y="1253"/>
                  </a:lnTo>
                  <a:cubicBezTo>
                    <a:pt x="7391" y="1305"/>
                    <a:pt x="6682" y="1347"/>
                    <a:pt x="5932" y="1347"/>
                  </a:cubicBezTo>
                  <a:cubicBezTo>
                    <a:pt x="4014" y="1347"/>
                    <a:pt x="1828" y="1073"/>
                    <a:pt x="27"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97" name="Google Shape;197;p8"/>
            <p:cNvSpPr/>
            <p:nvPr/>
          </p:nvSpPr>
          <p:spPr>
            <a:xfrm>
              <a:off x="4107349" y="561336"/>
              <a:ext cx="1098865" cy="916116"/>
            </a:xfrm>
            <a:custGeom>
              <a:avLst/>
              <a:gdLst/>
              <a:ahLst/>
              <a:cxnLst/>
              <a:rect l="l" t="t" r="r" b="b"/>
              <a:pathLst>
                <a:path w="28736" h="23957" extrusionOk="0">
                  <a:moveTo>
                    <a:pt x="17859" y="0"/>
                  </a:moveTo>
                  <a:cubicBezTo>
                    <a:pt x="16143" y="0"/>
                    <a:pt x="14295" y="945"/>
                    <a:pt x="13617" y="2495"/>
                  </a:cubicBezTo>
                  <a:cubicBezTo>
                    <a:pt x="12694" y="2085"/>
                    <a:pt x="11709" y="1880"/>
                    <a:pt x="10709" y="1880"/>
                  </a:cubicBezTo>
                  <a:cubicBezTo>
                    <a:pt x="10409" y="1880"/>
                    <a:pt x="10108" y="1898"/>
                    <a:pt x="9806" y="1935"/>
                  </a:cubicBezTo>
                  <a:cubicBezTo>
                    <a:pt x="8927" y="2069"/>
                    <a:pt x="6342" y="3161"/>
                    <a:pt x="6902" y="4467"/>
                  </a:cubicBezTo>
                  <a:cubicBezTo>
                    <a:pt x="6795" y="4461"/>
                    <a:pt x="6689" y="4458"/>
                    <a:pt x="6583" y="4458"/>
                  </a:cubicBezTo>
                  <a:cubicBezTo>
                    <a:pt x="5282" y="4458"/>
                    <a:pt x="4022" y="4908"/>
                    <a:pt x="3012" y="5746"/>
                  </a:cubicBezTo>
                  <a:cubicBezTo>
                    <a:pt x="2505" y="6199"/>
                    <a:pt x="1973" y="6865"/>
                    <a:pt x="1973" y="7638"/>
                  </a:cubicBezTo>
                  <a:cubicBezTo>
                    <a:pt x="1946" y="8437"/>
                    <a:pt x="2212" y="8197"/>
                    <a:pt x="1733" y="8810"/>
                  </a:cubicBezTo>
                  <a:cubicBezTo>
                    <a:pt x="1013" y="9609"/>
                    <a:pt x="214" y="10142"/>
                    <a:pt x="187" y="11315"/>
                  </a:cubicBezTo>
                  <a:cubicBezTo>
                    <a:pt x="187" y="12167"/>
                    <a:pt x="454" y="13766"/>
                    <a:pt x="1173" y="14352"/>
                  </a:cubicBezTo>
                  <a:cubicBezTo>
                    <a:pt x="880" y="14832"/>
                    <a:pt x="347" y="15098"/>
                    <a:pt x="214" y="15711"/>
                  </a:cubicBezTo>
                  <a:cubicBezTo>
                    <a:pt x="1" y="16431"/>
                    <a:pt x="294" y="17363"/>
                    <a:pt x="614" y="18029"/>
                  </a:cubicBezTo>
                  <a:cubicBezTo>
                    <a:pt x="853" y="18562"/>
                    <a:pt x="1306" y="19175"/>
                    <a:pt x="1866" y="19282"/>
                  </a:cubicBezTo>
                  <a:lnTo>
                    <a:pt x="2292" y="19628"/>
                  </a:lnTo>
                  <a:cubicBezTo>
                    <a:pt x="2696" y="20184"/>
                    <a:pt x="3113" y="20446"/>
                    <a:pt x="3431" y="20446"/>
                  </a:cubicBezTo>
                  <a:cubicBezTo>
                    <a:pt x="3892" y="20446"/>
                    <a:pt x="4148" y="19900"/>
                    <a:pt x="3864" y="18909"/>
                  </a:cubicBezTo>
                  <a:cubicBezTo>
                    <a:pt x="3625" y="17976"/>
                    <a:pt x="3731" y="18163"/>
                    <a:pt x="3971" y="17390"/>
                  </a:cubicBezTo>
                  <a:cubicBezTo>
                    <a:pt x="4264" y="16564"/>
                    <a:pt x="3998" y="15631"/>
                    <a:pt x="3305" y="15072"/>
                  </a:cubicBezTo>
                  <a:cubicBezTo>
                    <a:pt x="4877" y="14139"/>
                    <a:pt x="5357" y="11714"/>
                    <a:pt x="4397" y="10302"/>
                  </a:cubicBezTo>
                  <a:cubicBezTo>
                    <a:pt x="6156" y="10275"/>
                    <a:pt x="7968" y="9050"/>
                    <a:pt x="7755" y="7158"/>
                  </a:cubicBezTo>
                  <a:lnTo>
                    <a:pt x="7755" y="7158"/>
                  </a:lnTo>
                  <a:cubicBezTo>
                    <a:pt x="8670" y="7571"/>
                    <a:pt x="9764" y="7927"/>
                    <a:pt x="10808" y="7927"/>
                  </a:cubicBezTo>
                  <a:cubicBezTo>
                    <a:pt x="11649" y="7927"/>
                    <a:pt x="12457" y="7696"/>
                    <a:pt x="13110" y="7078"/>
                  </a:cubicBezTo>
                  <a:cubicBezTo>
                    <a:pt x="13556" y="7800"/>
                    <a:pt x="14273" y="8403"/>
                    <a:pt x="15084" y="8403"/>
                  </a:cubicBezTo>
                  <a:cubicBezTo>
                    <a:pt x="15292" y="8403"/>
                    <a:pt x="15505" y="8364"/>
                    <a:pt x="15722" y="8277"/>
                  </a:cubicBezTo>
                  <a:lnTo>
                    <a:pt x="15722" y="8277"/>
                  </a:lnTo>
                  <a:cubicBezTo>
                    <a:pt x="15189" y="9050"/>
                    <a:pt x="15029" y="9902"/>
                    <a:pt x="15828" y="10648"/>
                  </a:cubicBezTo>
                  <a:cubicBezTo>
                    <a:pt x="16112" y="10875"/>
                    <a:pt x="16660" y="11030"/>
                    <a:pt x="17166" y="11030"/>
                  </a:cubicBezTo>
                  <a:cubicBezTo>
                    <a:pt x="17850" y="11030"/>
                    <a:pt x="18456" y="10748"/>
                    <a:pt x="18226" y="9982"/>
                  </a:cubicBezTo>
                  <a:lnTo>
                    <a:pt x="18226" y="9982"/>
                  </a:lnTo>
                  <a:cubicBezTo>
                    <a:pt x="18367" y="10280"/>
                    <a:pt x="18664" y="10439"/>
                    <a:pt x="18967" y="10439"/>
                  </a:cubicBezTo>
                  <a:cubicBezTo>
                    <a:pt x="19179" y="10439"/>
                    <a:pt x="19394" y="10360"/>
                    <a:pt x="19559" y="10196"/>
                  </a:cubicBezTo>
                  <a:cubicBezTo>
                    <a:pt x="20118" y="9663"/>
                    <a:pt x="19879" y="8837"/>
                    <a:pt x="19559" y="8250"/>
                  </a:cubicBezTo>
                  <a:lnTo>
                    <a:pt x="19559" y="8250"/>
                  </a:lnTo>
                  <a:cubicBezTo>
                    <a:pt x="19895" y="8705"/>
                    <a:pt x="20381" y="8989"/>
                    <a:pt x="20888" y="8989"/>
                  </a:cubicBezTo>
                  <a:cubicBezTo>
                    <a:pt x="21183" y="8989"/>
                    <a:pt x="21486" y="8893"/>
                    <a:pt x="21770" y="8677"/>
                  </a:cubicBezTo>
                  <a:cubicBezTo>
                    <a:pt x="21957" y="10329"/>
                    <a:pt x="22650" y="12380"/>
                    <a:pt x="24515" y="12487"/>
                  </a:cubicBezTo>
                  <a:cubicBezTo>
                    <a:pt x="23023" y="13580"/>
                    <a:pt x="23476" y="15924"/>
                    <a:pt x="25154" y="16564"/>
                  </a:cubicBezTo>
                  <a:cubicBezTo>
                    <a:pt x="24382" y="17257"/>
                    <a:pt x="23396" y="17656"/>
                    <a:pt x="23289" y="18935"/>
                  </a:cubicBezTo>
                  <a:cubicBezTo>
                    <a:pt x="23263" y="19655"/>
                    <a:pt x="23662" y="21067"/>
                    <a:pt x="24595" y="21067"/>
                  </a:cubicBezTo>
                  <a:cubicBezTo>
                    <a:pt x="24222" y="21573"/>
                    <a:pt x="23129" y="23012"/>
                    <a:pt x="23396" y="23625"/>
                  </a:cubicBezTo>
                  <a:cubicBezTo>
                    <a:pt x="23480" y="23862"/>
                    <a:pt x="23651" y="23956"/>
                    <a:pt x="23854" y="23956"/>
                  </a:cubicBezTo>
                  <a:cubicBezTo>
                    <a:pt x="24358" y="23956"/>
                    <a:pt x="25055" y="23370"/>
                    <a:pt x="25074" y="22932"/>
                  </a:cubicBezTo>
                  <a:cubicBezTo>
                    <a:pt x="25980" y="22932"/>
                    <a:pt x="26327" y="21786"/>
                    <a:pt x="26753" y="21040"/>
                  </a:cubicBezTo>
                  <a:cubicBezTo>
                    <a:pt x="27286" y="20028"/>
                    <a:pt x="26993" y="19575"/>
                    <a:pt x="26780" y="18562"/>
                  </a:cubicBezTo>
                  <a:lnTo>
                    <a:pt x="26780" y="18562"/>
                  </a:lnTo>
                  <a:cubicBezTo>
                    <a:pt x="26840" y="18569"/>
                    <a:pt x="26899" y="18572"/>
                    <a:pt x="26956" y="18572"/>
                  </a:cubicBezTo>
                  <a:cubicBezTo>
                    <a:pt x="28727" y="18572"/>
                    <a:pt x="28736" y="15446"/>
                    <a:pt x="27419" y="14645"/>
                  </a:cubicBezTo>
                  <a:cubicBezTo>
                    <a:pt x="28512" y="13873"/>
                    <a:pt x="28725" y="12700"/>
                    <a:pt x="28405" y="11475"/>
                  </a:cubicBezTo>
                  <a:cubicBezTo>
                    <a:pt x="28112" y="10275"/>
                    <a:pt x="27286" y="10009"/>
                    <a:pt x="26194" y="9822"/>
                  </a:cubicBezTo>
                  <a:cubicBezTo>
                    <a:pt x="26700" y="8863"/>
                    <a:pt x="27046" y="7771"/>
                    <a:pt x="26327" y="6838"/>
                  </a:cubicBezTo>
                  <a:cubicBezTo>
                    <a:pt x="25561" y="5817"/>
                    <a:pt x="24310" y="5342"/>
                    <a:pt x="23067" y="5342"/>
                  </a:cubicBezTo>
                  <a:cubicBezTo>
                    <a:pt x="22883" y="5342"/>
                    <a:pt x="22699" y="5352"/>
                    <a:pt x="22516" y="5373"/>
                  </a:cubicBezTo>
                  <a:cubicBezTo>
                    <a:pt x="22748" y="4468"/>
                    <a:pt x="22294" y="3866"/>
                    <a:pt x="21522" y="3866"/>
                  </a:cubicBezTo>
                  <a:cubicBezTo>
                    <a:pt x="21407" y="3866"/>
                    <a:pt x="21285" y="3880"/>
                    <a:pt x="21158" y="3907"/>
                  </a:cubicBezTo>
                  <a:cubicBezTo>
                    <a:pt x="21344" y="2415"/>
                    <a:pt x="21051" y="1163"/>
                    <a:pt x="19665" y="417"/>
                  </a:cubicBezTo>
                  <a:cubicBezTo>
                    <a:pt x="19128" y="133"/>
                    <a:pt x="18503" y="0"/>
                    <a:pt x="17859"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98" name="Google Shape;198;p8"/>
            <p:cNvSpPr/>
            <p:nvPr/>
          </p:nvSpPr>
          <p:spPr>
            <a:xfrm>
              <a:off x="5000973" y="1496336"/>
              <a:ext cx="96824" cy="42829"/>
            </a:xfrm>
            <a:custGeom>
              <a:avLst/>
              <a:gdLst/>
              <a:ahLst/>
              <a:cxnLst/>
              <a:rect l="l" t="t" r="r" b="b"/>
              <a:pathLst>
                <a:path w="2532" h="1120" extrusionOk="0">
                  <a:moveTo>
                    <a:pt x="2079" y="0"/>
                  </a:moveTo>
                  <a:cubicBezTo>
                    <a:pt x="1919" y="0"/>
                    <a:pt x="1785" y="27"/>
                    <a:pt x="1626" y="53"/>
                  </a:cubicBezTo>
                  <a:cubicBezTo>
                    <a:pt x="1546" y="53"/>
                    <a:pt x="1439" y="80"/>
                    <a:pt x="1359" y="107"/>
                  </a:cubicBezTo>
                  <a:lnTo>
                    <a:pt x="1119" y="187"/>
                  </a:lnTo>
                  <a:lnTo>
                    <a:pt x="853" y="293"/>
                  </a:lnTo>
                  <a:cubicBezTo>
                    <a:pt x="773" y="346"/>
                    <a:pt x="693" y="373"/>
                    <a:pt x="640" y="426"/>
                  </a:cubicBezTo>
                  <a:cubicBezTo>
                    <a:pt x="560" y="480"/>
                    <a:pt x="480" y="533"/>
                    <a:pt x="426" y="586"/>
                  </a:cubicBezTo>
                  <a:cubicBezTo>
                    <a:pt x="373" y="640"/>
                    <a:pt x="320" y="693"/>
                    <a:pt x="267" y="746"/>
                  </a:cubicBezTo>
                  <a:cubicBezTo>
                    <a:pt x="187" y="826"/>
                    <a:pt x="133" y="906"/>
                    <a:pt x="80" y="1013"/>
                  </a:cubicBezTo>
                  <a:cubicBezTo>
                    <a:pt x="27" y="1066"/>
                    <a:pt x="0" y="1119"/>
                    <a:pt x="0" y="1119"/>
                  </a:cubicBezTo>
                  <a:lnTo>
                    <a:pt x="133" y="1039"/>
                  </a:lnTo>
                  <a:cubicBezTo>
                    <a:pt x="187" y="1013"/>
                    <a:pt x="293" y="933"/>
                    <a:pt x="400" y="879"/>
                  </a:cubicBezTo>
                  <a:cubicBezTo>
                    <a:pt x="453" y="853"/>
                    <a:pt x="506" y="826"/>
                    <a:pt x="586" y="773"/>
                  </a:cubicBezTo>
                  <a:cubicBezTo>
                    <a:pt x="640" y="746"/>
                    <a:pt x="720" y="719"/>
                    <a:pt x="773" y="693"/>
                  </a:cubicBezTo>
                  <a:cubicBezTo>
                    <a:pt x="906" y="613"/>
                    <a:pt x="1066" y="533"/>
                    <a:pt x="1226" y="480"/>
                  </a:cubicBezTo>
                  <a:cubicBezTo>
                    <a:pt x="1386" y="426"/>
                    <a:pt x="1546" y="373"/>
                    <a:pt x="1705" y="320"/>
                  </a:cubicBezTo>
                  <a:lnTo>
                    <a:pt x="2105" y="187"/>
                  </a:lnTo>
                  <a:cubicBezTo>
                    <a:pt x="2372" y="107"/>
                    <a:pt x="2531" y="27"/>
                    <a:pt x="2531" y="27"/>
                  </a:cubicBezTo>
                  <a:cubicBezTo>
                    <a:pt x="2372" y="0"/>
                    <a:pt x="2238" y="0"/>
                    <a:pt x="2079" y="0"/>
                  </a:cubicBezTo>
                  <a:close/>
                </a:path>
              </a:pathLst>
            </a:custGeom>
            <a:solidFill>
              <a:srgbClr val="8F5B4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99" name="Google Shape;199;p8"/>
            <p:cNvSpPr/>
            <p:nvPr/>
          </p:nvSpPr>
          <p:spPr>
            <a:xfrm>
              <a:off x="6772888" y="648561"/>
              <a:ext cx="302670" cy="330164"/>
            </a:xfrm>
            <a:custGeom>
              <a:avLst/>
              <a:gdLst/>
              <a:ahLst/>
              <a:cxnLst/>
              <a:rect l="l" t="t" r="r" b="b"/>
              <a:pathLst>
                <a:path w="7915" h="8634" extrusionOk="0">
                  <a:moveTo>
                    <a:pt x="7141" y="1"/>
                  </a:moveTo>
                  <a:cubicBezTo>
                    <a:pt x="6635" y="427"/>
                    <a:pt x="6076" y="800"/>
                    <a:pt x="5516" y="1146"/>
                  </a:cubicBezTo>
                  <a:cubicBezTo>
                    <a:pt x="4583" y="1706"/>
                    <a:pt x="3491" y="1919"/>
                    <a:pt x="2585" y="2479"/>
                  </a:cubicBezTo>
                  <a:cubicBezTo>
                    <a:pt x="1492" y="3172"/>
                    <a:pt x="293" y="4504"/>
                    <a:pt x="0" y="5756"/>
                  </a:cubicBezTo>
                  <a:lnTo>
                    <a:pt x="1386" y="8634"/>
                  </a:lnTo>
                  <a:cubicBezTo>
                    <a:pt x="2638" y="8501"/>
                    <a:pt x="3891" y="8527"/>
                    <a:pt x="5036" y="7755"/>
                  </a:cubicBezTo>
                  <a:cubicBezTo>
                    <a:pt x="6129" y="6982"/>
                    <a:pt x="7914" y="5063"/>
                    <a:pt x="7328" y="3598"/>
                  </a:cubicBezTo>
                  <a:lnTo>
                    <a:pt x="7328" y="3598"/>
                  </a:lnTo>
                  <a:cubicBezTo>
                    <a:pt x="7035" y="3758"/>
                    <a:pt x="6688" y="3864"/>
                    <a:pt x="6369" y="3944"/>
                  </a:cubicBezTo>
                  <a:cubicBezTo>
                    <a:pt x="6928" y="3118"/>
                    <a:pt x="7514" y="1919"/>
                    <a:pt x="7301" y="880"/>
                  </a:cubicBezTo>
                  <a:lnTo>
                    <a:pt x="7301" y="880"/>
                  </a:lnTo>
                  <a:cubicBezTo>
                    <a:pt x="7088" y="1013"/>
                    <a:pt x="6902" y="1200"/>
                    <a:pt x="6715" y="1333"/>
                  </a:cubicBezTo>
                  <a:cubicBezTo>
                    <a:pt x="6902" y="933"/>
                    <a:pt x="7221" y="454"/>
                    <a:pt x="714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200" name="Google Shape;200;p8"/>
            <p:cNvSpPr/>
            <p:nvPr/>
          </p:nvSpPr>
          <p:spPr>
            <a:xfrm>
              <a:off x="6803442" y="812609"/>
              <a:ext cx="99883" cy="93803"/>
            </a:xfrm>
            <a:custGeom>
              <a:avLst/>
              <a:gdLst/>
              <a:ahLst/>
              <a:cxnLst/>
              <a:rect l="l" t="t" r="r" b="b"/>
              <a:pathLst>
                <a:path w="2612" h="2453" extrusionOk="0">
                  <a:moveTo>
                    <a:pt x="2612" y="1"/>
                  </a:moveTo>
                  <a:lnTo>
                    <a:pt x="2452" y="27"/>
                  </a:lnTo>
                  <a:cubicBezTo>
                    <a:pt x="2319" y="54"/>
                    <a:pt x="2159" y="81"/>
                    <a:pt x="2026" y="134"/>
                  </a:cubicBezTo>
                  <a:cubicBezTo>
                    <a:pt x="1839" y="187"/>
                    <a:pt x="1653" y="294"/>
                    <a:pt x="1466" y="400"/>
                  </a:cubicBezTo>
                  <a:cubicBezTo>
                    <a:pt x="1280" y="507"/>
                    <a:pt x="1066" y="640"/>
                    <a:pt x="880" y="800"/>
                  </a:cubicBezTo>
                  <a:cubicBezTo>
                    <a:pt x="800" y="880"/>
                    <a:pt x="720" y="960"/>
                    <a:pt x="640" y="1040"/>
                  </a:cubicBezTo>
                  <a:cubicBezTo>
                    <a:pt x="560" y="1146"/>
                    <a:pt x="480" y="1226"/>
                    <a:pt x="400" y="1333"/>
                  </a:cubicBezTo>
                  <a:cubicBezTo>
                    <a:pt x="267" y="1493"/>
                    <a:pt x="187" y="1679"/>
                    <a:pt x="107" y="1866"/>
                  </a:cubicBezTo>
                  <a:cubicBezTo>
                    <a:pt x="54" y="1999"/>
                    <a:pt x="1" y="2159"/>
                    <a:pt x="1" y="2292"/>
                  </a:cubicBezTo>
                  <a:lnTo>
                    <a:pt x="1" y="2452"/>
                  </a:lnTo>
                  <a:cubicBezTo>
                    <a:pt x="1" y="2452"/>
                    <a:pt x="1" y="2399"/>
                    <a:pt x="54" y="2319"/>
                  </a:cubicBezTo>
                  <a:cubicBezTo>
                    <a:pt x="107" y="2186"/>
                    <a:pt x="187" y="2079"/>
                    <a:pt x="267" y="1972"/>
                  </a:cubicBezTo>
                  <a:cubicBezTo>
                    <a:pt x="374" y="1813"/>
                    <a:pt x="507" y="1653"/>
                    <a:pt x="640" y="1519"/>
                  </a:cubicBezTo>
                  <a:cubicBezTo>
                    <a:pt x="693" y="1440"/>
                    <a:pt x="773" y="1360"/>
                    <a:pt x="853" y="1280"/>
                  </a:cubicBezTo>
                  <a:cubicBezTo>
                    <a:pt x="933" y="1200"/>
                    <a:pt x="1040" y="1120"/>
                    <a:pt x="1120" y="1040"/>
                  </a:cubicBezTo>
                  <a:cubicBezTo>
                    <a:pt x="1280" y="907"/>
                    <a:pt x="1466" y="773"/>
                    <a:pt x="1626" y="640"/>
                  </a:cubicBezTo>
                  <a:cubicBezTo>
                    <a:pt x="1813" y="507"/>
                    <a:pt x="1972" y="400"/>
                    <a:pt x="2132" y="294"/>
                  </a:cubicBezTo>
                  <a:lnTo>
                    <a:pt x="2479" y="81"/>
                  </a:lnTo>
                  <a:lnTo>
                    <a:pt x="2612"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201" name="Google Shape;201;p8"/>
            <p:cNvSpPr/>
            <p:nvPr/>
          </p:nvSpPr>
          <p:spPr>
            <a:xfrm>
              <a:off x="6820764" y="863544"/>
              <a:ext cx="72388" cy="41835"/>
            </a:xfrm>
            <a:custGeom>
              <a:avLst/>
              <a:gdLst/>
              <a:ahLst/>
              <a:cxnLst/>
              <a:rect l="l" t="t" r="r" b="b"/>
              <a:pathLst>
                <a:path w="1893" h="1094" extrusionOk="0">
                  <a:moveTo>
                    <a:pt x="1892" y="1"/>
                  </a:moveTo>
                  <a:cubicBezTo>
                    <a:pt x="1759" y="28"/>
                    <a:pt x="1653" y="54"/>
                    <a:pt x="1546" y="108"/>
                  </a:cubicBezTo>
                  <a:cubicBezTo>
                    <a:pt x="1333" y="187"/>
                    <a:pt x="1093" y="294"/>
                    <a:pt x="880" y="427"/>
                  </a:cubicBezTo>
                  <a:cubicBezTo>
                    <a:pt x="773" y="507"/>
                    <a:pt x="613" y="614"/>
                    <a:pt x="560" y="640"/>
                  </a:cubicBezTo>
                  <a:cubicBezTo>
                    <a:pt x="507" y="694"/>
                    <a:pt x="454" y="720"/>
                    <a:pt x="400" y="747"/>
                  </a:cubicBezTo>
                  <a:cubicBezTo>
                    <a:pt x="347" y="800"/>
                    <a:pt x="320" y="827"/>
                    <a:pt x="267" y="854"/>
                  </a:cubicBezTo>
                  <a:cubicBezTo>
                    <a:pt x="160" y="934"/>
                    <a:pt x="81" y="1014"/>
                    <a:pt x="1" y="1093"/>
                  </a:cubicBezTo>
                  <a:cubicBezTo>
                    <a:pt x="107" y="1093"/>
                    <a:pt x="240" y="1067"/>
                    <a:pt x="347" y="1040"/>
                  </a:cubicBezTo>
                  <a:cubicBezTo>
                    <a:pt x="454" y="1014"/>
                    <a:pt x="560" y="987"/>
                    <a:pt x="667" y="934"/>
                  </a:cubicBezTo>
                  <a:cubicBezTo>
                    <a:pt x="800" y="880"/>
                    <a:pt x="933" y="800"/>
                    <a:pt x="1040" y="747"/>
                  </a:cubicBezTo>
                  <a:cubicBezTo>
                    <a:pt x="1253" y="587"/>
                    <a:pt x="1466" y="454"/>
                    <a:pt x="1653" y="267"/>
                  </a:cubicBezTo>
                  <a:cubicBezTo>
                    <a:pt x="1733" y="187"/>
                    <a:pt x="1813" y="81"/>
                    <a:pt x="1892"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202" name="Google Shape;202;p8"/>
            <p:cNvSpPr/>
            <p:nvPr/>
          </p:nvSpPr>
          <p:spPr>
            <a:xfrm>
              <a:off x="6834034" y="903314"/>
              <a:ext cx="98850" cy="32619"/>
            </a:xfrm>
            <a:custGeom>
              <a:avLst/>
              <a:gdLst/>
              <a:ahLst/>
              <a:cxnLst/>
              <a:rect l="l" t="t" r="r" b="b"/>
              <a:pathLst>
                <a:path w="2585" h="853" extrusionOk="0">
                  <a:moveTo>
                    <a:pt x="2585" y="0"/>
                  </a:moveTo>
                  <a:lnTo>
                    <a:pt x="2585" y="0"/>
                  </a:lnTo>
                  <a:cubicBezTo>
                    <a:pt x="2451" y="27"/>
                    <a:pt x="2292" y="53"/>
                    <a:pt x="2158" y="107"/>
                  </a:cubicBezTo>
                  <a:lnTo>
                    <a:pt x="1306" y="426"/>
                  </a:lnTo>
                  <a:cubicBezTo>
                    <a:pt x="1146" y="453"/>
                    <a:pt x="986" y="506"/>
                    <a:pt x="853" y="533"/>
                  </a:cubicBezTo>
                  <a:cubicBezTo>
                    <a:pt x="773" y="560"/>
                    <a:pt x="693" y="586"/>
                    <a:pt x="640" y="586"/>
                  </a:cubicBezTo>
                  <a:lnTo>
                    <a:pt x="426" y="640"/>
                  </a:lnTo>
                  <a:cubicBezTo>
                    <a:pt x="346" y="640"/>
                    <a:pt x="240" y="640"/>
                    <a:pt x="133" y="666"/>
                  </a:cubicBezTo>
                  <a:lnTo>
                    <a:pt x="0" y="666"/>
                  </a:lnTo>
                  <a:lnTo>
                    <a:pt x="107" y="720"/>
                  </a:lnTo>
                  <a:cubicBezTo>
                    <a:pt x="213" y="773"/>
                    <a:pt x="320" y="800"/>
                    <a:pt x="426" y="800"/>
                  </a:cubicBezTo>
                  <a:cubicBezTo>
                    <a:pt x="480" y="853"/>
                    <a:pt x="560" y="853"/>
                    <a:pt x="640" y="853"/>
                  </a:cubicBezTo>
                  <a:cubicBezTo>
                    <a:pt x="799" y="853"/>
                    <a:pt x="986" y="826"/>
                    <a:pt x="1146" y="800"/>
                  </a:cubicBezTo>
                  <a:lnTo>
                    <a:pt x="1412" y="720"/>
                  </a:lnTo>
                  <a:lnTo>
                    <a:pt x="1652" y="640"/>
                  </a:lnTo>
                  <a:cubicBezTo>
                    <a:pt x="1732" y="613"/>
                    <a:pt x="1812" y="560"/>
                    <a:pt x="1865" y="533"/>
                  </a:cubicBezTo>
                  <a:cubicBezTo>
                    <a:pt x="1998" y="453"/>
                    <a:pt x="2132" y="373"/>
                    <a:pt x="2238" y="293"/>
                  </a:cubicBezTo>
                  <a:cubicBezTo>
                    <a:pt x="2371" y="187"/>
                    <a:pt x="2478" y="107"/>
                    <a:pt x="2585"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203" name="Google Shape;203;p8"/>
            <p:cNvSpPr/>
            <p:nvPr/>
          </p:nvSpPr>
          <p:spPr>
            <a:xfrm>
              <a:off x="5614339" y="639383"/>
              <a:ext cx="333262" cy="267298"/>
            </a:xfrm>
            <a:custGeom>
              <a:avLst/>
              <a:gdLst/>
              <a:ahLst/>
              <a:cxnLst/>
              <a:rect l="l" t="t" r="r" b="b"/>
              <a:pathLst>
                <a:path w="8715" h="6990" extrusionOk="0">
                  <a:moveTo>
                    <a:pt x="427" y="1"/>
                  </a:moveTo>
                  <a:lnTo>
                    <a:pt x="427" y="1"/>
                  </a:lnTo>
                  <a:cubicBezTo>
                    <a:pt x="454" y="827"/>
                    <a:pt x="667" y="1626"/>
                    <a:pt x="1067" y="2372"/>
                  </a:cubicBezTo>
                  <a:cubicBezTo>
                    <a:pt x="903" y="2372"/>
                    <a:pt x="692" y="2451"/>
                    <a:pt x="506" y="2451"/>
                  </a:cubicBezTo>
                  <a:cubicBezTo>
                    <a:pt x="450" y="2451"/>
                    <a:pt x="397" y="2444"/>
                    <a:pt x="347" y="2426"/>
                  </a:cubicBezTo>
                  <a:lnTo>
                    <a:pt x="347" y="2426"/>
                  </a:lnTo>
                  <a:cubicBezTo>
                    <a:pt x="214" y="2985"/>
                    <a:pt x="321" y="3598"/>
                    <a:pt x="640" y="4078"/>
                  </a:cubicBezTo>
                  <a:cubicBezTo>
                    <a:pt x="1" y="4930"/>
                    <a:pt x="1706" y="6156"/>
                    <a:pt x="2426" y="6502"/>
                  </a:cubicBezTo>
                  <a:cubicBezTo>
                    <a:pt x="3100" y="6840"/>
                    <a:pt x="3833" y="6989"/>
                    <a:pt x="4565" y="6989"/>
                  </a:cubicBezTo>
                  <a:cubicBezTo>
                    <a:pt x="5683" y="6989"/>
                    <a:pt x="6800" y="6640"/>
                    <a:pt x="7702" y="6076"/>
                  </a:cubicBezTo>
                  <a:lnTo>
                    <a:pt x="7702" y="6209"/>
                  </a:lnTo>
                  <a:cubicBezTo>
                    <a:pt x="8714" y="4078"/>
                    <a:pt x="7222" y="1653"/>
                    <a:pt x="5144" y="854"/>
                  </a:cubicBezTo>
                  <a:cubicBezTo>
                    <a:pt x="3625" y="294"/>
                    <a:pt x="1919" y="294"/>
                    <a:pt x="427"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204" name="Google Shape;204;p8"/>
            <p:cNvSpPr/>
            <p:nvPr/>
          </p:nvSpPr>
          <p:spPr>
            <a:xfrm>
              <a:off x="5751925" y="831958"/>
              <a:ext cx="151851" cy="55830"/>
            </a:xfrm>
            <a:custGeom>
              <a:avLst/>
              <a:gdLst/>
              <a:ahLst/>
              <a:cxnLst/>
              <a:rect l="l" t="t" r="r" b="b"/>
              <a:pathLst>
                <a:path w="3971" h="1460" extrusionOk="0">
                  <a:moveTo>
                    <a:pt x="0" y="1"/>
                  </a:moveTo>
                  <a:lnTo>
                    <a:pt x="107" y="187"/>
                  </a:lnTo>
                  <a:cubicBezTo>
                    <a:pt x="133" y="241"/>
                    <a:pt x="187" y="294"/>
                    <a:pt x="240" y="374"/>
                  </a:cubicBezTo>
                  <a:cubicBezTo>
                    <a:pt x="293" y="427"/>
                    <a:pt x="373" y="507"/>
                    <a:pt x="453" y="561"/>
                  </a:cubicBezTo>
                  <a:cubicBezTo>
                    <a:pt x="533" y="640"/>
                    <a:pt x="613" y="694"/>
                    <a:pt x="720" y="774"/>
                  </a:cubicBezTo>
                  <a:cubicBezTo>
                    <a:pt x="826" y="827"/>
                    <a:pt x="933" y="907"/>
                    <a:pt x="1039" y="960"/>
                  </a:cubicBezTo>
                  <a:cubicBezTo>
                    <a:pt x="1173" y="1040"/>
                    <a:pt x="1279" y="1093"/>
                    <a:pt x="1412" y="1147"/>
                  </a:cubicBezTo>
                  <a:cubicBezTo>
                    <a:pt x="1546" y="1200"/>
                    <a:pt x="1679" y="1253"/>
                    <a:pt x="1812" y="1280"/>
                  </a:cubicBezTo>
                  <a:cubicBezTo>
                    <a:pt x="2079" y="1360"/>
                    <a:pt x="2345" y="1413"/>
                    <a:pt x="2611" y="1440"/>
                  </a:cubicBezTo>
                  <a:cubicBezTo>
                    <a:pt x="2678" y="1453"/>
                    <a:pt x="2745" y="1460"/>
                    <a:pt x="2808" y="1460"/>
                  </a:cubicBezTo>
                  <a:cubicBezTo>
                    <a:pt x="2871" y="1460"/>
                    <a:pt x="2931" y="1453"/>
                    <a:pt x="2984" y="1440"/>
                  </a:cubicBezTo>
                  <a:cubicBezTo>
                    <a:pt x="3118" y="1440"/>
                    <a:pt x="3224" y="1440"/>
                    <a:pt x="3331" y="1413"/>
                  </a:cubicBezTo>
                  <a:cubicBezTo>
                    <a:pt x="3411" y="1387"/>
                    <a:pt x="3517" y="1360"/>
                    <a:pt x="3597" y="1333"/>
                  </a:cubicBezTo>
                  <a:cubicBezTo>
                    <a:pt x="3677" y="1307"/>
                    <a:pt x="3757" y="1280"/>
                    <a:pt x="3810" y="1227"/>
                  </a:cubicBezTo>
                  <a:lnTo>
                    <a:pt x="3970" y="1120"/>
                  </a:lnTo>
                  <a:lnTo>
                    <a:pt x="3784" y="1173"/>
                  </a:lnTo>
                  <a:cubicBezTo>
                    <a:pt x="3731" y="1200"/>
                    <a:pt x="3651" y="1200"/>
                    <a:pt x="3571" y="1200"/>
                  </a:cubicBezTo>
                  <a:lnTo>
                    <a:pt x="3304" y="1200"/>
                  </a:lnTo>
                  <a:cubicBezTo>
                    <a:pt x="3091" y="1200"/>
                    <a:pt x="2851" y="1173"/>
                    <a:pt x="2638" y="1147"/>
                  </a:cubicBezTo>
                  <a:cubicBezTo>
                    <a:pt x="2531" y="1120"/>
                    <a:pt x="2398" y="1067"/>
                    <a:pt x="2265" y="1040"/>
                  </a:cubicBezTo>
                  <a:cubicBezTo>
                    <a:pt x="2158" y="1040"/>
                    <a:pt x="2025" y="987"/>
                    <a:pt x="1892" y="960"/>
                  </a:cubicBezTo>
                  <a:cubicBezTo>
                    <a:pt x="1652" y="880"/>
                    <a:pt x="1412" y="774"/>
                    <a:pt x="1173" y="667"/>
                  </a:cubicBezTo>
                  <a:cubicBezTo>
                    <a:pt x="959" y="587"/>
                    <a:pt x="773" y="481"/>
                    <a:pt x="560" y="374"/>
                  </a:cubicBezTo>
                  <a:cubicBezTo>
                    <a:pt x="480" y="321"/>
                    <a:pt x="400" y="294"/>
                    <a:pt x="320" y="241"/>
                  </a:cubicBezTo>
                  <a:cubicBezTo>
                    <a:pt x="267" y="187"/>
                    <a:pt x="187" y="161"/>
                    <a:pt x="160" y="134"/>
                  </a:cubicBezTo>
                  <a:lnTo>
                    <a:pt x="0"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205" name="Google Shape;205;p8"/>
            <p:cNvSpPr/>
            <p:nvPr/>
          </p:nvSpPr>
          <p:spPr>
            <a:xfrm>
              <a:off x="5784506" y="791233"/>
              <a:ext cx="111125" cy="68297"/>
            </a:xfrm>
            <a:custGeom>
              <a:avLst/>
              <a:gdLst/>
              <a:ahLst/>
              <a:cxnLst/>
              <a:rect l="l" t="t" r="r" b="b"/>
              <a:pathLst>
                <a:path w="2906" h="1786" extrusionOk="0">
                  <a:moveTo>
                    <a:pt x="1" y="0"/>
                  </a:moveTo>
                  <a:cubicBezTo>
                    <a:pt x="161" y="107"/>
                    <a:pt x="321" y="213"/>
                    <a:pt x="480" y="293"/>
                  </a:cubicBezTo>
                  <a:cubicBezTo>
                    <a:pt x="534" y="320"/>
                    <a:pt x="614" y="373"/>
                    <a:pt x="694" y="426"/>
                  </a:cubicBezTo>
                  <a:cubicBezTo>
                    <a:pt x="774" y="480"/>
                    <a:pt x="853" y="533"/>
                    <a:pt x="933" y="586"/>
                  </a:cubicBezTo>
                  <a:cubicBezTo>
                    <a:pt x="1093" y="693"/>
                    <a:pt x="1253" y="799"/>
                    <a:pt x="1440" y="906"/>
                  </a:cubicBezTo>
                  <a:cubicBezTo>
                    <a:pt x="1626" y="1013"/>
                    <a:pt x="1813" y="1146"/>
                    <a:pt x="1973" y="1252"/>
                  </a:cubicBezTo>
                  <a:cubicBezTo>
                    <a:pt x="2053" y="1306"/>
                    <a:pt x="2132" y="1332"/>
                    <a:pt x="2212" y="1386"/>
                  </a:cubicBezTo>
                  <a:cubicBezTo>
                    <a:pt x="2292" y="1439"/>
                    <a:pt x="2372" y="1492"/>
                    <a:pt x="2426" y="1519"/>
                  </a:cubicBezTo>
                  <a:cubicBezTo>
                    <a:pt x="2585" y="1626"/>
                    <a:pt x="2745" y="1705"/>
                    <a:pt x="2905" y="1785"/>
                  </a:cubicBezTo>
                  <a:cubicBezTo>
                    <a:pt x="2799" y="1652"/>
                    <a:pt x="2692" y="1492"/>
                    <a:pt x="2559" y="1386"/>
                  </a:cubicBezTo>
                  <a:cubicBezTo>
                    <a:pt x="2426" y="1226"/>
                    <a:pt x="2292" y="1119"/>
                    <a:pt x="2132" y="1013"/>
                  </a:cubicBezTo>
                  <a:cubicBezTo>
                    <a:pt x="1973" y="879"/>
                    <a:pt x="1813" y="746"/>
                    <a:pt x="1626" y="613"/>
                  </a:cubicBezTo>
                  <a:cubicBezTo>
                    <a:pt x="1440" y="506"/>
                    <a:pt x="1253" y="400"/>
                    <a:pt x="1067" y="320"/>
                  </a:cubicBezTo>
                  <a:cubicBezTo>
                    <a:pt x="880" y="240"/>
                    <a:pt x="720" y="160"/>
                    <a:pt x="534" y="133"/>
                  </a:cubicBezTo>
                  <a:cubicBezTo>
                    <a:pt x="374" y="80"/>
                    <a:pt x="187" y="27"/>
                    <a:pt x="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206" name="Google Shape;206;p8"/>
            <p:cNvSpPr/>
            <p:nvPr/>
          </p:nvSpPr>
          <p:spPr>
            <a:xfrm>
              <a:off x="5836473" y="761674"/>
              <a:ext cx="67302" cy="88679"/>
            </a:xfrm>
            <a:custGeom>
              <a:avLst/>
              <a:gdLst/>
              <a:ahLst/>
              <a:cxnLst/>
              <a:rect l="l" t="t" r="r" b="b"/>
              <a:pathLst>
                <a:path w="1760" h="2319" extrusionOk="0">
                  <a:moveTo>
                    <a:pt x="1" y="0"/>
                  </a:moveTo>
                  <a:lnTo>
                    <a:pt x="107" y="80"/>
                  </a:lnTo>
                  <a:cubicBezTo>
                    <a:pt x="214" y="134"/>
                    <a:pt x="294" y="214"/>
                    <a:pt x="374" y="293"/>
                  </a:cubicBezTo>
                  <a:cubicBezTo>
                    <a:pt x="480" y="400"/>
                    <a:pt x="587" y="507"/>
                    <a:pt x="667" y="613"/>
                  </a:cubicBezTo>
                  <a:cubicBezTo>
                    <a:pt x="773" y="746"/>
                    <a:pt x="880" y="906"/>
                    <a:pt x="987" y="1040"/>
                  </a:cubicBezTo>
                  <a:cubicBezTo>
                    <a:pt x="1067" y="1199"/>
                    <a:pt x="1173" y="1359"/>
                    <a:pt x="1253" y="1493"/>
                  </a:cubicBezTo>
                  <a:lnTo>
                    <a:pt x="1493" y="1919"/>
                  </a:lnTo>
                  <a:cubicBezTo>
                    <a:pt x="1653" y="2159"/>
                    <a:pt x="1759" y="2319"/>
                    <a:pt x="1759" y="2319"/>
                  </a:cubicBezTo>
                  <a:cubicBezTo>
                    <a:pt x="1759" y="2159"/>
                    <a:pt x="1733" y="1999"/>
                    <a:pt x="1679" y="1839"/>
                  </a:cubicBezTo>
                  <a:cubicBezTo>
                    <a:pt x="1599" y="1493"/>
                    <a:pt x="1440" y="1173"/>
                    <a:pt x="1253" y="880"/>
                  </a:cubicBezTo>
                  <a:cubicBezTo>
                    <a:pt x="1147" y="693"/>
                    <a:pt x="1040" y="560"/>
                    <a:pt x="880" y="427"/>
                  </a:cubicBezTo>
                  <a:cubicBezTo>
                    <a:pt x="773" y="293"/>
                    <a:pt x="640" y="214"/>
                    <a:pt x="480" y="134"/>
                  </a:cubicBezTo>
                  <a:cubicBezTo>
                    <a:pt x="374" y="54"/>
                    <a:pt x="267" y="27"/>
                    <a:pt x="134"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207" name="Google Shape;207;p8"/>
            <p:cNvSpPr/>
            <p:nvPr/>
          </p:nvSpPr>
          <p:spPr>
            <a:xfrm>
              <a:off x="5806952" y="796013"/>
              <a:ext cx="207873" cy="174489"/>
            </a:xfrm>
            <a:custGeom>
              <a:avLst/>
              <a:gdLst/>
              <a:ahLst/>
              <a:cxnLst/>
              <a:rect l="l" t="t" r="r" b="b"/>
              <a:pathLst>
                <a:path w="5436" h="4563" extrusionOk="0">
                  <a:moveTo>
                    <a:pt x="3630" y="0"/>
                  </a:moveTo>
                  <a:cubicBezTo>
                    <a:pt x="3105" y="0"/>
                    <a:pt x="2677" y="348"/>
                    <a:pt x="2238" y="888"/>
                  </a:cubicBezTo>
                  <a:cubicBezTo>
                    <a:pt x="1652" y="1687"/>
                    <a:pt x="0" y="3179"/>
                    <a:pt x="719" y="4112"/>
                  </a:cubicBezTo>
                  <a:cubicBezTo>
                    <a:pt x="971" y="4429"/>
                    <a:pt x="1233" y="4563"/>
                    <a:pt x="1501" y="4563"/>
                  </a:cubicBezTo>
                  <a:cubicBezTo>
                    <a:pt x="2856" y="4563"/>
                    <a:pt x="4368" y="1164"/>
                    <a:pt x="5436" y="808"/>
                  </a:cubicBezTo>
                  <a:lnTo>
                    <a:pt x="4663" y="381"/>
                  </a:lnTo>
                  <a:cubicBezTo>
                    <a:pt x="4272" y="117"/>
                    <a:pt x="3934" y="0"/>
                    <a:pt x="363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208" name="Google Shape;208;p8"/>
            <p:cNvSpPr/>
            <p:nvPr/>
          </p:nvSpPr>
          <p:spPr>
            <a:xfrm>
              <a:off x="5885382" y="826873"/>
              <a:ext cx="69329" cy="68297"/>
            </a:xfrm>
            <a:custGeom>
              <a:avLst/>
              <a:gdLst/>
              <a:ahLst/>
              <a:cxnLst/>
              <a:rect l="l" t="t" r="r" b="b"/>
              <a:pathLst>
                <a:path w="1813" h="1786" extrusionOk="0">
                  <a:moveTo>
                    <a:pt x="1813" y="1"/>
                  </a:moveTo>
                  <a:lnTo>
                    <a:pt x="1813" y="1"/>
                  </a:lnTo>
                  <a:cubicBezTo>
                    <a:pt x="1679" y="81"/>
                    <a:pt x="1573" y="134"/>
                    <a:pt x="1440" y="214"/>
                  </a:cubicBezTo>
                  <a:cubicBezTo>
                    <a:pt x="1200" y="400"/>
                    <a:pt x="987" y="587"/>
                    <a:pt x="773" y="773"/>
                  </a:cubicBezTo>
                  <a:cubicBezTo>
                    <a:pt x="587" y="987"/>
                    <a:pt x="400" y="1200"/>
                    <a:pt x="214" y="1440"/>
                  </a:cubicBezTo>
                  <a:cubicBezTo>
                    <a:pt x="134" y="1546"/>
                    <a:pt x="81" y="1679"/>
                    <a:pt x="1" y="1786"/>
                  </a:cubicBezTo>
                  <a:cubicBezTo>
                    <a:pt x="134" y="1733"/>
                    <a:pt x="241" y="1653"/>
                    <a:pt x="347" y="1573"/>
                  </a:cubicBezTo>
                  <a:cubicBezTo>
                    <a:pt x="587" y="1413"/>
                    <a:pt x="800" y="1226"/>
                    <a:pt x="1013" y="1013"/>
                  </a:cubicBezTo>
                  <a:cubicBezTo>
                    <a:pt x="1147" y="907"/>
                    <a:pt x="1253" y="800"/>
                    <a:pt x="1333" y="667"/>
                  </a:cubicBezTo>
                  <a:cubicBezTo>
                    <a:pt x="1440" y="560"/>
                    <a:pt x="1520" y="454"/>
                    <a:pt x="1599" y="347"/>
                  </a:cubicBezTo>
                  <a:cubicBezTo>
                    <a:pt x="1679" y="241"/>
                    <a:pt x="1759" y="134"/>
                    <a:pt x="1813"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209" name="Google Shape;209;p8"/>
            <p:cNvSpPr/>
            <p:nvPr/>
          </p:nvSpPr>
          <p:spPr>
            <a:xfrm>
              <a:off x="6696447" y="835400"/>
              <a:ext cx="174298" cy="204966"/>
            </a:xfrm>
            <a:custGeom>
              <a:avLst/>
              <a:gdLst/>
              <a:ahLst/>
              <a:cxnLst/>
              <a:rect l="l" t="t" r="r" b="b"/>
              <a:pathLst>
                <a:path w="4558" h="5360" extrusionOk="0">
                  <a:moveTo>
                    <a:pt x="1831" y="0"/>
                  </a:moveTo>
                  <a:cubicBezTo>
                    <a:pt x="1613" y="0"/>
                    <a:pt x="1340" y="71"/>
                    <a:pt x="987" y="231"/>
                  </a:cubicBezTo>
                  <a:cubicBezTo>
                    <a:pt x="614" y="444"/>
                    <a:pt x="294" y="710"/>
                    <a:pt x="1" y="1003"/>
                  </a:cubicBezTo>
                  <a:lnTo>
                    <a:pt x="2506" y="5134"/>
                  </a:lnTo>
                  <a:cubicBezTo>
                    <a:pt x="2752" y="5288"/>
                    <a:pt x="3026" y="5359"/>
                    <a:pt x="3290" y="5359"/>
                  </a:cubicBezTo>
                  <a:cubicBezTo>
                    <a:pt x="3939" y="5359"/>
                    <a:pt x="4531" y="4928"/>
                    <a:pt x="4531" y="4228"/>
                  </a:cubicBezTo>
                  <a:cubicBezTo>
                    <a:pt x="4557" y="3268"/>
                    <a:pt x="3385" y="2149"/>
                    <a:pt x="3012" y="1323"/>
                  </a:cubicBezTo>
                  <a:cubicBezTo>
                    <a:pt x="2637" y="574"/>
                    <a:pt x="2452" y="0"/>
                    <a:pt x="1831"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210" name="Google Shape;210;p8"/>
            <p:cNvSpPr/>
            <p:nvPr/>
          </p:nvSpPr>
          <p:spPr>
            <a:xfrm>
              <a:off x="6747421" y="865609"/>
              <a:ext cx="88679" cy="123324"/>
            </a:xfrm>
            <a:custGeom>
              <a:avLst/>
              <a:gdLst/>
              <a:ahLst/>
              <a:cxnLst/>
              <a:rect l="l" t="t" r="r" b="b"/>
              <a:pathLst>
                <a:path w="2319" h="3225" extrusionOk="0">
                  <a:moveTo>
                    <a:pt x="0" y="0"/>
                  </a:moveTo>
                  <a:lnTo>
                    <a:pt x="0" y="0"/>
                  </a:lnTo>
                  <a:cubicBezTo>
                    <a:pt x="80" y="187"/>
                    <a:pt x="160" y="373"/>
                    <a:pt x="267" y="560"/>
                  </a:cubicBezTo>
                  <a:cubicBezTo>
                    <a:pt x="347" y="746"/>
                    <a:pt x="453" y="933"/>
                    <a:pt x="586" y="1119"/>
                  </a:cubicBezTo>
                  <a:cubicBezTo>
                    <a:pt x="720" y="1306"/>
                    <a:pt x="853" y="1519"/>
                    <a:pt x="1013" y="1706"/>
                  </a:cubicBezTo>
                  <a:cubicBezTo>
                    <a:pt x="1173" y="1919"/>
                    <a:pt x="1332" y="2105"/>
                    <a:pt x="1466" y="2292"/>
                  </a:cubicBezTo>
                  <a:lnTo>
                    <a:pt x="1892" y="2771"/>
                  </a:lnTo>
                  <a:cubicBezTo>
                    <a:pt x="2025" y="2931"/>
                    <a:pt x="2158" y="3091"/>
                    <a:pt x="2318" y="3224"/>
                  </a:cubicBezTo>
                  <a:cubicBezTo>
                    <a:pt x="2238" y="3038"/>
                    <a:pt x="2132" y="2851"/>
                    <a:pt x="2025" y="2665"/>
                  </a:cubicBezTo>
                  <a:cubicBezTo>
                    <a:pt x="1945" y="2478"/>
                    <a:pt x="1812" y="2292"/>
                    <a:pt x="1705" y="2132"/>
                  </a:cubicBezTo>
                  <a:cubicBezTo>
                    <a:pt x="1572" y="1919"/>
                    <a:pt x="1412" y="1732"/>
                    <a:pt x="1279" y="1519"/>
                  </a:cubicBezTo>
                  <a:cubicBezTo>
                    <a:pt x="1119" y="1333"/>
                    <a:pt x="986" y="1146"/>
                    <a:pt x="826" y="960"/>
                  </a:cubicBezTo>
                  <a:cubicBezTo>
                    <a:pt x="746" y="880"/>
                    <a:pt x="666" y="800"/>
                    <a:pt x="613" y="720"/>
                  </a:cubicBezTo>
                  <a:cubicBezTo>
                    <a:pt x="560" y="613"/>
                    <a:pt x="480" y="533"/>
                    <a:pt x="426" y="480"/>
                  </a:cubicBezTo>
                  <a:cubicBezTo>
                    <a:pt x="293" y="293"/>
                    <a:pt x="160" y="160"/>
                    <a:pt x="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211" name="Google Shape;211;p8"/>
            <p:cNvSpPr/>
            <p:nvPr/>
          </p:nvSpPr>
          <p:spPr>
            <a:xfrm>
              <a:off x="5927178" y="1669523"/>
              <a:ext cx="695968" cy="669506"/>
            </a:xfrm>
            <a:custGeom>
              <a:avLst/>
              <a:gdLst/>
              <a:ahLst/>
              <a:cxnLst/>
              <a:rect l="l" t="t" r="r" b="b"/>
              <a:pathLst>
                <a:path w="18200" h="17508" extrusionOk="0">
                  <a:moveTo>
                    <a:pt x="9240" y="1"/>
                  </a:moveTo>
                  <a:cubicBezTo>
                    <a:pt x="7887" y="1"/>
                    <a:pt x="6528" y="67"/>
                    <a:pt x="5196" y="107"/>
                  </a:cubicBezTo>
                  <a:cubicBezTo>
                    <a:pt x="4157" y="134"/>
                    <a:pt x="2825" y="214"/>
                    <a:pt x="1945" y="907"/>
                  </a:cubicBezTo>
                  <a:cubicBezTo>
                    <a:pt x="1039" y="1626"/>
                    <a:pt x="933" y="2879"/>
                    <a:pt x="746" y="3864"/>
                  </a:cubicBezTo>
                  <a:cubicBezTo>
                    <a:pt x="533" y="5410"/>
                    <a:pt x="400" y="6982"/>
                    <a:pt x="347" y="8527"/>
                  </a:cubicBezTo>
                  <a:cubicBezTo>
                    <a:pt x="320" y="9913"/>
                    <a:pt x="347" y="11565"/>
                    <a:pt x="0" y="12871"/>
                  </a:cubicBezTo>
                  <a:lnTo>
                    <a:pt x="3837" y="17374"/>
                  </a:lnTo>
                  <a:cubicBezTo>
                    <a:pt x="4020" y="17372"/>
                    <a:pt x="4202" y="17371"/>
                    <a:pt x="4384" y="17371"/>
                  </a:cubicBezTo>
                  <a:cubicBezTo>
                    <a:pt x="6569" y="17371"/>
                    <a:pt x="8732" y="17507"/>
                    <a:pt x="10872" y="17507"/>
                  </a:cubicBezTo>
                  <a:cubicBezTo>
                    <a:pt x="12657" y="17480"/>
                    <a:pt x="14842" y="17454"/>
                    <a:pt x="16201" y="16148"/>
                  </a:cubicBezTo>
                  <a:cubicBezTo>
                    <a:pt x="17320" y="15029"/>
                    <a:pt x="18013" y="13537"/>
                    <a:pt x="18093" y="11938"/>
                  </a:cubicBezTo>
                  <a:cubicBezTo>
                    <a:pt x="18199" y="10100"/>
                    <a:pt x="18013" y="8234"/>
                    <a:pt x="17906" y="6396"/>
                  </a:cubicBezTo>
                  <a:cubicBezTo>
                    <a:pt x="17826" y="5143"/>
                    <a:pt x="17906" y="3651"/>
                    <a:pt x="17453" y="2479"/>
                  </a:cubicBezTo>
                  <a:cubicBezTo>
                    <a:pt x="16787" y="720"/>
                    <a:pt x="14842" y="560"/>
                    <a:pt x="13243" y="294"/>
                  </a:cubicBezTo>
                  <a:cubicBezTo>
                    <a:pt x="11938" y="67"/>
                    <a:pt x="10592" y="1"/>
                    <a:pt x="924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212" name="Google Shape;212;p8"/>
            <p:cNvSpPr/>
            <p:nvPr/>
          </p:nvSpPr>
          <p:spPr>
            <a:xfrm>
              <a:off x="5770931" y="803317"/>
              <a:ext cx="1073397" cy="1046629"/>
            </a:xfrm>
            <a:custGeom>
              <a:avLst/>
              <a:gdLst/>
              <a:ahLst/>
              <a:cxnLst/>
              <a:rect l="l" t="t" r="r" b="b"/>
              <a:pathLst>
                <a:path w="28070" h="27370" extrusionOk="0">
                  <a:moveTo>
                    <a:pt x="16580" y="1"/>
                  </a:moveTo>
                  <a:cubicBezTo>
                    <a:pt x="13202" y="1"/>
                    <a:pt x="9749" y="925"/>
                    <a:pt x="6964" y="2695"/>
                  </a:cubicBezTo>
                  <a:cubicBezTo>
                    <a:pt x="3100" y="5200"/>
                    <a:pt x="1955" y="9063"/>
                    <a:pt x="2514" y="13513"/>
                  </a:cubicBezTo>
                  <a:cubicBezTo>
                    <a:pt x="0" y="13513"/>
                    <a:pt x="62" y="17731"/>
                    <a:pt x="3587" y="17731"/>
                  </a:cubicBezTo>
                  <a:cubicBezTo>
                    <a:pt x="3872" y="17731"/>
                    <a:pt x="4181" y="17703"/>
                    <a:pt x="4513" y="17643"/>
                  </a:cubicBezTo>
                  <a:cubicBezTo>
                    <a:pt x="6005" y="20654"/>
                    <a:pt x="10002" y="22013"/>
                    <a:pt x="12187" y="22093"/>
                  </a:cubicBezTo>
                  <a:lnTo>
                    <a:pt x="12187" y="22546"/>
                  </a:lnTo>
                  <a:cubicBezTo>
                    <a:pt x="12187" y="22546"/>
                    <a:pt x="11973" y="24944"/>
                    <a:pt x="11334" y="25371"/>
                  </a:cubicBezTo>
                  <a:lnTo>
                    <a:pt x="13119" y="27369"/>
                  </a:lnTo>
                  <a:cubicBezTo>
                    <a:pt x="14824" y="27236"/>
                    <a:pt x="14958" y="27156"/>
                    <a:pt x="14904" y="25584"/>
                  </a:cubicBezTo>
                  <a:cubicBezTo>
                    <a:pt x="14824" y="24811"/>
                    <a:pt x="15144" y="22493"/>
                    <a:pt x="15144" y="22493"/>
                  </a:cubicBezTo>
                  <a:cubicBezTo>
                    <a:pt x="15144" y="22493"/>
                    <a:pt x="16103" y="22386"/>
                    <a:pt x="16930" y="22333"/>
                  </a:cubicBezTo>
                  <a:cubicBezTo>
                    <a:pt x="17756" y="22253"/>
                    <a:pt x="18555" y="22040"/>
                    <a:pt x="19328" y="21720"/>
                  </a:cubicBezTo>
                  <a:cubicBezTo>
                    <a:pt x="21006" y="21107"/>
                    <a:pt x="22472" y="20042"/>
                    <a:pt x="23618" y="18709"/>
                  </a:cubicBezTo>
                  <a:cubicBezTo>
                    <a:pt x="23828" y="18821"/>
                    <a:pt x="24056" y="18871"/>
                    <a:pt x="24292" y="18871"/>
                  </a:cubicBezTo>
                  <a:cubicBezTo>
                    <a:pt x="25972" y="18871"/>
                    <a:pt x="28069" y="16314"/>
                    <a:pt x="27135" y="15005"/>
                  </a:cubicBezTo>
                  <a:cubicBezTo>
                    <a:pt x="26762" y="14497"/>
                    <a:pt x="26368" y="14301"/>
                    <a:pt x="25918" y="14301"/>
                  </a:cubicBezTo>
                  <a:cubicBezTo>
                    <a:pt x="25660" y="14301"/>
                    <a:pt x="25384" y="14366"/>
                    <a:pt x="25083" y="14473"/>
                  </a:cubicBezTo>
                  <a:cubicBezTo>
                    <a:pt x="25083" y="14473"/>
                    <a:pt x="25856" y="12368"/>
                    <a:pt x="26069" y="11701"/>
                  </a:cubicBezTo>
                  <a:cubicBezTo>
                    <a:pt x="26575" y="10076"/>
                    <a:pt x="27268" y="7625"/>
                    <a:pt x="26762" y="5919"/>
                  </a:cubicBezTo>
                  <a:cubicBezTo>
                    <a:pt x="26415" y="4773"/>
                    <a:pt x="24923" y="3761"/>
                    <a:pt x="24124" y="2855"/>
                  </a:cubicBezTo>
                  <a:cubicBezTo>
                    <a:pt x="23085" y="1549"/>
                    <a:pt x="21619" y="643"/>
                    <a:pt x="19967" y="324"/>
                  </a:cubicBezTo>
                  <a:cubicBezTo>
                    <a:pt x="18866" y="107"/>
                    <a:pt x="17727" y="1"/>
                    <a:pt x="16580" y="1"/>
                  </a:cubicBezTo>
                  <a:close/>
                </a:path>
              </a:pathLst>
            </a:custGeom>
            <a:solidFill>
              <a:srgbClr val="F3D5C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213" name="Google Shape;213;p8"/>
            <p:cNvSpPr/>
            <p:nvPr/>
          </p:nvSpPr>
          <p:spPr>
            <a:xfrm>
              <a:off x="6695453" y="1415803"/>
              <a:ext cx="75409" cy="66270"/>
            </a:xfrm>
            <a:custGeom>
              <a:avLst/>
              <a:gdLst/>
              <a:ahLst/>
              <a:cxnLst/>
              <a:rect l="l" t="t" r="r" b="b"/>
              <a:pathLst>
                <a:path w="1972" h="1733" extrusionOk="0">
                  <a:moveTo>
                    <a:pt x="1492" y="1"/>
                  </a:moveTo>
                  <a:lnTo>
                    <a:pt x="1279" y="54"/>
                  </a:lnTo>
                  <a:cubicBezTo>
                    <a:pt x="1199" y="81"/>
                    <a:pt x="1119" y="108"/>
                    <a:pt x="1039" y="134"/>
                  </a:cubicBezTo>
                  <a:cubicBezTo>
                    <a:pt x="959" y="161"/>
                    <a:pt x="879" y="188"/>
                    <a:pt x="800" y="241"/>
                  </a:cubicBezTo>
                  <a:lnTo>
                    <a:pt x="586" y="401"/>
                  </a:lnTo>
                  <a:lnTo>
                    <a:pt x="373" y="614"/>
                  </a:lnTo>
                  <a:cubicBezTo>
                    <a:pt x="320" y="694"/>
                    <a:pt x="267" y="747"/>
                    <a:pt x="240" y="827"/>
                  </a:cubicBezTo>
                  <a:cubicBezTo>
                    <a:pt x="187" y="907"/>
                    <a:pt x="133" y="987"/>
                    <a:pt x="107" y="1067"/>
                  </a:cubicBezTo>
                  <a:cubicBezTo>
                    <a:pt x="80" y="1147"/>
                    <a:pt x="53" y="1227"/>
                    <a:pt x="53" y="1280"/>
                  </a:cubicBezTo>
                  <a:cubicBezTo>
                    <a:pt x="27" y="1387"/>
                    <a:pt x="0" y="1493"/>
                    <a:pt x="27" y="1626"/>
                  </a:cubicBezTo>
                  <a:lnTo>
                    <a:pt x="27" y="1733"/>
                  </a:lnTo>
                  <a:cubicBezTo>
                    <a:pt x="27" y="1733"/>
                    <a:pt x="53" y="1706"/>
                    <a:pt x="80" y="1600"/>
                  </a:cubicBezTo>
                  <a:cubicBezTo>
                    <a:pt x="133" y="1520"/>
                    <a:pt x="160" y="1413"/>
                    <a:pt x="240" y="1333"/>
                  </a:cubicBezTo>
                  <a:cubicBezTo>
                    <a:pt x="267" y="1280"/>
                    <a:pt x="293" y="1227"/>
                    <a:pt x="347" y="1147"/>
                  </a:cubicBezTo>
                  <a:cubicBezTo>
                    <a:pt x="373" y="1093"/>
                    <a:pt x="427" y="1040"/>
                    <a:pt x="453" y="987"/>
                  </a:cubicBezTo>
                  <a:cubicBezTo>
                    <a:pt x="506" y="934"/>
                    <a:pt x="560" y="854"/>
                    <a:pt x="613" y="800"/>
                  </a:cubicBezTo>
                  <a:lnTo>
                    <a:pt x="800" y="640"/>
                  </a:lnTo>
                  <a:cubicBezTo>
                    <a:pt x="906" y="561"/>
                    <a:pt x="1039" y="454"/>
                    <a:pt x="1173" y="374"/>
                  </a:cubicBezTo>
                  <a:cubicBezTo>
                    <a:pt x="1226" y="347"/>
                    <a:pt x="1306" y="294"/>
                    <a:pt x="1359" y="267"/>
                  </a:cubicBezTo>
                  <a:lnTo>
                    <a:pt x="1546" y="188"/>
                  </a:lnTo>
                  <a:cubicBezTo>
                    <a:pt x="1679" y="134"/>
                    <a:pt x="1759" y="108"/>
                    <a:pt x="1839" y="81"/>
                  </a:cubicBezTo>
                  <a:lnTo>
                    <a:pt x="1972" y="28"/>
                  </a:lnTo>
                  <a:lnTo>
                    <a:pt x="1839" y="1"/>
                  </a:lnTo>
                  <a:close/>
                </a:path>
              </a:pathLst>
            </a:custGeom>
            <a:solidFill>
              <a:srgbClr val="E3988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214" name="Google Shape;214;p8"/>
            <p:cNvSpPr/>
            <p:nvPr/>
          </p:nvSpPr>
          <p:spPr>
            <a:xfrm>
              <a:off x="5830355" y="1364867"/>
              <a:ext cx="74415" cy="75448"/>
            </a:xfrm>
            <a:custGeom>
              <a:avLst/>
              <a:gdLst/>
              <a:ahLst/>
              <a:cxnLst/>
              <a:rect l="l" t="t" r="r" b="b"/>
              <a:pathLst>
                <a:path w="1946" h="1973" extrusionOk="0">
                  <a:moveTo>
                    <a:pt x="1" y="1"/>
                  </a:moveTo>
                  <a:lnTo>
                    <a:pt x="134" y="54"/>
                  </a:lnTo>
                  <a:lnTo>
                    <a:pt x="267" y="107"/>
                  </a:lnTo>
                  <a:cubicBezTo>
                    <a:pt x="321" y="134"/>
                    <a:pt x="374" y="161"/>
                    <a:pt x="427" y="214"/>
                  </a:cubicBezTo>
                  <a:cubicBezTo>
                    <a:pt x="480" y="241"/>
                    <a:pt x="534" y="294"/>
                    <a:pt x="587" y="320"/>
                  </a:cubicBezTo>
                  <a:cubicBezTo>
                    <a:pt x="640" y="374"/>
                    <a:pt x="720" y="400"/>
                    <a:pt x="747" y="454"/>
                  </a:cubicBezTo>
                  <a:cubicBezTo>
                    <a:pt x="827" y="507"/>
                    <a:pt x="880" y="560"/>
                    <a:pt x="933" y="640"/>
                  </a:cubicBezTo>
                  <a:lnTo>
                    <a:pt x="1093" y="827"/>
                  </a:lnTo>
                  <a:cubicBezTo>
                    <a:pt x="1200" y="960"/>
                    <a:pt x="1307" y="1093"/>
                    <a:pt x="1413" y="1226"/>
                  </a:cubicBezTo>
                  <a:cubicBezTo>
                    <a:pt x="1440" y="1306"/>
                    <a:pt x="1493" y="1360"/>
                    <a:pt x="1546" y="1413"/>
                  </a:cubicBezTo>
                  <a:cubicBezTo>
                    <a:pt x="1573" y="1493"/>
                    <a:pt x="1626" y="1546"/>
                    <a:pt x="1653" y="1599"/>
                  </a:cubicBezTo>
                  <a:cubicBezTo>
                    <a:pt x="1759" y="1733"/>
                    <a:pt x="1839" y="1839"/>
                    <a:pt x="1946" y="1972"/>
                  </a:cubicBezTo>
                  <a:cubicBezTo>
                    <a:pt x="1919" y="1813"/>
                    <a:pt x="1893" y="1653"/>
                    <a:pt x="1839" y="1520"/>
                  </a:cubicBezTo>
                  <a:cubicBezTo>
                    <a:pt x="1786" y="1360"/>
                    <a:pt x="1733" y="1226"/>
                    <a:pt x="1653" y="1093"/>
                  </a:cubicBezTo>
                  <a:cubicBezTo>
                    <a:pt x="1600" y="987"/>
                    <a:pt x="1573" y="907"/>
                    <a:pt x="1520" y="853"/>
                  </a:cubicBezTo>
                  <a:lnTo>
                    <a:pt x="1360" y="614"/>
                  </a:lnTo>
                  <a:cubicBezTo>
                    <a:pt x="1280" y="534"/>
                    <a:pt x="1227" y="480"/>
                    <a:pt x="1147" y="400"/>
                  </a:cubicBezTo>
                  <a:cubicBezTo>
                    <a:pt x="1093" y="347"/>
                    <a:pt x="1013" y="267"/>
                    <a:pt x="933" y="241"/>
                  </a:cubicBezTo>
                  <a:cubicBezTo>
                    <a:pt x="854" y="187"/>
                    <a:pt x="774" y="134"/>
                    <a:pt x="694" y="107"/>
                  </a:cubicBezTo>
                  <a:cubicBezTo>
                    <a:pt x="614" y="81"/>
                    <a:pt x="534" y="54"/>
                    <a:pt x="480" y="27"/>
                  </a:cubicBezTo>
                  <a:cubicBezTo>
                    <a:pt x="401" y="1"/>
                    <a:pt x="347" y="1"/>
                    <a:pt x="294" y="1"/>
                  </a:cubicBezTo>
                  <a:close/>
                </a:path>
              </a:pathLst>
            </a:custGeom>
            <a:solidFill>
              <a:srgbClr val="E3988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215" name="Google Shape;215;p8"/>
            <p:cNvSpPr/>
            <p:nvPr/>
          </p:nvSpPr>
          <p:spPr>
            <a:xfrm>
              <a:off x="5801828" y="737621"/>
              <a:ext cx="1020014" cy="661323"/>
            </a:xfrm>
            <a:custGeom>
              <a:avLst/>
              <a:gdLst/>
              <a:ahLst/>
              <a:cxnLst/>
              <a:rect l="l" t="t" r="r" b="b"/>
              <a:pathLst>
                <a:path w="26674" h="17294" extrusionOk="0">
                  <a:moveTo>
                    <a:pt x="12837" y="1"/>
                  </a:moveTo>
                  <a:cubicBezTo>
                    <a:pt x="12060" y="1"/>
                    <a:pt x="11276" y="90"/>
                    <a:pt x="10526" y="283"/>
                  </a:cubicBezTo>
                  <a:cubicBezTo>
                    <a:pt x="8341" y="869"/>
                    <a:pt x="6769" y="1189"/>
                    <a:pt x="4877" y="2361"/>
                  </a:cubicBezTo>
                  <a:cubicBezTo>
                    <a:pt x="3385" y="3294"/>
                    <a:pt x="2186" y="4600"/>
                    <a:pt x="1360" y="6172"/>
                  </a:cubicBezTo>
                  <a:cubicBezTo>
                    <a:pt x="427" y="7984"/>
                    <a:pt x="1" y="10062"/>
                    <a:pt x="161" y="12114"/>
                  </a:cubicBezTo>
                  <a:cubicBezTo>
                    <a:pt x="267" y="13206"/>
                    <a:pt x="560" y="14299"/>
                    <a:pt x="1040" y="15285"/>
                  </a:cubicBezTo>
                  <a:cubicBezTo>
                    <a:pt x="1062" y="15329"/>
                    <a:pt x="1341" y="15868"/>
                    <a:pt x="1694" y="15868"/>
                  </a:cubicBezTo>
                  <a:cubicBezTo>
                    <a:pt x="1766" y="15868"/>
                    <a:pt x="1842" y="15845"/>
                    <a:pt x="1919" y="15791"/>
                  </a:cubicBezTo>
                  <a:cubicBezTo>
                    <a:pt x="2319" y="15524"/>
                    <a:pt x="2479" y="13712"/>
                    <a:pt x="2079" y="12886"/>
                  </a:cubicBezTo>
                  <a:cubicBezTo>
                    <a:pt x="3518" y="12620"/>
                    <a:pt x="4211" y="11288"/>
                    <a:pt x="4611" y="10009"/>
                  </a:cubicBezTo>
                  <a:cubicBezTo>
                    <a:pt x="4904" y="8970"/>
                    <a:pt x="5330" y="8010"/>
                    <a:pt x="5570" y="6971"/>
                  </a:cubicBezTo>
                  <a:cubicBezTo>
                    <a:pt x="5756" y="6412"/>
                    <a:pt x="5730" y="5852"/>
                    <a:pt x="5836" y="5292"/>
                  </a:cubicBezTo>
                  <a:cubicBezTo>
                    <a:pt x="7542" y="5292"/>
                    <a:pt x="9593" y="5159"/>
                    <a:pt x="11219" y="4653"/>
                  </a:cubicBezTo>
                  <a:cubicBezTo>
                    <a:pt x="11991" y="4440"/>
                    <a:pt x="12711" y="4173"/>
                    <a:pt x="13404" y="3827"/>
                  </a:cubicBezTo>
                  <a:cubicBezTo>
                    <a:pt x="13937" y="3534"/>
                    <a:pt x="15029" y="2868"/>
                    <a:pt x="15349" y="2335"/>
                  </a:cubicBezTo>
                  <a:cubicBezTo>
                    <a:pt x="15748" y="2868"/>
                    <a:pt x="16201" y="3374"/>
                    <a:pt x="16708" y="3827"/>
                  </a:cubicBezTo>
                  <a:cubicBezTo>
                    <a:pt x="17640" y="4680"/>
                    <a:pt x="18626" y="5452"/>
                    <a:pt x="19692" y="6118"/>
                  </a:cubicBezTo>
                  <a:cubicBezTo>
                    <a:pt x="20571" y="6651"/>
                    <a:pt x="23343" y="7344"/>
                    <a:pt x="23369" y="7371"/>
                  </a:cubicBezTo>
                  <a:cubicBezTo>
                    <a:pt x="23396" y="7397"/>
                    <a:pt x="23449" y="10408"/>
                    <a:pt x="23556" y="11687"/>
                  </a:cubicBezTo>
                  <a:cubicBezTo>
                    <a:pt x="23609" y="12380"/>
                    <a:pt x="23689" y="13073"/>
                    <a:pt x="23822" y="13739"/>
                  </a:cubicBezTo>
                  <a:cubicBezTo>
                    <a:pt x="23982" y="14165"/>
                    <a:pt x="24115" y="14645"/>
                    <a:pt x="24195" y="15098"/>
                  </a:cubicBezTo>
                  <a:cubicBezTo>
                    <a:pt x="24195" y="15418"/>
                    <a:pt x="22943" y="17096"/>
                    <a:pt x="23822" y="17283"/>
                  </a:cubicBezTo>
                  <a:cubicBezTo>
                    <a:pt x="23852" y="17290"/>
                    <a:pt x="23880" y="17293"/>
                    <a:pt x="23907" y="17293"/>
                  </a:cubicBezTo>
                  <a:cubicBezTo>
                    <a:pt x="24280" y="17293"/>
                    <a:pt x="24321" y="16631"/>
                    <a:pt x="24595" y="16457"/>
                  </a:cubicBezTo>
                  <a:cubicBezTo>
                    <a:pt x="24941" y="16324"/>
                    <a:pt x="25261" y="16217"/>
                    <a:pt x="25634" y="16137"/>
                  </a:cubicBezTo>
                  <a:cubicBezTo>
                    <a:pt x="25927" y="15897"/>
                    <a:pt x="26194" y="14459"/>
                    <a:pt x="26300" y="14032"/>
                  </a:cubicBezTo>
                  <a:cubicBezTo>
                    <a:pt x="26673" y="12727"/>
                    <a:pt x="26673" y="12727"/>
                    <a:pt x="26673" y="11581"/>
                  </a:cubicBezTo>
                  <a:cubicBezTo>
                    <a:pt x="26673" y="9316"/>
                    <a:pt x="26513" y="7024"/>
                    <a:pt x="25234" y="5079"/>
                  </a:cubicBezTo>
                  <a:cubicBezTo>
                    <a:pt x="23902" y="3081"/>
                    <a:pt x="22090" y="2228"/>
                    <a:pt x="19932" y="1322"/>
                  </a:cubicBezTo>
                  <a:cubicBezTo>
                    <a:pt x="18786" y="896"/>
                    <a:pt x="17880" y="470"/>
                    <a:pt x="16654" y="470"/>
                  </a:cubicBezTo>
                  <a:cubicBezTo>
                    <a:pt x="16293" y="470"/>
                    <a:pt x="15768" y="537"/>
                    <a:pt x="15313" y="537"/>
                  </a:cubicBezTo>
                  <a:cubicBezTo>
                    <a:pt x="15131" y="537"/>
                    <a:pt x="14961" y="527"/>
                    <a:pt x="14816" y="496"/>
                  </a:cubicBezTo>
                  <a:cubicBezTo>
                    <a:pt x="14336" y="390"/>
                    <a:pt x="13963" y="43"/>
                    <a:pt x="13404" y="17"/>
                  </a:cubicBezTo>
                  <a:cubicBezTo>
                    <a:pt x="13215" y="6"/>
                    <a:pt x="13026" y="1"/>
                    <a:pt x="12837"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216" name="Google Shape;216;p8"/>
            <p:cNvSpPr/>
            <p:nvPr/>
          </p:nvSpPr>
          <p:spPr>
            <a:xfrm>
              <a:off x="6323533" y="1200819"/>
              <a:ext cx="63211" cy="137358"/>
            </a:xfrm>
            <a:custGeom>
              <a:avLst/>
              <a:gdLst/>
              <a:ahLst/>
              <a:cxnLst/>
              <a:rect l="l" t="t" r="r" b="b"/>
              <a:pathLst>
                <a:path w="1653" h="3592" extrusionOk="0">
                  <a:moveTo>
                    <a:pt x="373" y="1"/>
                  </a:moveTo>
                  <a:cubicBezTo>
                    <a:pt x="373" y="134"/>
                    <a:pt x="373" y="267"/>
                    <a:pt x="347" y="374"/>
                  </a:cubicBezTo>
                  <a:lnTo>
                    <a:pt x="214" y="773"/>
                  </a:lnTo>
                  <a:cubicBezTo>
                    <a:pt x="187" y="907"/>
                    <a:pt x="134" y="1067"/>
                    <a:pt x="107" y="1200"/>
                  </a:cubicBezTo>
                  <a:lnTo>
                    <a:pt x="80" y="1413"/>
                  </a:lnTo>
                  <a:lnTo>
                    <a:pt x="80" y="1653"/>
                  </a:lnTo>
                  <a:cubicBezTo>
                    <a:pt x="134" y="1733"/>
                    <a:pt x="160" y="1839"/>
                    <a:pt x="187" y="1919"/>
                  </a:cubicBezTo>
                  <a:cubicBezTo>
                    <a:pt x="240" y="1999"/>
                    <a:pt x="294" y="2079"/>
                    <a:pt x="400" y="2159"/>
                  </a:cubicBezTo>
                  <a:cubicBezTo>
                    <a:pt x="427" y="2186"/>
                    <a:pt x="480" y="2212"/>
                    <a:pt x="533" y="2239"/>
                  </a:cubicBezTo>
                  <a:cubicBezTo>
                    <a:pt x="587" y="2239"/>
                    <a:pt x="640" y="2266"/>
                    <a:pt x="693" y="2266"/>
                  </a:cubicBezTo>
                  <a:cubicBezTo>
                    <a:pt x="773" y="2292"/>
                    <a:pt x="853" y="2292"/>
                    <a:pt x="933" y="2292"/>
                  </a:cubicBezTo>
                  <a:lnTo>
                    <a:pt x="1040" y="2319"/>
                  </a:lnTo>
                  <a:lnTo>
                    <a:pt x="1120" y="2346"/>
                  </a:lnTo>
                  <a:lnTo>
                    <a:pt x="1173" y="2399"/>
                  </a:lnTo>
                  <a:cubicBezTo>
                    <a:pt x="1200" y="2399"/>
                    <a:pt x="1226" y="2425"/>
                    <a:pt x="1253" y="2452"/>
                  </a:cubicBezTo>
                  <a:cubicBezTo>
                    <a:pt x="1253" y="2479"/>
                    <a:pt x="1279" y="2479"/>
                    <a:pt x="1279" y="2505"/>
                  </a:cubicBezTo>
                  <a:cubicBezTo>
                    <a:pt x="1306" y="2532"/>
                    <a:pt x="1333" y="2559"/>
                    <a:pt x="1333" y="2612"/>
                  </a:cubicBezTo>
                  <a:cubicBezTo>
                    <a:pt x="1359" y="2665"/>
                    <a:pt x="1386" y="2719"/>
                    <a:pt x="1386" y="2799"/>
                  </a:cubicBezTo>
                  <a:cubicBezTo>
                    <a:pt x="1386" y="2852"/>
                    <a:pt x="1386" y="2932"/>
                    <a:pt x="1359" y="2985"/>
                  </a:cubicBezTo>
                  <a:cubicBezTo>
                    <a:pt x="1359" y="3012"/>
                    <a:pt x="1359" y="3038"/>
                    <a:pt x="1333" y="3065"/>
                  </a:cubicBezTo>
                  <a:lnTo>
                    <a:pt x="1306" y="3118"/>
                  </a:lnTo>
                  <a:lnTo>
                    <a:pt x="1306" y="3145"/>
                  </a:lnTo>
                  <a:lnTo>
                    <a:pt x="1200" y="3225"/>
                  </a:lnTo>
                  <a:cubicBezTo>
                    <a:pt x="1173" y="3252"/>
                    <a:pt x="1173" y="3278"/>
                    <a:pt x="1146" y="3278"/>
                  </a:cubicBezTo>
                  <a:cubicBezTo>
                    <a:pt x="1066" y="3331"/>
                    <a:pt x="1013" y="3358"/>
                    <a:pt x="933" y="3385"/>
                  </a:cubicBezTo>
                  <a:cubicBezTo>
                    <a:pt x="800" y="3438"/>
                    <a:pt x="640" y="3465"/>
                    <a:pt x="480" y="3465"/>
                  </a:cubicBezTo>
                  <a:cubicBezTo>
                    <a:pt x="400" y="3478"/>
                    <a:pt x="320" y="3485"/>
                    <a:pt x="240" y="3485"/>
                  </a:cubicBezTo>
                  <a:cubicBezTo>
                    <a:pt x="160" y="3485"/>
                    <a:pt x="80" y="3478"/>
                    <a:pt x="0" y="3465"/>
                  </a:cubicBezTo>
                  <a:lnTo>
                    <a:pt x="0" y="3465"/>
                  </a:lnTo>
                  <a:cubicBezTo>
                    <a:pt x="80" y="3491"/>
                    <a:pt x="160" y="3518"/>
                    <a:pt x="240" y="3545"/>
                  </a:cubicBezTo>
                  <a:cubicBezTo>
                    <a:pt x="320" y="3545"/>
                    <a:pt x="400" y="3571"/>
                    <a:pt x="480" y="3571"/>
                  </a:cubicBezTo>
                  <a:cubicBezTo>
                    <a:pt x="573" y="3585"/>
                    <a:pt x="660" y="3591"/>
                    <a:pt x="747" y="3591"/>
                  </a:cubicBezTo>
                  <a:cubicBezTo>
                    <a:pt x="833" y="3591"/>
                    <a:pt x="920" y="3585"/>
                    <a:pt x="1013" y="3571"/>
                  </a:cubicBezTo>
                  <a:cubicBezTo>
                    <a:pt x="1093" y="3571"/>
                    <a:pt x="1173" y="3545"/>
                    <a:pt x="1279" y="3491"/>
                  </a:cubicBezTo>
                  <a:cubicBezTo>
                    <a:pt x="1306" y="3465"/>
                    <a:pt x="1359" y="3438"/>
                    <a:pt x="1386" y="3411"/>
                  </a:cubicBezTo>
                  <a:lnTo>
                    <a:pt x="1493" y="3331"/>
                  </a:lnTo>
                  <a:lnTo>
                    <a:pt x="1519" y="3305"/>
                  </a:lnTo>
                  <a:lnTo>
                    <a:pt x="1519" y="3278"/>
                  </a:lnTo>
                  <a:lnTo>
                    <a:pt x="1546" y="3225"/>
                  </a:lnTo>
                  <a:cubicBezTo>
                    <a:pt x="1573" y="3172"/>
                    <a:pt x="1599" y="3145"/>
                    <a:pt x="1626" y="3092"/>
                  </a:cubicBezTo>
                  <a:cubicBezTo>
                    <a:pt x="1652" y="2985"/>
                    <a:pt x="1652" y="2905"/>
                    <a:pt x="1652" y="2799"/>
                  </a:cubicBezTo>
                  <a:cubicBezTo>
                    <a:pt x="1652" y="2692"/>
                    <a:pt x="1626" y="2585"/>
                    <a:pt x="1599" y="2505"/>
                  </a:cubicBezTo>
                  <a:cubicBezTo>
                    <a:pt x="1573" y="2399"/>
                    <a:pt x="1519" y="2319"/>
                    <a:pt x="1439" y="2239"/>
                  </a:cubicBezTo>
                  <a:cubicBezTo>
                    <a:pt x="1413" y="2186"/>
                    <a:pt x="1386" y="2159"/>
                    <a:pt x="1333" y="2132"/>
                  </a:cubicBezTo>
                  <a:lnTo>
                    <a:pt x="1279" y="2106"/>
                  </a:lnTo>
                  <a:lnTo>
                    <a:pt x="1226" y="2106"/>
                  </a:lnTo>
                  <a:lnTo>
                    <a:pt x="1093" y="2052"/>
                  </a:lnTo>
                  <a:lnTo>
                    <a:pt x="960" y="2026"/>
                  </a:lnTo>
                  <a:lnTo>
                    <a:pt x="720" y="1999"/>
                  </a:lnTo>
                  <a:cubicBezTo>
                    <a:pt x="667" y="1999"/>
                    <a:pt x="640" y="1999"/>
                    <a:pt x="613" y="1973"/>
                  </a:cubicBezTo>
                  <a:cubicBezTo>
                    <a:pt x="587" y="1973"/>
                    <a:pt x="560" y="1973"/>
                    <a:pt x="560" y="1946"/>
                  </a:cubicBezTo>
                  <a:cubicBezTo>
                    <a:pt x="507" y="1919"/>
                    <a:pt x="480" y="1866"/>
                    <a:pt x="427" y="1813"/>
                  </a:cubicBezTo>
                  <a:lnTo>
                    <a:pt x="347" y="1626"/>
                  </a:lnTo>
                  <a:lnTo>
                    <a:pt x="320" y="1440"/>
                  </a:lnTo>
                  <a:lnTo>
                    <a:pt x="320" y="1226"/>
                  </a:lnTo>
                  <a:cubicBezTo>
                    <a:pt x="320" y="1093"/>
                    <a:pt x="347" y="960"/>
                    <a:pt x="347" y="827"/>
                  </a:cubicBezTo>
                  <a:cubicBezTo>
                    <a:pt x="373" y="694"/>
                    <a:pt x="400" y="560"/>
                    <a:pt x="400" y="427"/>
                  </a:cubicBezTo>
                  <a:lnTo>
                    <a:pt x="400" y="214"/>
                  </a:lnTo>
                  <a:cubicBezTo>
                    <a:pt x="400" y="134"/>
                    <a:pt x="373" y="54"/>
                    <a:pt x="373" y="1"/>
                  </a:cubicBezTo>
                  <a:close/>
                </a:path>
              </a:pathLst>
            </a:custGeom>
            <a:solidFill>
              <a:srgbClr val="E3988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217" name="Google Shape;217;p8"/>
            <p:cNvSpPr/>
            <p:nvPr/>
          </p:nvSpPr>
          <p:spPr>
            <a:xfrm>
              <a:off x="6115662" y="1171030"/>
              <a:ext cx="48947" cy="47226"/>
            </a:xfrm>
            <a:custGeom>
              <a:avLst/>
              <a:gdLst/>
              <a:ahLst/>
              <a:cxnLst/>
              <a:rect l="l" t="t" r="r" b="b"/>
              <a:pathLst>
                <a:path w="1280" h="1235" extrusionOk="0">
                  <a:moveTo>
                    <a:pt x="669" y="0"/>
                  </a:moveTo>
                  <a:cubicBezTo>
                    <a:pt x="642" y="0"/>
                    <a:pt x="615" y="2"/>
                    <a:pt x="587" y="7"/>
                  </a:cubicBezTo>
                  <a:cubicBezTo>
                    <a:pt x="241" y="34"/>
                    <a:pt x="1" y="353"/>
                    <a:pt x="27" y="673"/>
                  </a:cubicBezTo>
                  <a:cubicBezTo>
                    <a:pt x="53" y="1002"/>
                    <a:pt x="342" y="1235"/>
                    <a:pt x="645" y="1235"/>
                  </a:cubicBezTo>
                  <a:cubicBezTo>
                    <a:pt x="661" y="1235"/>
                    <a:pt x="677" y="1234"/>
                    <a:pt x="693" y="1233"/>
                  </a:cubicBezTo>
                  <a:cubicBezTo>
                    <a:pt x="1040" y="1179"/>
                    <a:pt x="1280" y="886"/>
                    <a:pt x="1253" y="540"/>
                  </a:cubicBezTo>
                  <a:cubicBezTo>
                    <a:pt x="1204" y="248"/>
                    <a:pt x="956" y="0"/>
                    <a:pt x="669"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218" name="Google Shape;218;p8"/>
            <p:cNvSpPr/>
            <p:nvPr/>
          </p:nvSpPr>
          <p:spPr>
            <a:xfrm>
              <a:off x="6497753" y="1216038"/>
              <a:ext cx="48947" cy="47073"/>
            </a:xfrm>
            <a:custGeom>
              <a:avLst/>
              <a:gdLst/>
              <a:ahLst/>
              <a:cxnLst/>
              <a:rect l="l" t="t" r="r" b="b"/>
              <a:pathLst>
                <a:path w="1280" h="1231" extrusionOk="0">
                  <a:moveTo>
                    <a:pt x="636" y="0"/>
                  </a:moveTo>
                  <a:cubicBezTo>
                    <a:pt x="620" y="0"/>
                    <a:pt x="603" y="1"/>
                    <a:pt x="587" y="2"/>
                  </a:cubicBezTo>
                  <a:cubicBezTo>
                    <a:pt x="241" y="56"/>
                    <a:pt x="1" y="349"/>
                    <a:pt x="28" y="695"/>
                  </a:cubicBezTo>
                  <a:cubicBezTo>
                    <a:pt x="78" y="999"/>
                    <a:pt x="345" y="1230"/>
                    <a:pt x="668" y="1230"/>
                  </a:cubicBezTo>
                  <a:cubicBezTo>
                    <a:pt x="685" y="1230"/>
                    <a:pt x="703" y="1229"/>
                    <a:pt x="720" y="1228"/>
                  </a:cubicBezTo>
                  <a:cubicBezTo>
                    <a:pt x="1040" y="1201"/>
                    <a:pt x="1280" y="882"/>
                    <a:pt x="1253" y="562"/>
                  </a:cubicBezTo>
                  <a:cubicBezTo>
                    <a:pt x="1228" y="233"/>
                    <a:pt x="939" y="0"/>
                    <a:pt x="636"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219" name="Google Shape;219;p8"/>
            <p:cNvSpPr/>
            <p:nvPr/>
          </p:nvSpPr>
          <p:spPr>
            <a:xfrm>
              <a:off x="6125872" y="1375077"/>
              <a:ext cx="279228" cy="146115"/>
            </a:xfrm>
            <a:custGeom>
              <a:avLst/>
              <a:gdLst/>
              <a:ahLst/>
              <a:cxnLst/>
              <a:rect l="l" t="t" r="r" b="b"/>
              <a:pathLst>
                <a:path w="7302" h="3821" extrusionOk="0">
                  <a:moveTo>
                    <a:pt x="533" y="0"/>
                  </a:moveTo>
                  <a:cubicBezTo>
                    <a:pt x="0" y="1972"/>
                    <a:pt x="1999" y="3118"/>
                    <a:pt x="3464" y="3624"/>
                  </a:cubicBezTo>
                  <a:cubicBezTo>
                    <a:pt x="3925" y="3756"/>
                    <a:pt x="4393" y="3821"/>
                    <a:pt x="4857" y="3821"/>
                  </a:cubicBezTo>
                  <a:cubicBezTo>
                    <a:pt x="5706" y="3821"/>
                    <a:pt x="6543" y="3602"/>
                    <a:pt x="7301" y="3171"/>
                  </a:cubicBezTo>
                  <a:cubicBezTo>
                    <a:pt x="7115" y="2691"/>
                    <a:pt x="6821" y="2265"/>
                    <a:pt x="6475" y="1892"/>
                  </a:cubicBezTo>
                  <a:cubicBezTo>
                    <a:pt x="6075" y="1865"/>
                    <a:pt x="5676" y="1839"/>
                    <a:pt x="5249" y="1812"/>
                  </a:cubicBezTo>
                  <a:cubicBezTo>
                    <a:pt x="4557" y="1732"/>
                    <a:pt x="3837" y="1705"/>
                    <a:pt x="3144" y="1599"/>
                  </a:cubicBezTo>
                  <a:cubicBezTo>
                    <a:pt x="2452" y="1466"/>
                    <a:pt x="1759" y="1306"/>
                    <a:pt x="1066" y="1093"/>
                  </a:cubicBezTo>
                  <a:cubicBezTo>
                    <a:pt x="933" y="773"/>
                    <a:pt x="853" y="426"/>
                    <a:pt x="773" y="80"/>
                  </a:cubicBezTo>
                  <a:lnTo>
                    <a:pt x="533" y="0"/>
                  </a:lnTo>
                  <a:close/>
                </a:path>
              </a:pathLst>
            </a:custGeom>
            <a:solidFill>
              <a:srgbClr val="D1798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220" name="Google Shape;220;p8"/>
            <p:cNvSpPr/>
            <p:nvPr/>
          </p:nvSpPr>
          <p:spPr>
            <a:xfrm>
              <a:off x="6373474" y="1418862"/>
              <a:ext cx="92732" cy="77512"/>
            </a:xfrm>
            <a:custGeom>
              <a:avLst/>
              <a:gdLst/>
              <a:ahLst/>
              <a:cxnLst/>
              <a:rect l="l" t="t" r="r" b="b"/>
              <a:pathLst>
                <a:path w="2425" h="2027" extrusionOk="0">
                  <a:moveTo>
                    <a:pt x="1919" y="1"/>
                  </a:moveTo>
                  <a:cubicBezTo>
                    <a:pt x="1865" y="134"/>
                    <a:pt x="1785" y="267"/>
                    <a:pt x="1705" y="374"/>
                  </a:cubicBezTo>
                  <a:cubicBezTo>
                    <a:pt x="1469" y="753"/>
                    <a:pt x="1358" y="774"/>
                    <a:pt x="981" y="774"/>
                  </a:cubicBezTo>
                  <a:cubicBezTo>
                    <a:pt x="934" y="774"/>
                    <a:pt x="882" y="774"/>
                    <a:pt x="826" y="774"/>
                  </a:cubicBezTo>
                  <a:cubicBezTo>
                    <a:pt x="560" y="774"/>
                    <a:pt x="267" y="774"/>
                    <a:pt x="0" y="747"/>
                  </a:cubicBezTo>
                  <a:lnTo>
                    <a:pt x="0" y="747"/>
                  </a:lnTo>
                  <a:cubicBezTo>
                    <a:pt x="346" y="1120"/>
                    <a:pt x="640" y="1546"/>
                    <a:pt x="826" y="2026"/>
                  </a:cubicBezTo>
                  <a:cubicBezTo>
                    <a:pt x="1599" y="1600"/>
                    <a:pt x="2185" y="880"/>
                    <a:pt x="2425" y="28"/>
                  </a:cubicBezTo>
                  <a:lnTo>
                    <a:pt x="1919" y="1"/>
                  </a:lnTo>
                  <a:close/>
                </a:path>
              </a:pathLst>
            </a:custGeom>
            <a:solidFill>
              <a:srgbClr val="B052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221" name="Google Shape;221;p8"/>
            <p:cNvSpPr/>
            <p:nvPr/>
          </p:nvSpPr>
          <p:spPr>
            <a:xfrm>
              <a:off x="6155393" y="1378137"/>
              <a:ext cx="291465" cy="70323"/>
            </a:xfrm>
            <a:custGeom>
              <a:avLst/>
              <a:gdLst/>
              <a:ahLst/>
              <a:cxnLst/>
              <a:rect l="l" t="t" r="r" b="b"/>
              <a:pathLst>
                <a:path w="7622" h="1839" extrusionOk="0">
                  <a:moveTo>
                    <a:pt x="1" y="0"/>
                  </a:moveTo>
                  <a:lnTo>
                    <a:pt x="1" y="0"/>
                  </a:lnTo>
                  <a:cubicBezTo>
                    <a:pt x="54" y="346"/>
                    <a:pt x="161" y="693"/>
                    <a:pt x="294" y="1013"/>
                  </a:cubicBezTo>
                  <a:cubicBezTo>
                    <a:pt x="987" y="1226"/>
                    <a:pt x="1680" y="1386"/>
                    <a:pt x="2372" y="1519"/>
                  </a:cubicBezTo>
                  <a:cubicBezTo>
                    <a:pt x="3039" y="1625"/>
                    <a:pt x="3785" y="1652"/>
                    <a:pt x="4477" y="1732"/>
                  </a:cubicBezTo>
                  <a:cubicBezTo>
                    <a:pt x="5170" y="1785"/>
                    <a:pt x="5836" y="1839"/>
                    <a:pt x="6529" y="1839"/>
                  </a:cubicBezTo>
                  <a:cubicBezTo>
                    <a:pt x="6585" y="1839"/>
                    <a:pt x="6637" y="1839"/>
                    <a:pt x="6684" y="1839"/>
                  </a:cubicBezTo>
                  <a:cubicBezTo>
                    <a:pt x="7061" y="1839"/>
                    <a:pt x="7172" y="1818"/>
                    <a:pt x="7408" y="1439"/>
                  </a:cubicBezTo>
                  <a:cubicBezTo>
                    <a:pt x="7488" y="1306"/>
                    <a:pt x="7568" y="1199"/>
                    <a:pt x="7622" y="1066"/>
                  </a:cubicBezTo>
                  <a:cubicBezTo>
                    <a:pt x="6476" y="1013"/>
                    <a:pt x="5277" y="1013"/>
                    <a:pt x="3865" y="853"/>
                  </a:cubicBezTo>
                  <a:cubicBezTo>
                    <a:pt x="2559" y="720"/>
                    <a:pt x="1253" y="426"/>
                    <a:pt x="1"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222" name="Google Shape;222;p8"/>
            <p:cNvSpPr/>
            <p:nvPr/>
          </p:nvSpPr>
          <p:spPr>
            <a:xfrm>
              <a:off x="5964883" y="1265406"/>
              <a:ext cx="131469" cy="56633"/>
            </a:xfrm>
            <a:custGeom>
              <a:avLst/>
              <a:gdLst/>
              <a:ahLst/>
              <a:cxnLst/>
              <a:rect l="l" t="t" r="r" b="b"/>
              <a:pathLst>
                <a:path w="3438" h="1481" extrusionOk="0">
                  <a:moveTo>
                    <a:pt x="1196" y="0"/>
                  </a:moveTo>
                  <a:cubicBezTo>
                    <a:pt x="661" y="0"/>
                    <a:pt x="129" y="171"/>
                    <a:pt x="0" y="657"/>
                  </a:cubicBezTo>
                  <a:lnTo>
                    <a:pt x="0" y="843"/>
                  </a:lnTo>
                  <a:cubicBezTo>
                    <a:pt x="206" y="1303"/>
                    <a:pt x="923" y="1480"/>
                    <a:pt x="1605" y="1480"/>
                  </a:cubicBezTo>
                  <a:cubicBezTo>
                    <a:pt x="2067" y="1480"/>
                    <a:pt x="2513" y="1399"/>
                    <a:pt x="2771" y="1269"/>
                  </a:cubicBezTo>
                  <a:cubicBezTo>
                    <a:pt x="3437" y="950"/>
                    <a:pt x="2611" y="390"/>
                    <a:pt x="2132" y="177"/>
                  </a:cubicBezTo>
                  <a:cubicBezTo>
                    <a:pt x="1891" y="72"/>
                    <a:pt x="1543" y="0"/>
                    <a:pt x="1196" y="0"/>
                  </a:cubicBezTo>
                  <a:close/>
                </a:path>
              </a:pathLst>
            </a:custGeom>
            <a:solidFill>
              <a:srgbClr val="EDB9C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223" name="Google Shape;223;p8"/>
            <p:cNvSpPr/>
            <p:nvPr/>
          </p:nvSpPr>
          <p:spPr>
            <a:xfrm>
              <a:off x="6503222" y="1310299"/>
              <a:ext cx="123974" cy="55677"/>
            </a:xfrm>
            <a:custGeom>
              <a:avLst/>
              <a:gdLst/>
              <a:ahLst/>
              <a:cxnLst/>
              <a:rect l="l" t="t" r="r" b="b"/>
              <a:pathLst>
                <a:path w="3242" h="1456" extrusionOk="0">
                  <a:moveTo>
                    <a:pt x="1061" y="0"/>
                  </a:moveTo>
                  <a:cubicBezTo>
                    <a:pt x="722" y="0"/>
                    <a:pt x="419" y="102"/>
                    <a:pt x="311" y="362"/>
                  </a:cubicBezTo>
                  <a:cubicBezTo>
                    <a:pt x="1" y="1034"/>
                    <a:pt x="1221" y="1456"/>
                    <a:pt x="1732" y="1456"/>
                  </a:cubicBezTo>
                  <a:cubicBezTo>
                    <a:pt x="1747" y="1456"/>
                    <a:pt x="1762" y="1455"/>
                    <a:pt x="1776" y="1454"/>
                  </a:cubicBezTo>
                  <a:cubicBezTo>
                    <a:pt x="2549" y="1401"/>
                    <a:pt x="3242" y="868"/>
                    <a:pt x="2309" y="309"/>
                  </a:cubicBezTo>
                  <a:cubicBezTo>
                    <a:pt x="1990" y="149"/>
                    <a:pt x="1643" y="42"/>
                    <a:pt x="1297" y="15"/>
                  </a:cubicBezTo>
                  <a:cubicBezTo>
                    <a:pt x="1217" y="6"/>
                    <a:pt x="1138" y="0"/>
                    <a:pt x="1061" y="0"/>
                  </a:cubicBezTo>
                  <a:close/>
                </a:path>
              </a:pathLst>
            </a:custGeom>
            <a:solidFill>
              <a:srgbClr val="EDB9C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224" name="Google Shape;224;p8"/>
            <p:cNvSpPr/>
            <p:nvPr/>
          </p:nvSpPr>
          <p:spPr>
            <a:xfrm>
              <a:off x="5869092" y="1720191"/>
              <a:ext cx="802964" cy="646753"/>
            </a:xfrm>
            <a:custGeom>
              <a:avLst/>
              <a:gdLst/>
              <a:ahLst/>
              <a:cxnLst/>
              <a:rect l="l" t="t" r="r" b="b"/>
              <a:pathLst>
                <a:path w="20998" h="16913" extrusionOk="0">
                  <a:moveTo>
                    <a:pt x="13647" y="1"/>
                  </a:moveTo>
                  <a:cubicBezTo>
                    <a:pt x="13573" y="1"/>
                    <a:pt x="13501" y="11"/>
                    <a:pt x="13430" y="35"/>
                  </a:cubicBezTo>
                  <a:cubicBezTo>
                    <a:pt x="13243" y="115"/>
                    <a:pt x="13297" y="168"/>
                    <a:pt x="13190" y="328"/>
                  </a:cubicBezTo>
                  <a:cubicBezTo>
                    <a:pt x="12764" y="1074"/>
                    <a:pt x="11538" y="1927"/>
                    <a:pt x="10605" y="2033"/>
                  </a:cubicBezTo>
                  <a:cubicBezTo>
                    <a:pt x="10517" y="2045"/>
                    <a:pt x="10434" y="2051"/>
                    <a:pt x="10355" y="2051"/>
                  </a:cubicBezTo>
                  <a:cubicBezTo>
                    <a:pt x="9564" y="2051"/>
                    <a:pt x="9264" y="1465"/>
                    <a:pt x="8634" y="834"/>
                  </a:cubicBezTo>
                  <a:cubicBezTo>
                    <a:pt x="8357" y="534"/>
                    <a:pt x="8260" y="195"/>
                    <a:pt x="7859" y="195"/>
                  </a:cubicBezTo>
                  <a:cubicBezTo>
                    <a:pt x="7797" y="195"/>
                    <a:pt x="7727" y="203"/>
                    <a:pt x="7648" y="221"/>
                  </a:cubicBezTo>
                  <a:cubicBezTo>
                    <a:pt x="6582" y="434"/>
                    <a:pt x="5410" y="674"/>
                    <a:pt x="4610" y="1340"/>
                  </a:cubicBezTo>
                  <a:lnTo>
                    <a:pt x="4077" y="1607"/>
                  </a:lnTo>
                  <a:cubicBezTo>
                    <a:pt x="3784" y="1793"/>
                    <a:pt x="3518" y="2007"/>
                    <a:pt x="3251" y="2220"/>
                  </a:cubicBezTo>
                  <a:cubicBezTo>
                    <a:pt x="2665" y="2699"/>
                    <a:pt x="2212" y="3312"/>
                    <a:pt x="1892" y="3978"/>
                  </a:cubicBezTo>
                  <a:cubicBezTo>
                    <a:pt x="1306" y="5097"/>
                    <a:pt x="427" y="6696"/>
                    <a:pt x="0" y="7869"/>
                  </a:cubicBezTo>
                  <a:cubicBezTo>
                    <a:pt x="480" y="8055"/>
                    <a:pt x="906" y="8348"/>
                    <a:pt x="1413" y="8535"/>
                  </a:cubicBezTo>
                  <a:cubicBezTo>
                    <a:pt x="2025" y="8828"/>
                    <a:pt x="2025" y="8748"/>
                    <a:pt x="2079" y="9441"/>
                  </a:cubicBezTo>
                  <a:cubicBezTo>
                    <a:pt x="2185" y="10693"/>
                    <a:pt x="2185" y="11972"/>
                    <a:pt x="2132" y="13251"/>
                  </a:cubicBezTo>
                  <a:cubicBezTo>
                    <a:pt x="2105" y="13944"/>
                    <a:pt x="2105" y="14610"/>
                    <a:pt x="2185" y="15303"/>
                  </a:cubicBezTo>
                  <a:cubicBezTo>
                    <a:pt x="2265" y="15942"/>
                    <a:pt x="2185" y="16182"/>
                    <a:pt x="2825" y="16369"/>
                  </a:cubicBezTo>
                  <a:cubicBezTo>
                    <a:pt x="4443" y="16844"/>
                    <a:pt x="6183" y="16912"/>
                    <a:pt x="7890" y="16912"/>
                  </a:cubicBezTo>
                  <a:cubicBezTo>
                    <a:pt x="8573" y="16912"/>
                    <a:pt x="9250" y="16902"/>
                    <a:pt x="9913" y="16902"/>
                  </a:cubicBezTo>
                  <a:cubicBezTo>
                    <a:pt x="11405" y="16902"/>
                    <a:pt x="12924" y="16875"/>
                    <a:pt x="14416" y="16715"/>
                  </a:cubicBezTo>
                  <a:cubicBezTo>
                    <a:pt x="15695" y="16715"/>
                    <a:pt x="16947" y="16528"/>
                    <a:pt x="18173" y="16182"/>
                  </a:cubicBezTo>
                  <a:cubicBezTo>
                    <a:pt x="18812" y="16022"/>
                    <a:pt x="18732" y="15756"/>
                    <a:pt x="18812" y="15116"/>
                  </a:cubicBezTo>
                  <a:cubicBezTo>
                    <a:pt x="18892" y="14450"/>
                    <a:pt x="18919" y="13757"/>
                    <a:pt x="18866" y="13091"/>
                  </a:cubicBezTo>
                  <a:cubicBezTo>
                    <a:pt x="18812" y="11812"/>
                    <a:pt x="18839" y="10533"/>
                    <a:pt x="18919" y="9254"/>
                  </a:cubicBezTo>
                  <a:cubicBezTo>
                    <a:pt x="18972" y="8588"/>
                    <a:pt x="18972" y="8641"/>
                    <a:pt x="19585" y="8348"/>
                  </a:cubicBezTo>
                  <a:cubicBezTo>
                    <a:pt x="20065" y="8135"/>
                    <a:pt x="20518" y="7869"/>
                    <a:pt x="20997" y="7682"/>
                  </a:cubicBezTo>
                  <a:cubicBezTo>
                    <a:pt x="20624" y="6510"/>
                    <a:pt x="19718" y="4911"/>
                    <a:pt x="19159" y="3818"/>
                  </a:cubicBezTo>
                  <a:cubicBezTo>
                    <a:pt x="18812" y="3126"/>
                    <a:pt x="18359" y="2513"/>
                    <a:pt x="17800" y="2033"/>
                  </a:cubicBezTo>
                  <a:cubicBezTo>
                    <a:pt x="17533" y="1820"/>
                    <a:pt x="17240" y="1607"/>
                    <a:pt x="16974" y="1420"/>
                  </a:cubicBezTo>
                  <a:lnTo>
                    <a:pt x="16441" y="1154"/>
                  </a:lnTo>
                  <a:cubicBezTo>
                    <a:pt x="15961" y="834"/>
                    <a:pt x="15428" y="594"/>
                    <a:pt x="14895" y="434"/>
                  </a:cubicBezTo>
                  <a:cubicBezTo>
                    <a:pt x="14532" y="344"/>
                    <a:pt x="14072" y="1"/>
                    <a:pt x="1364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225" name="Google Shape;225;p8"/>
            <p:cNvSpPr/>
            <p:nvPr/>
          </p:nvSpPr>
          <p:spPr>
            <a:xfrm>
              <a:off x="6118721" y="1701109"/>
              <a:ext cx="155943" cy="153687"/>
            </a:xfrm>
            <a:custGeom>
              <a:avLst/>
              <a:gdLst/>
              <a:ahLst/>
              <a:cxnLst/>
              <a:rect l="l" t="t" r="r" b="b"/>
              <a:pathLst>
                <a:path w="4078" h="4019" extrusionOk="0">
                  <a:moveTo>
                    <a:pt x="2798" y="1"/>
                  </a:moveTo>
                  <a:cubicBezTo>
                    <a:pt x="2625" y="54"/>
                    <a:pt x="2379" y="54"/>
                    <a:pt x="2116" y="54"/>
                  </a:cubicBezTo>
                  <a:cubicBezTo>
                    <a:pt x="1853" y="54"/>
                    <a:pt x="1573" y="54"/>
                    <a:pt x="1333" y="107"/>
                  </a:cubicBezTo>
                  <a:cubicBezTo>
                    <a:pt x="267" y="321"/>
                    <a:pt x="161" y="774"/>
                    <a:pt x="81" y="1786"/>
                  </a:cubicBezTo>
                  <a:cubicBezTo>
                    <a:pt x="1" y="2772"/>
                    <a:pt x="1" y="3731"/>
                    <a:pt x="1200" y="3998"/>
                  </a:cubicBezTo>
                  <a:cubicBezTo>
                    <a:pt x="1285" y="4012"/>
                    <a:pt x="1367" y="4019"/>
                    <a:pt x="1447" y="4019"/>
                  </a:cubicBezTo>
                  <a:cubicBezTo>
                    <a:pt x="2269" y="4019"/>
                    <a:pt x="2840" y="3320"/>
                    <a:pt x="3545" y="2932"/>
                  </a:cubicBezTo>
                  <a:cubicBezTo>
                    <a:pt x="3758" y="2772"/>
                    <a:pt x="3944" y="2772"/>
                    <a:pt x="4077" y="2532"/>
                  </a:cubicBezTo>
                  <a:cubicBezTo>
                    <a:pt x="2932" y="1866"/>
                    <a:pt x="2692" y="1493"/>
                    <a:pt x="2932" y="161"/>
                  </a:cubicBezTo>
                  <a:lnTo>
                    <a:pt x="2798"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226" name="Google Shape;226;p8"/>
            <p:cNvSpPr/>
            <p:nvPr/>
          </p:nvSpPr>
          <p:spPr>
            <a:xfrm>
              <a:off x="6273592" y="1700115"/>
              <a:ext cx="176325" cy="159499"/>
            </a:xfrm>
            <a:custGeom>
              <a:avLst/>
              <a:gdLst/>
              <a:ahLst/>
              <a:cxnLst/>
              <a:rect l="l" t="t" r="r" b="b"/>
              <a:pathLst>
                <a:path w="4611" h="4171" extrusionOk="0">
                  <a:moveTo>
                    <a:pt x="1893" y="0"/>
                  </a:moveTo>
                  <a:lnTo>
                    <a:pt x="1893" y="0"/>
                  </a:lnTo>
                  <a:cubicBezTo>
                    <a:pt x="2079" y="1199"/>
                    <a:pt x="1280" y="2505"/>
                    <a:pt x="1" y="2611"/>
                  </a:cubicBezTo>
                  <a:cubicBezTo>
                    <a:pt x="774" y="2958"/>
                    <a:pt x="1333" y="3811"/>
                    <a:pt x="2159" y="4104"/>
                  </a:cubicBezTo>
                  <a:cubicBezTo>
                    <a:pt x="2297" y="4150"/>
                    <a:pt x="2423" y="4171"/>
                    <a:pt x="2538" y="4171"/>
                  </a:cubicBezTo>
                  <a:cubicBezTo>
                    <a:pt x="3156" y="4171"/>
                    <a:pt x="3474" y="3564"/>
                    <a:pt x="3811" y="2958"/>
                  </a:cubicBezTo>
                  <a:cubicBezTo>
                    <a:pt x="4237" y="2238"/>
                    <a:pt x="4611" y="1359"/>
                    <a:pt x="3918" y="720"/>
                  </a:cubicBezTo>
                  <a:cubicBezTo>
                    <a:pt x="3411" y="293"/>
                    <a:pt x="2772" y="53"/>
                    <a:pt x="2132" y="53"/>
                  </a:cubicBezTo>
                  <a:lnTo>
                    <a:pt x="1893"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227" name="Google Shape;227;p8"/>
            <p:cNvSpPr/>
            <p:nvPr/>
          </p:nvSpPr>
          <p:spPr>
            <a:xfrm>
              <a:off x="6540582" y="2028212"/>
              <a:ext cx="128984" cy="337124"/>
            </a:xfrm>
            <a:custGeom>
              <a:avLst/>
              <a:gdLst/>
              <a:ahLst/>
              <a:cxnLst/>
              <a:rect l="l" t="t" r="r" b="b"/>
              <a:pathLst>
                <a:path w="3373" h="8816" extrusionOk="0">
                  <a:moveTo>
                    <a:pt x="2371" y="0"/>
                  </a:moveTo>
                  <a:cubicBezTo>
                    <a:pt x="2265" y="213"/>
                    <a:pt x="133" y="613"/>
                    <a:pt x="133" y="613"/>
                  </a:cubicBezTo>
                  <a:cubicBezTo>
                    <a:pt x="0" y="1919"/>
                    <a:pt x="373" y="4477"/>
                    <a:pt x="640" y="5756"/>
                  </a:cubicBezTo>
                  <a:cubicBezTo>
                    <a:pt x="853" y="6768"/>
                    <a:pt x="799" y="7647"/>
                    <a:pt x="1572" y="8420"/>
                  </a:cubicBezTo>
                  <a:cubicBezTo>
                    <a:pt x="1834" y="8699"/>
                    <a:pt x="2067" y="8815"/>
                    <a:pt x="2271" y="8815"/>
                  </a:cubicBezTo>
                  <a:cubicBezTo>
                    <a:pt x="3019" y="8815"/>
                    <a:pt x="3373" y="7250"/>
                    <a:pt x="3331" y="6475"/>
                  </a:cubicBezTo>
                  <a:cubicBezTo>
                    <a:pt x="3304" y="5809"/>
                    <a:pt x="3118" y="2984"/>
                    <a:pt x="2798" y="2105"/>
                  </a:cubicBezTo>
                  <a:lnTo>
                    <a:pt x="2371" y="0"/>
                  </a:lnTo>
                  <a:close/>
                </a:path>
              </a:pathLst>
            </a:custGeom>
            <a:solidFill>
              <a:srgbClr val="E2BBA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228" name="Google Shape;228;p8"/>
            <p:cNvSpPr/>
            <p:nvPr/>
          </p:nvSpPr>
          <p:spPr>
            <a:xfrm>
              <a:off x="5843624" y="2014943"/>
              <a:ext cx="147759" cy="386453"/>
            </a:xfrm>
            <a:custGeom>
              <a:avLst/>
              <a:gdLst/>
              <a:ahLst/>
              <a:cxnLst/>
              <a:rect l="l" t="t" r="r" b="b"/>
              <a:pathLst>
                <a:path w="3864" h="10106" extrusionOk="0">
                  <a:moveTo>
                    <a:pt x="2745" y="1"/>
                  </a:moveTo>
                  <a:lnTo>
                    <a:pt x="2105" y="81"/>
                  </a:lnTo>
                  <a:cubicBezTo>
                    <a:pt x="2398" y="773"/>
                    <a:pt x="2025" y="1999"/>
                    <a:pt x="1839" y="2745"/>
                  </a:cubicBezTo>
                  <a:cubicBezTo>
                    <a:pt x="1626" y="3598"/>
                    <a:pt x="1173" y="4477"/>
                    <a:pt x="1039" y="5357"/>
                  </a:cubicBezTo>
                  <a:cubicBezTo>
                    <a:pt x="853" y="6636"/>
                    <a:pt x="0" y="9273"/>
                    <a:pt x="1386" y="9966"/>
                  </a:cubicBezTo>
                  <a:cubicBezTo>
                    <a:pt x="1577" y="10062"/>
                    <a:pt x="1753" y="10105"/>
                    <a:pt x="1915" y="10105"/>
                  </a:cubicBezTo>
                  <a:cubicBezTo>
                    <a:pt x="3149" y="10105"/>
                    <a:pt x="3550" y="7590"/>
                    <a:pt x="3597" y="6742"/>
                  </a:cubicBezTo>
                  <a:cubicBezTo>
                    <a:pt x="3704" y="4930"/>
                    <a:pt x="3864" y="2559"/>
                    <a:pt x="3864" y="747"/>
                  </a:cubicBezTo>
                  <a:cubicBezTo>
                    <a:pt x="3864" y="27"/>
                    <a:pt x="3597" y="214"/>
                    <a:pt x="2745" y="1"/>
                  </a:cubicBezTo>
                  <a:close/>
                </a:path>
              </a:pathLst>
            </a:custGeom>
            <a:solidFill>
              <a:srgbClr val="E2BBA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229" name="Google Shape;229;p8"/>
            <p:cNvSpPr/>
            <p:nvPr/>
          </p:nvSpPr>
          <p:spPr>
            <a:xfrm>
              <a:off x="5975054" y="1731319"/>
              <a:ext cx="129442" cy="392113"/>
            </a:xfrm>
            <a:custGeom>
              <a:avLst/>
              <a:gdLst/>
              <a:ahLst/>
              <a:cxnLst/>
              <a:rect l="l" t="t" r="r" b="b"/>
              <a:pathLst>
                <a:path w="3385" h="10254" extrusionOk="0">
                  <a:moveTo>
                    <a:pt x="2538" y="1"/>
                  </a:moveTo>
                  <a:cubicBezTo>
                    <a:pt x="2030" y="1"/>
                    <a:pt x="1439" y="421"/>
                    <a:pt x="1120" y="863"/>
                  </a:cubicBezTo>
                  <a:cubicBezTo>
                    <a:pt x="853" y="1236"/>
                    <a:pt x="107" y="4247"/>
                    <a:pt x="267" y="6085"/>
                  </a:cubicBezTo>
                  <a:cubicBezTo>
                    <a:pt x="400" y="7524"/>
                    <a:pt x="1" y="8404"/>
                    <a:pt x="427" y="9763"/>
                  </a:cubicBezTo>
                  <a:cubicBezTo>
                    <a:pt x="536" y="10113"/>
                    <a:pt x="680" y="10254"/>
                    <a:pt x="840" y="10254"/>
                  </a:cubicBezTo>
                  <a:cubicBezTo>
                    <a:pt x="1421" y="10254"/>
                    <a:pt x="2214" y="8384"/>
                    <a:pt x="2319" y="7924"/>
                  </a:cubicBezTo>
                  <a:cubicBezTo>
                    <a:pt x="2852" y="5952"/>
                    <a:pt x="2985" y="3794"/>
                    <a:pt x="3171" y="1742"/>
                  </a:cubicBezTo>
                  <a:cubicBezTo>
                    <a:pt x="3225" y="1103"/>
                    <a:pt x="3385" y="250"/>
                    <a:pt x="2825" y="37"/>
                  </a:cubicBezTo>
                  <a:cubicBezTo>
                    <a:pt x="2772" y="10"/>
                    <a:pt x="2718" y="10"/>
                    <a:pt x="2665" y="10"/>
                  </a:cubicBezTo>
                  <a:cubicBezTo>
                    <a:pt x="2624" y="4"/>
                    <a:pt x="2581" y="1"/>
                    <a:pt x="2538"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230" name="Google Shape;230;p8"/>
            <p:cNvSpPr/>
            <p:nvPr/>
          </p:nvSpPr>
          <p:spPr>
            <a:xfrm>
              <a:off x="6437640" y="1724244"/>
              <a:ext cx="130475" cy="400182"/>
            </a:xfrm>
            <a:custGeom>
              <a:avLst/>
              <a:gdLst/>
              <a:ahLst/>
              <a:cxnLst/>
              <a:rect l="l" t="t" r="r" b="b"/>
              <a:pathLst>
                <a:path w="3412" h="10465" extrusionOk="0">
                  <a:moveTo>
                    <a:pt x="861" y="0"/>
                  </a:moveTo>
                  <a:cubicBezTo>
                    <a:pt x="823" y="0"/>
                    <a:pt x="785" y="3"/>
                    <a:pt x="747" y="9"/>
                  </a:cubicBezTo>
                  <a:cubicBezTo>
                    <a:pt x="694" y="9"/>
                    <a:pt x="640" y="9"/>
                    <a:pt x="587" y="35"/>
                  </a:cubicBezTo>
                  <a:cubicBezTo>
                    <a:pt x="1" y="248"/>
                    <a:pt x="187" y="1128"/>
                    <a:pt x="241" y="1741"/>
                  </a:cubicBezTo>
                  <a:cubicBezTo>
                    <a:pt x="427" y="3792"/>
                    <a:pt x="560" y="5951"/>
                    <a:pt x="1093" y="7896"/>
                  </a:cubicBezTo>
                  <a:cubicBezTo>
                    <a:pt x="1199" y="8384"/>
                    <a:pt x="2017" y="10465"/>
                    <a:pt x="2601" y="10465"/>
                  </a:cubicBezTo>
                  <a:cubicBezTo>
                    <a:pt x="2749" y="10465"/>
                    <a:pt x="2882" y="10330"/>
                    <a:pt x="2985" y="10001"/>
                  </a:cubicBezTo>
                  <a:cubicBezTo>
                    <a:pt x="3411" y="8669"/>
                    <a:pt x="2825" y="6350"/>
                    <a:pt x="2932" y="4938"/>
                  </a:cubicBezTo>
                  <a:cubicBezTo>
                    <a:pt x="2985" y="3632"/>
                    <a:pt x="3145" y="1794"/>
                    <a:pt x="2292" y="888"/>
                  </a:cubicBezTo>
                  <a:cubicBezTo>
                    <a:pt x="1921" y="467"/>
                    <a:pt x="1366" y="0"/>
                    <a:pt x="86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231" name="Google Shape;231;p8"/>
            <p:cNvSpPr/>
            <p:nvPr/>
          </p:nvSpPr>
          <p:spPr>
            <a:xfrm>
              <a:off x="6438673" y="1868217"/>
              <a:ext cx="269018" cy="497732"/>
            </a:xfrm>
            <a:custGeom>
              <a:avLst/>
              <a:gdLst/>
              <a:ahLst/>
              <a:cxnLst/>
              <a:rect l="l" t="t" r="r" b="b"/>
              <a:pathLst>
                <a:path w="7035" h="13016" extrusionOk="0">
                  <a:moveTo>
                    <a:pt x="3118" y="1"/>
                  </a:moveTo>
                  <a:cubicBezTo>
                    <a:pt x="2425" y="1"/>
                    <a:pt x="960" y="81"/>
                    <a:pt x="667" y="400"/>
                  </a:cubicBezTo>
                  <a:cubicBezTo>
                    <a:pt x="267" y="827"/>
                    <a:pt x="0" y="1386"/>
                    <a:pt x="347" y="1440"/>
                  </a:cubicBezTo>
                  <a:cubicBezTo>
                    <a:pt x="294" y="1520"/>
                    <a:pt x="267" y="1573"/>
                    <a:pt x="240" y="1653"/>
                  </a:cubicBezTo>
                  <a:cubicBezTo>
                    <a:pt x="187" y="1866"/>
                    <a:pt x="27" y="2425"/>
                    <a:pt x="294" y="2585"/>
                  </a:cubicBezTo>
                  <a:cubicBezTo>
                    <a:pt x="160" y="2825"/>
                    <a:pt x="134" y="3065"/>
                    <a:pt x="160" y="3331"/>
                  </a:cubicBezTo>
                  <a:cubicBezTo>
                    <a:pt x="228" y="3738"/>
                    <a:pt x="392" y="3877"/>
                    <a:pt x="587" y="3877"/>
                  </a:cubicBezTo>
                  <a:cubicBezTo>
                    <a:pt x="621" y="3877"/>
                    <a:pt x="657" y="3872"/>
                    <a:pt x="693" y="3864"/>
                  </a:cubicBezTo>
                  <a:cubicBezTo>
                    <a:pt x="800" y="4157"/>
                    <a:pt x="986" y="4451"/>
                    <a:pt x="1093" y="4690"/>
                  </a:cubicBezTo>
                  <a:cubicBezTo>
                    <a:pt x="1066" y="4531"/>
                    <a:pt x="1066" y="4344"/>
                    <a:pt x="1093" y="4184"/>
                  </a:cubicBezTo>
                  <a:cubicBezTo>
                    <a:pt x="1679" y="4291"/>
                    <a:pt x="2265" y="4477"/>
                    <a:pt x="2772" y="4797"/>
                  </a:cubicBezTo>
                  <a:cubicBezTo>
                    <a:pt x="2772" y="5396"/>
                    <a:pt x="2959" y="6978"/>
                    <a:pt x="3727" y="6978"/>
                  </a:cubicBezTo>
                  <a:cubicBezTo>
                    <a:pt x="3779" y="6978"/>
                    <a:pt x="3834" y="6970"/>
                    <a:pt x="3891" y="6955"/>
                  </a:cubicBezTo>
                  <a:lnTo>
                    <a:pt x="4131" y="7994"/>
                  </a:lnTo>
                  <a:cubicBezTo>
                    <a:pt x="4237" y="8874"/>
                    <a:pt x="4370" y="9700"/>
                    <a:pt x="4450" y="10579"/>
                  </a:cubicBezTo>
                  <a:cubicBezTo>
                    <a:pt x="4477" y="11192"/>
                    <a:pt x="4530" y="12684"/>
                    <a:pt x="5143" y="12977"/>
                  </a:cubicBezTo>
                  <a:cubicBezTo>
                    <a:pt x="5204" y="13004"/>
                    <a:pt x="5273" y="13016"/>
                    <a:pt x="5347" y="13016"/>
                  </a:cubicBezTo>
                  <a:cubicBezTo>
                    <a:pt x="5800" y="13016"/>
                    <a:pt x="6460" y="12578"/>
                    <a:pt x="6689" y="12258"/>
                  </a:cubicBezTo>
                  <a:cubicBezTo>
                    <a:pt x="7035" y="11725"/>
                    <a:pt x="6715" y="11192"/>
                    <a:pt x="6582" y="10579"/>
                  </a:cubicBezTo>
                  <a:cubicBezTo>
                    <a:pt x="6262" y="9194"/>
                    <a:pt x="5809" y="7835"/>
                    <a:pt x="5250" y="6529"/>
                  </a:cubicBezTo>
                  <a:cubicBezTo>
                    <a:pt x="4797" y="5543"/>
                    <a:pt x="5116" y="4797"/>
                    <a:pt x="5223" y="3758"/>
                  </a:cubicBezTo>
                  <a:cubicBezTo>
                    <a:pt x="5382" y="2248"/>
                    <a:pt x="4804" y="27"/>
                    <a:pt x="3148" y="27"/>
                  </a:cubicBezTo>
                  <a:cubicBezTo>
                    <a:pt x="3138" y="27"/>
                    <a:pt x="3128" y="27"/>
                    <a:pt x="3118" y="27"/>
                  </a:cubicBezTo>
                  <a:lnTo>
                    <a:pt x="3118" y="1"/>
                  </a:lnTo>
                  <a:close/>
                </a:path>
              </a:pathLst>
            </a:custGeom>
            <a:solidFill>
              <a:srgbClr val="F3D5C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232" name="Google Shape;232;p8"/>
            <p:cNvSpPr/>
            <p:nvPr/>
          </p:nvSpPr>
          <p:spPr>
            <a:xfrm>
              <a:off x="6461081" y="1973185"/>
              <a:ext cx="98889" cy="43861"/>
            </a:xfrm>
            <a:custGeom>
              <a:avLst/>
              <a:gdLst/>
              <a:ahLst/>
              <a:cxnLst/>
              <a:rect l="l" t="t" r="r" b="b"/>
              <a:pathLst>
                <a:path w="2586" h="1147" extrusionOk="0">
                  <a:moveTo>
                    <a:pt x="987" y="0"/>
                  </a:moveTo>
                  <a:cubicBezTo>
                    <a:pt x="773" y="27"/>
                    <a:pt x="560" y="54"/>
                    <a:pt x="347" y="160"/>
                  </a:cubicBezTo>
                  <a:cubicBezTo>
                    <a:pt x="240" y="213"/>
                    <a:pt x="161" y="267"/>
                    <a:pt x="107" y="373"/>
                  </a:cubicBezTo>
                  <a:cubicBezTo>
                    <a:pt x="27" y="453"/>
                    <a:pt x="1" y="533"/>
                    <a:pt x="1" y="640"/>
                  </a:cubicBezTo>
                  <a:cubicBezTo>
                    <a:pt x="1" y="720"/>
                    <a:pt x="1" y="800"/>
                    <a:pt x="27" y="880"/>
                  </a:cubicBezTo>
                  <a:cubicBezTo>
                    <a:pt x="54" y="933"/>
                    <a:pt x="81" y="986"/>
                    <a:pt x="107" y="1039"/>
                  </a:cubicBezTo>
                  <a:cubicBezTo>
                    <a:pt x="161" y="1119"/>
                    <a:pt x="187" y="1146"/>
                    <a:pt x="187" y="1146"/>
                  </a:cubicBezTo>
                  <a:lnTo>
                    <a:pt x="161" y="1013"/>
                  </a:lnTo>
                  <a:cubicBezTo>
                    <a:pt x="161" y="959"/>
                    <a:pt x="161" y="906"/>
                    <a:pt x="161" y="853"/>
                  </a:cubicBezTo>
                  <a:cubicBezTo>
                    <a:pt x="161" y="773"/>
                    <a:pt x="161" y="720"/>
                    <a:pt x="187" y="666"/>
                  </a:cubicBezTo>
                  <a:cubicBezTo>
                    <a:pt x="240" y="533"/>
                    <a:pt x="347" y="453"/>
                    <a:pt x="480" y="427"/>
                  </a:cubicBezTo>
                  <a:cubicBezTo>
                    <a:pt x="640" y="373"/>
                    <a:pt x="827" y="347"/>
                    <a:pt x="1013" y="320"/>
                  </a:cubicBezTo>
                  <a:lnTo>
                    <a:pt x="2585" y="320"/>
                  </a:lnTo>
                  <a:cubicBezTo>
                    <a:pt x="2425" y="240"/>
                    <a:pt x="2266" y="187"/>
                    <a:pt x="2106" y="133"/>
                  </a:cubicBezTo>
                  <a:cubicBezTo>
                    <a:pt x="1733" y="27"/>
                    <a:pt x="1360" y="0"/>
                    <a:pt x="987" y="0"/>
                  </a:cubicBezTo>
                  <a:close/>
                </a:path>
              </a:pathLst>
            </a:custGeom>
            <a:solidFill>
              <a:srgbClr val="E3988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233" name="Google Shape;233;p8"/>
            <p:cNvSpPr/>
            <p:nvPr/>
          </p:nvSpPr>
          <p:spPr>
            <a:xfrm>
              <a:off x="6450910" y="1941179"/>
              <a:ext cx="110055" cy="27953"/>
            </a:xfrm>
            <a:custGeom>
              <a:avLst/>
              <a:gdLst/>
              <a:ahLst/>
              <a:cxnLst/>
              <a:rect l="l" t="t" r="r" b="b"/>
              <a:pathLst>
                <a:path w="2878" h="731" extrusionOk="0">
                  <a:moveTo>
                    <a:pt x="1616" y="1"/>
                  </a:moveTo>
                  <a:cubicBezTo>
                    <a:pt x="1520" y="1"/>
                    <a:pt x="1425" y="4"/>
                    <a:pt x="1332" y="11"/>
                  </a:cubicBezTo>
                  <a:cubicBezTo>
                    <a:pt x="1146" y="38"/>
                    <a:pt x="933" y="65"/>
                    <a:pt x="746" y="118"/>
                  </a:cubicBezTo>
                  <a:cubicBezTo>
                    <a:pt x="586" y="144"/>
                    <a:pt x="427" y="224"/>
                    <a:pt x="267" y="331"/>
                  </a:cubicBezTo>
                  <a:cubicBezTo>
                    <a:pt x="213" y="358"/>
                    <a:pt x="160" y="411"/>
                    <a:pt x="107" y="464"/>
                  </a:cubicBezTo>
                  <a:cubicBezTo>
                    <a:pt x="80" y="491"/>
                    <a:pt x="53" y="544"/>
                    <a:pt x="27" y="597"/>
                  </a:cubicBezTo>
                  <a:cubicBezTo>
                    <a:pt x="0" y="651"/>
                    <a:pt x="0" y="677"/>
                    <a:pt x="0" y="731"/>
                  </a:cubicBezTo>
                  <a:lnTo>
                    <a:pt x="80" y="624"/>
                  </a:lnTo>
                  <a:cubicBezTo>
                    <a:pt x="107" y="597"/>
                    <a:pt x="133" y="571"/>
                    <a:pt x="187" y="544"/>
                  </a:cubicBezTo>
                  <a:cubicBezTo>
                    <a:pt x="240" y="544"/>
                    <a:pt x="293" y="517"/>
                    <a:pt x="373" y="491"/>
                  </a:cubicBezTo>
                  <a:cubicBezTo>
                    <a:pt x="506" y="438"/>
                    <a:pt x="666" y="411"/>
                    <a:pt x="826" y="411"/>
                  </a:cubicBezTo>
                  <a:cubicBezTo>
                    <a:pt x="986" y="384"/>
                    <a:pt x="1173" y="358"/>
                    <a:pt x="1359" y="358"/>
                  </a:cubicBezTo>
                  <a:lnTo>
                    <a:pt x="1919" y="304"/>
                  </a:lnTo>
                  <a:cubicBezTo>
                    <a:pt x="2079" y="278"/>
                    <a:pt x="2238" y="278"/>
                    <a:pt x="2398" y="251"/>
                  </a:cubicBezTo>
                  <a:cubicBezTo>
                    <a:pt x="2558" y="224"/>
                    <a:pt x="2718" y="198"/>
                    <a:pt x="2878" y="171"/>
                  </a:cubicBezTo>
                  <a:cubicBezTo>
                    <a:pt x="2718" y="118"/>
                    <a:pt x="2558" y="91"/>
                    <a:pt x="2398" y="65"/>
                  </a:cubicBezTo>
                  <a:cubicBezTo>
                    <a:pt x="2145" y="26"/>
                    <a:pt x="1877" y="1"/>
                    <a:pt x="1616" y="1"/>
                  </a:cubicBezTo>
                  <a:close/>
                </a:path>
              </a:pathLst>
            </a:custGeom>
            <a:solidFill>
              <a:srgbClr val="E3988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234" name="Google Shape;234;p8"/>
            <p:cNvSpPr/>
            <p:nvPr/>
          </p:nvSpPr>
          <p:spPr>
            <a:xfrm>
              <a:off x="6449877" y="1901868"/>
              <a:ext cx="111087" cy="21414"/>
            </a:xfrm>
            <a:custGeom>
              <a:avLst/>
              <a:gdLst/>
              <a:ahLst/>
              <a:cxnLst/>
              <a:rect l="l" t="t" r="r" b="b"/>
              <a:pathLst>
                <a:path w="2905" h="560" extrusionOk="0">
                  <a:moveTo>
                    <a:pt x="1386" y="0"/>
                  </a:moveTo>
                  <a:cubicBezTo>
                    <a:pt x="1013" y="0"/>
                    <a:pt x="667" y="53"/>
                    <a:pt x="320" y="213"/>
                  </a:cubicBezTo>
                  <a:cubicBezTo>
                    <a:pt x="214" y="240"/>
                    <a:pt x="107" y="320"/>
                    <a:pt x="27" y="426"/>
                  </a:cubicBezTo>
                  <a:cubicBezTo>
                    <a:pt x="27" y="453"/>
                    <a:pt x="1" y="480"/>
                    <a:pt x="1" y="506"/>
                  </a:cubicBezTo>
                  <a:lnTo>
                    <a:pt x="1" y="560"/>
                  </a:lnTo>
                  <a:cubicBezTo>
                    <a:pt x="27" y="506"/>
                    <a:pt x="54" y="480"/>
                    <a:pt x="107" y="480"/>
                  </a:cubicBezTo>
                  <a:cubicBezTo>
                    <a:pt x="187" y="426"/>
                    <a:pt x="294" y="400"/>
                    <a:pt x="400" y="373"/>
                  </a:cubicBezTo>
                  <a:cubicBezTo>
                    <a:pt x="720" y="346"/>
                    <a:pt x="1066" y="320"/>
                    <a:pt x="1413" y="320"/>
                  </a:cubicBezTo>
                  <a:cubicBezTo>
                    <a:pt x="1759" y="320"/>
                    <a:pt x="2132" y="320"/>
                    <a:pt x="2425" y="293"/>
                  </a:cubicBezTo>
                  <a:cubicBezTo>
                    <a:pt x="2692" y="293"/>
                    <a:pt x="2905" y="266"/>
                    <a:pt x="2905" y="266"/>
                  </a:cubicBezTo>
                  <a:cubicBezTo>
                    <a:pt x="2745" y="187"/>
                    <a:pt x="2585" y="160"/>
                    <a:pt x="2425" y="107"/>
                  </a:cubicBezTo>
                  <a:cubicBezTo>
                    <a:pt x="2079" y="27"/>
                    <a:pt x="1733" y="0"/>
                    <a:pt x="1386" y="0"/>
                  </a:cubicBezTo>
                  <a:close/>
                </a:path>
              </a:pathLst>
            </a:custGeom>
            <a:solidFill>
              <a:srgbClr val="E3988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235" name="Google Shape;235;p8"/>
            <p:cNvSpPr/>
            <p:nvPr/>
          </p:nvSpPr>
          <p:spPr>
            <a:xfrm>
              <a:off x="5835479" y="1875368"/>
              <a:ext cx="267986" cy="530542"/>
            </a:xfrm>
            <a:custGeom>
              <a:avLst/>
              <a:gdLst/>
              <a:ahLst/>
              <a:cxnLst/>
              <a:rect l="l" t="t" r="r" b="b"/>
              <a:pathLst>
                <a:path w="7008" h="13874" extrusionOk="0">
                  <a:moveTo>
                    <a:pt x="3917" y="0"/>
                  </a:moveTo>
                  <a:lnTo>
                    <a:pt x="3917" y="27"/>
                  </a:lnTo>
                  <a:cubicBezTo>
                    <a:pt x="3907" y="27"/>
                    <a:pt x="3897" y="27"/>
                    <a:pt x="3887" y="27"/>
                  </a:cubicBezTo>
                  <a:cubicBezTo>
                    <a:pt x="2231" y="27"/>
                    <a:pt x="1653" y="2247"/>
                    <a:pt x="1812" y="3757"/>
                  </a:cubicBezTo>
                  <a:cubicBezTo>
                    <a:pt x="1892" y="4796"/>
                    <a:pt x="2212" y="5543"/>
                    <a:pt x="1785" y="6502"/>
                  </a:cubicBezTo>
                  <a:cubicBezTo>
                    <a:pt x="1226" y="7834"/>
                    <a:pt x="773" y="9193"/>
                    <a:pt x="453" y="10579"/>
                  </a:cubicBezTo>
                  <a:cubicBezTo>
                    <a:pt x="320" y="11165"/>
                    <a:pt x="0" y="11724"/>
                    <a:pt x="346" y="12257"/>
                  </a:cubicBezTo>
                  <a:cubicBezTo>
                    <a:pt x="571" y="12632"/>
                    <a:pt x="1288" y="13873"/>
                    <a:pt x="1728" y="13873"/>
                  </a:cubicBezTo>
                  <a:cubicBezTo>
                    <a:pt x="1757" y="13873"/>
                    <a:pt x="1785" y="13868"/>
                    <a:pt x="1812" y="13856"/>
                  </a:cubicBezTo>
                  <a:cubicBezTo>
                    <a:pt x="2425" y="13563"/>
                    <a:pt x="2531" y="11191"/>
                    <a:pt x="2585" y="10579"/>
                  </a:cubicBezTo>
                  <a:cubicBezTo>
                    <a:pt x="2638" y="9699"/>
                    <a:pt x="2771" y="8873"/>
                    <a:pt x="2904" y="7994"/>
                  </a:cubicBezTo>
                  <a:lnTo>
                    <a:pt x="3144" y="6955"/>
                  </a:lnTo>
                  <a:cubicBezTo>
                    <a:pt x="3201" y="6970"/>
                    <a:pt x="3256" y="6977"/>
                    <a:pt x="3307" y="6977"/>
                  </a:cubicBezTo>
                  <a:cubicBezTo>
                    <a:pt x="4073" y="6977"/>
                    <a:pt x="4237" y="5396"/>
                    <a:pt x="4237" y="4796"/>
                  </a:cubicBezTo>
                  <a:cubicBezTo>
                    <a:pt x="4770" y="4477"/>
                    <a:pt x="5329" y="4290"/>
                    <a:pt x="5942" y="4184"/>
                  </a:cubicBezTo>
                  <a:cubicBezTo>
                    <a:pt x="5942" y="4344"/>
                    <a:pt x="5942" y="4530"/>
                    <a:pt x="5942" y="4690"/>
                  </a:cubicBezTo>
                  <a:cubicBezTo>
                    <a:pt x="6049" y="4450"/>
                    <a:pt x="6235" y="4157"/>
                    <a:pt x="6342" y="3864"/>
                  </a:cubicBezTo>
                  <a:cubicBezTo>
                    <a:pt x="6378" y="3872"/>
                    <a:pt x="6414" y="3876"/>
                    <a:pt x="6448" y="3876"/>
                  </a:cubicBezTo>
                  <a:cubicBezTo>
                    <a:pt x="6642" y="3876"/>
                    <a:pt x="6803" y="3738"/>
                    <a:pt x="6848" y="3331"/>
                  </a:cubicBezTo>
                  <a:cubicBezTo>
                    <a:pt x="6901" y="3065"/>
                    <a:pt x="6875" y="2825"/>
                    <a:pt x="6741" y="2585"/>
                  </a:cubicBezTo>
                  <a:cubicBezTo>
                    <a:pt x="6981" y="2425"/>
                    <a:pt x="6848" y="1865"/>
                    <a:pt x="6768" y="1626"/>
                  </a:cubicBezTo>
                  <a:cubicBezTo>
                    <a:pt x="6741" y="1572"/>
                    <a:pt x="6715" y="1492"/>
                    <a:pt x="6688" y="1439"/>
                  </a:cubicBezTo>
                  <a:cubicBezTo>
                    <a:pt x="7008" y="1386"/>
                    <a:pt x="6795" y="853"/>
                    <a:pt x="6395" y="453"/>
                  </a:cubicBezTo>
                  <a:cubicBezTo>
                    <a:pt x="6129" y="133"/>
                    <a:pt x="4610" y="0"/>
                    <a:pt x="3917" y="0"/>
                  </a:cubicBezTo>
                  <a:close/>
                </a:path>
              </a:pathLst>
            </a:custGeom>
            <a:solidFill>
              <a:srgbClr val="F3D5C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236" name="Google Shape;236;p8"/>
            <p:cNvSpPr/>
            <p:nvPr/>
          </p:nvSpPr>
          <p:spPr>
            <a:xfrm>
              <a:off x="5991344" y="1979112"/>
              <a:ext cx="90744" cy="45047"/>
            </a:xfrm>
            <a:custGeom>
              <a:avLst/>
              <a:gdLst/>
              <a:ahLst/>
              <a:cxnLst/>
              <a:rect l="l" t="t" r="r" b="b"/>
              <a:pathLst>
                <a:path w="2373" h="1178" extrusionOk="0">
                  <a:moveTo>
                    <a:pt x="1332" y="0"/>
                  </a:moveTo>
                  <a:cubicBezTo>
                    <a:pt x="883" y="0"/>
                    <a:pt x="421" y="85"/>
                    <a:pt x="1" y="272"/>
                  </a:cubicBezTo>
                  <a:cubicBezTo>
                    <a:pt x="1" y="272"/>
                    <a:pt x="214" y="298"/>
                    <a:pt x="481" y="298"/>
                  </a:cubicBezTo>
                  <a:lnTo>
                    <a:pt x="960" y="298"/>
                  </a:lnTo>
                  <a:cubicBezTo>
                    <a:pt x="1053" y="312"/>
                    <a:pt x="1147" y="312"/>
                    <a:pt x="1237" y="312"/>
                  </a:cubicBezTo>
                  <a:cubicBezTo>
                    <a:pt x="1327" y="312"/>
                    <a:pt x="1413" y="312"/>
                    <a:pt x="1493" y="325"/>
                  </a:cubicBezTo>
                  <a:cubicBezTo>
                    <a:pt x="1573" y="325"/>
                    <a:pt x="1653" y="352"/>
                    <a:pt x="1760" y="378"/>
                  </a:cubicBezTo>
                  <a:cubicBezTo>
                    <a:pt x="1813" y="378"/>
                    <a:pt x="1893" y="405"/>
                    <a:pt x="1973" y="431"/>
                  </a:cubicBezTo>
                  <a:cubicBezTo>
                    <a:pt x="1999" y="458"/>
                    <a:pt x="2026" y="485"/>
                    <a:pt x="2053" y="485"/>
                  </a:cubicBezTo>
                  <a:cubicBezTo>
                    <a:pt x="2079" y="511"/>
                    <a:pt x="2079" y="538"/>
                    <a:pt x="2106" y="565"/>
                  </a:cubicBezTo>
                  <a:cubicBezTo>
                    <a:pt x="2133" y="618"/>
                    <a:pt x="2159" y="671"/>
                    <a:pt x="2186" y="725"/>
                  </a:cubicBezTo>
                  <a:lnTo>
                    <a:pt x="2186" y="884"/>
                  </a:lnTo>
                  <a:cubicBezTo>
                    <a:pt x="2186" y="938"/>
                    <a:pt x="2159" y="991"/>
                    <a:pt x="2159" y="1044"/>
                  </a:cubicBezTo>
                  <a:lnTo>
                    <a:pt x="2159" y="1178"/>
                  </a:lnTo>
                  <a:cubicBezTo>
                    <a:pt x="2159" y="1178"/>
                    <a:pt x="2186" y="1151"/>
                    <a:pt x="2239" y="1071"/>
                  </a:cubicBezTo>
                  <a:cubicBezTo>
                    <a:pt x="2266" y="1018"/>
                    <a:pt x="2292" y="991"/>
                    <a:pt x="2319" y="938"/>
                  </a:cubicBezTo>
                  <a:cubicBezTo>
                    <a:pt x="2346" y="858"/>
                    <a:pt x="2346" y="778"/>
                    <a:pt x="2372" y="725"/>
                  </a:cubicBezTo>
                  <a:cubicBezTo>
                    <a:pt x="2372" y="618"/>
                    <a:pt x="2372" y="538"/>
                    <a:pt x="2319" y="431"/>
                  </a:cubicBezTo>
                  <a:cubicBezTo>
                    <a:pt x="2319" y="378"/>
                    <a:pt x="2292" y="352"/>
                    <a:pt x="2239" y="298"/>
                  </a:cubicBezTo>
                  <a:cubicBezTo>
                    <a:pt x="2213" y="272"/>
                    <a:pt x="2159" y="218"/>
                    <a:pt x="2133" y="192"/>
                  </a:cubicBezTo>
                  <a:cubicBezTo>
                    <a:pt x="2026" y="138"/>
                    <a:pt x="1919" y="85"/>
                    <a:pt x="1839" y="58"/>
                  </a:cubicBezTo>
                  <a:cubicBezTo>
                    <a:pt x="1733" y="32"/>
                    <a:pt x="1626" y="5"/>
                    <a:pt x="1520" y="5"/>
                  </a:cubicBezTo>
                  <a:cubicBezTo>
                    <a:pt x="1457" y="2"/>
                    <a:pt x="1395" y="0"/>
                    <a:pt x="1332" y="0"/>
                  </a:cubicBezTo>
                  <a:close/>
                </a:path>
              </a:pathLst>
            </a:custGeom>
            <a:solidFill>
              <a:srgbClr val="E3988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237" name="Google Shape;237;p8"/>
            <p:cNvSpPr/>
            <p:nvPr/>
          </p:nvSpPr>
          <p:spPr>
            <a:xfrm>
              <a:off x="5982205" y="1947029"/>
              <a:ext cx="110055" cy="29254"/>
            </a:xfrm>
            <a:custGeom>
              <a:avLst/>
              <a:gdLst/>
              <a:ahLst/>
              <a:cxnLst/>
              <a:rect l="l" t="t" r="r" b="b"/>
              <a:pathLst>
                <a:path w="2878" h="765" extrusionOk="0">
                  <a:moveTo>
                    <a:pt x="1105" y="1"/>
                  </a:moveTo>
                  <a:cubicBezTo>
                    <a:pt x="895" y="1"/>
                    <a:pt x="683" y="14"/>
                    <a:pt x="480" y="45"/>
                  </a:cubicBezTo>
                  <a:cubicBezTo>
                    <a:pt x="320" y="71"/>
                    <a:pt x="160" y="98"/>
                    <a:pt x="0" y="151"/>
                  </a:cubicBezTo>
                  <a:cubicBezTo>
                    <a:pt x="160" y="178"/>
                    <a:pt x="320" y="231"/>
                    <a:pt x="480" y="231"/>
                  </a:cubicBezTo>
                  <a:cubicBezTo>
                    <a:pt x="640" y="258"/>
                    <a:pt x="799" y="285"/>
                    <a:pt x="959" y="285"/>
                  </a:cubicBezTo>
                  <a:lnTo>
                    <a:pt x="1519" y="338"/>
                  </a:lnTo>
                  <a:cubicBezTo>
                    <a:pt x="1705" y="364"/>
                    <a:pt x="1892" y="391"/>
                    <a:pt x="2052" y="391"/>
                  </a:cubicBezTo>
                  <a:cubicBezTo>
                    <a:pt x="2212" y="418"/>
                    <a:pt x="2345" y="471"/>
                    <a:pt x="2505" y="498"/>
                  </a:cubicBezTo>
                  <a:cubicBezTo>
                    <a:pt x="2558" y="524"/>
                    <a:pt x="2638" y="551"/>
                    <a:pt x="2665" y="578"/>
                  </a:cubicBezTo>
                  <a:cubicBezTo>
                    <a:pt x="2718" y="604"/>
                    <a:pt x="2745" y="631"/>
                    <a:pt x="2771" y="658"/>
                  </a:cubicBezTo>
                  <a:lnTo>
                    <a:pt x="2878" y="764"/>
                  </a:lnTo>
                  <a:cubicBezTo>
                    <a:pt x="2851" y="711"/>
                    <a:pt x="2851" y="658"/>
                    <a:pt x="2825" y="631"/>
                  </a:cubicBezTo>
                  <a:cubicBezTo>
                    <a:pt x="2771" y="498"/>
                    <a:pt x="2691" y="418"/>
                    <a:pt x="2585" y="338"/>
                  </a:cubicBezTo>
                  <a:cubicBezTo>
                    <a:pt x="2452" y="231"/>
                    <a:pt x="2292" y="178"/>
                    <a:pt x="2105" y="125"/>
                  </a:cubicBezTo>
                  <a:cubicBezTo>
                    <a:pt x="1919" y="71"/>
                    <a:pt x="1732" y="45"/>
                    <a:pt x="1546" y="18"/>
                  </a:cubicBezTo>
                  <a:cubicBezTo>
                    <a:pt x="1402" y="7"/>
                    <a:pt x="1254" y="1"/>
                    <a:pt x="1105" y="1"/>
                  </a:cubicBezTo>
                  <a:close/>
                </a:path>
              </a:pathLst>
            </a:custGeom>
            <a:solidFill>
              <a:srgbClr val="E3988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238" name="Google Shape;238;p8"/>
            <p:cNvSpPr/>
            <p:nvPr/>
          </p:nvSpPr>
          <p:spPr>
            <a:xfrm>
              <a:off x="5977081" y="1907948"/>
              <a:ext cx="116211" cy="21453"/>
            </a:xfrm>
            <a:custGeom>
              <a:avLst/>
              <a:gdLst/>
              <a:ahLst/>
              <a:cxnLst/>
              <a:rect l="l" t="t" r="r" b="b"/>
              <a:pathLst>
                <a:path w="3039" h="561" extrusionOk="0">
                  <a:moveTo>
                    <a:pt x="1546" y="1"/>
                  </a:moveTo>
                  <a:cubicBezTo>
                    <a:pt x="1200" y="1"/>
                    <a:pt x="827" y="28"/>
                    <a:pt x="480" y="81"/>
                  </a:cubicBezTo>
                  <a:cubicBezTo>
                    <a:pt x="321" y="107"/>
                    <a:pt x="161" y="161"/>
                    <a:pt x="1" y="187"/>
                  </a:cubicBezTo>
                  <a:cubicBezTo>
                    <a:pt x="161" y="241"/>
                    <a:pt x="321" y="267"/>
                    <a:pt x="507" y="294"/>
                  </a:cubicBezTo>
                  <a:cubicBezTo>
                    <a:pt x="640" y="321"/>
                    <a:pt x="827" y="347"/>
                    <a:pt x="987" y="347"/>
                  </a:cubicBezTo>
                  <a:lnTo>
                    <a:pt x="1546" y="347"/>
                  </a:lnTo>
                  <a:cubicBezTo>
                    <a:pt x="1600" y="334"/>
                    <a:pt x="1653" y="327"/>
                    <a:pt x="1703" y="327"/>
                  </a:cubicBezTo>
                  <a:cubicBezTo>
                    <a:pt x="1753" y="327"/>
                    <a:pt x="1799" y="334"/>
                    <a:pt x="1839" y="347"/>
                  </a:cubicBezTo>
                  <a:lnTo>
                    <a:pt x="2106" y="347"/>
                  </a:lnTo>
                  <a:cubicBezTo>
                    <a:pt x="2186" y="374"/>
                    <a:pt x="2266" y="401"/>
                    <a:pt x="2346" y="401"/>
                  </a:cubicBezTo>
                  <a:lnTo>
                    <a:pt x="2586" y="427"/>
                  </a:lnTo>
                  <a:cubicBezTo>
                    <a:pt x="2719" y="454"/>
                    <a:pt x="2825" y="507"/>
                    <a:pt x="2905" y="534"/>
                  </a:cubicBezTo>
                  <a:lnTo>
                    <a:pt x="3038" y="560"/>
                  </a:lnTo>
                  <a:lnTo>
                    <a:pt x="3038" y="560"/>
                  </a:lnTo>
                  <a:lnTo>
                    <a:pt x="2932" y="481"/>
                  </a:lnTo>
                  <a:cubicBezTo>
                    <a:pt x="2852" y="401"/>
                    <a:pt x="2745" y="321"/>
                    <a:pt x="2639" y="267"/>
                  </a:cubicBezTo>
                  <a:cubicBezTo>
                    <a:pt x="2559" y="241"/>
                    <a:pt x="2506" y="187"/>
                    <a:pt x="2426" y="161"/>
                  </a:cubicBezTo>
                  <a:cubicBezTo>
                    <a:pt x="2319" y="134"/>
                    <a:pt x="2239" y="81"/>
                    <a:pt x="2133" y="81"/>
                  </a:cubicBezTo>
                  <a:cubicBezTo>
                    <a:pt x="2053" y="54"/>
                    <a:pt x="1946" y="28"/>
                    <a:pt x="1866" y="28"/>
                  </a:cubicBezTo>
                  <a:cubicBezTo>
                    <a:pt x="1759" y="1"/>
                    <a:pt x="1653" y="1"/>
                    <a:pt x="1546" y="1"/>
                  </a:cubicBezTo>
                  <a:close/>
                </a:path>
              </a:pathLst>
            </a:custGeom>
            <a:solidFill>
              <a:srgbClr val="E3988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239" name="Google Shape;239;p8"/>
            <p:cNvSpPr/>
            <p:nvPr/>
          </p:nvSpPr>
          <p:spPr>
            <a:xfrm>
              <a:off x="6104458" y="961018"/>
              <a:ext cx="72388" cy="36060"/>
            </a:xfrm>
            <a:custGeom>
              <a:avLst/>
              <a:gdLst/>
              <a:ahLst/>
              <a:cxnLst/>
              <a:rect l="l" t="t" r="r" b="b"/>
              <a:pathLst>
                <a:path w="1893" h="943" extrusionOk="0">
                  <a:moveTo>
                    <a:pt x="1467" y="0"/>
                  </a:moveTo>
                  <a:cubicBezTo>
                    <a:pt x="844" y="0"/>
                    <a:pt x="351" y="418"/>
                    <a:pt x="1" y="943"/>
                  </a:cubicBezTo>
                  <a:lnTo>
                    <a:pt x="1892" y="63"/>
                  </a:lnTo>
                  <a:cubicBezTo>
                    <a:pt x="1744" y="20"/>
                    <a:pt x="1602" y="0"/>
                    <a:pt x="1467"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240" name="Google Shape;240;p8"/>
            <p:cNvSpPr/>
            <p:nvPr/>
          </p:nvSpPr>
          <p:spPr>
            <a:xfrm>
              <a:off x="6507963" y="985835"/>
              <a:ext cx="57092" cy="64243"/>
            </a:xfrm>
            <a:custGeom>
              <a:avLst/>
              <a:gdLst/>
              <a:ahLst/>
              <a:cxnLst/>
              <a:rect l="l" t="t" r="r" b="b"/>
              <a:pathLst>
                <a:path w="1493" h="1680" extrusionOk="0">
                  <a:moveTo>
                    <a:pt x="0" y="0"/>
                  </a:moveTo>
                  <a:lnTo>
                    <a:pt x="1493" y="1679"/>
                  </a:lnTo>
                  <a:cubicBezTo>
                    <a:pt x="1359" y="906"/>
                    <a:pt x="853" y="134"/>
                    <a:pt x="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241" name="Google Shape;241;p8"/>
            <p:cNvSpPr/>
            <p:nvPr/>
          </p:nvSpPr>
          <p:spPr>
            <a:xfrm>
              <a:off x="2343579" y="1615338"/>
              <a:ext cx="831491" cy="835773"/>
            </a:xfrm>
            <a:custGeom>
              <a:avLst/>
              <a:gdLst/>
              <a:ahLst/>
              <a:cxnLst/>
              <a:rect l="l" t="t" r="r" b="b"/>
              <a:pathLst>
                <a:path w="21744" h="21856" extrusionOk="0">
                  <a:moveTo>
                    <a:pt x="5918" y="1"/>
                  </a:moveTo>
                  <a:cubicBezTo>
                    <a:pt x="5864" y="1"/>
                    <a:pt x="5819" y="2"/>
                    <a:pt x="5783" y="6"/>
                  </a:cubicBezTo>
                  <a:cubicBezTo>
                    <a:pt x="4477" y="165"/>
                    <a:pt x="3038" y="645"/>
                    <a:pt x="2186" y="1658"/>
                  </a:cubicBezTo>
                  <a:cubicBezTo>
                    <a:pt x="1333" y="2644"/>
                    <a:pt x="1013" y="4029"/>
                    <a:pt x="853" y="5281"/>
                  </a:cubicBezTo>
                  <a:cubicBezTo>
                    <a:pt x="480" y="7813"/>
                    <a:pt x="587" y="10291"/>
                    <a:pt x="427" y="12822"/>
                  </a:cubicBezTo>
                  <a:cubicBezTo>
                    <a:pt x="347" y="14794"/>
                    <a:pt x="507" y="17139"/>
                    <a:pt x="1" y="19111"/>
                  </a:cubicBezTo>
                  <a:lnTo>
                    <a:pt x="18520" y="21855"/>
                  </a:lnTo>
                  <a:cubicBezTo>
                    <a:pt x="20358" y="21828"/>
                    <a:pt x="20811" y="20203"/>
                    <a:pt x="20944" y="18631"/>
                  </a:cubicBezTo>
                  <a:cubicBezTo>
                    <a:pt x="21211" y="15567"/>
                    <a:pt x="21238" y="7653"/>
                    <a:pt x="21317" y="6800"/>
                  </a:cubicBezTo>
                  <a:cubicBezTo>
                    <a:pt x="21477" y="5255"/>
                    <a:pt x="21744" y="3283"/>
                    <a:pt x="20332" y="2217"/>
                  </a:cubicBezTo>
                  <a:cubicBezTo>
                    <a:pt x="18786" y="1045"/>
                    <a:pt x="16761" y="1098"/>
                    <a:pt x="14922" y="965"/>
                  </a:cubicBezTo>
                  <a:cubicBezTo>
                    <a:pt x="12881" y="837"/>
                    <a:pt x="7147" y="1"/>
                    <a:pt x="591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242" name="Google Shape;242;p8"/>
            <p:cNvSpPr/>
            <p:nvPr/>
          </p:nvSpPr>
          <p:spPr>
            <a:xfrm>
              <a:off x="2255972" y="621487"/>
              <a:ext cx="1073970" cy="904185"/>
            </a:xfrm>
            <a:custGeom>
              <a:avLst/>
              <a:gdLst/>
              <a:ahLst/>
              <a:cxnLst/>
              <a:rect l="l" t="t" r="r" b="b"/>
              <a:pathLst>
                <a:path w="28085" h="23645" extrusionOk="0">
                  <a:moveTo>
                    <a:pt x="14135" y="1"/>
                  </a:moveTo>
                  <a:cubicBezTo>
                    <a:pt x="13358" y="1"/>
                    <a:pt x="12564" y="69"/>
                    <a:pt x="11751" y="202"/>
                  </a:cubicBezTo>
                  <a:cubicBezTo>
                    <a:pt x="10046" y="469"/>
                    <a:pt x="8687" y="1108"/>
                    <a:pt x="7568" y="2441"/>
                  </a:cubicBezTo>
                  <a:cubicBezTo>
                    <a:pt x="7061" y="2974"/>
                    <a:pt x="6608" y="3560"/>
                    <a:pt x="6262" y="4226"/>
                  </a:cubicBezTo>
                  <a:cubicBezTo>
                    <a:pt x="6102" y="4679"/>
                    <a:pt x="6235" y="4679"/>
                    <a:pt x="5916" y="4919"/>
                  </a:cubicBezTo>
                  <a:cubicBezTo>
                    <a:pt x="5249" y="5398"/>
                    <a:pt x="4157" y="5292"/>
                    <a:pt x="3438" y="5771"/>
                  </a:cubicBezTo>
                  <a:cubicBezTo>
                    <a:pt x="2292" y="6464"/>
                    <a:pt x="1706" y="7717"/>
                    <a:pt x="1199" y="8969"/>
                  </a:cubicBezTo>
                  <a:cubicBezTo>
                    <a:pt x="0" y="12033"/>
                    <a:pt x="267" y="15231"/>
                    <a:pt x="1546" y="18215"/>
                  </a:cubicBezTo>
                  <a:cubicBezTo>
                    <a:pt x="2079" y="19681"/>
                    <a:pt x="3171" y="22025"/>
                    <a:pt x="4823" y="22372"/>
                  </a:cubicBezTo>
                  <a:lnTo>
                    <a:pt x="16148" y="23624"/>
                  </a:lnTo>
                  <a:cubicBezTo>
                    <a:pt x="16361" y="23637"/>
                    <a:pt x="16574" y="23644"/>
                    <a:pt x="16787" y="23644"/>
                  </a:cubicBezTo>
                  <a:cubicBezTo>
                    <a:pt x="17000" y="23644"/>
                    <a:pt x="17213" y="23637"/>
                    <a:pt x="17427" y="23624"/>
                  </a:cubicBezTo>
                  <a:cubicBezTo>
                    <a:pt x="20944" y="23571"/>
                    <a:pt x="24355" y="23198"/>
                    <a:pt x="26486" y="20000"/>
                  </a:cubicBezTo>
                  <a:cubicBezTo>
                    <a:pt x="27419" y="18588"/>
                    <a:pt x="27925" y="16936"/>
                    <a:pt x="27978" y="15257"/>
                  </a:cubicBezTo>
                  <a:cubicBezTo>
                    <a:pt x="28085" y="12886"/>
                    <a:pt x="28085" y="9795"/>
                    <a:pt x="27046" y="7557"/>
                  </a:cubicBezTo>
                  <a:cubicBezTo>
                    <a:pt x="26486" y="6411"/>
                    <a:pt x="25634" y="5425"/>
                    <a:pt x="24568" y="4732"/>
                  </a:cubicBezTo>
                  <a:cubicBezTo>
                    <a:pt x="23289" y="3800"/>
                    <a:pt x="22063" y="2760"/>
                    <a:pt x="20704" y="1934"/>
                  </a:cubicBezTo>
                  <a:cubicBezTo>
                    <a:pt x="18646" y="615"/>
                    <a:pt x="16467" y="1"/>
                    <a:pt x="1413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243" name="Google Shape;243;p8"/>
            <p:cNvSpPr/>
            <p:nvPr/>
          </p:nvSpPr>
          <p:spPr>
            <a:xfrm>
              <a:off x="2246794" y="1526889"/>
              <a:ext cx="1024067" cy="840821"/>
            </a:xfrm>
            <a:custGeom>
              <a:avLst/>
              <a:gdLst/>
              <a:ahLst/>
              <a:cxnLst/>
              <a:rect l="l" t="t" r="r" b="b"/>
              <a:pathLst>
                <a:path w="26780" h="21988" extrusionOk="0">
                  <a:moveTo>
                    <a:pt x="12817" y="0"/>
                  </a:moveTo>
                  <a:lnTo>
                    <a:pt x="12817" y="0"/>
                  </a:lnTo>
                  <a:cubicBezTo>
                    <a:pt x="12817" y="0"/>
                    <a:pt x="12817" y="0"/>
                    <a:pt x="12817" y="0"/>
                  </a:cubicBezTo>
                  <a:cubicBezTo>
                    <a:pt x="12817" y="0"/>
                    <a:pt x="12817" y="0"/>
                    <a:pt x="12817" y="0"/>
                  </a:cubicBezTo>
                  <a:lnTo>
                    <a:pt x="12817" y="0"/>
                  </a:lnTo>
                  <a:cubicBezTo>
                    <a:pt x="12817" y="0"/>
                    <a:pt x="12817" y="0"/>
                    <a:pt x="12817" y="0"/>
                  </a:cubicBezTo>
                  <a:close/>
                  <a:moveTo>
                    <a:pt x="12817" y="0"/>
                  </a:moveTo>
                  <a:lnTo>
                    <a:pt x="12817" y="0"/>
                  </a:lnTo>
                  <a:cubicBezTo>
                    <a:pt x="12821" y="27"/>
                    <a:pt x="13215" y="6093"/>
                    <a:pt x="12342" y="6093"/>
                  </a:cubicBezTo>
                  <a:cubicBezTo>
                    <a:pt x="12315" y="6093"/>
                    <a:pt x="12287" y="6088"/>
                    <a:pt x="12258" y="6076"/>
                  </a:cubicBezTo>
                  <a:cubicBezTo>
                    <a:pt x="12173" y="6071"/>
                    <a:pt x="12085" y="6069"/>
                    <a:pt x="11996" y="6069"/>
                  </a:cubicBezTo>
                  <a:cubicBezTo>
                    <a:pt x="10377" y="6069"/>
                    <a:pt x="8091" y="6750"/>
                    <a:pt x="6955" y="7861"/>
                  </a:cubicBezTo>
                  <a:cubicBezTo>
                    <a:pt x="5516" y="9220"/>
                    <a:pt x="4557" y="11458"/>
                    <a:pt x="3438" y="13110"/>
                  </a:cubicBezTo>
                  <a:cubicBezTo>
                    <a:pt x="2159" y="14975"/>
                    <a:pt x="1013" y="16894"/>
                    <a:pt x="0" y="18892"/>
                  </a:cubicBezTo>
                  <a:cubicBezTo>
                    <a:pt x="424" y="19160"/>
                    <a:pt x="1446" y="19615"/>
                    <a:pt x="2033" y="19615"/>
                  </a:cubicBezTo>
                  <a:cubicBezTo>
                    <a:pt x="2147" y="19615"/>
                    <a:pt x="2245" y="19597"/>
                    <a:pt x="2319" y="19558"/>
                  </a:cubicBezTo>
                  <a:cubicBezTo>
                    <a:pt x="2638" y="19399"/>
                    <a:pt x="4290" y="16734"/>
                    <a:pt x="4823" y="16121"/>
                  </a:cubicBezTo>
                  <a:cubicBezTo>
                    <a:pt x="5916" y="14629"/>
                    <a:pt x="6982" y="12737"/>
                    <a:pt x="8261" y="11405"/>
                  </a:cubicBezTo>
                  <a:lnTo>
                    <a:pt x="8261" y="11405"/>
                  </a:lnTo>
                  <a:cubicBezTo>
                    <a:pt x="8367" y="15908"/>
                    <a:pt x="8341" y="17000"/>
                    <a:pt x="7888" y="21557"/>
                  </a:cubicBezTo>
                  <a:cubicBezTo>
                    <a:pt x="9861" y="21895"/>
                    <a:pt x="12394" y="21987"/>
                    <a:pt x="14677" y="21987"/>
                  </a:cubicBezTo>
                  <a:cubicBezTo>
                    <a:pt x="16710" y="21987"/>
                    <a:pt x="18545" y="21914"/>
                    <a:pt x="19612" y="21877"/>
                  </a:cubicBezTo>
                  <a:cubicBezTo>
                    <a:pt x="18946" y="18493"/>
                    <a:pt x="18999" y="15482"/>
                    <a:pt x="18732" y="11751"/>
                  </a:cubicBezTo>
                  <a:lnTo>
                    <a:pt x="18732" y="11751"/>
                  </a:lnTo>
                  <a:cubicBezTo>
                    <a:pt x="19372" y="13083"/>
                    <a:pt x="23422" y="19612"/>
                    <a:pt x="24595" y="21663"/>
                  </a:cubicBezTo>
                  <a:cubicBezTo>
                    <a:pt x="25261" y="21237"/>
                    <a:pt x="26113" y="20837"/>
                    <a:pt x="26780" y="20438"/>
                  </a:cubicBezTo>
                  <a:cubicBezTo>
                    <a:pt x="25394" y="18333"/>
                    <a:pt x="24195" y="16121"/>
                    <a:pt x="23236" y="13830"/>
                  </a:cubicBezTo>
                  <a:cubicBezTo>
                    <a:pt x="22330" y="11778"/>
                    <a:pt x="21131" y="9859"/>
                    <a:pt x="19665" y="8181"/>
                  </a:cubicBezTo>
                  <a:cubicBezTo>
                    <a:pt x="19185" y="7594"/>
                    <a:pt x="18546" y="7141"/>
                    <a:pt x="17827" y="6928"/>
                  </a:cubicBezTo>
                  <a:cubicBezTo>
                    <a:pt x="17160" y="6688"/>
                    <a:pt x="16814" y="6742"/>
                    <a:pt x="16201" y="6395"/>
                  </a:cubicBezTo>
                  <a:cubicBezTo>
                    <a:pt x="15269" y="5729"/>
                    <a:pt x="16068" y="3731"/>
                    <a:pt x="15855" y="2665"/>
                  </a:cubicBezTo>
                  <a:cubicBezTo>
                    <a:pt x="15855" y="2505"/>
                    <a:pt x="15855" y="2505"/>
                    <a:pt x="16174" y="2212"/>
                  </a:cubicBezTo>
                  <a:cubicBezTo>
                    <a:pt x="15082" y="1439"/>
                    <a:pt x="14016" y="480"/>
                    <a:pt x="12817" y="0"/>
                  </a:cubicBezTo>
                  <a:close/>
                </a:path>
              </a:pathLst>
            </a:custGeom>
            <a:solidFill>
              <a:srgbClr val="F3D5C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244" name="Google Shape;244;p8"/>
            <p:cNvSpPr/>
            <p:nvPr/>
          </p:nvSpPr>
          <p:spPr>
            <a:xfrm>
              <a:off x="2231498" y="781788"/>
              <a:ext cx="1131063" cy="898678"/>
            </a:xfrm>
            <a:custGeom>
              <a:avLst/>
              <a:gdLst/>
              <a:ahLst/>
              <a:cxnLst/>
              <a:rect l="l" t="t" r="r" b="b"/>
              <a:pathLst>
                <a:path w="29578" h="23501" extrusionOk="0">
                  <a:moveTo>
                    <a:pt x="16492" y="1"/>
                  </a:moveTo>
                  <a:cubicBezTo>
                    <a:pt x="15375" y="1"/>
                    <a:pt x="14289" y="150"/>
                    <a:pt x="13430" y="487"/>
                  </a:cubicBezTo>
                  <a:cubicBezTo>
                    <a:pt x="11911" y="1100"/>
                    <a:pt x="10473" y="1793"/>
                    <a:pt x="8927" y="2352"/>
                  </a:cubicBezTo>
                  <a:lnTo>
                    <a:pt x="6582" y="3152"/>
                  </a:lnTo>
                  <a:cubicBezTo>
                    <a:pt x="7062" y="5230"/>
                    <a:pt x="6449" y="6802"/>
                    <a:pt x="5543" y="8614"/>
                  </a:cubicBezTo>
                  <a:cubicBezTo>
                    <a:pt x="5197" y="9200"/>
                    <a:pt x="4184" y="10186"/>
                    <a:pt x="4051" y="10746"/>
                  </a:cubicBezTo>
                  <a:cubicBezTo>
                    <a:pt x="3944" y="11385"/>
                    <a:pt x="4531" y="12637"/>
                    <a:pt x="4610" y="13330"/>
                  </a:cubicBezTo>
                  <a:cubicBezTo>
                    <a:pt x="4744" y="13996"/>
                    <a:pt x="4637" y="14662"/>
                    <a:pt x="4291" y="15249"/>
                  </a:cubicBezTo>
                  <a:cubicBezTo>
                    <a:pt x="4088" y="15644"/>
                    <a:pt x="3966" y="15800"/>
                    <a:pt x="3864" y="15800"/>
                  </a:cubicBezTo>
                  <a:cubicBezTo>
                    <a:pt x="3726" y="15800"/>
                    <a:pt x="3626" y="15511"/>
                    <a:pt x="3411" y="15142"/>
                  </a:cubicBezTo>
                  <a:cubicBezTo>
                    <a:pt x="3139" y="14685"/>
                    <a:pt x="2592" y="14445"/>
                    <a:pt x="2038" y="14445"/>
                  </a:cubicBezTo>
                  <a:cubicBezTo>
                    <a:pt x="1398" y="14445"/>
                    <a:pt x="750" y="14764"/>
                    <a:pt x="507" y="15435"/>
                  </a:cubicBezTo>
                  <a:cubicBezTo>
                    <a:pt x="1" y="16927"/>
                    <a:pt x="1280" y="18446"/>
                    <a:pt x="2719" y="18739"/>
                  </a:cubicBezTo>
                  <a:cubicBezTo>
                    <a:pt x="2839" y="18762"/>
                    <a:pt x="2960" y="18770"/>
                    <a:pt x="3081" y="18770"/>
                  </a:cubicBezTo>
                  <a:cubicBezTo>
                    <a:pt x="3381" y="18770"/>
                    <a:pt x="3680" y="18721"/>
                    <a:pt x="3959" y="18721"/>
                  </a:cubicBezTo>
                  <a:cubicBezTo>
                    <a:pt x="4093" y="18721"/>
                    <a:pt x="4222" y="18732"/>
                    <a:pt x="4344" y="18766"/>
                  </a:cubicBezTo>
                  <a:cubicBezTo>
                    <a:pt x="5090" y="18926"/>
                    <a:pt x="5570" y="19778"/>
                    <a:pt x="6183" y="20311"/>
                  </a:cubicBezTo>
                  <a:cubicBezTo>
                    <a:pt x="8905" y="22600"/>
                    <a:pt x="12226" y="23501"/>
                    <a:pt x="15627" y="23501"/>
                  </a:cubicBezTo>
                  <a:cubicBezTo>
                    <a:pt x="16820" y="23501"/>
                    <a:pt x="18022" y="23390"/>
                    <a:pt x="19212" y="23189"/>
                  </a:cubicBezTo>
                  <a:cubicBezTo>
                    <a:pt x="20785" y="22923"/>
                    <a:pt x="22303" y="22390"/>
                    <a:pt x="23689" y="21617"/>
                  </a:cubicBezTo>
                  <a:cubicBezTo>
                    <a:pt x="24302" y="21244"/>
                    <a:pt x="24861" y="20471"/>
                    <a:pt x="25394" y="20018"/>
                  </a:cubicBezTo>
                  <a:cubicBezTo>
                    <a:pt x="25606" y="20089"/>
                    <a:pt x="25824" y="20123"/>
                    <a:pt x="26042" y="20123"/>
                  </a:cubicBezTo>
                  <a:cubicBezTo>
                    <a:pt x="26317" y="20123"/>
                    <a:pt x="26592" y="20069"/>
                    <a:pt x="26860" y="19965"/>
                  </a:cubicBezTo>
                  <a:cubicBezTo>
                    <a:pt x="27872" y="19565"/>
                    <a:pt x="29578" y="17567"/>
                    <a:pt x="28965" y="16208"/>
                  </a:cubicBezTo>
                  <a:cubicBezTo>
                    <a:pt x="28724" y="15586"/>
                    <a:pt x="28234" y="15387"/>
                    <a:pt x="27696" y="15387"/>
                  </a:cubicBezTo>
                  <a:cubicBezTo>
                    <a:pt x="27104" y="15387"/>
                    <a:pt x="26453" y="15627"/>
                    <a:pt x="26007" y="15808"/>
                  </a:cubicBezTo>
                  <a:cubicBezTo>
                    <a:pt x="25661" y="14103"/>
                    <a:pt x="26167" y="11891"/>
                    <a:pt x="26806" y="10293"/>
                  </a:cubicBezTo>
                  <a:cubicBezTo>
                    <a:pt x="25901" y="10239"/>
                    <a:pt x="25474" y="7708"/>
                    <a:pt x="25288" y="7068"/>
                  </a:cubicBezTo>
                  <a:cubicBezTo>
                    <a:pt x="24995" y="6136"/>
                    <a:pt x="24995" y="4963"/>
                    <a:pt x="24622" y="4137"/>
                  </a:cubicBezTo>
                  <a:cubicBezTo>
                    <a:pt x="23955" y="2699"/>
                    <a:pt x="22064" y="1153"/>
                    <a:pt x="20571" y="673"/>
                  </a:cubicBezTo>
                  <a:cubicBezTo>
                    <a:pt x="19443" y="252"/>
                    <a:pt x="17941" y="1"/>
                    <a:pt x="16492" y="1"/>
                  </a:cubicBezTo>
                  <a:close/>
                </a:path>
              </a:pathLst>
            </a:custGeom>
            <a:solidFill>
              <a:srgbClr val="F3D5C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245" name="Google Shape;245;p8"/>
            <p:cNvSpPr/>
            <p:nvPr/>
          </p:nvSpPr>
          <p:spPr>
            <a:xfrm>
              <a:off x="2267176" y="1392400"/>
              <a:ext cx="97856" cy="52006"/>
            </a:xfrm>
            <a:custGeom>
              <a:avLst/>
              <a:gdLst/>
              <a:ahLst/>
              <a:cxnLst/>
              <a:rect l="l" t="t" r="r" b="b"/>
              <a:pathLst>
                <a:path w="2559" h="1360" extrusionOk="0">
                  <a:moveTo>
                    <a:pt x="453" y="0"/>
                  </a:moveTo>
                  <a:cubicBezTo>
                    <a:pt x="347" y="27"/>
                    <a:pt x="240" y="53"/>
                    <a:pt x="134" y="80"/>
                  </a:cubicBezTo>
                  <a:lnTo>
                    <a:pt x="0" y="133"/>
                  </a:lnTo>
                  <a:lnTo>
                    <a:pt x="160" y="160"/>
                  </a:lnTo>
                  <a:cubicBezTo>
                    <a:pt x="267" y="160"/>
                    <a:pt x="373" y="160"/>
                    <a:pt x="480" y="187"/>
                  </a:cubicBezTo>
                  <a:cubicBezTo>
                    <a:pt x="560" y="213"/>
                    <a:pt x="613" y="240"/>
                    <a:pt x="693" y="240"/>
                  </a:cubicBezTo>
                  <a:cubicBezTo>
                    <a:pt x="773" y="240"/>
                    <a:pt x="853" y="267"/>
                    <a:pt x="933" y="293"/>
                  </a:cubicBezTo>
                  <a:cubicBezTo>
                    <a:pt x="1093" y="347"/>
                    <a:pt x="1253" y="426"/>
                    <a:pt x="1386" y="506"/>
                  </a:cubicBezTo>
                  <a:lnTo>
                    <a:pt x="1599" y="640"/>
                  </a:lnTo>
                  <a:cubicBezTo>
                    <a:pt x="1679" y="693"/>
                    <a:pt x="1759" y="720"/>
                    <a:pt x="1812" y="773"/>
                  </a:cubicBezTo>
                  <a:cubicBezTo>
                    <a:pt x="1892" y="826"/>
                    <a:pt x="1972" y="879"/>
                    <a:pt x="2025" y="933"/>
                  </a:cubicBezTo>
                  <a:cubicBezTo>
                    <a:pt x="2079" y="986"/>
                    <a:pt x="2132" y="1013"/>
                    <a:pt x="2185" y="1066"/>
                  </a:cubicBezTo>
                  <a:cubicBezTo>
                    <a:pt x="2319" y="1146"/>
                    <a:pt x="2398" y="1226"/>
                    <a:pt x="2452" y="1279"/>
                  </a:cubicBezTo>
                  <a:lnTo>
                    <a:pt x="2558" y="1359"/>
                  </a:lnTo>
                  <a:cubicBezTo>
                    <a:pt x="2558" y="1359"/>
                    <a:pt x="2532" y="1306"/>
                    <a:pt x="2505" y="1252"/>
                  </a:cubicBezTo>
                  <a:cubicBezTo>
                    <a:pt x="2452" y="1119"/>
                    <a:pt x="2398" y="1039"/>
                    <a:pt x="2345" y="933"/>
                  </a:cubicBezTo>
                  <a:cubicBezTo>
                    <a:pt x="2292" y="879"/>
                    <a:pt x="2239" y="800"/>
                    <a:pt x="2185" y="746"/>
                  </a:cubicBezTo>
                  <a:cubicBezTo>
                    <a:pt x="2132" y="666"/>
                    <a:pt x="2079" y="613"/>
                    <a:pt x="1999" y="560"/>
                  </a:cubicBezTo>
                  <a:cubicBezTo>
                    <a:pt x="1945" y="480"/>
                    <a:pt x="1866" y="426"/>
                    <a:pt x="1786" y="373"/>
                  </a:cubicBezTo>
                  <a:lnTo>
                    <a:pt x="1546" y="213"/>
                  </a:lnTo>
                  <a:cubicBezTo>
                    <a:pt x="1439" y="187"/>
                    <a:pt x="1333" y="133"/>
                    <a:pt x="1253" y="107"/>
                  </a:cubicBezTo>
                  <a:cubicBezTo>
                    <a:pt x="1173" y="80"/>
                    <a:pt x="1066" y="53"/>
                    <a:pt x="986" y="27"/>
                  </a:cubicBezTo>
                  <a:cubicBezTo>
                    <a:pt x="880" y="0"/>
                    <a:pt x="800" y="0"/>
                    <a:pt x="720" y="0"/>
                  </a:cubicBezTo>
                  <a:close/>
                </a:path>
              </a:pathLst>
            </a:custGeom>
            <a:solidFill>
              <a:srgbClr val="E3988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246" name="Google Shape;246;p8"/>
            <p:cNvSpPr/>
            <p:nvPr/>
          </p:nvSpPr>
          <p:spPr>
            <a:xfrm>
              <a:off x="3234144" y="1422189"/>
              <a:ext cx="77474" cy="63976"/>
            </a:xfrm>
            <a:custGeom>
              <a:avLst/>
              <a:gdLst/>
              <a:ahLst/>
              <a:cxnLst/>
              <a:rect l="l" t="t" r="r" b="b"/>
              <a:pathLst>
                <a:path w="2026" h="1673" extrusionOk="0">
                  <a:moveTo>
                    <a:pt x="1736" y="1"/>
                  </a:moveTo>
                  <a:cubicBezTo>
                    <a:pt x="1679" y="1"/>
                    <a:pt x="1626" y="7"/>
                    <a:pt x="1572" y="21"/>
                  </a:cubicBezTo>
                  <a:lnTo>
                    <a:pt x="1359" y="47"/>
                  </a:lnTo>
                  <a:cubicBezTo>
                    <a:pt x="1279" y="47"/>
                    <a:pt x="1199" y="74"/>
                    <a:pt x="1119" y="127"/>
                  </a:cubicBezTo>
                  <a:cubicBezTo>
                    <a:pt x="1039" y="127"/>
                    <a:pt x="933" y="180"/>
                    <a:pt x="880" y="234"/>
                  </a:cubicBezTo>
                  <a:lnTo>
                    <a:pt x="640" y="367"/>
                  </a:lnTo>
                  <a:lnTo>
                    <a:pt x="427" y="580"/>
                  </a:lnTo>
                  <a:cubicBezTo>
                    <a:pt x="373" y="633"/>
                    <a:pt x="293" y="713"/>
                    <a:pt x="267" y="793"/>
                  </a:cubicBezTo>
                  <a:cubicBezTo>
                    <a:pt x="213" y="847"/>
                    <a:pt x="160" y="926"/>
                    <a:pt x="133" y="1006"/>
                  </a:cubicBezTo>
                  <a:cubicBezTo>
                    <a:pt x="107" y="1086"/>
                    <a:pt x="80" y="1140"/>
                    <a:pt x="54" y="1220"/>
                  </a:cubicBezTo>
                  <a:cubicBezTo>
                    <a:pt x="0" y="1326"/>
                    <a:pt x="0" y="1433"/>
                    <a:pt x="0" y="1539"/>
                  </a:cubicBezTo>
                  <a:lnTo>
                    <a:pt x="0" y="1673"/>
                  </a:lnTo>
                  <a:cubicBezTo>
                    <a:pt x="0" y="1673"/>
                    <a:pt x="27" y="1619"/>
                    <a:pt x="54" y="1539"/>
                  </a:cubicBezTo>
                  <a:cubicBezTo>
                    <a:pt x="107" y="1486"/>
                    <a:pt x="187" y="1326"/>
                    <a:pt x="240" y="1273"/>
                  </a:cubicBezTo>
                  <a:cubicBezTo>
                    <a:pt x="267" y="1220"/>
                    <a:pt x="320" y="1166"/>
                    <a:pt x="347" y="1113"/>
                  </a:cubicBezTo>
                  <a:cubicBezTo>
                    <a:pt x="400" y="1060"/>
                    <a:pt x="453" y="1006"/>
                    <a:pt x="507" y="953"/>
                  </a:cubicBezTo>
                  <a:cubicBezTo>
                    <a:pt x="613" y="847"/>
                    <a:pt x="720" y="713"/>
                    <a:pt x="826" y="633"/>
                  </a:cubicBezTo>
                  <a:lnTo>
                    <a:pt x="1039" y="500"/>
                  </a:lnTo>
                  <a:cubicBezTo>
                    <a:pt x="1093" y="447"/>
                    <a:pt x="1173" y="394"/>
                    <a:pt x="1226" y="367"/>
                  </a:cubicBezTo>
                  <a:cubicBezTo>
                    <a:pt x="1306" y="340"/>
                    <a:pt x="1359" y="287"/>
                    <a:pt x="1439" y="260"/>
                  </a:cubicBezTo>
                  <a:cubicBezTo>
                    <a:pt x="1492" y="234"/>
                    <a:pt x="1572" y="207"/>
                    <a:pt x="1626" y="180"/>
                  </a:cubicBezTo>
                  <a:cubicBezTo>
                    <a:pt x="1732" y="127"/>
                    <a:pt x="1839" y="100"/>
                    <a:pt x="1919" y="74"/>
                  </a:cubicBezTo>
                  <a:lnTo>
                    <a:pt x="2025" y="21"/>
                  </a:lnTo>
                  <a:lnTo>
                    <a:pt x="1919" y="21"/>
                  </a:lnTo>
                  <a:cubicBezTo>
                    <a:pt x="1852" y="7"/>
                    <a:pt x="1792" y="1"/>
                    <a:pt x="1736" y="1"/>
                  </a:cubicBezTo>
                  <a:close/>
                </a:path>
              </a:pathLst>
            </a:custGeom>
            <a:solidFill>
              <a:srgbClr val="E3988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247" name="Google Shape;247;p8"/>
            <p:cNvSpPr/>
            <p:nvPr/>
          </p:nvSpPr>
          <p:spPr>
            <a:xfrm>
              <a:off x="2843870" y="1281314"/>
              <a:ext cx="61184" cy="145771"/>
            </a:xfrm>
            <a:custGeom>
              <a:avLst/>
              <a:gdLst/>
              <a:ahLst/>
              <a:cxnLst/>
              <a:rect l="l" t="t" r="r" b="b"/>
              <a:pathLst>
                <a:path w="1600" h="3812" extrusionOk="0">
                  <a:moveTo>
                    <a:pt x="560" y="1"/>
                  </a:moveTo>
                  <a:cubicBezTo>
                    <a:pt x="560" y="1"/>
                    <a:pt x="507" y="81"/>
                    <a:pt x="427" y="187"/>
                  </a:cubicBezTo>
                  <a:cubicBezTo>
                    <a:pt x="321" y="347"/>
                    <a:pt x="241" y="507"/>
                    <a:pt x="161" y="694"/>
                  </a:cubicBezTo>
                  <a:cubicBezTo>
                    <a:pt x="54" y="960"/>
                    <a:pt x="1" y="1226"/>
                    <a:pt x="1" y="1493"/>
                  </a:cubicBezTo>
                  <a:cubicBezTo>
                    <a:pt x="1" y="1679"/>
                    <a:pt x="28" y="1839"/>
                    <a:pt x="81" y="1999"/>
                  </a:cubicBezTo>
                  <a:cubicBezTo>
                    <a:pt x="134" y="2159"/>
                    <a:pt x="241" y="2319"/>
                    <a:pt x="374" y="2426"/>
                  </a:cubicBezTo>
                  <a:cubicBezTo>
                    <a:pt x="401" y="2452"/>
                    <a:pt x="454" y="2479"/>
                    <a:pt x="481" y="2505"/>
                  </a:cubicBezTo>
                  <a:lnTo>
                    <a:pt x="534" y="2559"/>
                  </a:lnTo>
                  <a:lnTo>
                    <a:pt x="614" y="2559"/>
                  </a:lnTo>
                  <a:cubicBezTo>
                    <a:pt x="694" y="2585"/>
                    <a:pt x="800" y="2585"/>
                    <a:pt x="880" y="2585"/>
                  </a:cubicBezTo>
                  <a:cubicBezTo>
                    <a:pt x="1067" y="2612"/>
                    <a:pt x="1173" y="2639"/>
                    <a:pt x="1227" y="2665"/>
                  </a:cubicBezTo>
                  <a:cubicBezTo>
                    <a:pt x="1253" y="2692"/>
                    <a:pt x="1280" y="2745"/>
                    <a:pt x="1307" y="2799"/>
                  </a:cubicBezTo>
                  <a:cubicBezTo>
                    <a:pt x="1333" y="2825"/>
                    <a:pt x="1333" y="2905"/>
                    <a:pt x="1360" y="2958"/>
                  </a:cubicBezTo>
                  <a:cubicBezTo>
                    <a:pt x="1333" y="3038"/>
                    <a:pt x="1333" y="3145"/>
                    <a:pt x="1280" y="3225"/>
                  </a:cubicBezTo>
                  <a:cubicBezTo>
                    <a:pt x="1227" y="3331"/>
                    <a:pt x="1173" y="3411"/>
                    <a:pt x="1120" y="3491"/>
                  </a:cubicBezTo>
                  <a:cubicBezTo>
                    <a:pt x="1067" y="3545"/>
                    <a:pt x="1013" y="3598"/>
                    <a:pt x="960" y="3651"/>
                  </a:cubicBezTo>
                  <a:cubicBezTo>
                    <a:pt x="854" y="3758"/>
                    <a:pt x="800" y="3811"/>
                    <a:pt x="800" y="3811"/>
                  </a:cubicBezTo>
                  <a:cubicBezTo>
                    <a:pt x="854" y="3784"/>
                    <a:pt x="934" y="3731"/>
                    <a:pt x="987" y="3705"/>
                  </a:cubicBezTo>
                  <a:cubicBezTo>
                    <a:pt x="1067" y="3678"/>
                    <a:pt x="1147" y="3625"/>
                    <a:pt x="1200" y="3571"/>
                  </a:cubicBezTo>
                  <a:cubicBezTo>
                    <a:pt x="1280" y="3491"/>
                    <a:pt x="1360" y="3411"/>
                    <a:pt x="1440" y="3331"/>
                  </a:cubicBezTo>
                  <a:cubicBezTo>
                    <a:pt x="1466" y="3278"/>
                    <a:pt x="1520" y="3225"/>
                    <a:pt x="1546" y="3172"/>
                  </a:cubicBezTo>
                  <a:cubicBezTo>
                    <a:pt x="1573" y="3092"/>
                    <a:pt x="1600" y="3012"/>
                    <a:pt x="1600" y="2932"/>
                  </a:cubicBezTo>
                  <a:cubicBezTo>
                    <a:pt x="1600" y="2852"/>
                    <a:pt x="1600" y="2772"/>
                    <a:pt x="1573" y="2692"/>
                  </a:cubicBezTo>
                  <a:cubicBezTo>
                    <a:pt x="1546" y="2585"/>
                    <a:pt x="1493" y="2505"/>
                    <a:pt x="1413" y="2452"/>
                  </a:cubicBezTo>
                  <a:cubicBezTo>
                    <a:pt x="1280" y="2319"/>
                    <a:pt x="1093" y="2266"/>
                    <a:pt x="907" y="2266"/>
                  </a:cubicBezTo>
                  <a:lnTo>
                    <a:pt x="747" y="2266"/>
                  </a:lnTo>
                  <a:lnTo>
                    <a:pt x="694" y="2212"/>
                  </a:lnTo>
                  <a:lnTo>
                    <a:pt x="614" y="2159"/>
                  </a:lnTo>
                  <a:cubicBezTo>
                    <a:pt x="427" y="1999"/>
                    <a:pt x="321" y="1759"/>
                    <a:pt x="321" y="1493"/>
                  </a:cubicBezTo>
                  <a:cubicBezTo>
                    <a:pt x="294" y="1253"/>
                    <a:pt x="321" y="987"/>
                    <a:pt x="374" y="747"/>
                  </a:cubicBezTo>
                  <a:cubicBezTo>
                    <a:pt x="427" y="534"/>
                    <a:pt x="481" y="347"/>
                    <a:pt x="507" y="214"/>
                  </a:cubicBezTo>
                  <a:lnTo>
                    <a:pt x="560" y="1"/>
                  </a:lnTo>
                  <a:close/>
                </a:path>
              </a:pathLst>
            </a:custGeom>
            <a:solidFill>
              <a:srgbClr val="E3988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248" name="Google Shape;248;p8"/>
            <p:cNvSpPr/>
            <p:nvPr/>
          </p:nvSpPr>
          <p:spPr>
            <a:xfrm>
              <a:off x="2582004" y="1017995"/>
              <a:ext cx="81566" cy="37169"/>
            </a:xfrm>
            <a:custGeom>
              <a:avLst/>
              <a:gdLst/>
              <a:ahLst/>
              <a:cxnLst/>
              <a:rect l="l" t="t" r="r" b="b"/>
              <a:pathLst>
                <a:path w="2133" h="972" extrusionOk="0">
                  <a:moveTo>
                    <a:pt x="1646" y="0"/>
                  </a:moveTo>
                  <a:cubicBezTo>
                    <a:pt x="1079" y="0"/>
                    <a:pt x="275" y="307"/>
                    <a:pt x="1" y="971"/>
                  </a:cubicBezTo>
                  <a:lnTo>
                    <a:pt x="2133" y="119"/>
                  </a:lnTo>
                  <a:cubicBezTo>
                    <a:pt x="2026" y="41"/>
                    <a:pt x="1852" y="0"/>
                    <a:pt x="1646" y="0"/>
                  </a:cubicBezTo>
                  <a:close/>
                </a:path>
              </a:pathLst>
            </a:custGeom>
            <a:solidFill>
              <a:srgbClr val="76411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249" name="Google Shape;249;p8"/>
            <p:cNvSpPr/>
            <p:nvPr/>
          </p:nvSpPr>
          <p:spPr>
            <a:xfrm>
              <a:off x="3021187" y="1044571"/>
              <a:ext cx="71356" cy="46232"/>
            </a:xfrm>
            <a:custGeom>
              <a:avLst/>
              <a:gdLst/>
              <a:ahLst/>
              <a:cxnLst/>
              <a:rect l="l" t="t" r="r" b="b"/>
              <a:pathLst>
                <a:path w="1866" h="1209" extrusionOk="0">
                  <a:moveTo>
                    <a:pt x="371" y="1"/>
                  </a:moveTo>
                  <a:cubicBezTo>
                    <a:pt x="246" y="1"/>
                    <a:pt x="121" y="20"/>
                    <a:pt x="0" y="63"/>
                  </a:cubicBezTo>
                  <a:lnTo>
                    <a:pt x="1865" y="1209"/>
                  </a:lnTo>
                  <a:cubicBezTo>
                    <a:pt x="1843" y="663"/>
                    <a:pt x="1102" y="1"/>
                    <a:pt x="371" y="1"/>
                  </a:cubicBezTo>
                  <a:close/>
                </a:path>
              </a:pathLst>
            </a:custGeom>
            <a:solidFill>
              <a:srgbClr val="76411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250" name="Google Shape;250;p8"/>
            <p:cNvSpPr/>
            <p:nvPr/>
          </p:nvSpPr>
          <p:spPr>
            <a:xfrm>
              <a:off x="2454666" y="616860"/>
              <a:ext cx="996534" cy="459224"/>
            </a:xfrm>
            <a:custGeom>
              <a:avLst/>
              <a:gdLst/>
              <a:ahLst/>
              <a:cxnLst/>
              <a:rect l="l" t="t" r="r" b="b"/>
              <a:pathLst>
                <a:path w="26060" h="12009" extrusionOk="0">
                  <a:moveTo>
                    <a:pt x="9793" y="1"/>
                  </a:moveTo>
                  <a:cubicBezTo>
                    <a:pt x="7554" y="1"/>
                    <a:pt x="5326" y="337"/>
                    <a:pt x="3224" y="1203"/>
                  </a:cubicBezTo>
                  <a:cubicBezTo>
                    <a:pt x="1865" y="1736"/>
                    <a:pt x="0" y="2801"/>
                    <a:pt x="80" y="4533"/>
                  </a:cubicBezTo>
                  <a:lnTo>
                    <a:pt x="80" y="5573"/>
                  </a:lnTo>
                  <a:cubicBezTo>
                    <a:pt x="586" y="5200"/>
                    <a:pt x="533" y="5200"/>
                    <a:pt x="1173" y="5120"/>
                  </a:cubicBezTo>
                  <a:lnTo>
                    <a:pt x="1173" y="5120"/>
                  </a:lnTo>
                  <a:cubicBezTo>
                    <a:pt x="906" y="5519"/>
                    <a:pt x="1173" y="5120"/>
                    <a:pt x="1013" y="5573"/>
                  </a:cubicBezTo>
                  <a:lnTo>
                    <a:pt x="1013" y="5679"/>
                  </a:lnTo>
                  <a:cubicBezTo>
                    <a:pt x="506" y="6132"/>
                    <a:pt x="293" y="7225"/>
                    <a:pt x="533" y="7331"/>
                  </a:cubicBezTo>
                  <a:cubicBezTo>
                    <a:pt x="721" y="7436"/>
                    <a:pt x="949" y="7476"/>
                    <a:pt x="1196" y="7476"/>
                  </a:cubicBezTo>
                  <a:cubicBezTo>
                    <a:pt x="1896" y="7476"/>
                    <a:pt x="2753" y="7149"/>
                    <a:pt x="3304" y="7012"/>
                  </a:cubicBezTo>
                  <a:cubicBezTo>
                    <a:pt x="3817" y="6895"/>
                    <a:pt x="4345" y="6835"/>
                    <a:pt x="4874" y="6835"/>
                  </a:cubicBezTo>
                  <a:cubicBezTo>
                    <a:pt x="5556" y="6835"/>
                    <a:pt x="6242" y="6935"/>
                    <a:pt x="6901" y="7145"/>
                  </a:cubicBezTo>
                  <a:cubicBezTo>
                    <a:pt x="7941" y="7358"/>
                    <a:pt x="8927" y="7864"/>
                    <a:pt x="9726" y="8610"/>
                  </a:cubicBezTo>
                  <a:cubicBezTo>
                    <a:pt x="10339" y="9117"/>
                    <a:pt x="10898" y="9969"/>
                    <a:pt x="11804" y="10129"/>
                  </a:cubicBezTo>
                  <a:cubicBezTo>
                    <a:pt x="11891" y="10141"/>
                    <a:pt x="11970" y="10147"/>
                    <a:pt x="12042" y="10147"/>
                  </a:cubicBezTo>
                  <a:cubicBezTo>
                    <a:pt x="13525" y="10147"/>
                    <a:pt x="12068" y="7647"/>
                    <a:pt x="11458" y="7012"/>
                  </a:cubicBezTo>
                  <a:lnTo>
                    <a:pt x="11458" y="7012"/>
                  </a:lnTo>
                  <a:cubicBezTo>
                    <a:pt x="12764" y="7438"/>
                    <a:pt x="13883" y="9063"/>
                    <a:pt x="14949" y="9863"/>
                  </a:cubicBezTo>
                  <a:cubicBezTo>
                    <a:pt x="15922" y="10569"/>
                    <a:pt x="17674" y="12008"/>
                    <a:pt x="19046" y="12008"/>
                  </a:cubicBezTo>
                  <a:cubicBezTo>
                    <a:pt x="19176" y="12008"/>
                    <a:pt x="19303" y="11995"/>
                    <a:pt x="19425" y="11968"/>
                  </a:cubicBezTo>
                  <a:cubicBezTo>
                    <a:pt x="21184" y="11621"/>
                    <a:pt x="19159" y="8504"/>
                    <a:pt x="18679" y="7678"/>
                  </a:cubicBezTo>
                  <a:lnTo>
                    <a:pt x="18679" y="7678"/>
                  </a:lnTo>
                  <a:cubicBezTo>
                    <a:pt x="20411" y="8637"/>
                    <a:pt x="21743" y="10209"/>
                    <a:pt x="23662" y="11008"/>
                  </a:cubicBezTo>
                  <a:cubicBezTo>
                    <a:pt x="24000" y="11148"/>
                    <a:pt x="24591" y="11451"/>
                    <a:pt x="25068" y="11451"/>
                  </a:cubicBezTo>
                  <a:cubicBezTo>
                    <a:pt x="25230" y="11451"/>
                    <a:pt x="25379" y="11416"/>
                    <a:pt x="25500" y="11328"/>
                  </a:cubicBezTo>
                  <a:cubicBezTo>
                    <a:pt x="26060" y="10902"/>
                    <a:pt x="25767" y="9490"/>
                    <a:pt x="25580" y="8903"/>
                  </a:cubicBezTo>
                  <a:cubicBezTo>
                    <a:pt x="25047" y="6718"/>
                    <a:pt x="23315" y="5200"/>
                    <a:pt x="21610" y="3707"/>
                  </a:cubicBezTo>
                  <a:cubicBezTo>
                    <a:pt x="19558" y="1869"/>
                    <a:pt x="17373" y="990"/>
                    <a:pt x="14629" y="457"/>
                  </a:cubicBezTo>
                  <a:cubicBezTo>
                    <a:pt x="13040" y="177"/>
                    <a:pt x="11414" y="1"/>
                    <a:pt x="979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251" name="Google Shape;251;p8"/>
            <p:cNvSpPr/>
            <p:nvPr/>
          </p:nvSpPr>
          <p:spPr>
            <a:xfrm>
              <a:off x="2621773" y="1211985"/>
              <a:ext cx="52006" cy="50094"/>
            </a:xfrm>
            <a:custGeom>
              <a:avLst/>
              <a:gdLst/>
              <a:ahLst/>
              <a:cxnLst/>
              <a:rect l="l" t="t" r="r" b="b"/>
              <a:pathLst>
                <a:path w="1360" h="1310" extrusionOk="0">
                  <a:moveTo>
                    <a:pt x="687" y="0"/>
                  </a:moveTo>
                  <a:cubicBezTo>
                    <a:pt x="671" y="0"/>
                    <a:pt x="655" y="1"/>
                    <a:pt x="640" y="2"/>
                  </a:cubicBezTo>
                  <a:cubicBezTo>
                    <a:pt x="267" y="2"/>
                    <a:pt x="0" y="322"/>
                    <a:pt x="0" y="668"/>
                  </a:cubicBezTo>
                  <a:cubicBezTo>
                    <a:pt x="26" y="1025"/>
                    <a:pt x="296" y="1309"/>
                    <a:pt x="646" y="1309"/>
                  </a:cubicBezTo>
                  <a:cubicBezTo>
                    <a:pt x="661" y="1309"/>
                    <a:pt x="677" y="1309"/>
                    <a:pt x="693" y="1307"/>
                  </a:cubicBezTo>
                  <a:cubicBezTo>
                    <a:pt x="1066" y="1307"/>
                    <a:pt x="1359" y="988"/>
                    <a:pt x="1332" y="615"/>
                  </a:cubicBezTo>
                  <a:cubicBezTo>
                    <a:pt x="1307" y="283"/>
                    <a:pt x="1037" y="0"/>
                    <a:pt x="687"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252" name="Google Shape;252;p8"/>
            <p:cNvSpPr/>
            <p:nvPr/>
          </p:nvSpPr>
          <p:spPr>
            <a:xfrm>
              <a:off x="2979391" y="1260932"/>
              <a:ext cx="52006" cy="51050"/>
            </a:xfrm>
            <a:custGeom>
              <a:avLst/>
              <a:gdLst/>
              <a:ahLst/>
              <a:cxnLst/>
              <a:rect l="l" t="t" r="r" b="b"/>
              <a:pathLst>
                <a:path w="1360" h="1335" extrusionOk="0">
                  <a:moveTo>
                    <a:pt x="667" y="1"/>
                  </a:moveTo>
                  <a:cubicBezTo>
                    <a:pt x="294" y="27"/>
                    <a:pt x="1" y="321"/>
                    <a:pt x="27" y="694"/>
                  </a:cubicBezTo>
                  <a:cubicBezTo>
                    <a:pt x="27" y="1051"/>
                    <a:pt x="321" y="1335"/>
                    <a:pt x="673" y="1335"/>
                  </a:cubicBezTo>
                  <a:cubicBezTo>
                    <a:pt x="689" y="1335"/>
                    <a:pt x="704" y="1334"/>
                    <a:pt x="720" y="1333"/>
                  </a:cubicBezTo>
                  <a:cubicBezTo>
                    <a:pt x="1093" y="1306"/>
                    <a:pt x="1360" y="1013"/>
                    <a:pt x="1360" y="640"/>
                  </a:cubicBezTo>
                  <a:cubicBezTo>
                    <a:pt x="1333" y="267"/>
                    <a:pt x="1013" y="1"/>
                    <a:pt x="667"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253" name="Google Shape;253;p8"/>
            <p:cNvSpPr/>
            <p:nvPr/>
          </p:nvSpPr>
          <p:spPr>
            <a:xfrm>
              <a:off x="2670682" y="1438249"/>
              <a:ext cx="280223" cy="87646"/>
            </a:xfrm>
            <a:custGeom>
              <a:avLst/>
              <a:gdLst/>
              <a:ahLst/>
              <a:cxnLst/>
              <a:rect l="l" t="t" r="r" b="b"/>
              <a:pathLst>
                <a:path w="7328" h="2292" extrusionOk="0">
                  <a:moveTo>
                    <a:pt x="0" y="0"/>
                  </a:moveTo>
                  <a:lnTo>
                    <a:pt x="0" y="0"/>
                  </a:lnTo>
                  <a:cubicBezTo>
                    <a:pt x="0" y="0"/>
                    <a:pt x="53" y="133"/>
                    <a:pt x="133" y="347"/>
                  </a:cubicBezTo>
                  <a:cubicBezTo>
                    <a:pt x="213" y="453"/>
                    <a:pt x="293" y="560"/>
                    <a:pt x="373" y="666"/>
                  </a:cubicBezTo>
                  <a:cubicBezTo>
                    <a:pt x="426" y="720"/>
                    <a:pt x="480" y="800"/>
                    <a:pt x="533" y="880"/>
                  </a:cubicBezTo>
                  <a:lnTo>
                    <a:pt x="746" y="1066"/>
                  </a:lnTo>
                  <a:cubicBezTo>
                    <a:pt x="906" y="1226"/>
                    <a:pt x="1066" y="1359"/>
                    <a:pt x="1252" y="1466"/>
                  </a:cubicBezTo>
                  <a:cubicBezTo>
                    <a:pt x="1439" y="1626"/>
                    <a:pt x="1652" y="1732"/>
                    <a:pt x="1892" y="1839"/>
                  </a:cubicBezTo>
                  <a:lnTo>
                    <a:pt x="2238" y="1972"/>
                  </a:lnTo>
                  <a:cubicBezTo>
                    <a:pt x="2372" y="2025"/>
                    <a:pt x="2478" y="2052"/>
                    <a:pt x="2611" y="2105"/>
                  </a:cubicBezTo>
                  <a:cubicBezTo>
                    <a:pt x="2878" y="2159"/>
                    <a:pt x="3118" y="2212"/>
                    <a:pt x="3384" y="2265"/>
                  </a:cubicBezTo>
                  <a:cubicBezTo>
                    <a:pt x="3651" y="2292"/>
                    <a:pt x="3917" y="2292"/>
                    <a:pt x="4184" y="2292"/>
                  </a:cubicBezTo>
                  <a:cubicBezTo>
                    <a:pt x="4450" y="2292"/>
                    <a:pt x="4716" y="2265"/>
                    <a:pt x="4956" y="2238"/>
                  </a:cubicBezTo>
                  <a:cubicBezTo>
                    <a:pt x="5196" y="2185"/>
                    <a:pt x="5436" y="2132"/>
                    <a:pt x="5676" y="2052"/>
                  </a:cubicBezTo>
                  <a:cubicBezTo>
                    <a:pt x="5862" y="1999"/>
                    <a:pt x="6075" y="1892"/>
                    <a:pt x="6262" y="1812"/>
                  </a:cubicBezTo>
                  <a:lnTo>
                    <a:pt x="6528" y="1679"/>
                  </a:lnTo>
                  <a:lnTo>
                    <a:pt x="6742" y="1519"/>
                  </a:lnTo>
                  <a:cubicBezTo>
                    <a:pt x="6848" y="1439"/>
                    <a:pt x="6955" y="1359"/>
                    <a:pt x="7061" y="1253"/>
                  </a:cubicBezTo>
                  <a:cubicBezTo>
                    <a:pt x="7248" y="1093"/>
                    <a:pt x="7328" y="1013"/>
                    <a:pt x="7328" y="1013"/>
                  </a:cubicBezTo>
                  <a:lnTo>
                    <a:pt x="7328" y="1013"/>
                  </a:lnTo>
                  <a:cubicBezTo>
                    <a:pt x="7328" y="1013"/>
                    <a:pt x="7221" y="1093"/>
                    <a:pt x="7035" y="1226"/>
                  </a:cubicBezTo>
                  <a:cubicBezTo>
                    <a:pt x="6928" y="1306"/>
                    <a:pt x="6795" y="1359"/>
                    <a:pt x="6688" y="1412"/>
                  </a:cubicBezTo>
                  <a:lnTo>
                    <a:pt x="6448" y="1519"/>
                  </a:lnTo>
                  <a:lnTo>
                    <a:pt x="6209" y="1626"/>
                  </a:lnTo>
                  <a:cubicBezTo>
                    <a:pt x="5995" y="1706"/>
                    <a:pt x="5809" y="1759"/>
                    <a:pt x="5596" y="1812"/>
                  </a:cubicBezTo>
                  <a:cubicBezTo>
                    <a:pt x="5409" y="1865"/>
                    <a:pt x="5169" y="1892"/>
                    <a:pt x="4930" y="1945"/>
                  </a:cubicBezTo>
                  <a:cubicBezTo>
                    <a:pt x="4690" y="1972"/>
                    <a:pt x="4450" y="1972"/>
                    <a:pt x="4210" y="1972"/>
                  </a:cubicBezTo>
                  <a:cubicBezTo>
                    <a:pt x="3944" y="1972"/>
                    <a:pt x="3704" y="1945"/>
                    <a:pt x="3464" y="1919"/>
                  </a:cubicBezTo>
                  <a:cubicBezTo>
                    <a:pt x="3198" y="1892"/>
                    <a:pt x="2958" y="1839"/>
                    <a:pt x="2718" y="1785"/>
                  </a:cubicBezTo>
                  <a:cubicBezTo>
                    <a:pt x="2585" y="1732"/>
                    <a:pt x="2478" y="1706"/>
                    <a:pt x="2345" y="1679"/>
                  </a:cubicBezTo>
                  <a:lnTo>
                    <a:pt x="2025" y="1546"/>
                  </a:lnTo>
                  <a:cubicBezTo>
                    <a:pt x="1892" y="1519"/>
                    <a:pt x="1785" y="1466"/>
                    <a:pt x="1679" y="1412"/>
                  </a:cubicBezTo>
                  <a:cubicBezTo>
                    <a:pt x="1572" y="1386"/>
                    <a:pt x="1492" y="1332"/>
                    <a:pt x="1386" y="1279"/>
                  </a:cubicBezTo>
                  <a:cubicBezTo>
                    <a:pt x="1199" y="1173"/>
                    <a:pt x="1039" y="1066"/>
                    <a:pt x="879" y="933"/>
                  </a:cubicBezTo>
                  <a:lnTo>
                    <a:pt x="666" y="773"/>
                  </a:lnTo>
                  <a:cubicBezTo>
                    <a:pt x="586" y="720"/>
                    <a:pt x="533" y="640"/>
                    <a:pt x="480" y="586"/>
                  </a:cubicBezTo>
                  <a:cubicBezTo>
                    <a:pt x="373" y="506"/>
                    <a:pt x="293" y="400"/>
                    <a:pt x="213" y="293"/>
                  </a:cubicBezTo>
                  <a:cubicBezTo>
                    <a:pt x="80" y="107"/>
                    <a:pt x="0" y="0"/>
                    <a:pt x="0" y="0"/>
                  </a:cubicBezTo>
                  <a:close/>
                </a:path>
              </a:pathLst>
            </a:custGeom>
            <a:solidFill>
              <a:srgbClr val="E3988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254" name="Google Shape;254;p8"/>
            <p:cNvSpPr/>
            <p:nvPr/>
          </p:nvSpPr>
          <p:spPr>
            <a:xfrm>
              <a:off x="2493364" y="1308808"/>
              <a:ext cx="129442" cy="63287"/>
            </a:xfrm>
            <a:custGeom>
              <a:avLst/>
              <a:gdLst/>
              <a:ahLst/>
              <a:cxnLst/>
              <a:rect l="l" t="t" r="r" b="b"/>
              <a:pathLst>
                <a:path w="3385" h="1655" extrusionOk="0">
                  <a:moveTo>
                    <a:pt x="1393" y="1"/>
                  </a:moveTo>
                  <a:cubicBezTo>
                    <a:pt x="1054" y="1"/>
                    <a:pt x="750" y="61"/>
                    <a:pt x="560" y="188"/>
                  </a:cubicBezTo>
                  <a:cubicBezTo>
                    <a:pt x="1" y="587"/>
                    <a:pt x="400" y="1147"/>
                    <a:pt x="853" y="1387"/>
                  </a:cubicBezTo>
                  <a:cubicBezTo>
                    <a:pt x="1139" y="1544"/>
                    <a:pt x="1569" y="1655"/>
                    <a:pt x="1980" y="1655"/>
                  </a:cubicBezTo>
                  <a:cubicBezTo>
                    <a:pt x="2338" y="1655"/>
                    <a:pt x="2682" y="1571"/>
                    <a:pt x="2905" y="1360"/>
                  </a:cubicBezTo>
                  <a:cubicBezTo>
                    <a:pt x="3385" y="907"/>
                    <a:pt x="3092" y="428"/>
                    <a:pt x="2532" y="214"/>
                  </a:cubicBezTo>
                  <a:cubicBezTo>
                    <a:pt x="2182" y="74"/>
                    <a:pt x="1767" y="1"/>
                    <a:pt x="1393" y="1"/>
                  </a:cubicBezTo>
                  <a:close/>
                </a:path>
              </a:pathLst>
            </a:custGeom>
            <a:solidFill>
              <a:srgbClr val="EDB9C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255" name="Google Shape;255;p8"/>
            <p:cNvSpPr/>
            <p:nvPr/>
          </p:nvSpPr>
          <p:spPr>
            <a:xfrm>
              <a:off x="3030365" y="1359782"/>
              <a:ext cx="151851" cy="53689"/>
            </a:xfrm>
            <a:custGeom>
              <a:avLst/>
              <a:gdLst/>
              <a:ahLst/>
              <a:cxnLst/>
              <a:rect l="l" t="t" r="r" b="b"/>
              <a:pathLst>
                <a:path w="3971" h="1404" extrusionOk="0">
                  <a:moveTo>
                    <a:pt x="2025" y="0"/>
                  </a:moveTo>
                  <a:cubicBezTo>
                    <a:pt x="1359" y="80"/>
                    <a:pt x="0" y="533"/>
                    <a:pt x="1146" y="1200"/>
                  </a:cubicBezTo>
                  <a:cubicBezTo>
                    <a:pt x="1432" y="1337"/>
                    <a:pt x="1742" y="1404"/>
                    <a:pt x="2053" y="1404"/>
                  </a:cubicBezTo>
                  <a:cubicBezTo>
                    <a:pt x="2408" y="1404"/>
                    <a:pt x="2765" y="1317"/>
                    <a:pt x="3091" y="1146"/>
                  </a:cubicBezTo>
                  <a:cubicBezTo>
                    <a:pt x="3970" y="480"/>
                    <a:pt x="2851" y="0"/>
                    <a:pt x="2158" y="0"/>
                  </a:cubicBezTo>
                  <a:close/>
                </a:path>
              </a:pathLst>
            </a:custGeom>
            <a:solidFill>
              <a:srgbClr val="EDB9C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256" name="Google Shape;256;p8"/>
            <p:cNvSpPr/>
            <p:nvPr/>
          </p:nvSpPr>
          <p:spPr>
            <a:xfrm>
              <a:off x="2358875" y="1754110"/>
              <a:ext cx="775431" cy="659181"/>
            </a:xfrm>
            <a:custGeom>
              <a:avLst/>
              <a:gdLst/>
              <a:ahLst/>
              <a:cxnLst/>
              <a:rect l="l" t="t" r="r" b="b"/>
              <a:pathLst>
                <a:path w="20278" h="17238" extrusionOk="0">
                  <a:moveTo>
                    <a:pt x="8900" y="0"/>
                  </a:moveTo>
                  <a:cubicBezTo>
                    <a:pt x="7355" y="320"/>
                    <a:pt x="5836" y="27"/>
                    <a:pt x="4344" y="986"/>
                  </a:cubicBezTo>
                  <a:cubicBezTo>
                    <a:pt x="2239" y="2319"/>
                    <a:pt x="1439" y="4717"/>
                    <a:pt x="0" y="6609"/>
                  </a:cubicBezTo>
                  <a:cubicBezTo>
                    <a:pt x="1120" y="7515"/>
                    <a:pt x="2239" y="8607"/>
                    <a:pt x="3491" y="9406"/>
                  </a:cubicBezTo>
                  <a:cubicBezTo>
                    <a:pt x="3944" y="8740"/>
                    <a:pt x="4450" y="8021"/>
                    <a:pt x="4877" y="7355"/>
                  </a:cubicBezTo>
                  <a:lnTo>
                    <a:pt x="4877" y="7355"/>
                  </a:lnTo>
                  <a:cubicBezTo>
                    <a:pt x="4983" y="8687"/>
                    <a:pt x="4663" y="15348"/>
                    <a:pt x="4264" y="17187"/>
                  </a:cubicBezTo>
                  <a:cubicBezTo>
                    <a:pt x="4504" y="17223"/>
                    <a:pt x="4721" y="17237"/>
                    <a:pt x="4924" y="17237"/>
                  </a:cubicBezTo>
                  <a:cubicBezTo>
                    <a:pt x="5623" y="17237"/>
                    <a:pt x="6174" y="17068"/>
                    <a:pt x="7062" y="17027"/>
                  </a:cubicBezTo>
                  <a:cubicBezTo>
                    <a:pt x="8506" y="17048"/>
                    <a:pt x="9966" y="17132"/>
                    <a:pt x="11417" y="17132"/>
                  </a:cubicBezTo>
                  <a:cubicBezTo>
                    <a:pt x="11841" y="17132"/>
                    <a:pt x="12263" y="17125"/>
                    <a:pt x="12684" y="17107"/>
                  </a:cubicBezTo>
                  <a:cubicBezTo>
                    <a:pt x="14096" y="17054"/>
                    <a:pt x="15482" y="17054"/>
                    <a:pt x="16814" y="16947"/>
                  </a:cubicBezTo>
                  <a:cubicBezTo>
                    <a:pt x="17001" y="15162"/>
                    <a:pt x="16361" y="8794"/>
                    <a:pt x="16414" y="7781"/>
                  </a:cubicBezTo>
                  <a:lnTo>
                    <a:pt x="16414" y="7781"/>
                  </a:lnTo>
                  <a:cubicBezTo>
                    <a:pt x="16734" y="8607"/>
                    <a:pt x="16707" y="9273"/>
                    <a:pt x="17027" y="9806"/>
                  </a:cubicBezTo>
                  <a:cubicBezTo>
                    <a:pt x="18413" y="9033"/>
                    <a:pt x="19185" y="8341"/>
                    <a:pt x="19878" y="7195"/>
                  </a:cubicBezTo>
                  <a:cubicBezTo>
                    <a:pt x="20278" y="6582"/>
                    <a:pt x="20278" y="6582"/>
                    <a:pt x="19825" y="5916"/>
                  </a:cubicBezTo>
                  <a:cubicBezTo>
                    <a:pt x="19425" y="5330"/>
                    <a:pt x="19132" y="4770"/>
                    <a:pt x="18733" y="4184"/>
                  </a:cubicBezTo>
                  <a:cubicBezTo>
                    <a:pt x="17347" y="1892"/>
                    <a:pt x="15855" y="667"/>
                    <a:pt x="13137" y="187"/>
                  </a:cubicBezTo>
                  <a:lnTo>
                    <a:pt x="13137" y="187"/>
                  </a:lnTo>
                  <a:cubicBezTo>
                    <a:pt x="13030" y="1439"/>
                    <a:pt x="13670" y="2638"/>
                    <a:pt x="12044" y="3038"/>
                  </a:cubicBezTo>
                  <a:cubicBezTo>
                    <a:pt x="11881" y="3069"/>
                    <a:pt x="11719" y="3085"/>
                    <a:pt x="11559" y="3085"/>
                  </a:cubicBezTo>
                  <a:cubicBezTo>
                    <a:pt x="10361" y="3085"/>
                    <a:pt x="9301" y="2235"/>
                    <a:pt x="9113" y="1013"/>
                  </a:cubicBezTo>
                  <a:lnTo>
                    <a:pt x="8900" y="0"/>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257" name="Google Shape;257;p8"/>
            <p:cNvSpPr/>
            <p:nvPr/>
          </p:nvSpPr>
          <p:spPr>
            <a:xfrm>
              <a:off x="2607510" y="1740879"/>
              <a:ext cx="179346" cy="170168"/>
            </a:xfrm>
            <a:custGeom>
              <a:avLst/>
              <a:gdLst/>
              <a:ahLst/>
              <a:cxnLst/>
              <a:rect l="l" t="t" r="r" b="b"/>
              <a:pathLst>
                <a:path w="4690" h="4450" extrusionOk="0">
                  <a:moveTo>
                    <a:pt x="3038" y="0"/>
                  </a:moveTo>
                  <a:lnTo>
                    <a:pt x="3038" y="0"/>
                  </a:lnTo>
                  <a:cubicBezTo>
                    <a:pt x="1705" y="160"/>
                    <a:pt x="400" y="160"/>
                    <a:pt x="213" y="1785"/>
                  </a:cubicBezTo>
                  <a:cubicBezTo>
                    <a:pt x="0" y="3411"/>
                    <a:pt x="1652" y="3970"/>
                    <a:pt x="2851" y="4450"/>
                  </a:cubicBezTo>
                  <a:cubicBezTo>
                    <a:pt x="3198" y="3837"/>
                    <a:pt x="4104" y="3650"/>
                    <a:pt x="4690" y="3304"/>
                  </a:cubicBezTo>
                  <a:cubicBezTo>
                    <a:pt x="3944" y="2132"/>
                    <a:pt x="3357" y="1306"/>
                    <a:pt x="2931" y="53"/>
                  </a:cubicBezTo>
                  <a:lnTo>
                    <a:pt x="3038"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258" name="Google Shape;258;p8"/>
            <p:cNvSpPr/>
            <p:nvPr/>
          </p:nvSpPr>
          <p:spPr>
            <a:xfrm>
              <a:off x="2784789" y="1740879"/>
              <a:ext cx="194642" cy="181372"/>
            </a:xfrm>
            <a:custGeom>
              <a:avLst/>
              <a:gdLst/>
              <a:ahLst/>
              <a:cxnLst/>
              <a:rect l="l" t="t" r="r" b="b"/>
              <a:pathLst>
                <a:path w="5090" h="4743" extrusionOk="0">
                  <a:moveTo>
                    <a:pt x="2319" y="0"/>
                  </a:moveTo>
                  <a:lnTo>
                    <a:pt x="1892" y="160"/>
                  </a:lnTo>
                  <a:cubicBezTo>
                    <a:pt x="1946" y="1412"/>
                    <a:pt x="1253" y="3038"/>
                    <a:pt x="0" y="3464"/>
                  </a:cubicBezTo>
                  <a:cubicBezTo>
                    <a:pt x="58" y="3455"/>
                    <a:pt x="117" y="3451"/>
                    <a:pt x="175" y="3451"/>
                  </a:cubicBezTo>
                  <a:cubicBezTo>
                    <a:pt x="1028" y="3451"/>
                    <a:pt x="1907" y="4319"/>
                    <a:pt x="2505" y="4743"/>
                  </a:cubicBezTo>
                  <a:cubicBezTo>
                    <a:pt x="3571" y="3091"/>
                    <a:pt x="5090" y="719"/>
                    <a:pt x="2319"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259" name="Google Shape;259;p8"/>
            <p:cNvSpPr/>
            <p:nvPr/>
          </p:nvSpPr>
          <p:spPr>
            <a:xfrm>
              <a:off x="2506633" y="1742905"/>
              <a:ext cx="102942" cy="340336"/>
            </a:xfrm>
            <a:custGeom>
              <a:avLst/>
              <a:gdLst/>
              <a:ahLst/>
              <a:cxnLst/>
              <a:rect l="l" t="t" r="r" b="b"/>
              <a:pathLst>
                <a:path w="2692" h="8900" extrusionOk="0">
                  <a:moveTo>
                    <a:pt x="1972" y="0"/>
                  </a:moveTo>
                  <a:cubicBezTo>
                    <a:pt x="1386" y="80"/>
                    <a:pt x="799" y="54"/>
                    <a:pt x="533" y="533"/>
                  </a:cubicBezTo>
                  <a:cubicBezTo>
                    <a:pt x="0" y="1359"/>
                    <a:pt x="373" y="3065"/>
                    <a:pt x="480" y="3971"/>
                  </a:cubicBezTo>
                  <a:cubicBezTo>
                    <a:pt x="613" y="5569"/>
                    <a:pt x="773" y="7275"/>
                    <a:pt x="853" y="8900"/>
                  </a:cubicBezTo>
                  <a:cubicBezTo>
                    <a:pt x="2238" y="7754"/>
                    <a:pt x="2691" y="1519"/>
                    <a:pt x="2372" y="347"/>
                  </a:cubicBezTo>
                  <a:lnTo>
                    <a:pt x="1972"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260" name="Google Shape;260;p8"/>
            <p:cNvSpPr/>
            <p:nvPr/>
          </p:nvSpPr>
          <p:spPr>
            <a:xfrm>
              <a:off x="2909604" y="1760878"/>
              <a:ext cx="127913" cy="333606"/>
            </a:xfrm>
            <a:custGeom>
              <a:avLst/>
              <a:gdLst/>
              <a:ahLst/>
              <a:cxnLst/>
              <a:rect l="l" t="t" r="r" b="b"/>
              <a:pathLst>
                <a:path w="3345" h="8724" extrusionOk="0">
                  <a:moveTo>
                    <a:pt x="1198" y="0"/>
                  </a:moveTo>
                  <a:cubicBezTo>
                    <a:pt x="1" y="0"/>
                    <a:pt x="1031" y="3152"/>
                    <a:pt x="1186" y="3927"/>
                  </a:cubicBezTo>
                  <a:cubicBezTo>
                    <a:pt x="1399" y="5606"/>
                    <a:pt x="1906" y="7178"/>
                    <a:pt x="2225" y="8723"/>
                  </a:cubicBezTo>
                  <a:cubicBezTo>
                    <a:pt x="2279" y="7098"/>
                    <a:pt x="2812" y="5579"/>
                    <a:pt x="2838" y="3980"/>
                  </a:cubicBezTo>
                  <a:cubicBezTo>
                    <a:pt x="2838" y="2648"/>
                    <a:pt x="3345" y="943"/>
                    <a:pt x="2066" y="37"/>
                  </a:cubicBezTo>
                  <a:lnTo>
                    <a:pt x="1320" y="10"/>
                  </a:lnTo>
                  <a:cubicBezTo>
                    <a:pt x="1277" y="3"/>
                    <a:pt x="1236" y="0"/>
                    <a:pt x="1198"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261" name="Google Shape;261;p8"/>
            <p:cNvSpPr/>
            <p:nvPr/>
          </p:nvSpPr>
          <p:spPr>
            <a:xfrm>
              <a:off x="3779252" y="128538"/>
              <a:ext cx="1585507" cy="2150656"/>
            </a:xfrm>
            <a:custGeom>
              <a:avLst/>
              <a:gdLst/>
              <a:ahLst/>
              <a:cxnLst/>
              <a:rect l="l" t="t" r="r" b="b"/>
              <a:pathLst>
                <a:path w="41462" h="56241" extrusionOk="0">
                  <a:moveTo>
                    <a:pt x="32455" y="1662"/>
                  </a:moveTo>
                  <a:cubicBezTo>
                    <a:pt x="34107" y="1662"/>
                    <a:pt x="36053" y="1796"/>
                    <a:pt x="37785" y="2835"/>
                  </a:cubicBezTo>
                  <a:cubicBezTo>
                    <a:pt x="39197" y="3687"/>
                    <a:pt x="39676" y="4833"/>
                    <a:pt x="39703" y="7418"/>
                  </a:cubicBezTo>
                  <a:cubicBezTo>
                    <a:pt x="39756" y="10482"/>
                    <a:pt x="39756" y="13573"/>
                    <a:pt x="39730" y="16584"/>
                  </a:cubicBezTo>
                  <a:lnTo>
                    <a:pt x="39730" y="21140"/>
                  </a:lnTo>
                  <a:lnTo>
                    <a:pt x="39730" y="30227"/>
                  </a:lnTo>
                  <a:lnTo>
                    <a:pt x="39730" y="48372"/>
                  </a:lnTo>
                  <a:cubicBezTo>
                    <a:pt x="39730" y="49811"/>
                    <a:pt x="39703" y="50957"/>
                    <a:pt x="39357" y="51810"/>
                  </a:cubicBezTo>
                  <a:cubicBezTo>
                    <a:pt x="39170" y="52263"/>
                    <a:pt x="38797" y="52902"/>
                    <a:pt x="37651" y="53622"/>
                  </a:cubicBezTo>
                  <a:cubicBezTo>
                    <a:pt x="36612" y="54288"/>
                    <a:pt x="35093" y="54581"/>
                    <a:pt x="32855" y="54581"/>
                  </a:cubicBezTo>
                  <a:cubicBezTo>
                    <a:pt x="31763" y="54581"/>
                    <a:pt x="30643" y="54501"/>
                    <a:pt x="29524" y="54421"/>
                  </a:cubicBezTo>
                  <a:cubicBezTo>
                    <a:pt x="28485" y="54368"/>
                    <a:pt x="27526" y="54288"/>
                    <a:pt x="26620" y="54288"/>
                  </a:cubicBezTo>
                  <a:lnTo>
                    <a:pt x="9860" y="54288"/>
                  </a:lnTo>
                  <a:cubicBezTo>
                    <a:pt x="9353" y="54288"/>
                    <a:pt x="8821" y="54314"/>
                    <a:pt x="8288" y="54341"/>
                  </a:cubicBezTo>
                  <a:cubicBezTo>
                    <a:pt x="7728" y="54368"/>
                    <a:pt x="7169" y="54394"/>
                    <a:pt x="6609" y="54394"/>
                  </a:cubicBezTo>
                  <a:cubicBezTo>
                    <a:pt x="5756" y="54394"/>
                    <a:pt x="4504" y="54341"/>
                    <a:pt x="3705" y="53862"/>
                  </a:cubicBezTo>
                  <a:cubicBezTo>
                    <a:pt x="1839" y="52742"/>
                    <a:pt x="1839" y="49705"/>
                    <a:pt x="1866" y="47280"/>
                  </a:cubicBezTo>
                  <a:lnTo>
                    <a:pt x="1866" y="7604"/>
                  </a:lnTo>
                  <a:lnTo>
                    <a:pt x="1866" y="6698"/>
                  </a:lnTo>
                  <a:lnTo>
                    <a:pt x="1866" y="4940"/>
                  </a:lnTo>
                  <a:cubicBezTo>
                    <a:pt x="1893" y="2968"/>
                    <a:pt x="4264" y="1822"/>
                    <a:pt x="5890" y="1796"/>
                  </a:cubicBezTo>
                  <a:cubicBezTo>
                    <a:pt x="6476" y="1796"/>
                    <a:pt x="7142" y="1769"/>
                    <a:pt x="7915" y="1769"/>
                  </a:cubicBezTo>
                  <a:lnTo>
                    <a:pt x="28032" y="1769"/>
                  </a:lnTo>
                  <a:cubicBezTo>
                    <a:pt x="28778" y="1769"/>
                    <a:pt x="29551" y="1742"/>
                    <a:pt x="30297" y="1716"/>
                  </a:cubicBezTo>
                  <a:cubicBezTo>
                    <a:pt x="31043" y="1689"/>
                    <a:pt x="31736" y="1662"/>
                    <a:pt x="32455" y="1662"/>
                  </a:cubicBezTo>
                  <a:close/>
                  <a:moveTo>
                    <a:pt x="32483" y="1"/>
                  </a:moveTo>
                  <a:cubicBezTo>
                    <a:pt x="31009" y="1"/>
                    <a:pt x="29516" y="117"/>
                    <a:pt x="28032" y="117"/>
                  </a:cubicBezTo>
                  <a:lnTo>
                    <a:pt x="11991" y="117"/>
                  </a:lnTo>
                  <a:cubicBezTo>
                    <a:pt x="10624" y="117"/>
                    <a:pt x="9256" y="93"/>
                    <a:pt x="7888" y="93"/>
                  </a:cubicBezTo>
                  <a:cubicBezTo>
                    <a:pt x="7204" y="93"/>
                    <a:pt x="6520" y="99"/>
                    <a:pt x="5836" y="117"/>
                  </a:cubicBezTo>
                  <a:cubicBezTo>
                    <a:pt x="3278" y="197"/>
                    <a:pt x="241" y="2035"/>
                    <a:pt x="214" y="4913"/>
                  </a:cubicBezTo>
                  <a:lnTo>
                    <a:pt x="214" y="7604"/>
                  </a:lnTo>
                  <a:lnTo>
                    <a:pt x="214" y="46720"/>
                  </a:lnTo>
                  <a:cubicBezTo>
                    <a:pt x="214" y="49572"/>
                    <a:pt x="1" y="53568"/>
                    <a:pt x="2879" y="55300"/>
                  </a:cubicBezTo>
                  <a:cubicBezTo>
                    <a:pt x="3923" y="55924"/>
                    <a:pt x="5259" y="56066"/>
                    <a:pt x="6608" y="56066"/>
                  </a:cubicBezTo>
                  <a:cubicBezTo>
                    <a:pt x="7738" y="56066"/>
                    <a:pt x="8876" y="55967"/>
                    <a:pt x="9860" y="55967"/>
                  </a:cubicBezTo>
                  <a:lnTo>
                    <a:pt x="26620" y="55967"/>
                  </a:lnTo>
                  <a:cubicBezTo>
                    <a:pt x="28425" y="55967"/>
                    <a:pt x="30686" y="56240"/>
                    <a:pt x="32888" y="56240"/>
                  </a:cubicBezTo>
                  <a:cubicBezTo>
                    <a:pt x="34977" y="56240"/>
                    <a:pt x="37014" y="55994"/>
                    <a:pt x="38557" y="55034"/>
                  </a:cubicBezTo>
                  <a:cubicBezTo>
                    <a:pt x="39810" y="54235"/>
                    <a:pt x="40502" y="53409"/>
                    <a:pt x="40902" y="52423"/>
                  </a:cubicBezTo>
                  <a:cubicBezTo>
                    <a:pt x="41355" y="51304"/>
                    <a:pt x="41382" y="49998"/>
                    <a:pt x="41382" y="48372"/>
                  </a:cubicBezTo>
                  <a:lnTo>
                    <a:pt x="41382" y="21140"/>
                  </a:lnTo>
                  <a:cubicBezTo>
                    <a:pt x="41382" y="16557"/>
                    <a:pt x="41462" y="12001"/>
                    <a:pt x="41382" y="7418"/>
                  </a:cubicBezTo>
                  <a:cubicBezTo>
                    <a:pt x="41355" y="4913"/>
                    <a:pt x="40955" y="2808"/>
                    <a:pt x="38664" y="1423"/>
                  </a:cubicBezTo>
                  <a:cubicBezTo>
                    <a:pt x="36697" y="242"/>
                    <a:pt x="34609" y="1"/>
                    <a:pt x="32483"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262" name="Google Shape;262;p8"/>
            <p:cNvSpPr/>
            <p:nvPr/>
          </p:nvSpPr>
          <p:spPr>
            <a:xfrm>
              <a:off x="5512468" y="128538"/>
              <a:ext cx="1585507" cy="2150656"/>
            </a:xfrm>
            <a:custGeom>
              <a:avLst/>
              <a:gdLst/>
              <a:ahLst/>
              <a:cxnLst/>
              <a:rect l="l" t="t" r="r" b="b"/>
              <a:pathLst>
                <a:path w="41462" h="56241" extrusionOk="0">
                  <a:moveTo>
                    <a:pt x="32455" y="1662"/>
                  </a:moveTo>
                  <a:cubicBezTo>
                    <a:pt x="34107" y="1662"/>
                    <a:pt x="36052" y="1796"/>
                    <a:pt x="37811" y="2835"/>
                  </a:cubicBezTo>
                  <a:cubicBezTo>
                    <a:pt x="39196" y="3687"/>
                    <a:pt x="39676" y="4833"/>
                    <a:pt x="39729" y="7418"/>
                  </a:cubicBezTo>
                  <a:cubicBezTo>
                    <a:pt x="39756" y="10482"/>
                    <a:pt x="39756" y="13573"/>
                    <a:pt x="39756" y="16584"/>
                  </a:cubicBezTo>
                  <a:lnTo>
                    <a:pt x="39729" y="16584"/>
                  </a:lnTo>
                  <a:lnTo>
                    <a:pt x="39729" y="21140"/>
                  </a:lnTo>
                  <a:lnTo>
                    <a:pt x="39729" y="30227"/>
                  </a:lnTo>
                  <a:lnTo>
                    <a:pt x="39729" y="48372"/>
                  </a:lnTo>
                  <a:cubicBezTo>
                    <a:pt x="39729" y="49811"/>
                    <a:pt x="39703" y="50957"/>
                    <a:pt x="39356" y="51810"/>
                  </a:cubicBezTo>
                  <a:cubicBezTo>
                    <a:pt x="39170" y="52263"/>
                    <a:pt x="38797" y="52902"/>
                    <a:pt x="37678" y="53622"/>
                  </a:cubicBezTo>
                  <a:cubicBezTo>
                    <a:pt x="36612" y="54288"/>
                    <a:pt x="35093" y="54581"/>
                    <a:pt x="32881" y="54581"/>
                  </a:cubicBezTo>
                  <a:cubicBezTo>
                    <a:pt x="31762" y="54581"/>
                    <a:pt x="30643" y="54501"/>
                    <a:pt x="29551" y="54421"/>
                  </a:cubicBezTo>
                  <a:cubicBezTo>
                    <a:pt x="28511" y="54368"/>
                    <a:pt x="27526" y="54288"/>
                    <a:pt x="26620" y="54288"/>
                  </a:cubicBezTo>
                  <a:lnTo>
                    <a:pt x="9859" y="54288"/>
                  </a:lnTo>
                  <a:cubicBezTo>
                    <a:pt x="9353" y="54288"/>
                    <a:pt x="8847" y="54314"/>
                    <a:pt x="8287" y="54341"/>
                  </a:cubicBezTo>
                  <a:cubicBezTo>
                    <a:pt x="7728" y="54368"/>
                    <a:pt x="7168" y="54394"/>
                    <a:pt x="6609" y="54394"/>
                  </a:cubicBezTo>
                  <a:cubicBezTo>
                    <a:pt x="5756" y="54394"/>
                    <a:pt x="4530" y="54341"/>
                    <a:pt x="3704" y="53862"/>
                  </a:cubicBezTo>
                  <a:cubicBezTo>
                    <a:pt x="1839" y="52742"/>
                    <a:pt x="1866" y="49705"/>
                    <a:pt x="1866" y="47280"/>
                  </a:cubicBezTo>
                  <a:lnTo>
                    <a:pt x="1866" y="7604"/>
                  </a:lnTo>
                  <a:lnTo>
                    <a:pt x="1866" y="6698"/>
                  </a:lnTo>
                  <a:lnTo>
                    <a:pt x="1866" y="4940"/>
                  </a:lnTo>
                  <a:cubicBezTo>
                    <a:pt x="1892" y="2968"/>
                    <a:pt x="4264" y="1822"/>
                    <a:pt x="5889" y="1796"/>
                  </a:cubicBezTo>
                  <a:cubicBezTo>
                    <a:pt x="6502" y="1796"/>
                    <a:pt x="7168" y="1769"/>
                    <a:pt x="7914" y="1769"/>
                  </a:cubicBezTo>
                  <a:lnTo>
                    <a:pt x="28032" y="1769"/>
                  </a:lnTo>
                  <a:cubicBezTo>
                    <a:pt x="28805" y="1769"/>
                    <a:pt x="29577" y="1742"/>
                    <a:pt x="30323" y="1716"/>
                  </a:cubicBezTo>
                  <a:cubicBezTo>
                    <a:pt x="31043" y="1689"/>
                    <a:pt x="31762" y="1662"/>
                    <a:pt x="32455" y="1662"/>
                  </a:cubicBezTo>
                  <a:close/>
                  <a:moveTo>
                    <a:pt x="32494" y="1"/>
                  </a:moveTo>
                  <a:cubicBezTo>
                    <a:pt x="31021" y="1"/>
                    <a:pt x="29526" y="117"/>
                    <a:pt x="28032" y="117"/>
                  </a:cubicBezTo>
                  <a:lnTo>
                    <a:pt x="12018" y="117"/>
                  </a:lnTo>
                  <a:cubicBezTo>
                    <a:pt x="10650" y="117"/>
                    <a:pt x="9282" y="93"/>
                    <a:pt x="7914" y="93"/>
                  </a:cubicBezTo>
                  <a:cubicBezTo>
                    <a:pt x="7230" y="93"/>
                    <a:pt x="6546" y="99"/>
                    <a:pt x="5862" y="117"/>
                  </a:cubicBezTo>
                  <a:cubicBezTo>
                    <a:pt x="3304" y="197"/>
                    <a:pt x="267" y="2035"/>
                    <a:pt x="214" y="4913"/>
                  </a:cubicBezTo>
                  <a:lnTo>
                    <a:pt x="214" y="7604"/>
                  </a:lnTo>
                  <a:lnTo>
                    <a:pt x="214" y="46720"/>
                  </a:lnTo>
                  <a:cubicBezTo>
                    <a:pt x="214" y="49572"/>
                    <a:pt x="0" y="53568"/>
                    <a:pt x="2878" y="55300"/>
                  </a:cubicBezTo>
                  <a:cubicBezTo>
                    <a:pt x="3937" y="55924"/>
                    <a:pt x="5280" y="56066"/>
                    <a:pt x="6632" y="56066"/>
                  </a:cubicBezTo>
                  <a:cubicBezTo>
                    <a:pt x="7764" y="56066"/>
                    <a:pt x="8902" y="55967"/>
                    <a:pt x="9886" y="55967"/>
                  </a:cubicBezTo>
                  <a:lnTo>
                    <a:pt x="26646" y="55967"/>
                  </a:lnTo>
                  <a:cubicBezTo>
                    <a:pt x="28451" y="55967"/>
                    <a:pt x="30712" y="56240"/>
                    <a:pt x="32911" y="56240"/>
                  </a:cubicBezTo>
                  <a:cubicBezTo>
                    <a:pt x="34996" y="56240"/>
                    <a:pt x="37026" y="55994"/>
                    <a:pt x="38557" y="55034"/>
                  </a:cubicBezTo>
                  <a:cubicBezTo>
                    <a:pt x="39809" y="54235"/>
                    <a:pt x="40502" y="53409"/>
                    <a:pt x="40902" y="52423"/>
                  </a:cubicBezTo>
                  <a:cubicBezTo>
                    <a:pt x="41355" y="51304"/>
                    <a:pt x="41408" y="49998"/>
                    <a:pt x="41408" y="48372"/>
                  </a:cubicBezTo>
                  <a:lnTo>
                    <a:pt x="41408" y="21140"/>
                  </a:lnTo>
                  <a:cubicBezTo>
                    <a:pt x="41408" y="16557"/>
                    <a:pt x="41461" y="12001"/>
                    <a:pt x="41408" y="7418"/>
                  </a:cubicBezTo>
                  <a:cubicBezTo>
                    <a:pt x="41355" y="4913"/>
                    <a:pt x="40955" y="2808"/>
                    <a:pt x="38663" y="1423"/>
                  </a:cubicBezTo>
                  <a:cubicBezTo>
                    <a:pt x="36697" y="242"/>
                    <a:pt x="34618" y="1"/>
                    <a:pt x="32494"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263" name="Google Shape;263;p8"/>
            <p:cNvSpPr/>
            <p:nvPr/>
          </p:nvSpPr>
          <p:spPr>
            <a:xfrm>
              <a:off x="2006343" y="128538"/>
              <a:ext cx="1585469" cy="2150656"/>
            </a:xfrm>
            <a:custGeom>
              <a:avLst/>
              <a:gdLst/>
              <a:ahLst/>
              <a:cxnLst/>
              <a:rect l="l" t="t" r="r" b="b"/>
              <a:pathLst>
                <a:path w="41461" h="56241" extrusionOk="0">
                  <a:moveTo>
                    <a:pt x="32481" y="1662"/>
                  </a:moveTo>
                  <a:cubicBezTo>
                    <a:pt x="34133" y="1662"/>
                    <a:pt x="36078" y="1796"/>
                    <a:pt x="37837" y="2835"/>
                  </a:cubicBezTo>
                  <a:cubicBezTo>
                    <a:pt x="39223" y="3687"/>
                    <a:pt x="39702" y="4833"/>
                    <a:pt x="39756" y="7418"/>
                  </a:cubicBezTo>
                  <a:cubicBezTo>
                    <a:pt x="39782" y="10482"/>
                    <a:pt x="39756" y="13573"/>
                    <a:pt x="39756" y="16584"/>
                  </a:cubicBezTo>
                  <a:lnTo>
                    <a:pt x="39729" y="16584"/>
                  </a:lnTo>
                  <a:lnTo>
                    <a:pt x="39729" y="21140"/>
                  </a:lnTo>
                  <a:lnTo>
                    <a:pt x="39729" y="30227"/>
                  </a:lnTo>
                  <a:lnTo>
                    <a:pt x="39729" y="48372"/>
                  </a:lnTo>
                  <a:cubicBezTo>
                    <a:pt x="39729" y="49811"/>
                    <a:pt x="39702" y="50957"/>
                    <a:pt x="39356" y="51810"/>
                  </a:cubicBezTo>
                  <a:cubicBezTo>
                    <a:pt x="39169" y="52263"/>
                    <a:pt x="38823" y="52902"/>
                    <a:pt x="37677" y="53622"/>
                  </a:cubicBezTo>
                  <a:cubicBezTo>
                    <a:pt x="36638" y="54288"/>
                    <a:pt x="35093" y="54581"/>
                    <a:pt x="32881" y="54581"/>
                  </a:cubicBezTo>
                  <a:cubicBezTo>
                    <a:pt x="31789" y="54581"/>
                    <a:pt x="30643" y="54501"/>
                    <a:pt x="29550" y="54421"/>
                  </a:cubicBezTo>
                  <a:cubicBezTo>
                    <a:pt x="28511" y="54368"/>
                    <a:pt x="27525" y="54288"/>
                    <a:pt x="26619" y="54288"/>
                  </a:cubicBezTo>
                  <a:lnTo>
                    <a:pt x="9886" y="54288"/>
                  </a:lnTo>
                  <a:cubicBezTo>
                    <a:pt x="9379" y="54288"/>
                    <a:pt x="8846" y="54314"/>
                    <a:pt x="8314" y="54341"/>
                  </a:cubicBezTo>
                  <a:cubicBezTo>
                    <a:pt x="7754" y="54368"/>
                    <a:pt x="7194" y="54394"/>
                    <a:pt x="6635" y="54394"/>
                  </a:cubicBezTo>
                  <a:cubicBezTo>
                    <a:pt x="5782" y="54394"/>
                    <a:pt x="4530" y="54341"/>
                    <a:pt x="3730" y="53862"/>
                  </a:cubicBezTo>
                  <a:cubicBezTo>
                    <a:pt x="1865" y="52742"/>
                    <a:pt x="1892" y="49731"/>
                    <a:pt x="1892" y="47307"/>
                  </a:cubicBezTo>
                  <a:lnTo>
                    <a:pt x="1892" y="7604"/>
                  </a:lnTo>
                  <a:lnTo>
                    <a:pt x="1892" y="6698"/>
                  </a:lnTo>
                  <a:lnTo>
                    <a:pt x="1892" y="4940"/>
                  </a:lnTo>
                  <a:cubicBezTo>
                    <a:pt x="1919" y="2968"/>
                    <a:pt x="4290" y="1822"/>
                    <a:pt x="5915" y="1796"/>
                  </a:cubicBezTo>
                  <a:cubicBezTo>
                    <a:pt x="6528" y="1796"/>
                    <a:pt x="7194" y="1769"/>
                    <a:pt x="7940" y="1769"/>
                  </a:cubicBezTo>
                  <a:lnTo>
                    <a:pt x="28058" y="1769"/>
                  </a:lnTo>
                  <a:cubicBezTo>
                    <a:pt x="28831" y="1769"/>
                    <a:pt x="29604" y="1742"/>
                    <a:pt x="30323" y="1716"/>
                  </a:cubicBezTo>
                  <a:cubicBezTo>
                    <a:pt x="31069" y="1689"/>
                    <a:pt x="31789" y="1662"/>
                    <a:pt x="32481" y="1662"/>
                  </a:cubicBezTo>
                  <a:close/>
                  <a:moveTo>
                    <a:pt x="32509" y="1"/>
                  </a:moveTo>
                  <a:cubicBezTo>
                    <a:pt x="31035" y="1"/>
                    <a:pt x="29542" y="117"/>
                    <a:pt x="28058" y="117"/>
                  </a:cubicBezTo>
                  <a:lnTo>
                    <a:pt x="12017" y="117"/>
                  </a:lnTo>
                  <a:cubicBezTo>
                    <a:pt x="10649" y="117"/>
                    <a:pt x="9282" y="93"/>
                    <a:pt x="7914" y="93"/>
                  </a:cubicBezTo>
                  <a:cubicBezTo>
                    <a:pt x="7230" y="93"/>
                    <a:pt x="6546" y="99"/>
                    <a:pt x="5862" y="117"/>
                  </a:cubicBezTo>
                  <a:cubicBezTo>
                    <a:pt x="3304" y="197"/>
                    <a:pt x="266" y="2035"/>
                    <a:pt x="213" y="4913"/>
                  </a:cubicBezTo>
                  <a:lnTo>
                    <a:pt x="213" y="7604"/>
                  </a:lnTo>
                  <a:lnTo>
                    <a:pt x="213" y="46720"/>
                  </a:lnTo>
                  <a:cubicBezTo>
                    <a:pt x="213" y="49572"/>
                    <a:pt x="0" y="53568"/>
                    <a:pt x="2878" y="55300"/>
                  </a:cubicBezTo>
                  <a:cubicBezTo>
                    <a:pt x="3937" y="55924"/>
                    <a:pt x="5279" y="56066"/>
                    <a:pt x="6632" y="56066"/>
                  </a:cubicBezTo>
                  <a:cubicBezTo>
                    <a:pt x="7764" y="56066"/>
                    <a:pt x="8902" y="55967"/>
                    <a:pt x="9886" y="55967"/>
                  </a:cubicBezTo>
                  <a:lnTo>
                    <a:pt x="26646" y="55967"/>
                  </a:lnTo>
                  <a:cubicBezTo>
                    <a:pt x="28451" y="55967"/>
                    <a:pt x="30712" y="56240"/>
                    <a:pt x="32910" y="56240"/>
                  </a:cubicBezTo>
                  <a:cubicBezTo>
                    <a:pt x="34996" y="56240"/>
                    <a:pt x="37026" y="55994"/>
                    <a:pt x="38557" y="55034"/>
                  </a:cubicBezTo>
                  <a:cubicBezTo>
                    <a:pt x="39809" y="54235"/>
                    <a:pt x="40528" y="53409"/>
                    <a:pt x="40901" y="52423"/>
                  </a:cubicBezTo>
                  <a:cubicBezTo>
                    <a:pt x="41354" y="51304"/>
                    <a:pt x="41408" y="49998"/>
                    <a:pt x="41408" y="48372"/>
                  </a:cubicBezTo>
                  <a:lnTo>
                    <a:pt x="41408" y="21140"/>
                  </a:lnTo>
                  <a:cubicBezTo>
                    <a:pt x="41408" y="16557"/>
                    <a:pt x="41461" y="12001"/>
                    <a:pt x="41408" y="7418"/>
                  </a:cubicBezTo>
                  <a:cubicBezTo>
                    <a:pt x="41354" y="4913"/>
                    <a:pt x="40955" y="2808"/>
                    <a:pt x="38690" y="1423"/>
                  </a:cubicBezTo>
                  <a:cubicBezTo>
                    <a:pt x="36723" y="242"/>
                    <a:pt x="34635" y="1"/>
                    <a:pt x="32509"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264" name="Google Shape;264;p8"/>
            <p:cNvSpPr/>
            <p:nvPr/>
          </p:nvSpPr>
          <p:spPr>
            <a:xfrm>
              <a:off x="249328" y="145597"/>
              <a:ext cx="1534571" cy="2129624"/>
            </a:xfrm>
            <a:custGeom>
              <a:avLst/>
              <a:gdLst/>
              <a:ahLst/>
              <a:cxnLst/>
              <a:rect l="l" t="t" r="r" b="b"/>
              <a:pathLst>
                <a:path w="40130" h="55691" extrusionOk="0">
                  <a:moveTo>
                    <a:pt x="39570" y="51267"/>
                  </a:moveTo>
                  <a:cubicBezTo>
                    <a:pt x="39197" y="52226"/>
                    <a:pt x="38504" y="53026"/>
                    <a:pt x="37305" y="53772"/>
                  </a:cubicBezTo>
                  <a:cubicBezTo>
                    <a:pt x="34241" y="55690"/>
                    <a:pt x="29178" y="54704"/>
                    <a:pt x="25767" y="54704"/>
                  </a:cubicBezTo>
                  <a:lnTo>
                    <a:pt x="9540" y="54704"/>
                  </a:lnTo>
                  <a:cubicBezTo>
                    <a:pt x="7462" y="54704"/>
                    <a:pt x="4664" y="55157"/>
                    <a:pt x="2772" y="54038"/>
                  </a:cubicBezTo>
                  <a:cubicBezTo>
                    <a:pt x="1" y="52359"/>
                    <a:pt x="214" y="48496"/>
                    <a:pt x="214" y="45725"/>
                  </a:cubicBezTo>
                  <a:lnTo>
                    <a:pt x="214" y="7888"/>
                  </a:lnTo>
                  <a:lnTo>
                    <a:pt x="214" y="5276"/>
                  </a:lnTo>
                  <a:cubicBezTo>
                    <a:pt x="241" y="2505"/>
                    <a:pt x="3198" y="720"/>
                    <a:pt x="5677" y="667"/>
                  </a:cubicBezTo>
                  <a:cubicBezTo>
                    <a:pt x="7648" y="613"/>
                    <a:pt x="9647" y="667"/>
                    <a:pt x="11619" y="667"/>
                  </a:cubicBezTo>
                  <a:lnTo>
                    <a:pt x="27126" y="667"/>
                  </a:lnTo>
                  <a:cubicBezTo>
                    <a:pt x="30644" y="667"/>
                    <a:pt x="34188" y="0"/>
                    <a:pt x="37412" y="1919"/>
                  </a:cubicBezTo>
                  <a:cubicBezTo>
                    <a:pt x="39623" y="3251"/>
                    <a:pt x="40023" y="5276"/>
                    <a:pt x="40050" y="7728"/>
                  </a:cubicBezTo>
                  <a:cubicBezTo>
                    <a:pt x="40130" y="12151"/>
                    <a:pt x="40050" y="16574"/>
                    <a:pt x="40050" y="20997"/>
                  </a:cubicBezTo>
                  <a:lnTo>
                    <a:pt x="40050" y="47350"/>
                  </a:lnTo>
                  <a:cubicBezTo>
                    <a:pt x="40050" y="48922"/>
                    <a:pt x="40023" y="50201"/>
                    <a:pt x="39570" y="51267"/>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265" name="Google Shape;265;p8"/>
            <p:cNvSpPr/>
            <p:nvPr/>
          </p:nvSpPr>
          <p:spPr>
            <a:xfrm>
              <a:off x="2190750" y="2266950"/>
              <a:ext cx="5048400" cy="362100"/>
            </a:xfrm>
            <a:prstGeom prst="rect">
              <a:avLst/>
            </a:pr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266" name="Google Shape;266;p8"/>
            <p:cNvSpPr/>
            <p:nvPr/>
          </p:nvSpPr>
          <p:spPr>
            <a:xfrm>
              <a:off x="223186" y="128538"/>
              <a:ext cx="1585507" cy="2150656"/>
            </a:xfrm>
            <a:custGeom>
              <a:avLst/>
              <a:gdLst/>
              <a:ahLst/>
              <a:cxnLst/>
              <a:rect l="l" t="t" r="r" b="b"/>
              <a:pathLst>
                <a:path w="41462" h="56241" extrusionOk="0">
                  <a:moveTo>
                    <a:pt x="32455" y="1662"/>
                  </a:moveTo>
                  <a:cubicBezTo>
                    <a:pt x="34107" y="1662"/>
                    <a:pt x="36053" y="1796"/>
                    <a:pt x="37811" y="2835"/>
                  </a:cubicBezTo>
                  <a:cubicBezTo>
                    <a:pt x="39197" y="3687"/>
                    <a:pt x="39676" y="4833"/>
                    <a:pt x="39730" y="7418"/>
                  </a:cubicBezTo>
                  <a:cubicBezTo>
                    <a:pt x="39783" y="10482"/>
                    <a:pt x="39756" y="13573"/>
                    <a:pt x="39730" y="16584"/>
                  </a:cubicBezTo>
                  <a:lnTo>
                    <a:pt x="39730" y="21140"/>
                  </a:lnTo>
                  <a:lnTo>
                    <a:pt x="39730" y="30227"/>
                  </a:lnTo>
                  <a:lnTo>
                    <a:pt x="39730" y="48372"/>
                  </a:lnTo>
                  <a:cubicBezTo>
                    <a:pt x="39730" y="49811"/>
                    <a:pt x="39703" y="50957"/>
                    <a:pt x="39357" y="51810"/>
                  </a:cubicBezTo>
                  <a:cubicBezTo>
                    <a:pt x="39144" y="52263"/>
                    <a:pt x="38797" y="52902"/>
                    <a:pt x="37651" y="53622"/>
                  </a:cubicBezTo>
                  <a:cubicBezTo>
                    <a:pt x="36612" y="54288"/>
                    <a:pt x="35093" y="54581"/>
                    <a:pt x="32855" y="54581"/>
                  </a:cubicBezTo>
                  <a:cubicBezTo>
                    <a:pt x="31763" y="54581"/>
                    <a:pt x="30644" y="54501"/>
                    <a:pt x="29524" y="54421"/>
                  </a:cubicBezTo>
                  <a:cubicBezTo>
                    <a:pt x="28485" y="54368"/>
                    <a:pt x="27526" y="54288"/>
                    <a:pt x="26620" y="54288"/>
                  </a:cubicBezTo>
                  <a:lnTo>
                    <a:pt x="9860" y="54288"/>
                  </a:lnTo>
                  <a:cubicBezTo>
                    <a:pt x="9353" y="54288"/>
                    <a:pt x="8821" y="54314"/>
                    <a:pt x="8288" y="54341"/>
                  </a:cubicBezTo>
                  <a:cubicBezTo>
                    <a:pt x="7728" y="54368"/>
                    <a:pt x="7169" y="54394"/>
                    <a:pt x="6609" y="54394"/>
                  </a:cubicBezTo>
                  <a:cubicBezTo>
                    <a:pt x="5756" y="54394"/>
                    <a:pt x="4504" y="54341"/>
                    <a:pt x="3705" y="53862"/>
                  </a:cubicBezTo>
                  <a:cubicBezTo>
                    <a:pt x="1839" y="52742"/>
                    <a:pt x="1839" y="49705"/>
                    <a:pt x="1866" y="47280"/>
                  </a:cubicBezTo>
                  <a:lnTo>
                    <a:pt x="1866" y="7604"/>
                  </a:lnTo>
                  <a:lnTo>
                    <a:pt x="1866" y="6698"/>
                  </a:lnTo>
                  <a:lnTo>
                    <a:pt x="1866" y="4940"/>
                  </a:lnTo>
                  <a:cubicBezTo>
                    <a:pt x="1893" y="2968"/>
                    <a:pt x="4264" y="1822"/>
                    <a:pt x="5890" y="1796"/>
                  </a:cubicBezTo>
                  <a:cubicBezTo>
                    <a:pt x="6502" y="1796"/>
                    <a:pt x="7142" y="1769"/>
                    <a:pt x="7915" y="1769"/>
                  </a:cubicBezTo>
                  <a:lnTo>
                    <a:pt x="28032" y="1769"/>
                  </a:lnTo>
                  <a:cubicBezTo>
                    <a:pt x="28805" y="1769"/>
                    <a:pt x="29578" y="1742"/>
                    <a:pt x="30297" y="1716"/>
                  </a:cubicBezTo>
                  <a:cubicBezTo>
                    <a:pt x="31043" y="1689"/>
                    <a:pt x="31763" y="1662"/>
                    <a:pt x="32455" y="1662"/>
                  </a:cubicBezTo>
                  <a:close/>
                  <a:moveTo>
                    <a:pt x="32483" y="1"/>
                  </a:moveTo>
                  <a:cubicBezTo>
                    <a:pt x="31009" y="1"/>
                    <a:pt x="29516" y="117"/>
                    <a:pt x="28032" y="117"/>
                  </a:cubicBezTo>
                  <a:lnTo>
                    <a:pt x="11991" y="117"/>
                  </a:lnTo>
                  <a:cubicBezTo>
                    <a:pt x="10641" y="117"/>
                    <a:pt x="9268" y="93"/>
                    <a:pt x="7894" y="93"/>
                  </a:cubicBezTo>
                  <a:cubicBezTo>
                    <a:pt x="7207" y="93"/>
                    <a:pt x="6520" y="99"/>
                    <a:pt x="5836" y="117"/>
                  </a:cubicBezTo>
                  <a:cubicBezTo>
                    <a:pt x="3278" y="197"/>
                    <a:pt x="241" y="2035"/>
                    <a:pt x="214" y="4913"/>
                  </a:cubicBezTo>
                  <a:lnTo>
                    <a:pt x="214" y="7604"/>
                  </a:lnTo>
                  <a:lnTo>
                    <a:pt x="214" y="46720"/>
                  </a:lnTo>
                  <a:cubicBezTo>
                    <a:pt x="214" y="49572"/>
                    <a:pt x="1" y="53568"/>
                    <a:pt x="2879" y="55300"/>
                  </a:cubicBezTo>
                  <a:cubicBezTo>
                    <a:pt x="3923" y="55924"/>
                    <a:pt x="5259" y="56066"/>
                    <a:pt x="6608" y="56066"/>
                  </a:cubicBezTo>
                  <a:cubicBezTo>
                    <a:pt x="7738" y="56066"/>
                    <a:pt x="8876" y="55967"/>
                    <a:pt x="9860" y="55967"/>
                  </a:cubicBezTo>
                  <a:lnTo>
                    <a:pt x="26620" y="55967"/>
                  </a:lnTo>
                  <a:cubicBezTo>
                    <a:pt x="28425" y="55967"/>
                    <a:pt x="30686" y="56240"/>
                    <a:pt x="32884" y="56240"/>
                  </a:cubicBezTo>
                  <a:cubicBezTo>
                    <a:pt x="34970" y="56240"/>
                    <a:pt x="37000" y="55994"/>
                    <a:pt x="38531" y="55034"/>
                  </a:cubicBezTo>
                  <a:cubicBezTo>
                    <a:pt x="39783" y="54235"/>
                    <a:pt x="40502" y="53409"/>
                    <a:pt x="40876" y="52423"/>
                  </a:cubicBezTo>
                  <a:cubicBezTo>
                    <a:pt x="41355" y="51304"/>
                    <a:pt x="41382" y="49998"/>
                    <a:pt x="41382" y="48372"/>
                  </a:cubicBezTo>
                  <a:lnTo>
                    <a:pt x="41382" y="21140"/>
                  </a:lnTo>
                  <a:cubicBezTo>
                    <a:pt x="41382" y="16557"/>
                    <a:pt x="41462" y="12001"/>
                    <a:pt x="41382" y="7418"/>
                  </a:cubicBezTo>
                  <a:cubicBezTo>
                    <a:pt x="41355" y="4913"/>
                    <a:pt x="40955" y="2808"/>
                    <a:pt x="38664" y="1423"/>
                  </a:cubicBezTo>
                  <a:cubicBezTo>
                    <a:pt x="36697" y="242"/>
                    <a:pt x="34609" y="1"/>
                    <a:pt x="32483"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grpSp>
      <p:sp>
        <p:nvSpPr>
          <p:cNvPr id="267" name="Google Shape;267;p8"/>
          <p:cNvSpPr txBox="1">
            <a:spLocks noGrp="1"/>
          </p:cNvSpPr>
          <p:nvPr>
            <p:ph type="title"/>
          </p:nvPr>
        </p:nvSpPr>
        <p:spPr>
          <a:xfrm>
            <a:off x="966800" y="3545133"/>
            <a:ext cx="10290000" cy="1723200"/>
          </a:xfrm>
          <a:prstGeom prst="rect">
            <a:avLst/>
          </a:prstGeom>
        </p:spPr>
        <p:txBody>
          <a:bodyPr spcFirstLastPara="1" wrap="square" lIns="91425" tIns="91425" rIns="91425" bIns="91425" anchor="ctr" anchorCtr="0">
            <a:normAutofit/>
          </a:bodyPr>
          <a:lstStyle>
            <a:lvl1pPr lvl="0" algn="ctr">
              <a:spcBef>
                <a:spcPts val="0"/>
              </a:spcBef>
              <a:spcAft>
                <a:spcPts val="0"/>
              </a:spcAft>
              <a:buClr>
                <a:srgbClr val="FFFFFF"/>
              </a:buClr>
              <a:buSzPts val="4800"/>
              <a:buNone/>
              <a:defRPr sz="8000">
                <a:solidFill>
                  <a:srgbClr val="FFFFFF"/>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extLst>
      <p:ext uri="{BB962C8B-B14F-4D97-AF65-F5344CB8AC3E}">
        <p14:creationId xmlns:p14="http://schemas.microsoft.com/office/powerpoint/2010/main" val="3335667783"/>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68"/>
        <p:cNvGrpSpPr/>
        <p:nvPr/>
      </p:nvGrpSpPr>
      <p:grpSpPr>
        <a:xfrm>
          <a:off x="0" y="0"/>
          <a:ext cx="0" cy="0"/>
          <a:chOff x="0" y="0"/>
          <a:chExt cx="0" cy="0"/>
        </a:xfrm>
      </p:grpSpPr>
      <p:grpSp>
        <p:nvGrpSpPr>
          <p:cNvPr id="269" name="Google Shape;269;p9"/>
          <p:cNvGrpSpPr/>
          <p:nvPr/>
        </p:nvGrpSpPr>
        <p:grpSpPr>
          <a:xfrm flipH="1">
            <a:off x="-1193827" y="246538"/>
            <a:ext cx="14185896" cy="7259767"/>
            <a:chOff x="-1180550" y="-1807169"/>
            <a:chExt cx="11966507" cy="6123974"/>
          </a:xfrm>
        </p:grpSpPr>
        <p:sp>
          <p:nvSpPr>
            <p:cNvPr id="270" name="Google Shape;270;p9"/>
            <p:cNvSpPr/>
            <p:nvPr/>
          </p:nvSpPr>
          <p:spPr>
            <a:xfrm>
              <a:off x="1966747" y="-1126310"/>
              <a:ext cx="1673714" cy="797667"/>
            </a:xfrm>
            <a:custGeom>
              <a:avLst/>
              <a:gdLst/>
              <a:ahLst/>
              <a:cxnLst/>
              <a:rect l="l" t="t" r="r" b="b"/>
              <a:pathLst>
                <a:path w="35175" h="16763" extrusionOk="0">
                  <a:moveTo>
                    <a:pt x="18530" y="0"/>
                  </a:moveTo>
                  <a:cubicBezTo>
                    <a:pt x="12680" y="0"/>
                    <a:pt x="7930" y="2866"/>
                    <a:pt x="7930" y="6438"/>
                  </a:cubicBezTo>
                  <a:lnTo>
                    <a:pt x="7930" y="6713"/>
                  </a:lnTo>
                  <a:cubicBezTo>
                    <a:pt x="3337" y="7341"/>
                    <a:pt x="1" y="9265"/>
                    <a:pt x="1" y="11502"/>
                  </a:cubicBezTo>
                  <a:cubicBezTo>
                    <a:pt x="1" y="14289"/>
                    <a:pt x="5025" y="16527"/>
                    <a:pt x="11228" y="16527"/>
                  </a:cubicBezTo>
                  <a:cubicBezTo>
                    <a:pt x="11403" y="16532"/>
                    <a:pt x="11578" y="16534"/>
                    <a:pt x="11753" y="16534"/>
                  </a:cubicBezTo>
                  <a:cubicBezTo>
                    <a:pt x="14360" y="16534"/>
                    <a:pt x="16924" y="15989"/>
                    <a:pt x="19315" y="14996"/>
                  </a:cubicBezTo>
                  <a:cubicBezTo>
                    <a:pt x="20846" y="16056"/>
                    <a:pt x="23515" y="16762"/>
                    <a:pt x="26538" y="16762"/>
                  </a:cubicBezTo>
                  <a:cubicBezTo>
                    <a:pt x="31288" y="16762"/>
                    <a:pt x="35174" y="14996"/>
                    <a:pt x="35174" y="12837"/>
                  </a:cubicBezTo>
                  <a:cubicBezTo>
                    <a:pt x="35174" y="10913"/>
                    <a:pt x="32230" y="9304"/>
                    <a:pt x="28265" y="8950"/>
                  </a:cubicBezTo>
                  <a:cubicBezTo>
                    <a:pt x="28815" y="8205"/>
                    <a:pt x="29129" y="7341"/>
                    <a:pt x="29129" y="6438"/>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271" name="Google Shape;271;p9"/>
            <p:cNvSpPr/>
            <p:nvPr/>
          </p:nvSpPr>
          <p:spPr>
            <a:xfrm>
              <a:off x="9112243" y="-32864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272" name="Google Shape;272;p9"/>
            <p:cNvSpPr/>
            <p:nvPr/>
          </p:nvSpPr>
          <p:spPr>
            <a:xfrm>
              <a:off x="5825182" y="-1807169"/>
              <a:ext cx="1673714" cy="797667"/>
            </a:xfrm>
            <a:custGeom>
              <a:avLst/>
              <a:gdLst/>
              <a:ahLst/>
              <a:cxnLst/>
              <a:rect l="l" t="t" r="r" b="b"/>
              <a:pathLst>
                <a:path w="35175" h="16763" extrusionOk="0">
                  <a:moveTo>
                    <a:pt x="16645" y="0"/>
                  </a:moveTo>
                  <a:cubicBezTo>
                    <a:pt x="10796" y="0"/>
                    <a:pt x="6046" y="2866"/>
                    <a:pt x="6046" y="6399"/>
                  </a:cubicBezTo>
                  <a:cubicBezTo>
                    <a:pt x="6046" y="7341"/>
                    <a:pt x="6360" y="8205"/>
                    <a:pt x="6910" y="8951"/>
                  </a:cubicBezTo>
                  <a:cubicBezTo>
                    <a:pt x="2984" y="9304"/>
                    <a:pt x="0" y="10913"/>
                    <a:pt x="40" y="12837"/>
                  </a:cubicBezTo>
                  <a:cubicBezTo>
                    <a:pt x="40" y="14996"/>
                    <a:pt x="3887" y="16763"/>
                    <a:pt x="8676" y="16763"/>
                  </a:cubicBezTo>
                  <a:cubicBezTo>
                    <a:pt x="11660" y="16763"/>
                    <a:pt x="14329" y="16056"/>
                    <a:pt x="15860" y="14996"/>
                  </a:cubicBezTo>
                  <a:cubicBezTo>
                    <a:pt x="18321" y="16018"/>
                    <a:pt x="20964" y="16529"/>
                    <a:pt x="23648" y="16529"/>
                  </a:cubicBezTo>
                  <a:cubicBezTo>
                    <a:pt x="23748" y="16529"/>
                    <a:pt x="23847" y="16528"/>
                    <a:pt x="23947" y="16527"/>
                  </a:cubicBezTo>
                  <a:cubicBezTo>
                    <a:pt x="30149" y="16527"/>
                    <a:pt x="35174" y="14289"/>
                    <a:pt x="35174" y="11502"/>
                  </a:cubicBezTo>
                  <a:cubicBezTo>
                    <a:pt x="35174" y="9225"/>
                    <a:pt x="31837" y="7341"/>
                    <a:pt x="27244" y="6713"/>
                  </a:cubicBezTo>
                  <a:lnTo>
                    <a:pt x="27244" y="6399"/>
                  </a:lnTo>
                  <a:cubicBezTo>
                    <a:pt x="27244" y="2866"/>
                    <a:pt x="22534" y="0"/>
                    <a:pt x="16645"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273" name="Google Shape;273;p9"/>
            <p:cNvSpPr/>
            <p:nvPr/>
          </p:nvSpPr>
          <p:spPr>
            <a:xfrm>
              <a:off x="6924471" y="920560"/>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274" name="Google Shape;274;p9"/>
            <p:cNvSpPr/>
            <p:nvPr/>
          </p:nvSpPr>
          <p:spPr>
            <a:xfrm>
              <a:off x="-376905" y="-1533167"/>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275" name="Google Shape;275;p9"/>
            <p:cNvSpPr/>
            <p:nvPr/>
          </p:nvSpPr>
          <p:spPr>
            <a:xfrm>
              <a:off x="-1180550" y="1440279"/>
              <a:ext cx="2567552" cy="2854196"/>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276" name="Google Shape;276;p9"/>
            <p:cNvSpPr/>
            <p:nvPr/>
          </p:nvSpPr>
          <p:spPr>
            <a:xfrm>
              <a:off x="2641278" y="1131893"/>
              <a:ext cx="1739093" cy="2295833"/>
            </a:xfrm>
            <a:custGeom>
              <a:avLst/>
              <a:gdLst/>
              <a:ahLst/>
              <a:cxnLst/>
              <a:rect l="l" t="t" r="r" b="b"/>
              <a:pathLst>
                <a:path w="36549" h="48247" extrusionOk="0">
                  <a:moveTo>
                    <a:pt x="18255" y="0"/>
                  </a:moveTo>
                  <a:cubicBezTo>
                    <a:pt x="11739" y="0"/>
                    <a:pt x="6478" y="3415"/>
                    <a:pt x="6478" y="7577"/>
                  </a:cubicBezTo>
                  <a:cubicBezTo>
                    <a:pt x="6478" y="8008"/>
                    <a:pt x="6517" y="8401"/>
                    <a:pt x="6635" y="8794"/>
                  </a:cubicBezTo>
                  <a:cubicBezTo>
                    <a:pt x="4437" y="9893"/>
                    <a:pt x="3024" y="11620"/>
                    <a:pt x="3024" y="13504"/>
                  </a:cubicBezTo>
                  <a:cubicBezTo>
                    <a:pt x="3024" y="14996"/>
                    <a:pt x="3887" y="16370"/>
                    <a:pt x="5261" y="17391"/>
                  </a:cubicBezTo>
                  <a:cubicBezTo>
                    <a:pt x="3063" y="18490"/>
                    <a:pt x="1610" y="20217"/>
                    <a:pt x="1610" y="22141"/>
                  </a:cubicBezTo>
                  <a:cubicBezTo>
                    <a:pt x="1610" y="23868"/>
                    <a:pt x="2749" y="25399"/>
                    <a:pt x="4555" y="26459"/>
                  </a:cubicBezTo>
                  <a:cubicBezTo>
                    <a:pt x="2631" y="27558"/>
                    <a:pt x="1414" y="29168"/>
                    <a:pt x="1414" y="30934"/>
                  </a:cubicBezTo>
                  <a:cubicBezTo>
                    <a:pt x="1414" y="32426"/>
                    <a:pt x="2239" y="33800"/>
                    <a:pt x="3652" y="34820"/>
                  </a:cubicBezTo>
                  <a:cubicBezTo>
                    <a:pt x="1414" y="35920"/>
                    <a:pt x="1" y="37647"/>
                    <a:pt x="1" y="39570"/>
                  </a:cubicBezTo>
                  <a:cubicBezTo>
                    <a:pt x="1" y="42829"/>
                    <a:pt x="4123" y="45498"/>
                    <a:pt x="9226" y="45498"/>
                  </a:cubicBezTo>
                  <a:cubicBezTo>
                    <a:pt x="9501" y="45498"/>
                    <a:pt x="9815" y="45498"/>
                    <a:pt x="10129" y="45459"/>
                  </a:cubicBezTo>
                  <a:cubicBezTo>
                    <a:pt x="11621" y="47108"/>
                    <a:pt x="14683" y="48246"/>
                    <a:pt x="18255" y="48246"/>
                  </a:cubicBezTo>
                  <a:cubicBezTo>
                    <a:pt x="21827" y="48246"/>
                    <a:pt x="24929" y="47108"/>
                    <a:pt x="26420" y="45459"/>
                  </a:cubicBezTo>
                  <a:cubicBezTo>
                    <a:pt x="26695" y="45459"/>
                    <a:pt x="27009" y="45498"/>
                    <a:pt x="27323" y="45498"/>
                  </a:cubicBezTo>
                  <a:cubicBezTo>
                    <a:pt x="32387" y="45498"/>
                    <a:pt x="36548" y="42829"/>
                    <a:pt x="36548" y="39570"/>
                  </a:cubicBezTo>
                  <a:cubicBezTo>
                    <a:pt x="36509" y="37647"/>
                    <a:pt x="35096" y="35920"/>
                    <a:pt x="32858" y="34820"/>
                  </a:cubicBezTo>
                  <a:cubicBezTo>
                    <a:pt x="34272" y="33800"/>
                    <a:pt x="35096" y="32426"/>
                    <a:pt x="35096" y="30934"/>
                  </a:cubicBezTo>
                  <a:cubicBezTo>
                    <a:pt x="35096" y="29168"/>
                    <a:pt x="33879" y="27558"/>
                    <a:pt x="31955" y="26459"/>
                  </a:cubicBezTo>
                  <a:cubicBezTo>
                    <a:pt x="33761" y="25399"/>
                    <a:pt x="34900" y="23868"/>
                    <a:pt x="34900" y="22141"/>
                  </a:cubicBezTo>
                  <a:cubicBezTo>
                    <a:pt x="34900" y="20217"/>
                    <a:pt x="33447" y="18490"/>
                    <a:pt x="31249" y="17391"/>
                  </a:cubicBezTo>
                  <a:cubicBezTo>
                    <a:pt x="32623" y="16370"/>
                    <a:pt x="33486" y="14996"/>
                    <a:pt x="33486" y="13504"/>
                  </a:cubicBezTo>
                  <a:cubicBezTo>
                    <a:pt x="33486" y="11620"/>
                    <a:pt x="32073" y="9893"/>
                    <a:pt x="29875" y="8794"/>
                  </a:cubicBezTo>
                  <a:cubicBezTo>
                    <a:pt x="29993" y="8401"/>
                    <a:pt x="30032" y="8008"/>
                    <a:pt x="30032" y="7577"/>
                  </a:cubicBezTo>
                  <a:cubicBezTo>
                    <a:pt x="30032" y="3415"/>
                    <a:pt x="24772" y="0"/>
                    <a:pt x="18255" y="0"/>
                  </a:cubicBezTo>
                  <a:close/>
                </a:path>
              </a:pathLst>
            </a:custGeom>
            <a:solidFill>
              <a:srgbClr val="82A6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277" name="Google Shape;277;p9"/>
            <p:cNvSpPr/>
            <p:nvPr/>
          </p:nvSpPr>
          <p:spPr>
            <a:xfrm>
              <a:off x="3414646" y="3326715"/>
              <a:ext cx="188665" cy="971400"/>
            </a:xfrm>
            <a:custGeom>
              <a:avLst/>
              <a:gdLst/>
              <a:ahLst/>
              <a:cxnLst/>
              <a:rect l="l" t="t" r="r" b="b"/>
              <a:pathLst>
                <a:path w="3965" h="20414" extrusionOk="0">
                  <a:moveTo>
                    <a:pt x="0" y="0"/>
                  </a:moveTo>
                  <a:lnTo>
                    <a:pt x="0" y="20414"/>
                  </a:lnTo>
                  <a:lnTo>
                    <a:pt x="3965" y="20414"/>
                  </a:lnTo>
                  <a:lnTo>
                    <a:pt x="3965" y="0"/>
                  </a:lnTo>
                  <a:close/>
                </a:path>
              </a:pathLst>
            </a:custGeom>
            <a:solidFill>
              <a:srgbClr val="708C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278" name="Google Shape;278;p9"/>
            <p:cNvSpPr/>
            <p:nvPr/>
          </p:nvSpPr>
          <p:spPr>
            <a:xfrm>
              <a:off x="3452950" y="1660018"/>
              <a:ext cx="2372226" cy="2634448"/>
            </a:xfrm>
            <a:custGeom>
              <a:avLst/>
              <a:gdLst/>
              <a:ahLst/>
              <a:cxnLst/>
              <a:rect l="l" t="t" r="r" b="b"/>
              <a:pathLst>
                <a:path w="49855" h="55363" extrusionOk="0">
                  <a:moveTo>
                    <a:pt x="22979" y="0"/>
                  </a:moveTo>
                  <a:cubicBezTo>
                    <a:pt x="21167" y="0"/>
                    <a:pt x="18970" y="358"/>
                    <a:pt x="16311" y="1267"/>
                  </a:cubicBezTo>
                  <a:cubicBezTo>
                    <a:pt x="7949" y="4093"/>
                    <a:pt x="5790" y="10571"/>
                    <a:pt x="11796" y="11199"/>
                  </a:cubicBezTo>
                  <a:cubicBezTo>
                    <a:pt x="11796" y="11199"/>
                    <a:pt x="2375" y="12298"/>
                    <a:pt x="2375" y="18500"/>
                  </a:cubicBezTo>
                  <a:cubicBezTo>
                    <a:pt x="2375" y="21544"/>
                    <a:pt x="4379" y="22319"/>
                    <a:pt x="6420" y="22319"/>
                  </a:cubicBezTo>
                  <a:cubicBezTo>
                    <a:pt x="8029" y="22319"/>
                    <a:pt x="9662" y="21837"/>
                    <a:pt x="10354" y="21605"/>
                  </a:cubicBezTo>
                  <a:lnTo>
                    <a:pt x="10354" y="21605"/>
                  </a:lnTo>
                  <a:cubicBezTo>
                    <a:pt x="8506" y="22289"/>
                    <a:pt x="1" y="25840"/>
                    <a:pt x="4495" y="31808"/>
                  </a:cubicBezTo>
                  <a:cubicBezTo>
                    <a:pt x="4495" y="31808"/>
                    <a:pt x="6651" y="33537"/>
                    <a:pt x="9332" y="33537"/>
                  </a:cubicBezTo>
                  <a:cubicBezTo>
                    <a:pt x="10869" y="33537"/>
                    <a:pt x="12578" y="32968"/>
                    <a:pt x="14152" y="31180"/>
                  </a:cubicBezTo>
                  <a:lnTo>
                    <a:pt x="14152" y="31180"/>
                  </a:lnTo>
                  <a:cubicBezTo>
                    <a:pt x="14151" y="31181"/>
                    <a:pt x="11247" y="34792"/>
                    <a:pt x="14466" y="36323"/>
                  </a:cubicBezTo>
                  <a:cubicBezTo>
                    <a:pt x="14949" y="36547"/>
                    <a:pt x="15420" y="36639"/>
                    <a:pt x="15880" y="36639"/>
                  </a:cubicBezTo>
                  <a:cubicBezTo>
                    <a:pt x="18026" y="36639"/>
                    <a:pt x="19922" y="34633"/>
                    <a:pt x="21568" y="34633"/>
                  </a:cubicBezTo>
                  <a:cubicBezTo>
                    <a:pt x="21921" y="34633"/>
                    <a:pt x="22262" y="34725"/>
                    <a:pt x="22592" y="34949"/>
                  </a:cubicBezTo>
                  <a:cubicBezTo>
                    <a:pt x="22592" y="34949"/>
                    <a:pt x="26871" y="40170"/>
                    <a:pt x="24319" y="55362"/>
                  </a:cubicBezTo>
                  <a:lnTo>
                    <a:pt x="29069" y="55362"/>
                  </a:lnTo>
                  <a:cubicBezTo>
                    <a:pt x="29069" y="55362"/>
                    <a:pt x="25183" y="37854"/>
                    <a:pt x="31307" y="34085"/>
                  </a:cubicBezTo>
                  <a:cubicBezTo>
                    <a:pt x="31307" y="34085"/>
                    <a:pt x="31834" y="33771"/>
                    <a:pt x="32605" y="33771"/>
                  </a:cubicBezTo>
                  <a:cubicBezTo>
                    <a:pt x="33351" y="33771"/>
                    <a:pt x="34325" y="34065"/>
                    <a:pt x="35271" y="35224"/>
                  </a:cubicBezTo>
                  <a:cubicBezTo>
                    <a:pt x="35792" y="35861"/>
                    <a:pt x="36708" y="36162"/>
                    <a:pt x="37761" y="36162"/>
                  </a:cubicBezTo>
                  <a:cubicBezTo>
                    <a:pt x="40597" y="36162"/>
                    <a:pt x="44433" y="33980"/>
                    <a:pt x="44261" y="30317"/>
                  </a:cubicBezTo>
                  <a:cubicBezTo>
                    <a:pt x="44149" y="27477"/>
                    <a:pt x="42879" y="26866"/>
                    <a:pt x="41806" y="26866"/>
                  </a:cubicBezTo>
                  <a:cubicBezTo>
                    <a:pt x="41725" y="26866"/>
                    <a:pt x="41646" y="26869"/>
                    <a:pt x="41568" y="26876"/>
                  </a:cubicBezTo>
                  <a:lnTo>
                    <a:pt x="41568" y="26876"/>
                  </a:lnTo>
                  <a:cubicBezTo>
                    <a:pt x="44176" y="26065"/>
                    <a:pt x="49855" y="23654"/>
                    <a:pt x="49521" y="18108"/>
                  </a:cubicBezTo>
                  <a:cubicBezTo>
                    <a:pt x="49304" y="14486"/>
                    <a:pt x="46911" y="13588"/>
                    <a:pt x="44592" y="13588"/>
                  </a:cubicBezTo>
                  <a:cubicBezTo>
                    <a:pt x="42310" y="13588"/>
                    <a:pt x="40100" y="14457"/>
                    <a:pt x="40100" y="14457"/>
                  </a:cubicBezTo>
                  <a:cubicBezTo>
                    <a:pt x="40100" y="14457"/>
                    <a:pt x="47598" y="11159"/>
                    <a:pt x="44379" y="8058"/>
                  </a:cubicBezTo>
                  <a:cubicBezTo>
                    <a:pt x="43412" y="7127"/>
                    <a:pt x="42381" y="6801"/>
                    <a:pt x="41412" y="6801"/>
                  </a:cubicBezTo>
                  <a:cubicBezTo>
                    <a:pt x="39173" y="6801"/>
                    <a:pt x="37264" y="8542"/>
                    <a:pt x="37235" y="8568"/>
                  </a:cubicBezTo>
                  <a:lnTo>
                    <a:pt x="37235" y="8568"/>
                  </a:lnTo>
                  <a:cubicBezTo>
                    <a:pt x="37275" y="8531"/>
                    <a:pt x="40956" y="5144"/>
                    <a:pt x="39668" y="3426"/>
                  </a:cubicBezTo>
                  <a:cubicBezTo>
                    <a:pt x="39279" y="2903"/>
                    <a:pt x="38471" y="2685"/>
                    <a:pt x="37491" y="2685"/>
                  </a:cubicBezTo>
                  <a:cubicBezTo>
                    <a:pt x="35310" y="2685"/>
                    <a:pt x="32275" y="3765"/>
                    <a:pt x="31110" y="4957"/>
                  </a:cubicBezTo>
                  <a:cubicBezTo>
                    <a:pt x="31110" y="4926"/>
                    <a:pt x="29698" y="0"/>
                    <a:pt x="22979"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279" name="Google Shape;279;p9"/>
            <p:cNvSpPr/>
            <p:nvPr/>
          </p:nvSpPr>
          <p:spPr>
            <a:xfrm>
              <a:off x="5183548" y="3625585"/>
              <a:ext cx="194327" cy="691220"/>
            </a:xfrm>
            <a:custGeom>
              <a:avLst/>
              <a:gdLst/>
              <a:ahLst/>
              <a:cxnLst/>
              <a:rect l="l" t="t" r="r" b="b"/>
              <a:pathLst>
                <a:path w="4084" h="14526" extrusionOk="0">
                  <a:moveTo>
                    <a:pt x="1" y="0"/>
                  </a:moveTo>
                  <a:lnTo>
                    <a:pt x="1" y="14525"/>
                  </a:lnTo>
                  <a:lnTo>
                    <a:pt x="4083" y="14525"/>
                  </a:lnTo>
                  <a:lnTo>
                    <a:pt x="4083" y="0"/>
                  </a:lnTo>
                  <a:close/>
                </a:path>
              </a:pathLst>
            </a:custGeom>
            <a:solidFill>
              <a:srgbClr val="82A6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280" name="Google Shape;280;p9"/>
            <p:cNvSpPr/>
            <p:nvPr/>
          </p:nvSpPr>
          <p:spPr>
            <a:xfrm>
              <a:off x="4341136" y="1752044"/>
              <a:ext cx="1881031" cy="2138517"/>
            </a:xfrm>
            <a:custGeom>
              <a:avLst/>
              <a:gdLst/>
              <a:ahLst/>
              <a:cxnLst/>
              <a:rect l="l" t="t" r="r" b="b"/>
              <a:pathLst>
                <a:path w="39532" h="44941" extrusionOk="0">
                  <a:moveTo>
                    <a:pt x="19510" y="0"/>
                  </a:moveTo>
                  <a:cubicBezTo>
                    <a:pt x="19510" y="13975"/>
                    <a:pt x="10560" y="20178"/>
                    <a:pt x="4201" y="21356"/>
                  </a:cubicBezTo>
                  <a:cubicBezTo>
                    <a:pt x="4874" y="21560"/>
                    <a:pt x="5558" y="21647"/>
                    <a:pt x="6235" y="21647"/>
                  </a:cubicBezTo>
                  <a:cubicBezTo>
                    <a:pt x="9974" y="21647"/>
                    <a:pt x="13465" y="19000"/>
                    <a:pt x="13465" y="19000"/>
                  </a:cubicBezTo>
                  <a:lnTo>
                    <a:pt x="13465" y="19040"/>
                  </a:lnTo>
                  <a:cubicBezTo>
                    <a:pt x="11110" y="22102"/>
                    <a:pt x="7694" y="24182"/>
                    <a:pt x="3886" y="24810"/>
                  </a:cubicBezTo>
                  <a:cubicBezTo>
                    <a:pt x="3886" y="24810"/>
                    <a:pt x="5143" y="25553"/>
                    <a:pt x="7418" y="25553"/>
                  </a:cubicBezTo>
                  <a:cubicBezTo>
                    <a:pt x="8409" y="25553"/>
                    <a:pt x="9594" y="25412"/>
                    <a:pt x="10953" y="25006"/>
                  </a:cubicBezTo>
                  <a:lnTo>
                    <a:pt x="10953" y="25006"/>
                  </a:lnTo>
                  <a:cubicBezTo>
                    <a:pt x="8676" y="28343"/>
                    <a:pt x="5574" y="30973"/>
                    <a:pt x="1924" y="32661"/>
                  </a:cubicBezTo>
                  <a:cubicBezTo>
                    <a:pt x="1962" y="32700"/>
                    <a:pt x="2102" y="32717"/>
                    <a:pt x="2320" y="32717"/>
                  </a:cubicBezTo>
                  <a:cubicBezTo>
                    <a:pt x="3668" y="32717"/>
                    <a:pt x="8017" y="32042"/>
                    <a:pt x="10010" y="31366"/>
                  </a:cubicBezTo>
                  <a:lnTo>
                    <a:pt x="10010" y="31366"/>
                  </a:lnTo>
                  <a:cubicBezTo>
                    <a:pt x="8597" y="34232"/>
                    <a:pt x="5260" y="39178"/>
                    <a:pt x="0" y="39845"/>
                  </a:cubicBezTo>
                  <a:cubicBezTo>
                    <a:pt x="0" y="39845"/>
                    <a:pt x="1511" y="40159"/>
                    <a:pt x="3602" y="40159"/>
                  </a:cubicBezTo>
                  <a:cubicBezTo>
                    <a:pt x="5692" y="40159"/>
                    <a:pt x="8362" y="39845"/>
                    <a:pt x="10678" y="38589"/>
                  </a:cubicBezTo>
                  <a:lnTo>
                    <a:pt x="10678" y="38589"/>
                  </a:lnTo>
                  <a:cubicBezTo>
                    <a:pt x="10364" y="39374"/>
                    <a:pt x="7262" y="43889"/>
                    <a:pt x="4201" y="44831"/>
                  </a:cubicBezTo>
                  <a:cubicBezTo>
                    <a:pt x="5130" y="44881"/>
                    <a:pt x="6003" y="44904"/>
                    <a:pt x="6824" y="44904"/>
                  </a:cubicBezTo>
                  <a:cubicBezTo>
                    <a:pt x="18314" y="44904"/>
                    <a:pt x="19510" y="40356"/>
                    <a:pt x="19510" y="40356"/>
                  </a:cubicBezTo>
                  <a:cubicBezTo>
                    <a:pt x="19510" y="40356"/>
                    <a:pt x="20298" y="44941"/>
                    <a:pt x="32995" y="44941"/>
                  </a:cubicBezTo>
                  <a:cubicBezTo>
                    <a:pt x="33590" y="44941"/>
                    <a:pt x="34211" y="44930"/>
                    <a:pt x="34860" y="44909"/>
                  </a:cubicBezTo>
                  <a:cubicBezTo>
                    <a:pt x="34860" y="44909"/>
                    <a:pt x="27990" y="41141"/>
                    <a:pt x="27990" y="38864"/>
                  </a:cubicBezTo>
                  <a:lnTo>
                    <a:pt x="27990" y="38864"/>
                  </a:lnTo>
                  <a:cubicBezTo>
                    <a:pt x="30500" y="40438"/>
                    <a:pt x="33243" y="40849"/>
                    <a:pt x="35425" y="40849"/>
                  </a:cubicBezTo>
                  <a:cubicBezTo>
                    <a:pt x="37815" y="40849"/>
                    <a:pt x="39531" y="40356"/>
                    <a:pt x="39531" y="40356"/>
                  </a:cubicBezTo>
                  <a:cubicBezTo>
                    <a:pt x="34271" y="39649"/>
                    <a:pt x="30463" y="34389"/>
                    <a:pt x="29050" y="31523"/>
                  </a:cubicBezTo>
                  <a:lnTo>
                    <a:pt x="29050" y="31523"/>
                  </a:lnTo>
                  <a:cubicBezTo>
                    <a:pt x="30795" y="32125"/>
                    <a:pt x="34616" y="33142"/>
                    <a:pt x="36305" y="33142"/>
                  </a:cubicBezTo>
                  <a:cubicBezTo>
                    <a:pt x="36820" y="33142"/>
                    <a:pt x="37136" y="33048"/>
                    <a:pt x="37136" y="32818"/>
                  </a:cubicBezTo>
                  <a:cubicBezTo>
                    <a:pt x="32190" y="30188"/>
                    <a:pt x="29364" y="27283"/>
                    <a:pt x="27754" y="24849"/>
                  </a:cubicBezTo>
                  <a:lnTo>
                    <a:pt x="27754" y="24849"/>
                  </a:lnTo>
                  <a:cubicBezTo>
                    <a:pt x="29390" y="25399"/>
                    <a:pt x="30794" y="25582"/>
                    <a:pt x="31940" y="25582"/>
                  </a:cubicBezTo>
                  <a:cubicBezTo>
                    <a:pt x="34231" y="25582"/>
                    <a:pt x="35488" y="24849"/>
                    <a:pt x="35488" y="24849"/>
                  </a:cubicBezTo>
                  <a:cubicBezTo>
                    <a:pt x="32151" y="24261"/>
                    <a:pt x="29128" y="22612"/>
                    <a:pt x="26812" y="20139"/>
                  </a:cubicBezTo>
                  <a:lnTo>
                    <a:pt x="26812" y="20139"/>
                  </a:lnTo>
                  <a:cubicBezTo>
                    <a:pt x="28739" y="21492"/>
                    <a:pt x="30806" y="21838"/>
                    <a:pt x="32363" y="21838"/>
                  </a:cubicBezTo>
                  <a:cubicBezTo>
                    <a:pt x="33787" y="21838"/>
                    <a:pt x="34785" y="21548"/>
                    <a:pt x="34860" y="21473"/>
                  </a:cubicBezTo>
                  <a:cubicBezTo>
                    <a:pt x="30698" y="21473"/>
                    <a:pt x="19510" y="14093"/>
                    <a:pt x="19510" y="79"/>
                  </a:cubicBezTo>
                  <a:lnTo>
                    <a:pt x="19510"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281" name="Google Shape;281;p9"/>
            <p:cNvSpPr/>
            <p:nvPr/>
          </p:nvSpPr>
          <p:spPr>
            <a:xfrm>
              <a:off x="1834363" y="3511623"/>
              <a:ext cx="222305" cy="784629"/>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282" name="Google Shape;282;p9"/>
            <p:cNvSpPr/>
            <p:nvPr/>
          </p:nvSpPr>
          <p:spPr>
            <a:xfrm>
              <a:off x="876087" y="1329886"/>
              <a:ext cx="2140689" cy="2485793"/>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283" name="Google Shape;283;p9"/>
            <p:cNvSpPr/>
            <p:nvPr/>
          </p:nvSpPr>
          <p:spPr>
            <a:xfrm>
              <a:off x="1801721" y="1864246"/>
              <a:ext cx="2187177" cy="2430214"/>
            </a:xfrm>
            <a:custGeom>
              <a:avLst/>
              <a:gdLst/>
              <a:ahLst/>
              <a:cxnLst/>
              <a:rect l="l" t="t" r="r" b="b"/>
              <a:pathLst>
                <a:path w="45966" h="51071" extrusionOk="0">
                  <a:moveTo>
                    <a:pt x="21184" y="0"/>
                  </a:moveTo>
                  <a:cubicBezTo>
                    <a:pt x="19510" y="0"/>
                    <a:pt x="17477" y="332"/>
                    <a:pt x="15015" y="1175"/>
                  </a:cubicBezTo>
                  <a:cubicBezTo>
                    <a:pt x="7321" y="3805"/>
                    <a:pt x="5319" y="9772"/>
                    <a:pt x="10854" y="10361"/>
                  </a:cubicBezTo>
                  <a:cubicBezTo>
                    <a:pt x="10854" y="10361"/>
                    <a:pt x="2178" y="11343"/>
                    <a:pt x="2178" y="17074"/>
                  </a:cubicBezTo>
                  <a:cubicBezTo>
                    <a:pt x="2178" y="19911"/>
                    <a:pt x="4038" y="20632"/>
                    <a:pt x="5929" y="20632"/>
                  </a:cubicBezTo>
                  <a:cubicBezTo>
                    <a:pt x="7411" y="20632"/>
                    <a:pt x="8913" y="20189"/>
                    <a:pt x="9552" y="19975"/>
                  </a:cubicBezTo>
                  <a:lnTo>
                    <a:pt x="9552" y="19975"/>
                  </a:lnTo>
                  <a:cubicBezTo>
                    <a:pt x="7841" y="20609"/>
                    <a:pt x="0" y="23887"/>
                    <a:pt x="4141" y="29361"/>
                  </a:cubicBezTo>
                  <a:cubicBezTo>
                    <a:pt x="4141" y="29361"/>
                    <a:pt x="6135" y="30944"/>
                    <a:pt x="8606" y="30944"/>
                  </a:cubicBezTo>
                  <a:cubicBezTo>
                    <a:pt x="10026" y="30944"/>
                    <a:pt x="11605" y="30421"/>
                    <a:pt x="13052" y="28772"/>
                  </a:cubicBezTo>
                  <a:lnTo>
                    <a:pt x="13052" y="28772"/>
                  </a:lnTo>
                  <a:cubicBezTo>
                    <a:pt x="13051" y="28773"/>
                    <a:pt x="10383" y="32109"/>
                    <a:pt x="13327" y="33483"/>
                  </a:cubicBezTo>
                  <a:cubicBezTo>
                    <a:pt x="13783" y="33699"/>
                    <a:pt x="14228" y="33788"/>
                    <a:pt x="14662" y="33788"/>
                  </a:cubicBezTo>
                  <a:cubicBezTo>
                    <a:pt x="16633" y="33788"/>
                    <a:pt x="18378" y="31962"/>
                    <a:pt x="19895" y="31962"/>
                  </a:cubicBezTo>
                  <a:cubicBezTo>
                    <a:pt x="20229" y="31962"/>
                    <a:pt x="20552" y="32050"/>
                    <a:pt x="20864" y="32266"/>
                  </a:cubicBezTo>
                  <a:cubicBezTo>
                    <a:pt x="20864" y="32266"/>
                    <a:pt x="24790" y="37056"/>
                    <a:pt x="22434" y="51070"/>
                  </a:cubicBezTo>
                  <a:lnTo>
                    <a:pt x="26792" y="51070"/>
                  </a:lnTo>
                  <a:cubicBezTo>
                    <a:pt x="26792" y="51070"/>
                    <a:pt x="23219" y="34936"/>
                    <a:pt x="28833" y="31442"/>
                  </a:cubicBezTo>
                  <a:cubicBezTo>
                    <a:pt x="28833" y="31442"/>
                    <a:pt x="29313" y="31162"/>
                    <a:pt x="30020" y="31162"/>
                  </a:cubicBezTo>
                  <a:cubicBezTo>
                    <a:pt x="30714" y="31162"/>
                    <a:pt x="31628" y="31432"/>
                    <a:pt x="32523" y="32502"/>
                  </a:cubicBezTo>
                  <a:cubicBezTo>
                    <a:pt x="33003" y="33099"/>
                    <a:pt x="33849" y="33381"/>
                    <a:pt x="34822" y="33381"/>
                  </a:cubicBezTo>
                  <a:cubicBezTo>
                    <a:pt x="37428" y="33381"/>
                    <a:pt x="40949" y="31361"/>
                    <a:pt x="40806" y="27987"/>
                  </a:cubicBezTo>
                  <a:cubicBezTo>
                    <a:pt x="40695" y="25353"/>
                    <a:pt x="39548" y="24778"/>
                    <a:pt x="38569" y="24778"/>
                  </a:cubicBezTo>
                  <a:cubicBezTo>
                    <a:pt x="38510" y="24778"/>
                    <a:pt x="38451" y="24780"/>
                    <a:pt x="38393" y="24784"/>
                  </a:cubicBezTo>
                  <a:lnTo>
                    <a:pt x="38393" y="24784"/>
                  </a:lnTo>
                  <a:cubicBezTo>
                    <a:pt x="40825" y="24010"/>
                    <a:pt x="45965" y="21767"/>
                    <a:pt x="45635" y="16721"/>
                  </a:cubicBezTo>
                  <a:cubicBezTo>
                    <a:pt x="45437" y="13374"/>
                    <a:pt x="43230" y="12545"/>
                    <a:pt x="41093" y="12545"/>
                  </a:cubicBezTo>
                  <a:cubicBezTo>
                    <a:pt x="38993" y="12545"/>
                    <a:pt x="36959" y="13345"/>
                    <a:pt x="36959" y="13345"/>
                  </a:cubicBezTo>
                  <a:cubicBezTo>
                    <a:pt x="36959" y="13345"/>
                    <a:pt x="43868" y="10283"/>
                    <a:pt x="40924" y="7417"/>
                  </a:cubicBezTo>
                  <a:cubicBezTo>
                    <a:pt x="40028" y="6556"/>
                    <a:pt x="39071" y="6255"/>
                    <a:pt x="38171" y="6255"/>
                  </a:cubicBezTo>
                  <a:cubicBezTo>
                    <a:pt x="36095" y="6255"/>
                    <a:pt x="34322" y="7859"/>
                    <a:pt x="34290" y="7888"/>
                  </a:cubicBezTo>
                  <a:lnTo>
                    <a:pt x="34290" y="7888"/>
                  </a:lnTo>
                  <a:cubicBezTo>
                    <a:pt x="34334" y="7848"/>
                    <a:pt x="37737" y="4737"/>
                    <a:pt x="36566" y="3138"/>
                  </a:cubicBezTo>
                  <a:cubicBezTo>
                    <a:pt x="36200" y="2649"/>
                    <a:pt x="35449" y="2446"/>
                    <a:pt x="34541" y="2446"/>
                  </a:cubicBezTo>
                  <a:cubicBezTo>
                    <a:pt x="32530" y="2446"/>
                    <a:pt x="29746" y="3443"/>
                    <a:pt x="28637" y="4551"/>
                  </a:cubicBezTo>
                  <a:lnTo>
                    <a:pt x="28637" y="4551"/>
                  </a:lnTo>
                  <a:cubicBezTo>
                    <a:pt x="28654" y="4504"/>
                    <a:pt x="27352" y="0"/>
                    <a:pt x="21184" y="0"/>
                  </a:cubicBezTo>
                  <a:close/>
                </a:path>
              </a:pathLst>
            </a:custGeom>
            <a:solidFill>
              <a:srgbClr val="9ABC4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284" name="Google Shape;284;p9"/>
            <p:cNvSpPr/>
            <p:nvPr/>
          </p:nvSpPr>
          <p:spPr>
            <a:xfrm>
              <a:off x="155060" y="1438233"/>
              <a:ext cx="1572840" cy="2071661"/>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285" name="Google Shape;285;p9"/>
            <p:cNvSpPr/>
            <p:nvPr/>
          </p:nvSpPr>
          <p:spPr>
            <a:xfrm>
              <a:off x="855579" y="3418218"/>
              <a:ext cx="170012" cy="878038"/>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grpSp>
      <p:sp>
        <p:nvSpPr>
          <p:cNvPr id="286" name="Google Shape;286;p9"/>
          <p:cNvSpPr txBox="1">
            <a:spLocks noGrp="1"/>
          </p:cNvSpPr>
          <p:nvPr>
            <p:ph type="title"/>
          </p:nvPr>
        </p:nvSpPr>
        <p:spPr>
          <a:xfrm>
            <a:off x="6362776" y="1620333"/>
            <a:ext cx="3430800" cy="1894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5940">
                <a:solidFill>
                  <a:srgbClr val="FFFFFF"/>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87" name="Google Shape;287;p9"/>
          <p:cNvSpPr txBox="1">
            <a:spLocks noGrp="1"/>
          </p:cNvSpPr>
          <p:nvPr>
            <p:ph type="title" idx="2" hasCustomPrompt="1"/>
          </p:nvPr>
        </p:nvSpPr>
        <p:spPr>
          <a:xfrm>
            <a:off x="1886976" y="2481600"/>
            <a:ext cx="2527200" cy="18948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6000"/>
              <a:buNone/>
              <a:defRPr sz="9000">
                <a:solidFill>
                  <a:srgbClr val="FFFFFF"/>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88" name="Google Shape;288;p9"/>
          <p:cNvSpPr txBox="1">
            <a:spLocks noGrp="1"/>
          </p:cNvSpPr>
          <p:nvPr>
            <p:ph type="subTitle" idx="1"/>
          </p:nvPr>
        </p:nvSpPr>
        <p:spPr>
          <a:xfrm>
            <a:off x="6173176" y="4669133"/>
            <a:ext cx="3810000" cy="918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800"/>
              <a:buNone/>
              <a:defRPr sz="1800">
                <a:solidFill>
                  <a:srgbClr val="FFFFFF"/>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54114024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89"/>
        <p:cNvGrpSpPr/>
        <p:nvPr/>
      </p:nvGrpSpPr>
      <p:grpSpPr>
        <a:xfrm>
          <a:off x="0" y="0"/>
          <a:ext cx="0" cy="0"/>
          <a:chOff x="0" y="0"/>
          <a:chExt cx="0" cy="0"/>
        </a:xfrm>
      </p:grpSpPr>
      <p:sp>
        <p:nvSpPr>
          <p:cNvPr id="290" name="Google Shape;290;p10"/>
          <p:cNvSpPr txBox="1">
            <a:spLocks noGrp="1"/>
          </p:cNvSpPr>
          <p:nvPr>
            <p:ph type="title"/>
          </p:nvPr>
        </p:nvSpPr>
        <p:spPr>
          <a:xfrm>
            <a:off x="6311900" y="719333"/>
            <a:ext cx="4388800" cy="5224400"/>
          </a:xfrm>
          <a:prstGeom prst="rect">
            <a:avLst/>
          </a:prstGeom>
        </p:spPr>
        <p:txBody>
          <a:bodyPr spcFirstLastPara="1" wrap="square" lIns="91425" tIns="91425" rIns="91425" bIns="91425" anchor="b" anchorCtr="0">
            <a:normAutofit/>
          </a:bodyPr>
          <a:lstStyle>
            <a:lvl1pPr lvl="0" algn="r" rtl="0">
              <a:spcBef>
                <a:spcPts val="0"/>
              </a:spcBef>
              <a:spcAft>
                <a:spcPts val="0"/>
              </a:spcAft>
              <a:buSzPts val="4200"/>
              <a:buNone/>
              <a:defRPr sz="6200">
                <a:solidFill>
                  <a:srgbClr val="E15561"/>
                </a:solidFill>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Tree>
    <p:extLst>
      <p:ext uri="{BB962C8B-B14F-4D97-AF65-F5344CB8AC3E}">
        <p14:creationId xmlns:p14="http://schemas.microsoft.com/office/powerpoint/2010/main" val="27124908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1BB6420-30C7-436E-B94E-C4769C49B56A}" type="datetimeFigureOut">
              <a:rPr lang="en-US" smtClean="0">
                <a:solidFill>
                  <a:prstClr val="black">
                    <a:tint val="75000"/>
                  </a:prstClr>
                </a:solidFill>
              </a:rPr>
              <a:pPr/>
              <a:t>07-Mar-22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09D0D62-841A-419D-ADDC-C3945F90E9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165415"/>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91"/>
        <p:cNvGrpSpPr/>
        <p:nvPr/>
      </p:nvGrpSpPr>
      <p:grpSpPr>
        <a:xfrm>
          <a:off x="0" y="0"/>
          <a:ext cx="0" cy="0"/>
          <a:chOff x="0" y="0"/>
          <a:chExt cx="0" cy="0"/>
        </a:xfrm>
      </p:grpSpPr>
      <p:sp>
        <p:nvSpPr>
          <p:cNvPr id="292" name="Google Shape;292;p11"/>
          <p:cNvSpPr txBox="1">
            <a:spLocks noGrp="1"/>
          </p:cNvSpPr>
          <p:nvPr>
            <p:ph type="title" hasCustomPrompt="1"/>
          </p:nvPr>
        </p:nvSpPr>
        <p:spPr>
          <a:xfrm>
            <a:off x="3740000" y="1678033"/>
            <a:ext cx="75012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5000">
                <a:solidFill>
                  <a:schemeClr val="accent4"/>
                </a:solidFill>
              </a:defRPr>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293" name="Google Shape;293;p11"/>
          <p:cNvSpPr txBox="1">
            <a:spLocks noGrp="1"/>
          </p:cNvSpPr>
          <p:nvPr>
            <p:ph type="subTitle" idx="1"/>
          </p:nvPr>
        </p:nvSpPr>
        <p:spPr>
          <a:xfrm>
            <a:off x="4525600" y="4143833"/>
            <a:ext cx="5930000" cy="1646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94" name="Google Shape;294;p11"/>
          <p:cNvSpPr/>
          <p:nvPr/>
        </p:nvSpPr>
        <p:spPr>
          <a:xfrm>
            <a:off x="5814139" y="-436629"/>
            <a:ext cx="1984104" cy="945601"/>
          </a:xfrm>
          <a:custGeom>
            <a:avLst/>
            <a:gdLst/>
            <a:ahLst/>
            <a:cxnLst/>
            <a:rect l="l" t="t" r="r" b="b"/>
            <a:pathLst>
              <a:path w="35175" h="16763" extrusionOk="0">
                <a:moveTo>
                  <a:pt x="18530" y="0"/>
                </a:moveTo>
                <a:cubicBezTo>
                  <a:pt x="12680" y="0"/>
                  <a:pt x="7930" y="2866"/>
                  <a:pt x="7930" y="6438"/>
                </a:cubicBezTo>
                <a:lnTo>
                  <a:pt x="7930" y="6713"/>
                </a:lnTo>
                <a:cubicBezTo>
                  <a:pt x="3337" y="7341"/>
                  <a:pt x="1" y="9265"/>
                  <a:pt x="1" y="11502"/>
                </a:cubicBezTo>
                <a:cubicBezTo>
                  <a:pt x="1" y="14289"/>
                  <a:pt x="5025" y="16527"/>
                  <a:pt x="11228" y="16527"/>
                </a:cubicBezTo>
                <a:cubicBezTo>
                  <a:pt x="11403" y="16532"/>
                  <a:pt x="11578" y="16534"/>
                  <a:pt x="11753" y="16534"/>
                </a:cubicBezTo>
                <a:cubicBezTo>
                  <a:pt x="14360" y="16534"/>
                  <a:pt x="16924" y="15989"/>
                  <a:pt x="19315" y="14996"/>
                </a:cubicBezTo>
                <a:cubicBezTo>
                  <a:pt x="20846" y="16056"/>
                  <a:pt x="23515" y="16762"/>
                  <a:pt x="26538" y="16762"/>
                </a:cubicBezTo>
                <a:cubicBezTo>
                  <a:pt x="31288" y="16762"/>
                  <a:pt x="35174" y="14996"/>
                  <a:pt x="35174" y="12837"/>
                </a:cubicBezTo>
                <a:cubicBezTo>
                  <a:pt x="35174" y="10913"/>
                  <a:pt x="32230" y="9304"/>
                  <a:pt x="28265" y="8950"/>
                </a:cubicBezTo>
                <a:cubicBezTo>
                  <a:pt x="28815" y="8205"/>
                  <a:pt x="29129" y="7341"/>
                  <a:pt x="29129" y="6438"/>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295" name="Google Shape;295;p11"/>
          <p:cNvSpPr/>
          <p:nvPr/>
        </p:nvSpPr>
        <p:spPr>
          <a:xfrm>
            <a:off x="10572836" y="637446"/>
            <a:ext cx="1984104" cy="945601"/>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296" name="Google Shape;296;p11"/>
          <p:cNvSpPr/>
          <p:nvPr/>
        </p:nvSpPr>
        <p:spPr>
          <a:xfrm>
            <a:off x="603905" y="23736"/>
            <a:ext cx="1521288" cy="657853"/>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Tree>
    <p:extLst>
      <p:ext uri="{BB962C8B-B14F-4D97-AF65-F5344CB8AC3E}">
        <p14:creationId xmlns:p14="http://schemas.microsoft.com/office/powerpoint/2010/main" val="2533666874"/>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98"/>
        <p:cNvGrpSpPr/>
        <p:nvPr/>
      </p:nvGrpSpPr>
      <p:grpSpPr>
        <a:xfrm>
          <a:off x="0" y="0"/>
          <a:ext cx="0" cy="0"/>
          <a:chOff x="0" y="0"/>
          <a:chExt cx="0" cy="0"/>
        </a:xfrm>
      </p:grpSpPr>
      <p:sp>
        <p:nvSpPr>
          <p:cNvPr id="299" name="Google Shape;299;p13"/>
          <p:cNvSpPr txBox="1">
            <a:spLocks noGrp="1"/>
          </p:cNvSpPr>
          <p:nvPr>
            <p:ph type="title"/>
          </p:nvPr>
        </p:nvSpPr>
        <p:spPr>
          <a:xfrm>
            <a:off x="5381767" y="1933336"/>
            <a:ext cx="2272800" cy="668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2400"/>
              <a:buNone/>
              <a:defRPr sz="2700">
                <a:solidFill>
                  <a:schemeClr val="lt1"/>
                </a:solidFill>
              </a:defRPr>
            </a:lvl1pPr>
            <a:lvl2pPr lvl="1" rtl="0">
              <a:spcBef>
                <a:spcPts val="0"/>
              </a:spcBef>
              <a:spcAft>
                <a:spcPts val="0"/>
              </a:spcAft>
              <a:buClr>
                <a:schemeClr val="accent6"/>
              </a:buClr>
              <a:buSzPts val="2400"/>
              <a:buNone/>
              <a:defRPr sz="2400">
                <a:solidFill>
                  <a:schemeClr val="accent6"/>
                </a:solidFill>
              </a:defRPr>
            </a:lvl2pPr>
            <a:lvl3pPr lvl="2" rtl="0">
              <a:spcBef>
                <a:spcPts val="0"/>
              </a:spcBef>
              <a:spcAft>
                <a:spcPts val="0"/>
              </a:spcAft>
              <a:buClr>
                <a:schemeClr val="accent6"/>
              </a:buClr>
              <a:buSzPts val="2400"/>
              <a:buNone/>
              <a:defRPr sz="2400">
                <a:solidFill>
                  <a:schemeClr val="accent6"/>
                </a:solidFill>
              </a:defRPr>
            </a:lvl3pPr>
            <a:lvl4pPr lvl="3" rtl="0">
              <a:spcBef>
                <a:spcPts val="0"/>
              </a:spcBef>
              <a:spcAft>
                <a:spcPts val="0"/>
              </a:spcAft>
              <a:buClr>
                <a:schemeClr val="accent6"/>
              </a:buClr>
              <a:buSzPts val="2400"/>
              <a:buNone/>
              <a:defRPr sz="2400">
                <a:solidFill>
                  <a:schemeClr val="accent6"/>
                </a:solidFill>
              </a:defRPr>
            </a:lvl4pPr>
            <a:lvl5pPr lvl="4" rtl="0">
              <a:spcBef>
                <a:spcPts val="0"/>
              </a:spcBef>
              <a:spcAft>
                <a:spcPts val="0"/>
              </a:spcAft>
              <a:buClr>
                <a:schemeClr val="accent6"/>
              </a:buClr>
              <a:buSzPts val="2400"/>
              <a:buNone/>
              <a:defRPr sz="2400">
                <a:solidFill>
                  <a:schemeClr val="accent6"/>
                </a:solidFill>
              </a:defRPr>
            </a:lvl5pPr>
            <a:lvl6pPr lvl="5" rtl="0">
              <a:spcBef>
                <a:spcPts val="0"/>
              </a:spcBef>
              <a:spcAft>
                <a:spcPts val="0"/>
              </a:spcAft>
              <a:buClr>
                <a:schemeClr val="accent6"/>
              </a:buClr>
              <a:buSzPts val="2400"/>
              <a:buNone/>
              <a:defRPr sz="2400">
                <a:solidFill>
                  <a:schemeClr val="accent6"/>
                </a:solidFill>
              </a:defRPr>
            </a:lvl6pPr>
            <a:lvl7pPr lvl="6" rtl="0">
              <a:spcBef>
                <a:spcPts val="0"/>
              </a:spcBef>
              <a:spcAft>
                <a:spcPts val="0"/>
              </a:spcAft>
              <a:buClr>
                <a:schemeClr val="accent6"/>
              </a:buClr>
              <a:buSzPts val="2400"/>
              <a:buNone/>
              <a:defRPr sz="2400">
                <a:solidFill>
                  <a:schemeClr val="accent6"/>
                </a:solidFill>
              </a:defRPr>
            </a:lvl7pPr>
            <a:lvl8pPr lvl="7" rtl="0">
              <a:spcBef>
                <a:spcPts val="0"/>
              </a:spcBef>
              <a:spcAft>
                <a:spcPts val="0"/>
              </a:spcAft>
              <a:buClr>
                <a:schemeClr val="accent6"/>
              </a:buClr>
              <a:buSzPts val="2400"/>
              <a:buNone/>
              <a:defRPr sz="2400">
                <a:solidFill>
                  <a:schemeClr val="accent6"/>
                </a:solidFill>
              </a:defRPr>
            </a:lvl8pPr>
            <a:lvl9pPr lvl="8" rtl="0">
              <a:spcBef>
                <a:spcPts val="0"/>
              </a:spcBef>
              <a:spcAft>
                <a:spcPts val="0"/>
              </a:spcAft>
              <a:buClr>
                <a:schemeClr val="accent6"/>
              </a:buClr>
              <a:buSzPts val="2400"/>
              <a:buNone/>
              <a:defRPr sz="2400">
                <a:solidFill>
                  <a:schemeClr val="accent6"/>
                </a:solidFill>
              </a:defRPr>
            </a:lvl9pPr>
          </a:lstStyle>
          <a:p>
            <a:endParaRPr/>
          </a:p>
        </p:txBody>
      </p:sp>
      <p:sp>
        <p:nvSpPr>
          <p:cNvPr id="300" name="Google Shape;300;p13"/>
          <p:cNvSpPr txBox="1">
            <a:spLocks noGrp="1"/>
          </p:cNvSpPr>
          <p:nvPr>
            <p:ph type="title" idx="2" hasCustomPrompt="1"/>
          </p:nvPr>
        </p:nvSpPr>
        <p:spPr>
          <a:xfrm>
            <a:off x="5897967" y="920236"/>
            <a:ext cx="1240400" cy="7912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000"/>
              <a:buNone/>
              <a:defRPr>
                <a:solidFill>
                  <a:srgbClr val="FFFFFF"/>
                </a:solidFill>
              </a:defRPr>
            </a:lvl1pPr>
            <a:lvl2pPr lvl="1" rtl="0">
              <a:spcBef>
                <a:spcPts val="0"/>
              </a:spcBef>
              <a:spcAft>
                <a:spcPts val="0"/>
              </a:spcAft>
              <a:buClr>
                <a:schemeClr val="accent6"/>
              </a:buClr>
              <a:buSzPts val="3000"/>
              <a:buNone/>
              <a:defRPr sz="3000">
                <a:solidFill>
                  <a:schemeClr val="accent6"/>
                </a:solidFill>
              </a:defRPr>
            </a:lvl2pPr>
            <a:lvl3pPr lvl="2" rtl="0">
              <a:spcBef>
                <a:spcPts val="0"/>
              </a:spcBef>
              <a:spcAft>
                <a:spcPts val="0"/>
              </a:spcAft>
              <a:buClr>
                <a:schemeClr val="accent6"/>
              </a:buClr>
              <a:buSzPts val="3000"/>
              <a:buNone/>
              <a:defRPr sz="3000">
                <a:solidFill>
                  <a:schemeClr val="accent6"/>
                </a:solidFill>
              </a:defRPr>
            </a:lvl3pPr>
            <a:lvl4pPr lvl="3" rtl="0">
              <a:spcBef>
                <a:spcPts val="0"/>
              </a:spcBef>
              <a:spcAft>
                <a:spcPts val="0"/>
              </a:spcAft>
              <a:buClr>
                <a:schemeClr val="accent6"/>
              </a:buClr>
              <a:buSzPts val="3000"/>
              <a:buNone/>
              <a:defRPr sz="3000">
                <a:solidFill>
                  <a:schemeClr val="accent6"/>
                </a:solidFill>
              </a:defRPr>
            </a:lvl4pPr>
            <a:lvl5pPr lvl="4" rtl="0">
              <a:spcBef>
                <a:spcPts val="0"/>
              </a:spcBef>
              <a:spcAft>
                <a:spcPts val="0"/>
              </a:spcAft>
              <a:buClr>
                <a:schemeClr val="accent6"/>
              </a:buClr>
              <a:buSzPts val="3000"/>
              <a:buNone/>
              <a:defRPr sz="3000">
                <a:solidFill>
                  <a:schemeClr val="accent6"/>
                </a:solidFill>
              </a:defRPr>
            </a:lvl5pPr>
            <a:lvl6pPr lvl="5" rtl="0">
              <a:spcBef>
                <a:spcPts val="0"/>
              </a:spcBef>
              <a:spcAft>
                <a:spcPts val="0"/>
              </a:spcAft>
              <a:buClr>
                <a:schemeClr val="accent6"/>
              </a:buClr>
              <a:buSzPts val="3000"/>
              <a:buNone/>
              <a:defRPr sz="3000">
                <a:solidFill>
                  <a:schemeClr val="accent6"/>
                </a:solidFill>
              </a:defRPr>
            </a:lvl6pPr>
            <a:lvl7pPr lvl="6" rtl="0">
              <a:spcBef>
                <a:spcPts val="0"/>
              </a:spcBef>
              <a:spcAft>
                <a:spcPts val="0"/>
              </a:spcAft>
              <a:buClr>
                <a:schemeClr val="accent6"/>
              </a:buClr>
              <a:buSzPts val="3000"/>
              <a:buNone/>
              <a:defRPr sz="3000">
                <a:solidFill>
                  <a:schemeClr val="accent6"/>
                </a:solidFill>
              </a:defRPr>
            </a:lvl7pPr>
            <a:lvl8pPr lvl="7" rtl="0">
              <a:spcBef>
                <a:spcPts val="0"/>
              </a:spcBef>
              <a:spcAft>
                <a:spcPts val="0"/>
              </a:spcAft>
              <a:buClr>
                <a:schemeClr val="accent6"/>
              </a:buClr>
              <a:buSzPts val="3000"/>
              <a:buNone/>
              <a:defRPr sz="3000">
                <a:solidFill>
                  <a:schemeClr val="accent6"/>
                </a:solidFill>
              </a:defRPr>
            </a:lvl8pPr>
            <a:lvl9pPr lvl="8" rtl="0">
              <a:spcBef>
                <a:spcPts val="0"/>
              </a:spcBef>
              <a:spcAft>
                <a:spcPts val="0"/>
              </a:spcAft>
              <a:buClr>
                <a:schemeClr val="accent6"/>
              </a:buClr>
              <a:buSzPts val="3000"/>
              <a:buNone/>
              <a:defRPr sz="3000">
                <a:solidFill>
                  <a:schemeClr val="accent6"/>
                </a:solidFill>
              </a:defRPr>
            </a:lvl9pPr>
          </a:lstStyle>
          <a:p>
            <a:r>
              <a:t>xx%</a:t>
            </a:r>
          </a:p>
        </p:txBody>
      </p:sp>
      <p:sp>
        <p:nvSpPr>
          <p:cNvPr id="301" name="Google Shape;301;p13"/>
          <p:cNvSpPr txBox="1">
            <a:spLocks noGrp="1"/>
          </p:cNvSpPr>
          <p:nvPr>
            <p:ph type="subTitle" idx="1"/>
          </p:nvPr>
        </p:nvSpPr>
        <p:spPr>
          <a:xfrm>
            <a:off x="5057567" y="2471900"/>
            <a:ext cx="2921200" cy="9728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400"/>
              <a:buNone/>
              <a:defRPr sz="16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02" name="Google Shape;302;p13"/>
          <p:cNvSpPr txBox="1">
            <a:spLocks noGrp="1"/>
          </p:cNvSpPr>
          <p:nvPr>
            <p:ph type="title" idx="3"/>
          </p:nvPr>
        </p:nvSpPr>
        <p:spPr>
          <a:xfrm>
            <a:off x="8508867" y="1933336"/>
            <a:ext cx="2272800" cy="668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2400"/>
              <a:buNone/>
              <a:defRPr sz="2700">
                <a:solidFill>
                  <a:schemeClr val="accent4"/>
                </a:solidFill>
              </a:defRPr>
            </a:lvl1pPr>
            <a:lvl2pPr lvl="1" rtl="0">
              <a:spcBef>
                <a:spcPts val="0"/>
              </a:spcBef>
              <a:spcAft>
                <a:spcPts val="0"/>
              </a:spcAft>
              <a:buClr>
                <a:schemeClr val="accent6"/>
              </a:buClr>
              <a:buSzPts val="2400"/>
              <a:buNone/>
              <a:defRPr sz="2400">
                <a:solidFill>
                  <a:schemeClr val="accent6"/>
                </a:solidFill>
              </a:defRPr>
            </a:lvl2pPr>
            <a:lvl3pPr lvl="2" rtl="0">
              <a:spcBef>
                <a:spcPts val="0"/>
              </a:spcBef>
              <a:spcAft>
                <a:spcPts val="0"/>
              </a:spcAft>
              <a:buClr>
                <a:schemeClr val="accent6"/>
              </a:buClr>
              <a:buSzPts val="2400"/>
              <a:buNone/>
              <a:defRPr sz="2400">
                <a:solidFill>
                  <a:schemeClr val="accent6"/>
                </a:solidFill>
              </a:defRPr>
            </a:lvl3pPr>
            <a:lvl4pPr lvl="3" rtl="0">
              <a:spcBef>
                <a:spcPts val="0"/>
              </a:spcBef>
              <a:spcAft>
                <a:spcPts val="0"/>
              </a:spcAft>
              <a:buClr>
                <a:schemeClr val="accent6"/>
              </a:buClr>
              <a:buSzPts val="2400"/>
              <a:buNone/>
              <a:defRPr sz="2400">
                <a:solidFill>
                  <a:schemeClr val="accent6"/>
                </a:solidFill>
              </a:defRPr>
            </a:lvl4pPr>
            <a:lvl5pPr lvl="4" rtl="0">
              <a:spcBef>
                <a:spcPts val="0"/>
              </a:spcBef>
              <a:spcAft>
                <a:spcPts val="0"/>
              </a:spcAft>
              <a:buClr>
                <a:schemeClr val="accent6"/>
              </a:buClr>
              <a:buSzPts val="2400"/>
              <a:buNone/>
              <a:defRPr sz="2400">
                <a:solidFill>
                  <a:schemeClr val="accent6"/>
                </a:solidFill>
              </a:defRPr>
            </a:lvl5pPr>
            <a:lvl6pPr lvl="5" rtl="0">
              <a:spcBef>
                <a:spcPts val="0"/>
              </a:spcBef>
              <a:spcAft>
                <a:spcPts val="0"/>
              </a:spcAft>
              <a:buClr>
                <a:schemeClr val="accent6"/>
              </a:buClr>
              <a:buSzPts val="2400"/>
              <a:buNone/>
              <a:defRPr sz="2400">
                <a:solidFill>
                  <a:schemeClr val="accent6"/>
                </a:solidFill>
              </a:defRPr>
            </a:lvl6pPr>
            <a:lvl7pPr lvl="6" rtl="0">
              <a:spcBef>
                <a:spcPts val="0"/>
              </a:spcBef>
              <a:spcAft>
                <a:spcPts val="0"/>
              </a:spcAft>
              <a:buClr>
                <a:schemeClr val="accent6"/>
              </a:buClr>
              <a:buSzPts val="2400"/>
              <a:buNone/>
              <a:defRPr sz="2400">
                <a:solidFill>
                  <a:schemeClr val="accent6"/>
                </a:solidFill>
              </a:defRPr>
            </a:lvl7pPr>
            <a:lvl8pPr lvl="7" rtl="0">
              <a:spcBef>
                <a:spcPts val="0"/>
              </a:spcBef>
              <a:spcAft>
                <a:spcPts val="0"/>
              </a:spcAft>
              <a:buClr>
                <a:schemeClr val="accent6"/>
              </a:buClr>
              <a:buSzPts val="2400"/>
              <a:buNone/>
              <a:defRPr sz="2400">
                <a:solidFill>
                  <a:schemeClr val="accent6"/>
                </a:solidFill>
              </a:defRPr>
            </a:lvl8pPr>
            <a:lvl9pPr lvl="8" rtl="0">
              <a:spcBef>
                <a:spcPts val="0"/>
              </a:spcBef>
              <a:spcAft>
                <a:spcPts val="0"/>
              </a:spcAft>
              <a:buClr>
                <a:schemeClr val="accent6"/>
              </a:buClr>
              <a:buSzPts val="2400"/>
              <a:buNone/>
              <a:defRPr sz="2400">
                <a:solidFill>
                  <a:schemeClr val="accent6"/>
                </a:solidFill>
              </a:defRPr>
            </a:lvl9pPr>
          </a:lstStyle>
          <a:p>
            <a:endParaRPr/>
          </a:p>
        </p:txBody>
      </p:sp>
      <p:sp>
        <p:nvSpPr>
          <p:cNvPr id="303" name="Google Shape;303;p13"/>
          <p:cNvSpPr txBox="1">
            <a:spLocks noGrp="1"/>
          </p:cNvSpPr>
          <p:nvPr>
            <p:ph type="title" idx="4" hasCustomPrompt="1"/>
          </p:nvPr>
        </p:nvSpPr>
        <p:spPr>
          <a:xfrm>
            <a:off x="9025067" y="1021836"/>
            <a:ext cx="1240400" cy="7912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000"/>
              <a:buNone/>
              <a:defRPr>
                <a:solidFill>
                  <a:schemeClr val="accent4"/>
                </a:solidFill>
              </a:defRPr>
            </a:lvl1pPr>
            <a:lvl2pPr lvl="1" rtl="0">
              <a:spcBef>
                <a:spcPts val="0"/>
              </a:spcBef>
              <a:spcAft>
                <a:spcPts val="0"/>
              </a:spcAft>
              <a:buClr>
                <a:schemeClr val="accent6"/>
              </a:buClr>
              <a:buSzPts val="3000"/>
              <a:buNone/>
              <a:defRPr sz="3000">
                <a:solidFill>
                  <a:schemeClr val="accent6"/>
                </a:solidFill>
              </a:defRPr>
            </a:lvl2pPr>
            <a:lvl3pPr lvl="2" rtl="0">
              <a:spcBef>
                <a:spcPts val="0"/>
              </a:spcBef>
              <a:spcAft>
                <a:spcPts val="0"/>
              </a:spcAft>
              <a:buClr>
                <a:schemeClr val="accent6"/>
              </a:buClr>
              <a:buSzPts val="3000"/>
              <a:buNone/>
              <a:defRPr sz="3000">
                <a:solidFill>
                  <a:schemeClr val="accent6"/>
                </a:solidFill>
              </a:defRPr>
            </a:lvl3pPr>
            <a:lvl4pPr lvl="3" rtl="0">
              <a:spcBef>
                <a:spcPts val="0"/>
              </a:spcBef>
              <a:spcAft>
                <a:spcPts val="0"/>
              </a:spcAft>
              <a:buClr>
                <a:schemeClr val="accent6"/>
              </a:buClr>
              <a:buSzPts val="3000"/>
              <a:buNone/>
              <a:defRPr sz="3000">
                <a:solidFill>
                  <a:schemeClr val="accent6"/>
                </a:solidFill>
              </a:defRPr>
            </a:lvl4pPr>
            <a:lvl5pPr lvl="4" rtl="0">
              <a:spcBef>
                <a:spcPts val="0"/>
              </a:spcBef>
              <a:spcAft>
                <a:spcPts val="0"/>
              </a:spcAft>
              <a:buClr>
                <a:schemeClr val="accent6"/>
              </a:buClr>
              <a:buSzPts val="3000"/>
              <a:buNone/>
              <a:defRPr sz="3000">
                <a:solidFill>
                  <a:schemeClr val="accent6"/>
                </a:solidFill>
              </a:defRPr>
            </a:lvl5pPr>
            <a:lvl6pPr lvl="5" rtl="0">
              <a:spcBef>
                <a:spcPts val="0"/>
              </a:spcBef>
              <a:spcAft>
                <a:spcPts val="0"/>
              </a:spcAft>
              <a:buClr>
                <a:schemeClr val="accent6"/>
              </a:buClr>
              <a:buSzPts val="3000"/>
              <a:buNone/>
              <a:defRPr sz="3000">
                <a:solidFill>
                  <a:schemeClr val="accent6"/>
                </a:solidFill>
              </a:defRPr>
            </a:lvl6pPr>
            <a:lvl7pPr lvl="6" rtl="0">
              <a:spcBef>
                <a:spcPts val="0"/>
              </a:spcBef>
              <a:spcAft>
                <a:spcPts val="0"/>
              </a:spcAft>
              <a:buClr>
                <a:schemeClr val="accent6"/>
              </a:buClr>
              <a:buSzPts val="3000"/>
              <a:buNone/>
              <a:defRPr sz="3000">
                <a:solidFill>
                  <a:schemeClr val="accent6"/>
                </a:solidFill>
              </a:defRPr>
            </a:lvl7pPr>
            <a:lvl8pPr lvl="7" rtl="0">
              <a:spcBef>
                <a:spcPts val="0"/>
              </a:spcBef>
              <a:spcAft>
                <a:spcPts val="0"/>
              </a:spcAft>
              <a:buClr>
                <a:schemeClr val="accent6"/>
              </a:buClr>
              <a:buSzPts val="3000"/>
              <a:buNone/>
              <a:defRPr sz="3000">
                <a:solidFill>
                  <a:schemeClr val="accent6"/>
                </a:solidFill>
              </a:defRPr>
            </a:lvl8pPr>
            <a:lvl9pPr lvl="8" rtl="0">
              <a:spcBef>
                <a:spcPts val="0"/>
              </a:spcBef>
              <a:spcAft>
                <a:spcPts val="0"/>
              </a:spcAft>
              <a:buClr>
                <a:schemeClr val="accent6"/>
              </a:buClr>
              <a:buSzPts val="3000"/>
              <a:buNone/>
              <a:defRPr sz="3000">
                <a:solidFill>
                  <a:schemeClr val="accent6"/>
                </a:solidFill>
              </a:defRPr>
            </a:lvl9pPr>
          </a:lstStyle>
          <a:p>
            <a:r>
              <a:t>xx%</a:t>
            </a:r>
          </a:p>
        </p:txBody>
      </p:sp>
      <p:sp>
        <p:nvSpPr>
          <p:cNvPr id="304" name="Google Shape;304;p13"/>
          <p:cNvSpPr txBox="1">
            <a:spLocks noGrp="1"/>
          </p:cNvSpPr>
          <p:nvPr>
            <p:ph type="subTitle" idx="5"/>
          </p:nvPr>
        </p:nvSpPr>
        <p:spPr>
          <a:xfrm>
            <a:off x="8182267" y="2471884"/>
            <a:ext cx="2926000" cy="9728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400"/>
              <a:buNone/>
              <a:defRPr sz="16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05" name="Google Shape;305;p13"/>
          <p:cNvSpPr txBox="1">
            <a:spLocks noGrp="1"/>
          </p:cNvSpPr>
          <p:nvPr>
            <p:ph type="title" idx="6"/>
          </p:nvPr>
        </p:nvSpPr>
        <p:spPr>
          <a:xfrm>
            <a:off x="5381767" y="4701088"/>
            <a:ext cx="2272800" cy="668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2400"/>
              <a:buNone/>
              <a:defRPr sz="2700">
                <a:solidFill>
                  <a:schemeClr val="lt2"/>
                </a:solidFill>
              </a:defRPr>
            </a:lvl1pPr>
            <a:lvl2pPr lvl="1" rtl="0">
              <a:spcBef>
                <a:spcPts val="0"/>
              </a:spcBef>
              <a:spcAft>
                <a:spcPts val="0"/>
              </a:spcAft>
              <a:buClr>
                <a:schemeClr val="accent6"/>
              </a:buClr>
              <a:buSzPts val="2400"/>
              <a:buNone/>
              <a:defRPr sz="2400">
                <a:solidFill>
                  <a:schemeClr val="accent6"/>
                </a:solidFill>
              </a:defRPr>
            </a:lvl2pPr>
            <a:lvl3pPr lvl="2" rtl="0">
              <a:spcBef>
                <a:spcPts val="0"/>
              </a:spcBef>
              <a:spcAft>
                <a:spcPts val="0"/>
              </a:spcAft>
              <a:buClr>
                <a:schemeClr val="accent6"/>
              </a:buClr>
              <a:buSzPts val="2400"/>
              <a:buNone/>
              <a:defRPr sz="2400">
                <a:solidFill>
                  <a:schemeClr val="accent6"/>
                </a:solidFill>
              </a:defRPr>
            </a:lvl3pPr>
            <a:lvl4pPr lvl="3" rtl="0">
              <a:spcBef>
                <a:spcPts val="0"/>
              </a:spcBef>
              <a:spcAft>
                <a:spcPts val="0"/>
              </a:spcAft>
              <a:buClr>
                <a:schemeClr val="accent6"/>
              </a:buClr>
              <a:buSzPts val="2400"/>
              <a:buNone/>
              <a:defRPr sz="2400">
                <a:solidFill>
                  <a:schemeClr val="accent6"/>
                </a:solidFill>
              </a:defRPr>
            </a:lvl4pPr>
            <a:lvl5pPr lvl="4" rtl="0">
              <a:spcBef>
                <a:spcPts val="0"/>
              </a:spcBef>
              <a:spcAft>
                <a:spcPts val="0"/>
              </a:spcAft>
              <a:buClr>
                <a:schemeClr val="accent6"/>
              </a:buClr>
              <a:buSzPts val="2400"/>
              <a:buNone/>
              <a:defRPr sz="2400">
                <a:solidFill>
                  <a:schemeClr val="accent6"/>
                </a:solidFill>
              </a:defRPr>
            </a:lvl5pPr>
            <a:lvl6pPr lvl="5" rtl="0">
              <a:spcBef>
                <a:spcPts val="0"/>
              </a:spcBef>
              <a:spcAft>
                <a:spcPts val="0"/>
              </a:spcAft>
              <a:buClr>
                <a:schemeClr val="accent6"/>
              </a:buClr>
              <a:buSzPts val="2400"/>
              <a:buNone/>
              <a:defRPr sz="2400">
                <a:solidFill>
                  <a:schemeClr val="accent6"/>
                </a:solidFill>
              </a:defRPr>
            </a:lvl6pPr>
            <a:lvl7pPr lvl="6" rtl="0">
              <a:spcBef>
                <a:spcPts val="0"/>
              </a:spcBef>
              <a:spcAft>
                <a:spcPts val="0"/>
              </a:spcAft>
              <a:buClr>
                <a:schemeClr val="accent6"/>
              </a:buClr>
              <a:buSzPts val="2400"/>
              <a:buNone/>
              <a:defRPr sz="2400">
                <a:solidFill>
                  <a:schemeClr val="accent6"/>
                </a:solidFill>
              </a:defRPr>
            </a:lvl7pPr>
            <a:lvl8pPr lvl="7" rtl="0">
              <a:spcBef>
                <a:spcPts val="0"/>
              </a:spcBef>
              <a:spcAft>
                <a:spcPts val="0"/>
              </a:spcAft>
              <a:buClr>
                <a:schemeClr val="accent6"/>
              </a:buClr>
              <a:buSzPts val="2400"/>
              <a:buNone/>
              <a:defRPr sz="2400">
                <a:solidFill>
                  <a:schemeClr val="accent6"/>
                </a:solidFill>
              </a:defRPr>
            </a:lvl8pPr>
            <a:lvl9pPr lvl="8" rtl="0">
              <a:spcBef>
                <a:spcPts val="0"/>
              </a:spcBef>
              <a:spcAft>
                <a:spcPts val="0"/>
              </a:spcAft>
              <a:buClr>
                <a:schemeClr val="accent6"/>
              </a:buClr>
              <a:buSzPts val="2400"/>
              <a:buNone/>
              <a:defRPr sz="2400">
                <a:solidFill>
                  <a:schemeClr val="accent6"/>
                </a:solidFill>
              </a:defRPr>
            </a:lvl9pPr>
          </a:lstStyle>
          <a:p>
            <a:endParaRPr/>
          </a:p>
        </p:txBody>
      </p:sp>
      <p:sp>
        <p:nvSpPr>
          <p:cNvPr id="306" name="Google Shape;306;p13"/>
          <p:cNvSpPr txBox="1">
            <a:spLocks noGrp="1"/>
          </p:cNvSpPr>
          <p:nvPr>
            <p:ph type="title" idx="7" hasCustomPrompt="1"/>
          </p:nvPr>
        </p:nvSpPr>
        <p:spPr>
          <a:xfrm>
            <a:off x="5897967" y="3647473"/>
            <a:ext cx="1240400" cy="7912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000"/>
              <a:buNone/>
              <a:defRPr>
                <a:solidFill>
                  <a:schemeClr val="lt2"/>
                </a:solidFill>
              </a:defRPr>
            </a:lvl1pPr>
            <a:lvl2pPr lvl="1" rtl="0">
              <a:spcBef>
                <a:spcPts val="0"/>
              </a:spcBef>
              <a:spcAft>
                <a:spcPts val="0"/>
              </a:spcAft>
              <a:buClr>
                <a:schemeClr val="accent6"/>
              </a:buClr>
              <a:buSzPts val="3000"/>
              <a:buNone/>
              <a:defRPr sz="3000">
                <a:solidFill>
                  <a:schemeClr val="accent6"/>
                </a:solidFill>
              </a:defRPr>
            </a:lvl2pPr>
            <a:lvl3pPr lvl="2" rtl="0">
              <a:spcBef>
                <a:spcPts val="0"/>
              </a:spcBef>
              <a:spcAft>
                <a:spcPts val="0"/>
              </a:spcAft>
              <a:buClr>
                <a:schemeClr val="accent6"/>
              </a:buClr>
              <a:buSzPts val="3000"/>
              <a:buNone/>
              <a:defRPr sz="3000">
                <a:solidFill>
                  <a:schemeClr val="accent6"/>
                </a:solidFill>
              </a:defRPr>
            </a:lvl3pPr>
            <a:lvl4pPr lvl="3" rtl="0">
              <a:spcBef>
                <a:spcPts val="0"/>
              </a:spcBef>
              <a:spcAft>
                <a:spcPts val="0"/>
              </a:spcAft>
              <a:buClr>
                <a:schemeClr val="accent6"/>
              </a:buClr>
              <a:buSzPts val="3000"/>
              <a:buNone/>
              <a:defRPr sz="3000">
                <a:solidFill>
                  <a:schemeClr val="accent6"/>
                </a:solidFill>
              </a:defRPr>
            </a:lvl4pPr>
            <a:lvl5pPr lvl="4" rtl="0">
              <a:spcBef>
                <a:spcPts val="0"/>
              </a:spcBef>
              <a:spcAft>
                <a:spcPts val="0"/>
              </a:spcAft>
              <a:buClr>
                <a:schemeClr val="accent6"/>
              </a:buClr>
              <a:buSzPts val="3000"/>
              <a:buNone/>
              <a:defRPr sz="3000">
                <a:solidFill>
                  <a:schemeClr val="accent6"/>
                </a:solidFill>
              </a:defRPr>
            </a:lvl5pPr>
            <a:lvl6pPr lvl="5" rtl="0">
              <a:spcBef>
                <a:spcPts val="0"/>
              </a:spcBef>
              <a:spcAft>
                <a:spcPts val="0"/>
              </a:spcAft>
              <a:buClr>
                <a:schemeClr val="accent6"/>
              </a:buClr>
              <a:buSzPts val="3000"/>
              <a:buNone/>
              <a:defRPr sz="3000">
                <a:solidFill>
                  <a:schemeClr val="accent6"/>
                </a:solidFill>
              </a:defRPr>
            </a:lvl6pPr>
            <a:lvl7pPr lvl="6" rtl="0">
              <a:spcBef>
                <a:spcPts val="0"/>
              </a:spcBef>
              <a:spcAft>
                <a:spcPts val="0"/>
              </a:spcAft>
              <a:buClr>
                <a:schemeClr val="accent6"/>
              </a:buClr>
              <a:buSzPts val="3000"/>
              <a:buNone/>
              <a:defRPr sz="3000">
                <a:solidFill>
                  <a:schemeClr val="accent6"/>
                </a:solidFill>
              </a:defRPr>
            </a:lvl7pPr>
            <a:lvl8pPr lvl="7" rtl="0">
              <a:spcBef>
                <a:spcPts val="0"/>
              </a:spcBef>
              <a:spcAft>
                <a:spcPts val="0"/>
              </a:spcAft>
              <a:buClr>
                <a:schemeClr val="accent6"/>
              </a:buClr>
              <a:buSzPts val="3000"/>
              <a:buNone/>
              <a:defRPr sz="3000">
                <a:solidFill>
                  <a:schemeClr val="accent6"/>
                </a:solidFill>
              </a:defRPr>
            </a:lvl8pPr>
            <a:lvl9pPr lvl="8" rtl="0">
              <a:spcBef>
                <a:spcPts val="0"/>
              </a:spcBef>
              <a:spcAft>
                <a:spcPts val="0"/>
              </a:spcAft>
              <a:buClr>
                <a:schemeClr val="accent6"/>
              </a:buClr>
              <a:buSzPts val="3000"/>
              <a:buNone/>
              <a:defRPr sz="3000">
                <a:solidFill>
                  <a:schemeClr val="accent6"/>
                </a:solidFill>
              </a:defRPr>
            </a:lvl9pPr>
          </a:lstStyle>
          <a:p>
            <a:r>
              <a:t>xx%</a:t>
            </a:r>
          </a:p>
        </p:txBody>
      </p:sp>
      <p:sp>
        <p:nvSpPr>
          <p:cNvPr id="307" name="Google Shape;307;p13"/>
          <p:cNvSpPr txBox="1">
            <a:spLocks noGrp="1"/>
          </p:cNvSpPr>
          <p:nvPr>
            <p:ph type="subTitle" idx="8"/>
          </p:nvPr>
        </p:nvSpPr>
        <p:spPr>
          <a:xfrm>
            <a:off x="5055167" y="5238000"/>
            <a:ext cx="2926000" cy="9728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400"/>
              <a:buNone/>
              <a:defRPr sz="16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08" name="Google Shape;308;p13"/>
          <p:cNvSpPr txBox="1">
            <a:spLocks noGrp="1"/>
          </p:cNvSpPr>
          <p:nvPr>
            <p:ph type="title" idx="9"/>
          </p:nvPr>
        </p:nvSpPr>
        <p:spPr>
          <a:xfrm>
            <a:off x="8508867" y="4701088"/>
            <a:ext cx="2272800" cy="668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2400"/>
              <a:buNone/>
              <a:defRPr sz="2700">
                <a:solidFill>
                  <a:schemeClr val="accent3"/>
                </a:solidFill>
              </a:defRPr>
            </a:lvl1pPr>
            <a:lvl2pPr lvl="1" rtl="0">
              <a:spcBef>
                <a:spcPts val="0"/>
              </a:spcBef>
              <a:spcAft>
                <a:spcPts val="0"/>
              </a:spcAft>
              <a:buClr>
                <a:schemeClr val="accent6"/>
              </a:buClr>
              <a:buSzPts val="2400"/>
              <a:buNone/>
              <a:defRPr sz="2400">
                <a:solidFill>
                  <a:schemeClr val="accent6"/>
                </a:solidFill>
              </a:defRPr>
            </a:lvl2pPr>
            <a:lvl3pPr lvl="2" rtl="0">
              <a:spcBef>
                <a:spcPts val="0"/>
              </a:spcBef>
              <a:spcAft>
                <a:spcPts val="0"/>
              </a:spcAft>
              <a:buClr>
                <a:schemeClr val="accent6"/>
              </a:buClr>
              <a:buSzPts val="2400"/>
              <a:buNone/>
              <a:defRPr sz="2400">
                <a:solidFill>
                  <a:schemeClr val="accent6"/>
                </a:solidFill>
              </a:defRPr>
            </a:lvl3pPr>
            <a:lvl4pPr lvl="3" rtl="0">
              <a:spcBef>
                <a:spcPts val="0"/>
              </a:spcBef>
              <a:spcAft>
                <a:spcPts val="0"/>
              </a:spcAft>
              <a:buClr>
                <a:schemeClr val="accent6"/>
              </a:buClr>
              <a:buSzPts val="2400"/>
              <a:buNone/>
              <a:defRPr sz="2400">
                <a:solidFill>
                  <a:schemeClr val="accent6"/>
                </a:solidFill>
              </a:defRPr>
            </a:lvl4pPr>
            <a:lvl5pPr lvl="4" rtl="0">
              <a:spcBef>
                <a:spcPts val="0"/>
              </a:spcBef>
              <a:spcAft>
                <a:spcPts val="0"/>
              </a:spcAft>
              <a:buClr>
                <a:schemeClr val="accent6"/>
              </a:buClr>
              <a:buSzPts val="2400"/>
              <a:buNone/>
              <a:defRPr sz="2400">
                <a:solidFill>
                  <a:schemeClr val="accent6"/>
                </a:solidFill>
              </a:defRPr>
            </a:lvl5pPr>
            <a:lvl6pPr lvl="5" rtl="0">
              <a:spcBef>
                <a:spcPts val="0"/>
              </a:spcBef>
              <a:spcAft>
                <a:spcPts val="0"/>
              </a:spcAft>
              <a:buClr>
                <a:schemeClr val="accent6"/>
              </a:buClr>
              <a:buSzPts val="2400"/>
              <a:buNone/>
              <a:defRPr sz="2400">
                <a:solidFill>
                  <a:schemeClr val="accent6"/>
                </a:solidFill>
              </a:defRPr>
            </a:lvl6pPr>
            <a:lvl7pPr lvl="6" rtl="0">
              <a:spcBef>
                <a:spcPts val="0"/>
              </a:spcBef>
              <a:spcAft>
                <a:spcPts val="0"/>
              </a:spcAft>
              <a:buClr>
                <a:schemeClr val="accent6"/>
              </a:buClr>
              <a:buSzPts val="2400"/>
              <a:buNone/>
              <a:defRPr sz="2400">
                <a:solidFill>
                  <a:schemeClr val="accent6"/>
                </a:solidFill>
              </a:defRPr>
            </a:lvl7pPr>
            <a:lvl8pPr lvl="7" rtl="0">
              <a:spcBef>
                <a:spcPts val="0"/>
              </a:spcBef>
              <a:spcAft>
                <a:spcPts val="0"/>
              </a:spcAft>
              <a:buClr>
                <a:schemeClr val="accent6"/>
              </a:buClr>
              <a:buSzPts val="2400"/>
              <a:buNone/>
              <a:defRPr sz="2400">
                <a:solidFill>
                  <a:schemeClr val="accent6"/>
                </a:solidFill>
              </a:defRPr>
            </a:lvl8pPr>
            <a:lvl9pPr lvl="8" rtl="0">
              <a:spcBef>
                <a:spcPts val="0"/>
              </a:spcBef>
              <a:spcAft>
                <a:spcPts val="0"/>
              </a:spcAft>
              <a:buClr>
                <a:schemeClr val="accent6"/>
              </a:buClr>
              <a:buSzPts val="2400"/>
              <a:buNone/>
              <a:defRPr sz="2400">
                <a:solidFill>
                  <a:schemeClr val="accent6"/>
                </a:solidFill>
              </a:defRPr>
            </a:lvl9pPr>
          </a:lstStyle>
          <a:p>
            <a:endParaRPr/>
          </a:p>
        </p:txBody>
      </p:sp>
      <p:sp>
        <p:nvSpPr>
          <p:cNvPr id="309" name="Google Shape;309;p13"/>
          <p:cNvSpPr txBox="1">
            <a:spLocks noGrp="1"/>
          </p:cNvSpPr>
          <p:nvPr>
            <p:ph type="title" idx="13" hasCustomPrompt="1"/>
          </p:nvPr>
        </p:nvSpPr>
        <p:spPr>
          <a:xfrm>
            <a:off x="9025067" y="3647473"/>
            <a:ext cx="1240400" cy="7912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000"/>
              <a:buNone/>
              <a:defRPr>
                <a:solidFill>
                  <a:srgbClr val="FFFFFF"/>
                </a:solidFill>
              </a:defRPr>
            </a:lvl1pPr>
            <a:lvl2pPr lvl="1" rtl="0">
              <a:spcBef>
                <a:spcPts val="0"/>
              </a:spcBef>
              <a:spcAft>
                <a:spcPts val="0"/>
              </a:spcAft>
              <a:buClr>
                <a:schemeClr val="accent6"/>
              </a:buClr>
              <a:buSzPts val="3000"/>
              <a:buNone/>
              <a:defRPr sz="3000">
                <a:solidFill>
                  <a:schemeClr val="accent6"/>
                </a:solidFill>
              </a:defRPr>
            </a:lvl2pPr>
            <a:lvl3pPr lvl="2" rtl="0">
              <a:spcBef>
                <a:spcPts val="0"/>
              </a:spcBef>
              <a:spcAft>
                <a:spcPts val="0"/>
              </a:spcAft>
              <a:buClr>
                <a:schemeClr val="accent6"/>
              </a:buClr>
              <a:buSzPts val="3000"/>
              <a:buNone/>
              <a:defRPr sz="3000">
                <a:solidFill>
                  <a:schemeClr val="accent6"/>
                </a:solidFill>
              </a:defRPr>
            </a:lvl3pPr>
            <a:lvl4pPr lvl="3" rtl="0">
              <a:spcBef>
                <a:spcPts val="0"/>
              </a:spcBef>
              <a:spcAft>
                <a:spcPts val="0"/>
              </a:spcAft>
              <a:buClr>
                <a:schemeClr val="accent6"/>
              </a:buClr>
              <a:buSzPts val="3000"/>
              <a:buNone/>
              <a:defRPr sz="3000">
                <a:solidFill>
                  <a:schemeClr val="accent6"/>
                </a:solidFill>
              </a:defRPr>
            </a:lvl4pPr>
            <a:lvl5pPr lvl="4" rtl="0">
              <a:spcBef>
                <a:spcPts val="0"/>
              </a:spcBef>
              <a:spcAft>
                <a:spcPts val="0"/>
              </a:spcAft>
              <a:buClr>
                <a:schemeClr val="accent6"/>
              </a:buClr>
              <a:buSzPts val="3000"/>
              <a:buNone/>
              <a:defRPr sz="3000">
                <a:solidFill>
                  <a:schemeClr val="accent6"/>
                </a:solidFill>
              </a:defRPr>
            </a:lvl5pPr>
            <a:lvl6pPr lvl="5" rtl="0">
              <a:spcBef>
                <a:spcPts val="0"/>
              </a:spcBef>
              <a:spcAft>
                <a:spcPts val="0"/>
              </a:spcAft>
              <a:buClr>
                <a:schemeClr val="accent6"/>
              </a:buClr>
              <a:buSzPts val="3000"/>
              <a:buNone/>
              <a:defRPr sz="3000">
                <a:solidFill>
                  <a:schemeClr val="accent6"/>
                </a:solidFill>
              </a:defRPr>
            </a:lvl6pPr>
            <a:lvl7pPr lvl="6" rtl="0">
              <a:spcBef>
                <a:spcPts val="0"/>
              </a:spcBef>
              <a:spcAft>
                <a:spcPts val="0"/>
              </a:spcAft>
              <a:buClr>
                <a:schemeClr val="accent6"/>
              </a:buClr>
              <a:buSzPts val="3000"/>
              <a:buNone/>
              <a:defRPr sz="3000">
                <a:solidFill>
                  <a:schemeClr val="accent6"/>
                </a:solidFill>
              </a:defRPr>
            </a:lvl7pPr>
            <a:lvl8pPr lvl="7" rtl="0">
              <a:spcBef>
                <a:spcPts val="0"/>
              </a:spcBef>
              <a:spcAft>
                <a:spcPts val="0"/>
              </a:spcAft>
              <a:buClr>
                <a:schemeClr val="accent6"/>
              </a:buClr>
              <a:buSzPts val="3000"/>
              <a:buNone/>
              <a:defRPr sz="3000">
                <a:solidFill>
                  <a:schemeClr val="accent6"/>
                </a:solidFill>
              </a:defRPr>
            </a:lvl8pPr>
            <a:lvl9pPr lvl="8" rtl="0">
              <a:spcBef>
                <a:spcPts val="0"/>
              </a:spcBef>
              <a:spcAft>
                <a:spcPts val="0"/>
              </a:spcAft>
              <a:buClr>
                <a:schemeClr val="accent6"/>
              </a:buClr>
              <a:buSzPts val="3000"/>
              <a:buNone/>
              <a:defRPr sz="3000">
                <a:solidFill>
                  <a:schemeClr val="accent6"/>
                </a:solidFill>
              </a:defRPr>
            </a:lvl9pPr>
          </a:lstStyle>
          <a:p>
            <a:r>
              <a:t>xx%</a:t>
            </a:r>
          </a:p>
        </p:txBody>
      </p:sp>
      <p:sp>
        <p:nvSpPr>
          <p:cNvPr id="310" name="Google Shape;310;p13"/>
          <p:cNvSpPr txBox="1">
            <a:spLocks noGrp="1"/>
          </p:cNvSpPr>
          <p:nvPr>
            <p:ph type="subTitle" idx="14"/>
          </p:nvPr>
        </p:nvSpPr>
        <p:spPr>
          <a:xfrm>
            <a:off x="8182267" y="5238984"/>
            <a:ext cx="2926000" cy="9728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400"/>
              <a:buNone/>
              <a:defRPr sz="16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11" name="Google Shape;311;p13"/>
          <p:cNvSpPr txBox="1">
            <a:spLocks noGrp="1"/>
          </p:cNvSpPr>
          <p:nvPr>
            <p:ph type="title" idx="15"/>
          </p:nvPr>
        </p:nvSpPr>
        <p:spPr>
          <a:xfrm>
            <a:off x="1229781" y="2177900"/>
            <a:ext cx="2921200" cy="1759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3800">
                <a:solidFill>
                  <a:srgbClr val="FFFFFF"/>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312" name="Google Shape;312;p13"/>
          <p:cNvGrpSpPr/>
          <p:nvPr/>
        </p:nvGrpSpPr>
        <p:grpSpPr>
          <a:xfrm>
            <a:off x="2780812" y="4356586"/>
            <a:ext cx="1868392" cy="2589073"/>
            <a:chOff x="1002412" y="3043930"/>
            <a:chExt cx="1598009" cy="2214397"/>
          </a:xfrm>
        </p:grpSpPr>
        <p:sp>
          <p:nvSpPr>
            <p:cNvPr id="313" name="Google Shape;313;p13"/>
            <p:cNvSpPr/>
            <p:nvPr/>
          </p:nvSpPr>
          <p:spPr>
            <a:xfrm>
              <a:off x="1717766" y="4672597"/>
              <a:ext cx="165949" cy="585731"/>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314" name="Google Shape;314;p13"/>
            <p:cNvSpPr/>
            <p:nvPr/>
          </p:nvSpPr>
          <p:spPr>
            <a:xfrm>
              <a:off x="1002412" y="3043930"/>
              <a:ext cx="1598009" cy="1855660"/>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grpSp>
      <p:grpSp>
        <p:nvGrpSpPr>
          <p:cNvPr id="315" name="Google Shape;315;p13"/>
          <p:cNvGrpSpPr/>
          <p:nvPr/>
        </p:nvGrpSpPr>
        <p:grpSpPr>
          <a:xfrm>
            <a:off x="1255753" y="4151050"/>
            <a:ext cx="1293404" cy="2691756"/>
            <a:chOff x="464166" y="3124811"/>
            <a:chExt cx="1174114" cy="2443497"/>
          </a:xfrm>
        </p:grpSpPr>
        <p:sp>
          <p:nvSpPr>
            <p:cNvPr id="316" name="Google Shape;316;p13"/>
            <p:cNvSpPr/>
            <p:nvPr/>
          </p:nvSpPr>
          <p:spPr>
            <a:xfrm>
              <a:off x="464166" y="3124811"/>
              <a:ext cx="1174114" cy="1546508"/>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317" name="Google Shape;317;p13"/>
            <p:cNvSpPr/>
            <p:nvPr/>
          </p:nvSpPr>
          <p:spPr>
            <a:xfrm>
              <a:off x="987117" y="4602853"/>
              <a:ext cx="126904" cy="965455"/>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grpSp>
      <p:sp>
        <p:nvSpPr>
          <p:cNvPr id="318" name="Google Shape;318;p13"/>
          <p:cNvSpPr/>
          <p:nvPr/>
        </p:nvSpPr>
        <p:spPr>
          <a:xfrm>
            <a:off x="10781667" y="300781"/>
            <a:ext cx="1756405" cy="837088"/>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319" name="Google Shape;319;p13"/>
          <p:cNvSpPr/>
          <p:nvPr/>
        </p:nvSpPr>
        <p:spPr>
          <a:xfrm>
            <a:off x="-401589" y="878282"/>
            <a:ext cx="1937749" cy="837052"/>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320" name="Google Shape;320;p13"/>
          <p:cNvSpPr/>
          <p:nvPr/>
        </p:nvSpPr>
        <p:spPr>
          <a:xfrm>
            <a:off x="25416" y="5123706"/>
            <a:ext cx="1582467" cy="1759243"/>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Tree>
    <p:extLst>
      <p:ext uri="{BB962C8B-B14F-4D97-AF65-F5344CB8AC3E}">
        <p14:creationId xmlns:p14="http://schemas.microsoft.com/office/powerpoint/2010/main" val="3652036117"/>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21"/>
        <p:cNvGrpSpPr/>
        <p:nvPr/>
      </p:nvGrpSpPr>
      <p:grpSpPr>
        <a:xfrm>
          <a:off x="0" y="0"/>
          <a:ext cx="0" cy="0"/>
          <a:chOff x="0" y="0"/>
          <a:chExt cx="0" cy="0"/>
        </a:xfrm>
      </p:grpSpPr>
      <p:grpSp>
        <p:nvGrpSpPr>
          <p:cNvPr id="322" name="Google Shape;322;p14"/>
          <p:cNvGrpSpPr/>
          <p:nvPr/>
        </p:nvGrpSpPr>
        <p:grpSpPr>
          <a:xfrm>
            <a:off x="23912" y="2134453"/>
            <a:ext cx="1868392" cy="2589073"/>
            <a:chOff x="1002412" y="3043930"/>
            <a:chExt cx="1598009" cy="2214397"/>
          </a:xfrm>
        </p:grpSpPr>
        <p:sp>
          <p:nvSpPr>
            <p:cNvPr id="323" name="Google Shape;323;p14"/>
            <p:cNvSpPr/>
            <p:nvPr/>
          </p:nvSpPr>
          <p:spPr>
            <a:xfrm>
              <a:off x="1717766" y="4672597"/>
              <a:ext cx="165949" cy="585731"/>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324" name="Google Shape;324;p14"/>
            <p:cNvSpPr/>
            <p:nvPr/>
          </p:nvSpPr>
          <p:spPr>
            <a:xfrm>
              <a:off x="1002412" y="3043930"/>
              <a:ext cx="1598009" cy="1855660"/>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grpSp>
      <p:sp>
        <p:nvSpPr>
          <p:cNvPr id="325" name="Google Shape;325;p14"/>
          <p:cNvSpPr/>
          <p:nvPr/>
        </p:nvSpPr>
        <p:spPr>
          <a:xfrm>
            <a:off x="10540367" y="356448"/>
            <a:ext cx="1756405" cy="837088"/>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326" name="Google Shape;326;p14"/>
          <p:cNvSpPr/>
          <p:nvPr/>
        </p:nvSpPr>
        <p:spPr>
          <a:xfrm>
            <a:off x="3116311" y="-137718"/>
            <a:ext cx="1937749" cy="837052"/>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grpSp>
        <p:nvGrpSpPr>
          <p:cNvPr id="327" name="Google Shape;327;p14"/>
          <p:cNvGrpSpPr/>
          <p:nvPr/>
        </p:nvGrpSpPr>
        <p:grpSpPr>
          <a:xfrm>
            <a:off x="-914399" y="4646134"/>
            <a:ext cx="14007924" cy="2191891"/>
            <a:chOff x="-1204233" y="3679133"/>
            <a:chExt cx="11612626" cy="1817086"/>
          </a:xfrm>
        </p:grpSpPr>
        <p:sp>
          <p:nvSpPr>
            <p:cNvPr id="328" name="Google Shape;328;p14"/>
            <p:cNvSpPr/>
            <p:nvPr/>
          </p:nvSpPr>
          <p:spPr>
            <a:xfrm>
              <a:off x="-1204233" y="4152100"/>
              <a:ext cx="11612626" cy="1344120"/>
            </a:xfrm>
            <a:custGeom>
              <a:avLst/>
              <a:gdLst/>
              <a:ahLst/>
              <a:cxnLst/>
              <a:rect l="l" t="t" r="r" b="b"/>
              <a:pathLst>
                <a:path w="238538" h="28155" extrusionOk="0">
                  <a:moveTo>
                    <a:pt x="14311" y="1"/>
                  </a:moveTo>
                  <a:cubicBezTo>
                    <a:pt x="12876" y="1"/>
                    <a:pt x="8473" y="4137"/>
                    <a:pt x="8473" y="5271"/>
                  </a:cubicBezTo>
                  <a:lnTo>
                    <a:pt x="1235" y="21883"/>
                  </a:lnTo>
                  <a:cubicBezTo>
                    <a:pt x="668" y="23217"/>
                    <a:pt x="0" y="28154"/>
                    <a:pt x="3837" y="28154"/>
                  </a:cubicBezTo>
                  <a:lnTo>
                    <a:pt x="235035" y="28154"/>
                  </a:lnTo>
                  <a:cubicBezTo>
                    <a:pt x="238538" y="28154"/>
                    <a:pt x="238404" y="23184"/>
                    <a:pt x="237671" y="21983"/>
                  </a:cubicBezTo>
                  <a:lnTo>
                    <a:pt x="228898" y="2302"/>
                  </a:lnTo>
                  <a:cubicBezTo>
                    <a:pt x="228898" y="1135"/>
                    <a:pt x="225996" y="1"/>
                    <a:pt x="224561"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329" name="Google Shape;329;p14"/>
            <p:cNvSpPr/>
            <p:nvPr/>
          </p:nvSpPr>
          <p:spPr>
            <a:xfrm>
              <a:off x="-1144157" y="3679133"/>
              <a:ext cx="11510344" cy="1618004"/>
            </a:xfrm>
            <a:custGeom>
              <a:avLst/>
              <a:gdLst/>
              <a:ahLst/>
              <a:cxnLst/>
              <a:rect l="l" t="t" r="r" b="b"/>
              <a:pathLst>
                <a:path w="236437" h="33892" extrusionOk="0">
                  <a:moveTo>
                    <a:pt x="13110" y="1"/>
                  </a:moveTo>
                  <a:cubicBezTo>
                    <a:pt x="11676" y="5738"/>
                    <a:pt x="10475" y="6672"/>
                    <a:pt x="10475" y="7840"/>
                  </a:cubicBezTo>
                  <a:lnTo>
                    <a:pt x="1" y="31823"/>
                  </a:lnTo>
                  <a:cubicBezTo>
                    <a:pt x="1" y="32958"/>
                    <a:pt x="1168" y="33892"/>
                    <a:pt x="2603" y="33892"/>
                  </a:cubicBezTo>
                  <a:lnTo>
                    <a:pt x="233801" y="33892"/>
                  </a:lnTo>
                  <a:cubicBezTo>
                    <a:pt x="235236" y="33892"/>
                    <a:pt x="236437" y="32958"/>
                    <a:pt x="236437" y="31823"/>
                  </a:cubicBezTo>
                  <a:lnTo>
                    <a:pt x="225929" y="7840"/>
                  </a:lnTo>
                  <a:cubicBezTo>
                    <a:pt x="225929" y="6672"/>
                    <a:pt x="224762" y="5738"/>
                    <a:pt x="223327"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grpSp>
      <p:grpSp>
        <p:nvGrpSpPr>
          <p:cNvPr id="330" name="Google Shape;330;p14"/>
          <p:cNvGrpSpPr/>
          <p:nvPr/>
        </p:nvGrpSpPr>
        <p:grpSpPr>
          <a:xfrm>
            <a:off x="690208" y="468569"/>
            <a:ext cx="11116384" cy="5660033"/>
            <a:chOff x="702250" y="237125"/>
            <a:chExt cx="8337288" cy="4245025"/>
          </a:xfrm>
        </p:grpSpPr>
        <p:sp>
          <p:nvSpPr>
            <p:cNvPr id="331" name="Google Shape;331;p14"/>
            <p:cNvSpPr/>
            <p:nvPr/>
          </p:nvSpPr>
          <p:spPr>
            <a:xfrm>
              <a:off x="1098475" y="680400"/>
              <a:ext cx="6821592" cy="3492300"/>
            </a:xfrm>
            <a:custGeom>
              <a:avLst/>
              <a:gdLst/>
              <a:ahLst/>
              <a:cxnLst/>
              <a:rect l="l" t="t" r="r" b="b"/>
              <a:pathLst>
                <a:path w="146339" h="80859" extrusionOk="0">
                  <a:moveTo>
                    <a:pt x="0" y="1"/>
                  </a:moveTo>
                  <a:lnTo>
                    <a:pt x="0" y="80859"/>
                  </a:lnTo>
                  <a:lnTo>
                    <a:pt x="146338" y="80859"/>
                  </a:lnTo>
                  <a:lnTo>
                    <a:pt x="146338"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332" name="Google Shape;332;p14"/>
            <p:cNvSpPr/>
            <p:nvPr/>
          </p:nvSpPr>
          <p:spPr>
            <a:xfrm>
              <a:off x="3514550" y="4084725"/>
              <a:ext cx="4358488" cy="82200"/>
            </a:xfrm>
            <a:custGeom>
              <a:avLst/>
              <a:gdLst/>
              <a:ahLst/>
              <a:cxnLst/>
              <a:rect l="l" t="t" r="r" b="b"/>
              <a:pathLst>
                <a:path w="89231" h="1903" extrusionOk="0">
                  <a:moveTo>
                    <a:pt x="0" y="1"/>
                  </a:moveTo>
                  <a:lnTo>
                    <a:pt x="0" y="1902"/>
                  </a:lnTo>
                  <a:lnTo>
                    <a:pt x="89231" y="1902"/>
                  </a:lnTo>
                  <a:lnTo>
                    <a:pt x="89231" y="1"/>
                  </a:lnTo>
                  <a:close/>
                </a:path>
              </a:pathLst>
            </a:custGeom>
            <a:solidFill>
              <a:srgbClr val="3B3B3B">
                <a:alpha val="664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333" name="Google Shape;333;p14"/>
            <p:cNvSpPr/>
            <p:nvPr/>
          </p:nvSpPr>
          <p:spPr>
            <a:xfrm>
              <a:off x="1122971" y="3978136"/>
              <a:ext cx="2348370" cy="188783"/>
            </a:xfrm>
            <a:custGeom>
              <a:avLst/>
              <a:gdLst/>
              <a:ahLst/>
              <a:cxnLst/>
              <a:rect l="l" t="t" r="r" b="b"/>
              <a:pathLst>
                <a:path w="54373" h="4371" extrusionOk="0">
                  <a:moveTo>
                    <a:pt x="0" y="0"/>
                  </a:moveTo>
                  <a:lnTo>
                    <a:pt x="0" y="4370"/>
                  </a:lnTo>
                  <a:lnTo>
                    <a:pt x="54372" y="4370"/>
                  </a:lnTo>
                  <a:lnTo>
                    <a:pt x="54372" y="0"/>
                  </a:lnTo>
                  <a:close/>
                </a:path>
              </a:pathLst>
            </a:custGeom>
            <a:solidFill>
              <a:srgbClr val="3B3B3B">
                <a:alpha val="664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334" name="Google Shape;334;p14"/>
            <p:cNvSpPr/>
            <p:nvPr/>
          </p:nvSpPr>
          <p:spPr>
            <a:xfrm>
              <a:off x="1122971" y="3757765"/>
              <a:ext cx="2348370" cy="51914"/>
            </a:xfrm>
            <a:custGeom>
              <a:avLst/>
              <a:gdLst/>
              <a:ahLst/>
              <a:cxnLst/>
              <a:rect l="l" t="t" r="r" b="b"/>
              <a:pathLst>
                <a:path w="54373" h="1202" extrusionOk="0">
                  <a:moveTo>
                    <a:pt x="0" y="1"/>
                  </a:moveTo>
                  <a:lnTo>
                    <a:pt x="0" y="1202"/>
                  </a:lnTo>
                  <a:lnTo>
                    <a:pt x="54372" y="1202"/>
                  </a:lnTo>
                  <a:lnTo>
                    <a:pt x="54372"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335" name="Google Shape;335;p14"/>
            <p:cNvSpPr/>
            <p:nvPr/>
          </p:nvSpPr>
          <p:spPr>
            <a:xfrm>
              <a:off x="1122971" y="959935"/>
              <a:ext cx="2348370" cy="51914"/>
            </a:xfrm>
            <a:custGeom>
              <a:avLst/>
              <a:gdLst/>
              <a:ahLst/>
              <a:cxnLst/>
              <a:rect l="l" t="t" r="r" b="b"/>
              <a:pathLst>
                <a:path w="54373" h="1202" extrusionOk="0">
                  <a:moveTo>
                    <a:pt x="0" y="0"/>
                  </a:moveTo>
                  <a:lnTo>
                    <a:pt x="0" y="1201"/>
                  </a:lnTo>
                  <a:lnTo>
                    <a:pt x="54372" y="1201"/>
                  </a:lnTo>
                  <a:lnTo>
                    <a:pt x="54372"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336" name="Google Shape;336;p14"/>
            <p:cNvSpPr/>
            <p:nvPr/>
          </p:nvSpPr>
          <p:spPr>
            <a:xfrm>
              <a:off x="1264350" y="892547"/>
              <a:ext cx="2070289" cy="2978182"/>
            </a:xfrm>
            <a:custGeom>
              <a:avLst/>
              <a:gdLst/>
              <a:ahLst/>
              <a:cxnLst/>
              <a:rect l="l" t="t" r="r" b="b"/>
              <a:pathLst>
                <a:path w="49369" h="71019" extrusionOk="0">
                  <a:moveTo>
                    <a:pt x="0" y="1"/>
                  </a:moveTo>
                  <a:lnTo>
                    <a:pt x="0" y="71018"/>
                  </a:lnTo>
                  <a:lnTo>
                    <a:pt x="49369" y="71018"/>
                  </a:lnTo>
                  <a:lnTo>
                    <a:pt x="49369"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337" name="Google Shape;337;p14"/>
            <p:cNvSpPr/>
            <p:nvPr/>
          </p:nvSpPr>
          <p:spPr>
            <a:xfrm>
              <a:off x="1423790" y="1054838"/>
              <a:ext cx="1751415" cy="2655031"/>
            </a:xfrm>
            <a:custGeom>
              <a:avLst/>
              <a:gdLst/>
              <a:ahLst/>
              <a:cxnLst/>
              <a:rect l="l" t="t" r="r" b="b"/>
              <a:pathLst>
                <a:path w="41765" h="63313" extrusionOk="0">
                  <a:moveTo>
                    <a:pt x="1" y="0"/>
                  </a:moveTo>
                  <a:lnTo>
                    <a:pt x="1" y="63312"/>
                  </a:lnTo>
                  <a:lnTo>
                    <a:pt x="41764" y="63312"/>
                  </a:lnTo>
                  <a:lnTo>
                    <a:pt x="41764"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338" name="Google Shape;338;p14"/>
            <p:cNvSpPr/>
            <p:nvPr/>
          </p:nvSpPr>
          <p:spPr>
            <a:xfrm>
              <a:off x="1030760" y="696258"/>
              <a:ext cx="135444" cy="3614787"/>
            </a:xfrm>
            <a:custGeom>
              <a:avLst/>
              <a:gdLst/>
              <a:ahLst/>
              <a:cxnLst/>
              <a:rect l="l" t="t" r="r" b="b"/>
              <a:pathLst>
                <a:path w="3136" h="83695" extrusionOk="0">
                  <a:moveTo>
                    <a:pt x="0" y="1"/>
                  </a:moveTo>
                  <a:lnTo>
                    <a:pt x="0" y="83694"/>
                  </a:lnTo>
                  <a:lnTo>
                    <a:pt x="3136" y="83694"/>
                  </a:lnTo>
                  <a:lnTo>
                    <a:pt x="313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339" name="Google Shape;339;p14"/>
            <p:cNvSpPr/>
            <p:nvPr/>
          </p:nvSpPr>
          <p:spPr>
            <a:xfrm>
              <a:off x="7044286" y="3392484"/>
              <a:ext cx="82147" cy="211804"/>
            </a:xfrm>
            <a:custGeom>
              <a:avLst/>
              <a:gdLst/>
              <a:ahLst/>
              <a:cxnLst/>
              <a:rect l="l" t="t" r="r" b="b"/>
              <a:pathLst>
                <a:path w="1902" h="4904" extrusionOk="0">
                  <a:moveTo>
                    <a:pt x="0" y="0"/>
                  </a:moveTo>
                  <a:lnTo>
                    <a:pt x="0" y="4904"/>
                  </a:lnTo>
                  <a:lnTo>
                    <a:pt x="1902" y="4904"/>
                  </a:lnTo>
                  <a:lnTo>
                    <a:pt x="1902"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340" name="Google Shape;340;p14"/>
            <p:cNvSpPr/>
            <p:nvPr/>
          </p:nvSpPr>
          <p:spPr>
            <a:xfrm>
              <a:off x="6243234" y="3392484"/>
              <a:ext cx="82147" cy="211804"/>
            </a:xfrm>
            <a:custGeom>
              <a:avLst/>
              <a:gdLst/>
              <a:ahLst/>
              <a:cxnLst/>
              <a:rect l="l" t="t" r="r" b="b"/>
              <a:pathLst>
                <a:path w="1902" h="4904" extrusionOk="0">
                  <a:moveTo>
                    <a:pt x="1" y="0"/>
                  </a:moveTo>
                  <a:lnTo>
                    <a:pt x="1" y="4904"/>
                  </a:lnTo>
                  <a:lnTo>
                    <a:pt x="1902" y="4904"/>
                  </a:lnTo>
                  <a:lnTo>
                    <a:pt x="1902"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341" name="Google Shape;341;p14"/>
            <p:cNvSpPr/>
            <p:nvPr/>
          </p:nvSpPr>
          <p:spPr>
            <a:xfrm>
              <a:off x="5442225" y="3392484"/>
              <a:ext cx="82147" cy="211804"/>
            </a:xfrm>
            <a:custGeom>
              <a:avLst/>
              <a:gdLst/>
              <a:ahLst/>
              <a:cxnLst/>
              <a:rect l="l" t="t" r="r" b="b"/>
              <a:pathLst>
                <a:path w="1902" h="4904" extrusionOk="0">
                  <a:moveTo>
                    <a:pt x="0" y="0"/>
                  </a:moveTo>
                  <a:lnTo>
                    <a:pt x="0" y="4904"/>
                  </a:lnTo>
                  <a:lnTo>
                    <a:pt x="1901" y="4904"/>
                  </a:lnTo>
                  <a:lnTo>
                    <a:pt x="1901"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342" name="Google Shape;342;p14"/>
            <p:cNvSpPr/>
            <p:nvPr/>
          </p:nvSpPr>
          <p:spPr>
            <a:xfrm>
              <a:off x="3422340" y="696258"/>
              <a:ext cx="135444" cy="3614787"/>
            </a:xfrm>
            <a:custGeom>
              <a:avLst/>
              <a:gdLst/>
              <a:ahLst/>
              <a:cxnLst/>
              <a:rect l="l" t="t" r="r" b="b"/>
              <a:pathLst>
                <a:path w="3136" h="83695" extrusionOk="0">
                  <a:moveTo>
                    <a:pt x="0" y="1"/>
                  </a:moveTo>
                  <a:lnTo>
                    <a:pt x="0" y="83694"/>
                  </a:lnTo>
                  <a:lnTo>
                    <a:pt x="3136" y="83694"/>
                  </a:lnTo>
                  <a:lnTo>
                    <a:pt x="313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343" name="Google Shape;343;p14"/>
            <p:cNvSpPr/>
            <p:nvPr/>
          </p:nvSpPr>
          <p:spPr>
            <a:xfrm>
              <a:off x="7873025" y="696250"/>
              <a:ext cx="135471" cy="3614787"/>
            </a:xfrm>
            <a:custGeom>
              <a:avLst/>
              <a:gdLst/>
              <a:ahLst/>
              <a:cxnLst/>
              <a:rect l="l" t="t" r="r" b="b"/>
              <a:pathLst>
                <a:path w="3137" h="83695" extrusionOk="0">
                  <a:moveTo>
                    <a:pt x="0" y="1"/>
                  </a:moveTo>
                  <a:lnTo>
                    <a:pt x="0" y="83694"/>
                  </a:lnTo>
                  <a:lnTo>
                    <a:pt x="3136" y="83694"/>
                  </a:lnTo>
                  <a:lnTo>
                    <a:pt x="313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344" name="Google Shape;344;p14"/>
            <p:cNvSpPr/>
            <p:nvPr/>
          </p:nvSpPr>
          <p:spPr>
            <a:xfrm>
              <a:off x="5267865" y="3611459"/>
              <a:ext cx="2001165" cy="256505"/>
            </a:xfrm>
            <a:custGeom>
              <a:avLst/>
              <a:gdLst/>
              <a:ahLst/>
              <a:cxnLst/>
              <a:rect l="l" t="t" r="r" b="b"/>
              <a:pathLst>
                <a:path w="46334" h="5939" extrusionOk="0">
                  <a:moveTo>
                    <a:pt x="2269" y="1"/>
                  </a:moveTo>
                  <a:cubicBezTo>
                    <a:pt x="1002" y="1"/>
                    <a:pt x="1" y="568"/>
                    <a:pt x="1" y="1302"/>
                  </a:cubicBezTo>
                  <a:lnTo>
                    <a:pt x="1" y="4637"/>
                  </a:lnTo>
                  <a:cubicBezTo>
                    <a:pt x="1" y="5371"/>
                    <a:pt x="1002" y="5938"/>
                    <a:pt x="2269" y="5938"/>
                  </a:cubicBezTo>
                  <a:lnTo>
                    <a:pt x="44099" y="5938"/>
                  </a:lnTo>
                  <a:cubicBezTo>
                    <a:pt x="45333" y="5938"/>
                    <a:pt x="46334" y="5371"/>
                    <a:pt x="46334" y="4637"/>
                  </a:cubicBezTo>
                  <a:lnTo>
                    <a:pt x="46334" y="1302"/>
                  </a:lnTo>
                  <a:cubicBezTo>
                    <a:pt x="46334" y="568"/>
                    <a:pt x="45333" y="1"/>
                    <a:pt x="44099"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345" name="Google Shape;345;p14"/>
            <p:cNvSpPr/>
            <p:nvPr/>
          </p:nvSpPr>
          <p:spPr>
            <a:xfrm>
              <a:off x="5267865" y="3494759"/>
              <a:ext cx="2001165" cy="257931"/>
            </a:xfrm>
            <a:custGeom>
              <a:avLst/>
              <a:gdLst/>
              <a:ahLst/>
              <a:cxnLst/>
              <a:rect l="l" t="t" r="r" b="b"/>
              <a:pathLst>
                <a:path w="46334" h="5972" extrusionOk="0">
                  <a:moveTo>
                    <a:pt x="2269" y="1"/>
                  </a:moveTo>
                  <a:cubicBezTo>
                    <a:pt x="1002" y="1"/>
                    <a:pt x="1" y="601"/>
                    <a:pt x="1" y="1335"/>
                  </a:cubicBezTo>
                  <a:lnTo>
                    <a:pt x="1" y="4671"/>
                  </a:lnTo>
                  <a:cubicBezTo>
                    <a:pt x="1" y="5371"/>
                    <a:pt x="1002" y="5972"/>
                    <a:pt x="2269" y="5972"/>
                  </a:cubicBezTo>
                  <a:lnTo>
                    <a:pt x="44099" y="5972"/>
                  </a:lnTo>
                  <a:cubicBezTo>
                    <a:pt x="45333" y="5972"/>
                    <a:pt x="46334" y="5371"/>
                    <a:pt x="46334" y="4671"/>
                  </a:cubicBezTo>
                  <a:lnTo>
                    <a:pt x="46334" y="1335"/>
                  </a:lnTo>
                  <a:cubicBezTo>
                    <a:pt x="46334" y="601"/>
                    <a:pt x="45333" y="1"/>
                    <a:pt x="4409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346" name="Google Shape;346;p14"/>
            <p:cNvSpPr/>
            <p:nvPr/>
          </p:nvSpPr>
          <p:spPr>
            <a:xfrm>
              <a:off x="5325524" y="3671969"/>
              <a:ext cx="1887360" cy="30319"/>
            </a:xfrm>
            <a:custGeom>
              <a:avLst/>
              <a:gdLst/>
              <a:ahLst/>
              <a:cxnLst/>
              <a:rect l="l" t="t" r="r" b="b"/>
              <a:pathLst>
                <a:path w="43699" h="702" extrusionOk="0">
                  <a:moveTo>
                    <a:pt x="367" y="1"/>
                  </a:moveTo>
                  <a:cubicBezTo>
                    <a:pt x="167" y="1"/>
                    <a:pt x="0" y="67"/>
                    <a:pt x="0" y="167"/>
                  </a:cubicBezTo>
                  <a:lnTo>
                    <a:pt x="0" y="534"/>
                  </a:lnTo>
                  <a:cubicBezTo>
                    <a:pt x="0" y="601"/>
                    <a:pt x="167" y="701"/>
                    <a:pt x="367" y="701"/>
                  </a:cubicBezTo>
                  <a:lnTo>
                    <a:pt x="43331" y="701"/>
                  </a:lnTo>
                  <a:cubicBezTo>
                    <a:pt x="43531" y="701"/>
                    <a:pt x="43698" y="601"/>
                    <a:pt x="43698" y="534"/>
                  </a:cubicBezTo>
                  <a:lnTo>
                    <a:pt x="43698" y="167"/>
                  </a:lnTo>
                  <a:cubicBezTo>
                    <a:pt x="43698" y="67"/>
                    <a:pt x="43531" y="1"/>
                    <a:pt x="4333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347" name="Google Shape;347;p14"/>
            <p:cNvSpPr/>
            <p:nvPr/>
          </p:nvSpPr>
          <p:spPr>
            <a:xfrm>
              <a:off x="5325524" y="3604246"/>
              <a:ext cx="1887360" cy="30319"/>
            </a:xfrm>
            <a:custGeom>
              <a:avLst/>
              <a:gdLst/>
              <a:ahLst/>
              <a:cxnLst/>
              <a:rect l="l" t="t" r="r" b="b"/>
              <a:pathLst>
                <a:path w="43699" h="702" extrusionOk="0">
                  <a:moveTo>
                    <a:pt x="367" y="1"/>
                  </a:moveTo>
                  <a:cubicBezTo>
                    <a:pt x="167" y="1"/>
                    <a:pt x="0" y="68"/>
                    <a:pt x="0" y="168"/>
                  </a:cubicBezTo>
                  <a:lnTo>
                    <a:pt x="0" y="535"/>
                  </a:lnTo>
                  <a:cubicBezTo>
                    <a:pt x="0" y="635"/>
                    <a:pt x="167" y="701"/>
                    <a:pt x="367" y="701"/>
                  </a:cubicBezTo>
                  <a:lnTo>
                    <a:pt x="43331" y="701"/>
                  </a:lnTo>
                  <a:cubicBezTo>
                    <a:pt x="43531" y="701"/>
                    <a:pt x="43698" y="635"/>
                    <a:pt x="43698" y="535"/>
                  </a:cubicBezTo>
                  <a:lnTo>
                    <a:pt x="43698" y="168"/>
                  </a:lnTo>
                  <a:cubicBezTo>
                    <a:pt x="43698" y="68"/>
                    <a:pt x="43531" y="1"/>
                    <a:pt x="4333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348" name="Google Shape;348;p14"/>
            <p:cNvSpPr/>
            <p:nvPr/>
          </p:nvSpPr>
          <p:spPr>
            <a:xfrm>
              <a:off x="5325524" y="3536567"/>
              <a:ext cx="1887360" cy="30276"/>
            </a:xfrm>
            <a:custGeom>
              <a:avLst/>
              <a:gdLst/>
              <a:ahLst/>
              <a:cxnLst/>
              <a:rect l="l" t="t" r="r" b="b"/>
              <a:pathLst>
                <a:path w="43699" h="701" extrusionOk="0">
                  <a:moveTo>
                    <a:pt x="367" y="0"/>
                  </a:moveTo>
                  <a:cubicBezTo>
                    <a:pt x="167" y="0"/>
                    <a:pt x="0" y="67"/>
                    <a:pt x="0" y="167"/>
                  </a:cubicBezTo>
                  <a:lnTo>
                    <a:pt x="0" y="534"/>
                  </a:lnTo>
                  <a:cubicBezTo>
                    <a:pt x="0" y="634"/>
                    <a:pt x="167" y="701"/>
                    <a:pt x="367" y="701"/>
                  </a:cubicBezTo>
                  <a:lnTo>
                    <a:pt x="43331" y="701"/>
                  </a:lnTo>
                  <a:cubicBezTo>
                    <a:pt x="43531" y="701"/>
                    <a:pt x="43698" y="634"/>
                    <a:pt x="43698" y="534"/>
                  </a:cubicBezTo>
                  <a:lnTo>
                    <a:pt x="43698" y="167"/>
                  </a:lnTo>
                  <a:cubicBezTo>
                    <a:pt x="43698" y="67"/>
                    <a:pt x="43531" y="0"/>
                    <a:pt x="4333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349" name="Google Shape;349;p14"/>
            <p:cNvSpPr/>
            <p:nvPr/>
          </p:nvSpPr>
          <p:spPr>
            <a:xfrm>
              <a:off x="3497224" y="3334875"/>
              <a:ext cx="4408113" cy="115274"/>
            </a:xfrm>
            <a:custGeom>
              <a:avLst/>
              <a:gdLst/>
              <a:ahLst/>
              <a:cxnLst/>
              <a:rect l="l" t="t" r="r" b="b"/>
              <a:pathLst>
                <a:path w="90800" h="2669" extrusionOk="0">
                  <a:moveTo>
                    <a:pt x="835" y="0"/>
                  </a:moveTo>
                  <a:cubicBezTo>
                    <a:pt x="368" y="0"/>
                    <a:pt x="1" y="600"/>
                    <a:pt x="1" y="1334"/>
                  </a:cubicBezTo>
                  <a:cubicBezTo>
                    <a:pt x="1" y="2068"/>
                    <a:pt x="368" y="2669"/>
                    <a:pt x="835" y="2669"/>
                  </a:cubicBezTo>
                  <a:lnTo>
                    <a:pt x="89932" y="2669"/>
                  </a:lnTo>
                  <a:cubicBezTo>
                    <a:pt x="90399" y="2669"/>
                    <a:pt x="90799" y="2068"/>
                    <a:pt x="90799" y="1334"/>
                  </a:cubicBezTo>
                  <a:cubicBezTo>
                    <a:pt x="90799" y="600"/>
                    <a:pt x="90399" y="0"/>
                    <a:pt x="8993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350" name="Google Shape;350;p14"/>
            <p:cNvSpPr/>
            <p:nvPr/>
          </p:nvSpPr>
          <p:spPr>
            <a:xfrm>
              <a:off x="837699" y="281371"/>
              <a:ext cx="6961494" cy="338566"/>
            </a:xfrm>
            <a:custGeom>
              <a:avLst/>
              <a:gdLst/>
              <a:ahLst/>
              <a:cxnLst/>
              <a:rect l="l" t="t" r="r" b="b"/>
              <a:pathLst>
                <a:path w="161183" h="7839" extrusionOk="0">
                  <a:moveTo>
                    <a:pt x="0" y="0"/>
                  </a:moveTo>
                  <a:lnTo>
                    <a:pt x="4470" y="7839"/>
                  </a:lnTo>
                  <a:lnTo>
                    <a:pt x="152376" y="7839"/>
                  </a:lnTo>
                  <a:lnTo>
                    <a:pt x="161182" y="0"/>
                  </a:lnTo>
                  <a:close/>
                </a:path>
              </a:pathLst>
            </a:custGeom>
            <a:no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351" name="Google Shape;351;p14"/>
            <p:cNvSpPr/>
            <p:nvPr/>
          </p:nvSpPr>
          <p:spPr>
            <a:xfrm>
              <a:off x="977475" y="554075"/>
              <a:ext cx="7090239" cy="144125"/>
            </a:xfrm>
            <a:custGeom>
              <a:avLst/>
              <a:gdLst/>
              <a:ahLst/>
              <a:cxnLst/>
              <a:rect l="l" t="t" r="r" b="b"/>
              <a:pathLst>
                <a:path w="151809" h="3337" extrusionOk="0">
                  <a:moveTo>
                    <a:pt x="1067" y="0"/>
                  </a:moveTo>
                  <a:cubicBezTo>
                    <a:pt x="467" y="0"/>
                    <a:pt x="0" y="734"/>
                    <a:pt x="0" y="1668"/>
                  </a:cubicBezTo>
                  <a:cubicBezTo>
                    <a:pt x="0" y="2569"/>
                    <a:pt x="467" y="3336"/>
                    <a:pt x="1067" y="3336"/>
                  </a:cubicBezTo>
                  <a:lnTo>
                    <a:pt x="150741" y="3336"/>
                  </a:lnTo>
                  <a:cubicBezTo>
                    <a:pt x="151342" y="3336"/>
                    <a:pt x="151809" y="2569"/>
                    <a:pt x="151809" y="1668"/>
                  </a:cubicBezTo>
                  <a:cubicBezTo>
                    <a:pt x="151809" y="734"/>
                    <a:pt x="151342" y="0"/>
                    <a:pt x="15074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352" name="Google Shape;352;p14"/>
            <p:cNvSpPr/>
            <p:nvPr/>
          </p:nvSpPr>
          <p:spPr>
            <a:xfrm>
              <a:off x="741168" y="257282"/>
              <a:ext cx="357354" cy="367417"/>
            </a:xfrm>
            <a:custGeom>
              <a:avLst/>
              <a:gdLst/>
              <a:ahLst/>
              <a:cxnLst/>
              <a:rect l="l" t="t" r="r" b="b"/>
              <a:pathLst>
                <a:path w="8274" h="8507" extrusionOk="0">
                  <a:moveTo>
                    <a:pt x="0" y="1"/>
                  </a:moveTo>
                  <a:lnTo>
                    <a:pt x="6705" y="8507"/>
                  </a:lnTo>
                  <a:lnTo>
                    <a:pt x="8273" y="8507"/>
                  </a:lnTo>
                  <a:lnTo>
                    <a:pt x="1735"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353" name="Google Shape;353;p14"/>
            <p:cNvSpPr/>
            <p:nvPr/>
          </p:nvSpPr>
          <p:spPr>
            <a:xfrm>
              <a:off x="1923980" y="257282"/>
              <a:ext cx="233442" cy="367417"/>
            </a:xfrm>
            <a:custGeom>
              <a:avLst/>
              <a:gdLst/>
              <a:ahLst/>
              <a:cxnLst/>
              <a:rect l="l" t="t" r="r" b="b"/>
              <a:pathLst>
                <a:path w="5405" h="8507" extrusionOk="0">
                  <a:moveTo>
                    <a:pt x="1" y="1"/>
                  </a:moveTo>
                  <a:lnTo>
                    <a:pt x="3837" y="8507"/>
                  </a:lnTo>
                  <a:lnTo>
                    <a:pt x="5405" y="8507"/>
                  </a:lnTo>
                  <a:lnTo>
                    <a:pt x="1735"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354" name="Google Shape;354;p14"/>
            <p:cNvSpPr/>
            <p:nvPr/>
          </p:nvSpPr>
          <p:spPr>
            <a:xfrm>
              <a:off x="3105366" y="257282"/>
              <a:ext cx="110998" cy="367417"/>
            </a:xfrm>
            <a:custGeom>
              <a:avLst/>
              <a:gdLst/>
              <a:ahLst/>
              <a:cxnLst/>
              <a:rect l="l" t="t" r="r" b="b"/>
              <a:pathLst>
                <a:path w="2570" h="8507" extrusionOk="0">
                  <a:moveTo>
                    <a:pt x="1" y="1"/>
                  </a:moveTo>
                  <a:lnTo>
                    <a:pt x="1001" y="8507"/>
                  </a:lnTo>
                  <a:lnTo>
                    <a:pt x="2569" y="8507"/>
                  </a:lnTo>
                  <a:lnTo>
                    <a:pt x="1735"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355" name="Google Shape;355;p14"/>
            <p:cNvSpPr/>
            <p:nvPr/>
          </p:nvSpPr>
          <p:spPr>
            <a:xfrm>
              <a:off x="4207498" y="257282"/>
              <a:ext cx="155657" cy="367417"/>
            </a:xfrm>
            <a:custGeom>
              <a:avLst/>
              <a:gdLst/>
              <a:ahLst/>
              <a:cxnLst/>
              <a:rect l="l" t="t" r="r" b="b"/>
              <a:pathLst>
                <a:path w="3604" h="8507" extrusionOk="0">
                  <a:moveTo>
                    <a:pt x="1836" y="1"/>
                  </a:moveTo>
                  <a:lnTo>
                    <a:pt x="1" y="8507"/>
                  </a:lnTo>
                  <a:lnTo>
                    <a:pt x="1569" y="8507"/>
                  </a:lnTo>
                  <a:lnTo>
                    <a:pt x="3603"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356" name="Google Shape;356;p14"/>
            <p:cNvSpPr/>
            <p:nvPr/>
          </p:nvSpPr>
          <p:spPr>
            <a:xfrm>
              <a:off x="5266440" y="257282"/>
              <a:ext cx="278100" cy="367417"/>
            </a:xfrm>
            <a:custGeom>
              <a:avLst/>
              <a:gdLst/>
              <a:ahLst/>
              <a:cxnLst/>
              <a:rect l="l" t="t" r="r" b="b"/>
              <a:pathLst>
                <a:path w="6439" h="8507" extrusionOk="0">
                  <a:moveTo>
                    <a:pt x="4704" y="1"/>
                  </a:moveTo>
                  <a:lnTo>
                    <a:pt x="0" y="8507"/>
                  </a:lnTo>
                  <a:lnTo>
                    <a:pt x="1568" y="8507"/>
                  </a:lnTo>
                  <a:lnTo>
                    <a:pt x="6438"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357" name="Google Shape;357;p14"/>
            <p:cNvSpPr/>
            <p:nvPr/>
          </p:nvSpPr>
          <p:spPr>
            <a:xfrm>
              <a:off x="6477739" y="257282"/>
              <a:ext cx="402013" cy="367417"/>
            </a:xfrm>
            <a:custGeom>
              <a:avLst/>
              <a:gdLst/>
              <a:ahLst/>
              <a:cxnLst/>
              <a:rect l="l" t="t" r="r" b="b"/>
              <a:pathLst>
                <a:path w="9308" h="8507" extrusionOk="0">
                  <a:moveTo>
                    <a:pt x="7540" y="1"/>
                  </a:moveTo>
                  <a:lnTo>
                    <a:pt x="1" y="8507"/>
                  </a:lnTo>
                  <a:lnTo>
                    <a:pt x="1569" y="8507"/>
                  </a:lnTo>
                  <a:lnTo>
                    <a:pt x="9308"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358" name="Google Shape;358;p14"/>
            <p:cNvSpPr/>
            <p:nvPr/>
          </p:nvSpPr>
          <p:spPr>
            <a:xfrm>
              <a:off x="7612880" y="257282"/>
              <a:ext cx="524456" cy="367417"/>
            </a:xfrm>
            <a:custGeom>
              <a:avLst/>
              <a:gdLst/>
              <a:ahLst/>
              <a:cxnLst/>
              <a:rect l="l" t="t" r="r" b="b"/>
              <a:pathLst>
                <a:path w="12143" h="8507" extrusionOk="0">
                  <a:moveTo>
                    <a:pt x="10408" y="1"/>
                  </a:moveTo>
                  <a:lnTo>
                    <a:pt x="1" y="8507"/>
                  </a:lnTo>
                  <a:lnTo>
                    <a:pt x="1568" y="8507"/>
                  </a:lnTo>
                  <a:lnTo>
                    <a:pt x="12143"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359" name="Google Shape;359;p14"/>
            <p:cNvSpPr/>
            <p:nvPr/>
          </p:nvSpPr>
          <p:spPr>
            <a:xfrm>
              <a:off x="702250" y="237125"/>
              <a:ext cx="7526705" cy="98024"/>
            </a:xfrm>
            <a:custGeom>
              <a:avLst/>
              <a:gdLst/>
              <a:ahLst/>
              <a:cxnLst/>
              <a:rect l="l" t="t" r="r" b="b"/>
              <a:pathLst>
                <a:path w="167288" h="2270" extrusionOk="0">
                  <a:moveTo>
                    <a:pt x="735" y="1"/>
                  </a:moveTo>
                  <a:cubicBezTo>
                    <a:pt x="334" y="1"/>
                    <a:pt x="1" y="501"/>
                    <a:pt x="1" y="1135"/>
                  </a:cubicBezTo>
                  <a:cubicBezTo>
                    <a:pt x="1" y="1769"/>
                    <a:pt x="334" y="2269"/>
                    <a:pt x="735" y="2269"/>
                  </a:cubicBezTo>
                  <a:lnTo>
                    <a:pt x="166553" y="2269"/>
                  </a:lnTo>
                  <a:cubicBezTo>
                    <a:pt x="166954" y="2269"/>
                    <a:pt x="167287" y="1769"/>
                    <a:pt x="167287" y="1135"/>
                  </a:cubicBezTo>
                  <a:cubicBezTo>
                    <a:pt x="167287" y="501"/>
                    <a:pt x="166920" y="1"/>
                    <a:pt x="16655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360" name="Google Shape;360;p14"/>
            <p:cNvSpPr/>
            <p:nvPr/>
          </p:nvSpPr>
          <p:spPr>
            <a:xfrm>
              <a:off x="8630358" y="1301077"/>
              <a:ext cx="82147" cy="3181073"/>
            </a:xfrm>
            <a:custGeom>
              <a:avLst/>
              <a:gdLst/>
              <a:ahLst/>
              <a:cxnLst/>
              <a:rect l="l" t="t" r="r" b="b"/>
              <a:pathLst>
                <a:path w="1902" h="73653" extrusionOk="0">
                  <a:moveTo>
                    <a:pt x="1" y="0"/>
                  </a:moveTo>
                  <a:lnTo>
                    <a:pt x="1" y="73219"/>
                  </a:lnTo>
                  <a:cubicBezTo>
                    <a:pt x="1" y="73453"/>
                    <a:pt x="401" y="73653"/>
                    <a:pt x="935" y="73653"/>
                  </a:cubicBezTo>
                  <a:cubicBezTo>
                    <a:pt x="1468" y="73653"/>
                    <a:pt x="1902" y="73453"/>
                    <a:pt x="1902" y="73219"/>
                  </a:cubicBezTo>
                  <a:lnTo>
                    <a:pt x="1902"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361" name="Google Shape;361;p14"/>
            <p:cNvSpPr/>
            <p:nvPr/>
          </p:nvSpPr>
          <p:spPr>
            <a:xfrm>
              <a:off x="8337916" y="989847"/>
              <a:ext cx="701622" cy="704558"/>
            </a:xfrm>
            <a:custGeom>
              <a:avLst/>
              <a:gdLst/>
              <a:ahLst/>
              <a:cxnLst/>
              <a:rect l="l" t="t" r="r" b="b"/>
              <a:pathLst>
                <a:path w="16245" h="16313" extrusionOk="0">
                  <a:moveTo>
                    <a:pt x="1101" y="1"/>
                  </a:moveTo>
                  <a:cubicBezTo>
                    <a:pt x="500" y="1"/>
                    <a:pt x="0" y="501"/>
                    <a:pt x="0" y="1135"/>
                  </a:cubicBezTo>
                  <a:lnTo>
                    <a:pt x="0" y="15178"/>
                  </a:lnTo>
                  <a:cubicBezTo>
                    <a:pt x="0" y="15812"/>
                    <a:pt x="500" y="16313"/>
                    <a:pt x="1101" y="16313"/>
                  </a:cubicBezTo>
                  <a:lnTo>
                    <a:pt x="15111" y="16313"/>
                  </a:lnTo>
                  <a:cubicBezTo>
                    <a:pt x="15745" y="16313"/>
                    <a:pt x="16245" y="15812"/>
                    <a:pt x="16245" y="15178"/>
                  </a:cubicBezTo>
                  <a:lnTo>
                    <a:pt x="16245" y="1135"/>
                  </a:lnTo>
                  <a:cubicBezTo>
                    <a:pt x="16245" y="501"/>
                    <a:pt x="15745" y="1"/>
                    <a:pt x="1511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362" name="Google Shape;362;p14"/>
            <p:cNvSpPr/>
            <p:nvPr/>
          </p:nvSpPr>
          <p:spPr>
            <a:xfrm>
              <a:off x="8371043" y="1023017"/>
              <a:ext cx="635368" cy="638262"/>
            </a:xfrm>
            <a:custGeom>
              <a:avLst/>
              <a:gdLst/>
              <a:ahLst/>
              <a:cxnLst/>
              <a:rect l="l" t="t" r="r" b="b"/>
              <a:pathLst>
                <a:path w="14711" h="14778" extrusionOk="0">
                  <a:moveTo>
                    <a:pt x="1001" y="0"/>
                  </a:moveTo>
                  <a:cubicBezTo>
                    <a:pt x="467" y="0"/>
                    <a:pt x="0" y="467"/>
                    <a:pt x="0" y="1034"/>
                  </a:cubicBezTo>
                  <a:lnTo>
                    <a:pt x="0" y="13743"/>
                  </a:lnTo>
                  <a:cubicBezTo>
                    <a:pt x="0" y="14310"/>
                    <a:pt x="467" y="14777"/>
                    <a:pt x="1001" y="14777"/>
                  </a:cubicBezTo>
                  <a:lnTo>
                    <a:pt x="13710" y="14777"/>
                  </a:lnTo>
                  <a:cubicBezTo>
                    <a:pt x="14244" y="14777"/>
                    <a:pt x="14711" y="14310"/>
                    <a:pt x="14711" y="13743"/>
                  </a:cubicBezTo>
                  <a:lnTo>
                    <a:pt x="14711" y="1034"/>
                  </a:lnTo>
                  <a:cubicBezTo>
                    <a:pt x="14711" y="467"/>
                    <a:pt x="14244" y="0"/>
                    <a:pt x="1371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363" name="Google Shape;363;p14"/>
            <p:cNvSpPr/>
            <p:nvPr/>
          </p:nvSpPr>
          <p:spPr>
            <a:xfrm>
              <a:off x="8494913" y="1093590"/>
              <a:ext cx="391949" cy="497074"/>
            </a:xfrm>
            <a:custGeom>
              <a:avLst/>
              <a:gdLst/>
              <a:ahLst/>
              <a:cxnLst/>
              <a:rect l="l" t="t" r="r" b="b"/>
              <a:pathLst>
                <a:path w="9075" h="11509" extrusionOk="0">
                  <a:moveTo>
                    <a:pt x="6039" y="768"/>
                  </a:moveTo>
                  <a:lnTo>
                    <a:pt x="6039" y="1535"/>
                  </a:lnTo>
                  <a:lnTo>
                    <a:pt x="2970" y="1535"/>
                  </a:lnTo>
                  <a:lnTo>
                    <a:pt x="2970" y="768"/>
                  </a:lnTo>
                  <a:close/>
                  <a:moveTo>
                    <a:pt x="8307" y="2302"/>
                  </a:moveTo>
                  <a:lnTo>
                    <a:pt x="8307" y="6906"/>
                  </a:lnTo>
                  <a:lnTo>
                    <a:pt x="668" y="6906"/>
                  </a:lnTo>
                  <a:lnTo>
                    <a:pt x="668" y="2302"/>
                  </a:lnTo>
                  <a:close/>
                  <a:moveTo>
                    <a:pt x="1402" y="7673"/>
                  </a:moveTo>
                  <a:cubicBezTo>
                    <a:pt x="1502" y="7673"/>
                    <a:pt x="1635" y="7673"/>
                    <a:pt x="1736" y="7740"/>
                  </a:cubicBezTo>
                  <a:cubicBezTo>
                    <a:pt x="1969" y="7806"/>
                    <a:pt x="2169" y="8006"/>
                    <a:pt x="2236" y="8240"/>
                  </a:cubicBezTo>
                  <a:lnTo>
                    <a:pt x="2236" y="8307"/>
                  </a:lnTo>
                  <a:cubicBezTo>
                    <a:pt x="2236" y="8407"/>
                    <a:pt x="2236" y="8507"/>
                    <a:pt x="2236" y="8607"/>
                  </a:cubicBezTo>
                  <a:lnTo>
                    <a:pt x="2203" y="8640"/>
                  </a:lnTo>
                  <a:cubicBezTo>
                    <a:pt x="2136" y="8874"/>
                    <a:pt x="2002" y="9040"/>
                    <a:pt x="1769" y="9141"/>
                  </a:cubicBezTo>
                  <a:cubicBezTo>
                    <a:pt x="1669" y="9174"/>
                    <a:pt x="1569" y="9191"/>
                    <a:pt x="1469" y="9191"/>
                  </a:cubicBezTo>
                  <a:cubicBezTo>
                    <a:pt x="1369" y="9191"/>
                    <a:pt x="1269" y="9174"/>
                    <a:pt x="1168" y="9141"/>
                  </a:cubicBezTo>
                  <a:cubicBezTo>
                    <a:pt x="935" y="9040"/>
                    <a:pt x="768" y="8874"/>
                    <a:pt x="701" y="8640"/>
                  </a:cubicBezTo>
                  <a:cubicBezTo>
                    <a:pt x="701" y="8607"/>
                    <a:pt x="701" y="8540"/>
                    <a:pt x="701" y="8507"/>
                  </a:cubicBezTo>
                  <a:cubicBezTo>
                    <a:pt x="668" y="8440"/>
                    <a:pt x="668" y="8373"/>
                    <a:pt x="701" y="8307"/>
                  </a:cubicBezTo>
                  <a:lnTo>
                    <a:pt x="701" y="8240"/>
                  </a:lnTo>
                  <a:cubicBezTo>
                    <a:pt x="735" y="8040"/>
                    <a:pt x="868" y="7873"/>
                    <a:pt x="1068" y="7773"/>
                  </a:cubicBezTo>
                  <a:cubicBezTo>
                    <a:pt x="1168" y="7706"/>
                    <a:pt x="1269" y="7673"/>
                    <a:pt x="1402" y="7673"/>
                  </a:cubicBezTo>
                  <a:close/>
                  <a:moveTo>
                    <a:pt x="7573" y="7673"/>
                  </a:moveTo>
                  <a:cubicBezTo>
                    <a:pt x="7673" y="7673"/>
                    <a:pt x="7773" y="7673"/>
                    <a:pt x="7873" y="7706"/>
                  </a:cubicBezTo>
                  <a:cubicBezTo>
                    <a:pt x="8107" y="7806"/>
                    <a:pt x="8274" y="8006"/>
                    <a:pt x="8340" y="8240"/>
                  </a:cubicBezTo>
                  <a:lnTo>
                    <a:pt x="8340" y="8307"/>
                  </a:lnTo>
                  <a:cubicBezTo>
                    <a:pt x="8340" y="8373"/>
                    <a:pt x="8340" y="8440"/>
                    <a:pt x="8340" y="8507"/>
                  </a:cubicBezTo>
                  <a:cubicBezTo>
                    <a:pt x="8307" y="8573"/>
                    <a:pt x="8307" y="8607"/>
                    <a:pt x="8307" y="8640"/>
                  </a:cubicBezTo>
                  <a:cubicBezTo>
                    <a:pt x="8240" y="8840"/>
                    <a:pt x="8107" y="9040"/>
                    <a:pt x="7907" y="9141"/>
                  </a:cubicBezTo>
                  <a:cubicBezTo>
                    <a:pt x="7809" y="9180"/>
                    <a:pt x="7700" y="9196"/>
                    <a:pt x="7586" y="9196"/>
                  </a:cubicBezTo>
                  <a:cubicBezTo>
                    <a:pt x="7505" y="9196"/>
                    <a:pt x="7422" y="9188"/>
                    <a:pt x="7340" y="9174"/>
                  </a:cubicBezTo>
                  <a:lnTo>
                    <a:pt x="7273" y="9141"/>
                  </a:lnTo>
                  <a:cubicBezTo>
                    <a:pt x="7139" y="9074"/>
                    <a:pt x="7039" y="9007"/>
                    <a:pt x="6973" y="8907"/>
                  </a:cubicBezTo>
                  <a:cubicBezTo>
                    <a:pt x="6906" y="8807"/>
                    <a:pt x="6839" y="8674"/>
                    <a:pt x="6806" y="8573"/>
                  </a:cubicBezTo>
                  <a:cubicBezTo>
                    <a:pt x="6806" y="8473"/>
                    <a:pt x="6806" y="8373"/>
                    <a:pt x="6806" y="8307"/>
                  </a:cubicBezTo>
                  <a:lnTo>
                    <a:pt x="6806" y="8240"/>
                  </a:lnTo>
                  <a:cubicBezTo>
                    <a:pt x="6873" y="8040"/>
                    <a:pt x="7006" y="7873"/>
                    <a:pt x="7173" y="7773"/>
                  </a:cubicBezTo>
                  <a:cubicBezTo>
                    <a:pt x="7306" y="7706"/>
                    <a:pt x="7440" y="7673"/>
                    <a:pt x="7573" y="7673"/>
                  </a:cubicBezTo>
                  <a:close/>
                  <a:moveTo>
                    <a:pt x="2203" y="1"/>
                  </a:moveTo>
                  <a:cubicBezTo>
                    <a:pt x="2002" y="1"/>
                    <a:pt x="1769" y="34"/>
                    <a:pt x="1569" y="101"/>
                  </a:cubicBezTo>
                  <a:lnTo>
                    <a:pt x="1602" y="101"/>
                  </a:lnTo>
                  <a:cubicBezTo>
                    <a:pt x="1535" y="134"/>
                    <a:pt x="1435" y="167"/>
                    <a:pt x="1335" y="201"/>
                  </a:cubicBezTo>
                  <a:cubicBezTo>
                    <a:pt x="1302" y="234"/>
                    <a:pt x="1235" y="268"/>
                    <a:pt x="1168" y="301"/>
                  </a:cubicBezTo>
                  <a:cubicBezTo>
                    <a:pt x="1102" y="368"/>
                    <a:pt x="1035" y="368"/>
                    <a:pt x="968" y="434"/>
                  </a:cubicBezTo>
                  <a:cubicBezTo>
                    <a:pt x="735" y="601"/>
                    <a:pt x="535" y="835"/>
                    <a:pt x="368" y="1068"/>
                  </a:cubicBezTo>
                  <a:cubicBezTo>
                    <a:pt x="301" y="1168"/>
                    <a:pt x="268" y="1268"/>
                    <a:pt x="201" y="1368"/>
                  </a:cubicBezTo>
                  <a:cubicBezTo>
                    <a:pt x="168" y="1435"/>
                    <a:pt x="168" y="1502"/>
                    <a:pt x="134" y="1568"/>
                  </a:cubicBezTo>
                  <a:cubicBezTo>
                    <a:pt x="68" y="1735"/>
                    <a:pt x="34" y="1935"/>
                    <a:pt x="1" y="2102"/>
                  </a:cubicBezTo>
                  <a:lnTo>
                    <a:pt x="1" y="3136"/>
                  </a:lnTo>
                  <a:lnTo>
                    <a:pt x="1" y="9174"/>
                  </a:lnTo>
                  <a:cubicBezTo>
                    <a:pt x="1" y="9241"/>
                    <a:pt x="1" y="9307"/>
                    <a:pt x="1" y="9374"/>
                  </a:cubicBezTo>
                  <a:lnTo>
                    <a:pt x="1" y="9441"/>
                  </a:lnTo>
                  <a:cubicBezTo>
                    <a:pt x="34" y="9507"/>
                    <a:pt x="68" y="9541"/>
                    <a:pt x="101" y="9608"/>
                  </a:cubicBezTo>
                  <a:cubicBezTo>
                    <a:pt x="168" y="9741"/>
                    <a:pt x="301" y="9841"/>
                    <a:pt x="435" y="9908"/>
                  </a:cubicBezTo>
                  <a:cubicBezTo>
                    <a:pt x="535" y="9941"/>
                    <a:pt x="635" y="9974"/>
                    <a:pt x="735" y="9974"/>
                  </a:cubicBezTo>
                  <a:lnTo>
                    <a:pt x="735" y="10775"/>
                  </a:lnTo>
                  <a:cubicBezTo>
                    <a:pt x="735" y="10808"/>
                    <a:pt x="735" y="10842"/>
                    <a:pt x="735" y="10875"/>
                  </a:cubicBezTo>
                  <a:lnTo>
                    <a:pt x="735" y="10942"/>
                  </a:lnTo>
                  <a:cubicBezTo>
                    <a:pt x="768" y="11009"/>
                    <a:pt x="802" y="11075"/>
                    <a:pt x="802" y="11142"/>
                  </a:cubicBezTo>
                  <a:cubicBezTo>
                    <a:pt x="935" y="11342"/>
                    <a:pt x="1168" y="11476"/>
                    <a:pt x="1402" y="11509"/>
                  </a:cubicBezTo>
                  <a:lnTo>
                    <a:pt x="2069" y="11509"/>
                  </a:lnTo>
                  <a:cubicBezTo>
                    <a:pt x="2236" y="11509"/>
                    <a:pt x="2403" y="11476"/>
                    <a:pt x="2536" y="11442"/>
                  </a:cubicBezTo>
                  <a:cubicBezTo>
                    <a:pt x="2636" y="11409"/>
                    <a:pt x="2703" y="11342"/>
                    <a:pt x="2770" y="11275"/>
                  </a:cubicBezTo>
                  <a:cubicBezTo>
                    <a:pt x="2870" y="11175"/>
                    <a:pt x="2936" y="11075"/>
                    <a:pt x="2970" y="10942"/>
                  </a:cubicBezTo>
                  <a:cubicBezTo>
                    <a:pt x="2970" y="10908"/>
                    <a:pt x="2970" y="10875"/>
                    <a:pt x="2970" y="10842"/>
                  </a:cubicBezTo>
                  <a:lnTo>
                    <a:pt x="2970" y="9974"/>
                  </a:lnTo>
                  <a:lnTo>
                    <a:pt x="6039" y="9974"/>
                  </a:lnTo>
                  <a:lnTo>
                    <a:pt x="6039" y="10708"/>
                  </a:lnTo>
                  <a:cubicBezTo>
                    <a:pt x="6039" y="10775"/>
                    <a:pt x="6072" y="10842"/>
                    <a:pt x="6072" y="10908"/>
                  </a:cubicBezTo>
                  <a:cubicBezTo>
                    <a:pt x="6072" y="10975"/>
                    <a:pt x="6105" y="11075"/>
                    <a:pt x="6139" y="11142"/>
                  </a:cubicBezTo>
                  <a:lnTo>
                    <a:pt x="6205" y="11175"/>
                  </a:lnTo>
                  <a:lnTo>
                    <a:pt x="6272" y="11275"/>
                  </a:lnTo>
                  <a:cubicBezTo>
                    <a:pt x="6372" y="11375"/>
                    <a:pt x="6539" y="11442"/>
                    <a:pt x="6672" y="11476"/>
                  </a:cubicBezTo>
                  <a:lnTo>
                    <a:pt x="7406" y="11476"/>
                  </a:lnTo>
                  <a:cubicBezTo>
                    <a:pt x="7451" y="11484"/>
                    <a:pt x="7496" y="11489"/>
                    <a:pt x="7540" y="11489"/>
                  </a:cubicBezTo>
                  <a:cubicBezTo>
                    <a:pt x="7662" y="11489"/>
                    <a:pt x="7785" y="11458"/>
                    <a:pt x="7907" y="11409"/>
                  </a:cubicBezTo>
                  <a:cubicBezTo>
                    <a:pt x="7973" y="11375"/>
                    <a:pt x="8040" y="11342"/>
                    <a:pt x="8073" y="11309"/>
                  </a:cubicBezTo>
                  <a:cubicBezTo>
                    <a:pt x="8240" y="11175"/>
                    <a:pt x="8307" y="10975"/>
                    <a:pt x="8340" y="10775"/>
                  </a:cubicBezTo>
                  <a:lnTo>
                    <a:pt x="8340" y="9941"/>
                  </a:lnTo>
                  <a:cubicBezTo>
                    <a:pt x="8607" y="9941"/>
                    <a:pt x="8841" y="9808"/>
                    <a:pt x="9007" y="9574"/>
                  </a:cubicBezTo>
                  <a:cubicBezTo>
                    <a:pt x="9041" y="9507"/>
                    <a:pt x="9041" y="9441"/>
                    <a:pt x="9074" y="9407"/>
                  </a:cubicBezTo>
                  <a:lnTo>
                    <a:pt x="9074" y="9341"/>
                  </a:lnTo>
                  <a:lnTo>
                    <a:pt x="9074" y="8607"/>
                  </a:lnTo>
                  <a:lnTo>
                    <a:pt x="9074" y="2302"/>
                  </a:lnTo>
                  <a:cubicBezTo>
                    <a:pt x="9074" y="2169"/>
                    <a:pt x="9074" y="2035"/>
                    <a:pt x="9041" y="1902"/>
                  </a:cubicBezTo>
                  <a:cubicBezTo>
                    <a:pt x="9007" y="1769"/>
                    <a:pt x="8974" y="1669"/>
                    <a:pt x="8941" y="1535"/>
                  </a:cubicBezTo>
                  <a:cubicBezTo>
                    <a:pt x="8907" y="1468"/>
                    <a:pt x="8907" y="1368"/>
                    <a:pt x="8841" y="1302"/>
                  </a:cubicBezTo>
                  <a:cubicBezTo>
                    <a:pt x="8807" y="1235"/>
                    <a:pt x="8774" y="1135"/>
                    <a:pt x="8707" y="1068"/>
                  </a:cubicBezTo>
                  <a:lnTo>
                    <a:pt x="8607" y="935"/>
                  </a:lnTo>
                  <a:cubicBezTo>
                    <a:pt x="8374" y="634"/>
                    <a:pt x="8073" y="401"/>
                    <a:pt x="7740" y="234"/>
                  </a:cubicBezTo>
                  <a:cubicBezTo>
                    <a:pt x="7640" y="167"/>
                    <a:pt x="7506" y="134"/>
                    <a:pt x="7406" y="101"/>
                  </a:cubicBezTo>
                  <a:cubicBezTo>
                    <a:pt x="7206" y="34"/>
                    <a:pt x="7006" y="1"/>
                    <a:pt x="6772"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364" name="Google Shape;364;p14"/>
            <p:cNvSpPr/>
            <p:nvPr/>
          </p:nvSpPr>
          <p:spPr>
            <a:xfrm>
              <a:off x="8424340" y="1226142"/>
              <a:ext cx="33170" cy="99467"/>
            </a:xfrm>
            <a:custGeom>
              <a:avLst/>
              <a:gdLst/>
              <a:ahLst/>
              <a:cxnLst/>
              <a:rect l="l" t="t" r="r" b="b"/>
              <a:pathLst>
                <a:path w="768" h="2303" extrusionOk="0">
                  <a:moveTo>
                    <a:pt x="367" y="1"/>
                  </a:moveTo>
                  <a:cubicBezTo>
                    <a:pt x="167" y="1"/>
                    <a:pt x="34" y="134"/>
                    <a:pt x="0" y="334"/>
                  </a:cubicBezTo>
                  <a:lnTo>
                    <a:pt x="34" y="267"/>
                  </a:lnTo>
                  <a:lnTo>
                    <a:pt x="34" y="1935"/>
                  </a:lnTo>
                  <a:cubicBezTo>
                    <a:pt x="34" y="2135"/>
                    <a:pt x="167" y="2269"/>
                    <a:pt x="367" y="2302"/>
                  </a:cubicBezTo>
                  <a:lnTo>
                    <a:pt x="768" y="2302"/>
                  </a:lnTo>
                  <a:lnTo>
                    <a:pt x="768"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365" name="Google Shape;365;p14"/>
            <p:cNvSpPr/>
            <p:nvPr/>
          </p:nvSpPr>
          <p:spPr>
            <a:xfrm>
              <a:off x="8919949" y="1226142"/>
              <a:ext cx="33170" cy="99467"/>
            </a:xfrm>
            <a:custGeom>
              <a:avLst/>
              <a:gdLst/>
              <a:ahLst/>
              <a:cxnLst/>
              <a:rect l="l" t="t" r="r" b="b"/>
              <a:pathLst>
                <a:path w="768" h="2303" extrusionOk="0">
                  <a:moveTo>
                    <a:pt x="0" y="1"/>
                  </a:moveTo>
                  <a:cubicBezTo>
                    <a:pt x="0" y="768"/>
                    <a:pt x="0" y="1535"/>
                    <a:pt x="0" y="2302"/>
                  </a:cubicBezTo>
                  <a:lnTo>
                    <a:pt x="367" y="2302"/>
                  </a:lnTo>
                  <a:cubicBezTo>
                    <a:pt x="467" y="2302"/>
                    <a:pt x="567" y="2269"/>
                    <a:pt x="634" y="2202"/>
                  </a:cubicBezTo>
                  <a:cubicBezTo>
                    <a:pt x="701" y="2135"/>
                    <a:pt x="768" y="2035"/>
                    <a:pt x="768" y="1935"/>
                  </a:cubicBezTo>
                  <a:lnTo>
                    <a:pt x="768" y="367"/>
                  </a:lnTo>
                  <a:cubicBezTo>
                    <a:pt x="768" y="167"/>
                    <a:pt x="601" y="1"/>
                    <a:pt x="40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grpSp>
      <p:sp>
        <p:nvSpPr>
          <p:cNvPr id="366" name="Google Shape;366;p14"/>
          <p:cNvSpPr txBox="1">
            <a:spLocks noGrp="1"/>
          </p:cNvSpPr>
          <p:nvPr>
            <p:ph type="title"/>
          </p:nvPr>
        </p:nvSpPr>
        <p:spPr>
          <a:xfrm>
            <a:off x="5049475" y="3651733"/>
            <a:ext cx="4585600" cy="709200"/>
          </a:xfrm>
          <a:prstGeom prst="rect">
            <a:avLst/>
          </a:prstGeom>
        </p:spPr>
        <p:txBody>
          <a:bodyPr spcFirstLastPara="1" wrap="square" lIns="91425" tIns="91425" rIns="91425" bIns="91425" anchor="ctr" anchorCtr="0">
            <a:normAutofit/>
          </a:bodyPr>
          <a:lstStyle>
            <a:lvl1pPr lvl="0" algn="r" rtl="0">
              <a:spcBef>
                <a:spcPts val="0"/>
              </a:spcBef>
              <a:spcAft>
                <a:spcPts val="0"/>
              </a:spcAft>
              <a:buSzPts val="1800"/>
              <a:buNone/>
              <a:defRPr sz="2000">
                <a:solidFill>
                  <a:srgbClr val="FFFFFF"/>
                </a:solidFill>
              </a:defRPr>
            </a:lvl1pPr>
            <a:lvl2pPr lvl="1" algn="ctr" rtl="0">
              <a:spcBef>
                <a:spcPts val="0"/>
              </a:spcBef>
              <a:spcAft>
                <a:spcPts val="0"/>
              </a:spcAft>
              <a:buClr>
                <a:schemeClr val="accent6"/>
              </a:buClr>
              <a:buSzPts val="1800"/>
              <a:buNone/>
              <a:defRPr sz="1800">
                <a:solidFill>
                  <a:schemeClr val="accent6"/>
                </a:solidFill>
              </a:defRPr>
            </a:lvl2pPr>
            <a:lvl3pPr lvl="2" algn="ctr" rtl="0">
              <a:spcBef>
                <a:spcPts val="0"/>
              </a:spcBef>
              <a:spcAft>
                <a:spcPts val="0"/>
              </a:spcAft>
              <a:buClr>
                <a:schemeClr val="accent6"/>
              </a:buClr>
              <a:buSzPts val="1800"/>
              <a:buNone/>
              <a:defRPr sz="1800">
                <a:solidFill>
                  <a:schemeClr val="accent6"/>
                </a:solidFill>
              </a:defRPr>
            </a:lvl3pPr>
            <a:lvl4pPr lvl="3" algn="ctr" rtl="0">
              <a:spcBef>
                <a:spcPts val="0"/>
              </a:spcBef>
              <a:spcAft>
                <a:spcPts val="0"/>
              </a:spcAft>
              <a:buClr>
                <a:schemeClr val="accent6"/>
              </a:buClr>
              <a:buSzPts val="1800"/>
              <a:buNone/>
              <a:defRPr sz="1800">
                <a:solidFill>
                  <a:schemeClr val="accent6"/>
                </a:solidFill>
              </a:defRPr>
            </a:lvl4pPr>
            <a:lvl5pPr lvl="4" algn="ctr" rtl="0">
              <a:spcBef>
                <a:spcPts val="0"/>
              </a:spcBef>
              <a:spcAft>
                <a:spcPts val="0"/>
              </a:spcAft>
              <a:buClr>
                <a:schemeClr val="accent6"/>
              </a:buClr>
              <a:buSzPts val="1800"/>
              <a:buNone/>
              <a:defRPr sz="1800">
                <a:solidFill>
                  <a:schemeClr val="accent6"/>
                </a:solidFill>
              </a:defRPr>
            </a:lvl5pPr>
            <a:lvl6pPr lvl="5" algn="ctr" rtl="0">
              <a:spcBef>
                <a:spcPts val="0"/>
              </a:spcBef>
              <a:spcAft>
                <a:spcPts val="0"/>
              </a:spcAft>
              <a:buClr>
                <a:schemeClr val="accent6"/>
              </a:buClr>
              <a:buSzPts val="1800"/>
              <a:buNone/>
              <a:defRPr sz="1800">
                <a:solidFill>
                  <a:schemeClr val="accent6"/>
                </a:solidFill>
              </a:defRPr>
            </a:lvl6pPr>
            <a:lvl7pPr lvl="6" algn="ctr" rtl="0">
              <a:spcBef>
                <a:spcPts val="0"/>
              </a:spcBef>
              <a:spcAft>
                <a:spcPts val="0"/>
              </a:spcAft>
              <a:buClr>
                <a:schemeClr val="accent6"/>
              </a:buClr>
              <a:buSzPts val="1800"/>
              <a:buNone/>
              <a:defRPr sz="1800">
                <a:solidFill>
                  <a:schemeClr val="accent6"/>
                </a:solidFill>
              </a:defRPr>
            </a:lvl7pPr>
            <a:lvl8pPr lvl="7" algn="ctr" rtl="0">
              <a:spcBef>
                <a:spcPts val="0"/>
              </a:spcBef>
              <a:spcAft>
                <a:spcPts val="0"/>
              </a:spcAft>
              <a:buClr>
                <a:schemeClr val="accent6"/>
              </a:buClr>
              <a:buSzPts val="1800"/>
              <a:buNone/>
              <a:defRPr sz="1800">
                <a:solidFill>
                  <a:schemeClr val="accent6"/>
                </a:solidFill>
              </a:defRPr>
            </a:lvl8pPr>
            <a:lvl9pPr lvl="8" algn="ctr" rtl="0">
              <a:spcBef>
                <a:spcPts val="0"/>
              </a:spcBef>
              <a:spcAft>
                <a:spcPts val="0"/>
              </a:spcAft>
              <a:buClr>
                <a:schemeClr val="accent6"/>
              </a:buClr>
              <a:buSzPts val="1800"/>
              <a:buNone/>
              <a:defRPr sz="1800">
                <a:solidFill>
                  <a:schemeClr val="accent6"/>
                </a:solidFill>
              </a:defRPr>
            </a:lvl9pPr>
          </a:lstStyle>
          <a:p>
            <a:endParaRPr/>
          </a:p>
        </p:txBody>
      </p:sp>
      <p:sp>
        <p:nvSpPr>
          <p:cNvPr id="367" name="Google Shape;367;p14"/>
          <p:cNvSpPr txBox="1">
            <a:spLocks noGrp="1"/>
          </p:cNvSpPr>
          <p:nvPr>
            <p:ph type="subTitle" idx="1"/>
          </p:nvPr>
        </p:nvSpPr>
        <p:spPr>
          <a:xfrm>
            <a:off x="4885075" y="1418933"/>
            <a:ext cx="4750000" cy="22268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3000"/>
              <a:buNone/>
              <a:defRPr sz="2200">
                <a:solidFill>
                  <a:srgbClr val="FFFFFF"/>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465612982"/>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368"/>
        <p:cNvGrpSpPr/>
        <p:nvPr/>
      </p:nvGrpSpPr>
      <p:grpSpPr>
        <a:xfrm>
          <a:off x="0" y="0"/>
          <a:ext cx="0" cy="0"/>
          <a:chOff x="0" y="0"/>
          <a:chExt cx="0" cy="0"/>
        </a:xfrm>
      </p:grpSpPr>
      <p:sp>
        <p:nvSpPr>
          <p:cNvPr id="369" name="Google Shape;369;p15"/>
          <p:cNvSpPr txBox="1">
            <a:spLocks noGrp="1"/>
          </p:cNvSpPr>
          <p:nvPr>
            <p:ph type="title"/>
          </p:nvPr>
        </p:nvSpPr>
        <p:spPr>
          <a:xfrm>
            <a:off x="4751200" y="4522317"/>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lt1"/>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70" name="Google Shape;370;p15"/>
          <p:cNvSpPr txBox="1">
            <a:spLocks noGrp="1"/>
          </p:cNvSpPr>
          <p:nvPr>
            <p:ph type="subTitle" idx="1"/>
          </p:nvPr>
        </p:nvSpPr>
        <p:spPr>
          <a:xfrm>
            <a:off x="4681400" y="5108000"/>
            <a:ext cx="2829200" cy="929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6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371" name="Google Shape;371;p15"/>
          <p:cNvSpPr txBox="1">
            <a:spLocks noGrp="1"/>
          </p:cNvSpPr>
          <p:nvPr>
            <p:ph type="title" idx="2" hasCustomPrompt="1"/>
          </p:nvPr>
        </p:nvSpPr>
        <p:spPr>
          <a:xfrm>
            <a:off x="5251600" y="2478800"/>
            <a:ext cx="1688800" cy="9668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2"/>
              </a:buClr>
              <a:buSzPts val="3000"/>
              <a:buNone/>
              <a:defRPr sz="3500" b="1"/>
            </a:lvl1pPr>
            <a:lvl2pPr lvl="1" algn="ctr" rtl="0">
              <a:spcBef>
                <a:spcPts val="0"/>
              </a:spcBef>
              <a:spcAft>
                <a:spcPts val="0"/>
              </a:spcAft>
              <a:buClr>
                <a:schemeClr val="accent2"/>
              </a:buClr>
              <a:buSzPts val="3000"/>
              <a:buFont typeface="Euphoria Script"/>
              <a:buNone/>
              <a:defRPr sz="3000" b="1">
                <a:solidFill>
                  <a:schemeClr val="accent2"/>
                </a:solidFill>
                <a:latin typeface="Euphoria Script"/>
                <a:ea typeface="Euphoria Script"/>
                <a:cs typeface="Euphoria Script"/>
                <a:sym typeface="Euphoria Script"/>
              </a:defRPr>
            </a:lvl2pPr>
            <a:lvl3pPr lvl="2" algn="ctr" rtl="0">
              <a:spcBef>
                <a:spcPts val="0"/>
              </a:spcBef>
              <a:spcAft>
                <a:spcPts val="0"/>
              </a:spcAft>
              <a:buClr>
                <a:schemeClr val="accent2"/>
              </a:buClr>
              <a:buSzPts val="3000"/>
              <a:buFont typeface="Euphoria Script"/>
              <a:buNone/>
              <a:defRPr sz="3000" b="1">
                <a:solidFill>
                  <a:schemeClr val="accent2"/>
                </a:solidFill>
                <a:latin typeface="Euphoria Script"/>
                <a:ea typeface="Euphoria Script"/>
                <a:cs typeface="Euphoria Script"/>
                <a:sym typeface="Euphoria Script"/>
              </a:defRPr>
            </a:lvl3pPr>
            <a:lvl4pPr lvl="3" algn="ctr" rtl="0">
              <a:spcBef>
                <a:spcPts val="0"/>
              </a:spcBef>
              <a:spcAft>
                <a:spcPts val="0"/>
              </a:spcAft>
              <a:buClr>
                <a:schemeClr val="accent2"/>
              </a:buClr>
              <a:buSzPts val="3000"/>
              <a:buFont typeface="Euphoria Script"/>
              <a:buNone/>
              <a:defRPr sz="3000" b="1">
                <a:solidFill>
                  <a:schemeClr val="accent2"/>
                </a:solidFill>
                <a:latin typeface="Euphoria Script"/>
                <a:ea typeface="Euphoria Script"/>
                <a:cs typeface="Euphoria Script"/>
                <a:sym typeface="Euphoria Script"/>
              </a:defRPr>
            </a:lvl4pPr>
            <a:lvl5pPr lvl="4" algn="ctr" rtl="0">
              <a:spcBef>
                <a:spcPts val="0"/>
              </a:spcBef>
              <a:spcAft>
                <a:spcPts val="0"/>
              </a:spcAft>
              <a:buClr>
                <a:schemeClr val="accent2"/>
              </a:buClr>
              <a:buSzPts val="3000"/>
              <a:buFont typeface="Euphoria Script"/>
              <a:buNone/>
              <a:defRPr sz="3000" b="1">
                <a:solidFill>
                  <a:schemeClr val="accent2"/>
                </a:solidFill>
                <a:latin typeface="Euphoria Script"/>
                <a:ea typeface="Euphoria Script"/>
                <a:cs typeface="Euphoria Script"/>
                <a:sym typeface="Euphoria Script"/>
              </a:defRPr>
            </a:lvl5pPr>
            <a:lvl6pPr lvl="5" algn="ctr" rtl="0">
              <a:spcBef>
                <a:spcPts val="0"/>
              </a:spcBef>
              <a:spcAft>
                <a:spcPts val="0"/>
              </a:spcAft>
              <a:buClr>
                <a:schemeClr val="accent2"/>
              </a:buClr>
              <a:buSzPts val="3000"/>
              <a:buFont typeface="Euphoria Script"/>
              <a:buNone/>
              <a:defRPr sz="3000" b="1">
                <a:solidFill>
                  <a:schemeClr val="accent2"/>
                </a:solidFill>
                <a:latin typeface="Euphoria Script"/>
                <a:ea typeface="Euphoria Script"/>
                <a:cs typeface="Euphoria Script"/>
                <a:sym typeface="Euphoria Script"/>
              </a:defRPr>
            </a:lvl6pPr>
            <a:lvl7pPr lvl="6" algn="ctr" rtl="0">
              <a:spcBef>
                <a:spcPts val="0"/>
              </a:spcBef>
              <a:spcAft>
                <a:spcPts val="0"/>
              </a:spcAft>
              <a:buClr>
                <a:schemeClr val="accent2"/>
              </a:buClr>
              <a:buSzPts val="3000"/>
              <a:buFont typeface="Euphoria Script"/>
              <a:buNone/>
              <a:defRPr sz="3000" b="1">
                <a:solidFill>
                  <a:schemeClr val="accent2"/>
                </a:solidFill>
                <a:latin typeface="Euphoria Script"/>
                <a:ea typeface="Euphoria Script"/>
                <a:cs typeface="Euphoria Script"/>
                <a:sym typeface="Euphoria Script"/>
              </a:defRPr>
            </a:lvl7pPr>
            <a:lvl8pPr lvl="7" algn="ctr" rtl="0">
              <a:spcBef>
                <a:spcPts val="0"/>
              </a:spcBef>
              <a:spcAft>
                <a:spcPts val="0"/>
              </a:spcAft>
              <a:buClr>
                <a:schemeClr val="accent2"/>
              </a:buClr>
              <a:buSzPts val="3000"/>
              <a:buFont typeface="Euphoria Script"/>
              <a:buNone/>
              <a:defRPr sz="3000" b="1">
                <a:solidFill>
                  <a:schemeClr val="accent2"/>
                </a:solidFill>
                <a:latin typeface="Euphoria Script"/>
                <a:ea typeface="Euphoria Script"/>
                <a:cs typeface="Euphoria Script"/>
                <a:sym typeface="Euphoria Script"/>
              </a:defRPr>
            </a:lvl8pPr>
            <a:lvl9pPr lvl="8" algn="ctr" rtl="0">
              <a:spcBef>
                <a:spcPts val="0"/>
              </a:spcBef>
              <a:spcAft>
                <a:spcPts val="0"/>
              </a:spcAft>
              <a:buClr>
                <a:schemeClr val="accent2"/>
              </a:buClr>
              <a:buSzPts val="3000"/>
              <a:buFont typeface="Euphoria Script"/>
              <a:buNone/>
              <a:defRPr sz="3000" b="1">
                <a:solidFill>
                  <a:schemeClr val="accent2"/>
                </a:solidFill>
                <a:latin typeface="Euphoria Script"/>
                <a:ea typeface="Euphoria Script"/>
                <a:cs typeface="Euphoria Script"/>
                <a:sym typeface="Euphoria Script"/>
              </a:defRPr>
            </a:lvl9pPr>
          </a:lstStyle>
          <a:p>
            <a:r>
              <a:t>xx%</a:t>
            </a:r>
          </a:p>
        </p:txBody>
      </p:sp>
      <p:sp>
        <p:nvSpPr>
          <p:cNvPr id="372" name="Google Shape;372;p15"/>
          <p:cNvSpPr txBox="1">
            <a:spLocks noGrp="1"/>
          </p:cNvSpPr>
          <p:nvPr>
            <p:ph type="title" idx="3"/>
          </p:nvPr>
        </p:nvSpPr>
        <p:spPr>
          <a:xfrm>
            <a:off x="1370933" y="4522317"/>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accent4"/>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73" name="Google Shape;373;p15"/>
          <p:cNvSpPr txBox="1">
            <a:spLocks noGrp="1"/>
          </p:cNvSpPr>
          <p:nvPr>
            <p:ph type="subTitle" idx="4"/>
          </p:nvPr>
        </p:nvSpPr>
        <p:spPr>
          <a:xfrm>
            <a:off x="1301133" y="5108000"/>
            <a:ext cx="2829200" cy="929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6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374" name="Google Shape;374;p15"/>
          <p:cNvSpPr txBox="1">
            <a:spLocks noGrp="1"/>
          </p:cNvSpPr>
          <p:nvPr>
            <p:ph type="title" idx="5" hasCustomPrompt="1"/>
          </p:nvPr>
        </p:nvSpPr>
        <p:spPr>
          <a:xfrm>
            <a:off x="1871333" y="2478800"/>
            <a:ext cx="1688800" cy="9668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2"/>
              </a:buClr>
              <a:buSzPts val="3000"/>
              <a:buNone/>
              <a:defRPr sz="3500" b="1"/>
            </a:lvl1pPr>
            <a:lvl2pPr lvl="1" algn="ctr" rtl="0">
              <a:spcBef>
                <a:spcPts val="0"/>
              </a:spcBef>
              <a:spcAft>
                <a:spcPts val="0"/>
              </a:spcAft>
              <a:buClr>
                <a:schemeClr val="accent2"/>
              </a:buClr>
              <a:buSzPts val="3000"/>
              <a:buFont typeface="Euphoria Script"/>
              <a:buNone/>
              <a:defRPr sz="3000" b="1">
                <a:solidFill>
                  <a:schemeClr val="accent2"/>
                </a:solidFill>
                <a:latin typeface="Euphoria Script"/>
                <a:ea typeface="Euphoria Script"/>
                <a:cs typeface="Euphoria Script"/>
                <a:sym typeface="Euphoria Script"/>
              </a:defRPr>
            </a:lvl2pPr>
            <a:lvl3pPr lvl="2" algn="ctr" rtl="0">
              <a:spcBef>
                <a:spcPts val="0"/>
              </a:spcBef>
              <a:spcAft>
                <a:spcPts val="0"/>
              </a:spcAft>
              <a:buClr>
                <a:schemeClr val="accent2"/>
              </a:buClr>
              <a:buSzPts val="3000"/>
              <a:buFont typeface="Euphoria Script"/>
              <a:buNone/>
              <a:defRPr sz="3000" b="1">
                <a:solidFill>
                  <a:schemeClr val="accent2"/>
                </a:solidFill>
                <a:latin typeface="Euphoria Script"/>
                <a:ea typeface="Euphoria Script"/>
                <a:cs typeface="Euphoria Script"/>
                <a:sym typeface="Euphoria Script"/>
              </a:defRPr>
            </a:lvl3pPr>
            <a:lvl4pPr lvl="3" algn="ctr" rtl="0">
              <a:spcBef>
                <a:spcPts val="0"/>
              </a:spcBef>
              <a:spcAft>
                <a:spcPts val="0"/>
              </a:spcAft>
              <a:buClr>
                <a:schemeClr val="accent2"/>
              </a:buClr>
              <a:buSzPts val="3000"/>
              <a:buFont typeface="Euphoria Script"/>
              <a:buNone/>
              <a:defRPr sz="3000" b="1">
                <a:solidFill>
                  <a:schemeClr val="accent2"/>
                </a:solidFill>
                <a:latin typeface="Euphoria Script"/>
                <a:ea typeface="Euphoria Script"/>
                <a:cs typeface="Euphoria Script"/>
                <a:sym typeface="Euphoria Script"/>
              </a:defRPr>
            </a:lvl4pPr>
            <a:lvl5pPr lvl="4" algn="ctr" rtl="0">
              <a:spcBef>
                <a:spcPts val="0"/>
              </a:spcBef>
              <a:spcAft>
                <a:spcPts val="0"/>
              </a:spcAft>
              <a:buClr>
                <a:schemeClr val="accent2"/>
              </a:buClr>
              <a:buSzPts val="3000"/>
              <a:buFont typeface="Euphoria Script"/>
              <a:buNone/>
              <a:defRPr sz="3000" b="1">
                <a:solidFill>
                  <a:schemeClr val="accent2"/>
                </a:solidFill>
                <a:latin typeface="Euphoria Script"/>
                <a:ea typeface="Euphoria Script"/>
                <a:cs typeface="Euphoria Script"/>
                <a:sym typeface="Euphoria Script"/>
              </a:defRPr>
            </a:lvl5pPr>
            <a:lvl6pPr lvl="5" algn="ctr" rtl="0">
              <a:spcBef>
                <a:spcPts val="0"/>
              </a:spcBef>
              <a:spcAft>
                <a:spcPts val="0"/>
              </a:spcAft>
              <a:buClr>
                <a:schemeClr val="accent2"/>
              </a:buClr>
              <a:buSzPts val="3000"/>
              <a:buFont typeface="Euphoria Script"/>
              <a:buNone/>
              <a:defRPr sz="3000" b="1">
                <a:solidFill>
                  <a:schemeClr val="accent2"/>
                </a:solidFill>
                <a:latin typeface="Euphoria Script"/>
                <a:ea typeface="Euphoria Script"/>
                <a:cs typeface="Euphoria Script"/>
                <a:sym typeface="Euphoria Script"/>
              </a:defRPr>
            </a:lvl6pPr>
            <a:lvl7pPr lvl="6" algn="ctr" rtl="0">
              <a:spcBef>
                <a:spcPts val="0"/>
              </a:spcBef>
              <a:spcAft>
                <a:spcPts val="0"/>
              </a:spcAft>
              <a:buClr>
                <a:schemeClr val="accent2"/>
              </a:buClr>
              <a:buSzPts val="3000"/>
              <a:buFont typeface="Euphoria Script"/>
              <a:buNone/>
              <a:defRPr sz="3000" b="1">
                <a:solidFill>
                  <a:schemeClr val="accent2"/>
                </a:solidFill>
                <a:latin typeface="Euphoria Script"/>
                <a:ea typeface="Euphoria Script"/>
                <a:cs typeface="Euphoria Script"/>
                <a:sym typeface="Euphoria Script"/>
              </a:defRPr>
            </a:lvl7pPr>
            <a:lvl8pPr lvl="7" algn="ctr" rtl="0">
              <a:spcBef>
                <a:spcPts val="0"/>
              </a:spcBef>
              <a:spcAft>
                <a:spcPts val="0"/>
              </a:spcAft>
              <a:buClr>
                <a:schemeClr val="accent2"/>
              </a:buClr>
              <a:buSzPts val="3000"/>
              <a:buFont typeface="Euphoria Script"/>
              <a:buNone/>
              <a:defRPr sz="3000" b="1">
                <a:solidFill>
                  <a:schemeClr val="accent2"/>
                </a:solidFill>
                <a:latin typeface="Euphoria Script"/>
                <a:ea typeface="Euphoria Script"/>
                <a:cs typeface="Euphoria Script"/>
                <a:sym typeface="Euphoria Script"/>
              </a:defRPr>
            </a:lvl8pPr>
            <a:lvl9pPr lvl="8" algn="ctr" rtl="0">
              <a:spcBef>
                <a:spcPts val="0"/>
              </a:spcBef>
              <a:spcAft>
                <a:spcPts val="0"/>
              </a:spcAft>
              <a:buClr>
                <a:schemeClr val="accent2"/>
              </a:buClr>
              <a:buSzPts val="3000"/>
              <a:buFont typeface="Euphoria Script"/>
              <a:buNone/>
              <a:defRPr sz="3000" b="1">
                <a:solidFill>
                  <a:schemeClr val="accent2"/>
                </a:solidFill>
                <a:latin typeface="Euphoria Script"/>
                <a:ea typeface="Euphoria Script"/>
                <a:cs typeface="Euphoria Script"/>
                <a:sym typeface="Euphoria Script"/>
              </a:defRPr>
            </a:lvl9pPr>
          </a:lstStyle>
          <a:p>
            <a:r>
              <a:t>xx%</a:t>
            </a:r>
          </a:p>
        </p:txBody>
      </p:sp>
      <p:sp>
        <p:nvSpPr>
          <p:cNvPr id="375" name="Google Shape;375;p15"/>
          <p:cNvSpPr txBox="1">
            <a:spLocks noGrp="1"/>
          </p:cNvSpPr>
          <p:nvPr>
            <p:ph type="title" idx="6"/>
          </p:nvPr>
        </p:nvSpPr>
        <p:spPr>
          <a:xfrm>
            <a:off x="8131467" y="4522317"/>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accent3"/>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76" name="Google Shape;376;p15"/>
          <p:cNvSpPr txBox="1">
            <a:spLocks noGrp="1"/>
          </p:cNvSpPr>
          <p:nvPr>
            <p:ph type="subTitle" idx="7"/>
          </p:nvPr>
        </p:nvSpPr>
        <p:spPr>
          <a:xfrm>
            <a:off x="8061667" y="5108000"/>
            <a:ext cx="2829200" cy="929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6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377" name="Google Shape;377;p15"/>
          <p:cNvSpPr txBox="1">
            <a:spLocks noGrp="1"/>
          </p:cNvSpPr>
          <p:nvPr>
            <p:ph type="title" idx="8" hasCustomPrompt="1"/>
          </p:nvPr>
        </p:nvSpPr>
        <p:spPr>
          <a:xfrm>
            <a:off x="8631867" y="2478800"/>
            <a:ext cx="1688800" cy="9668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2"/>
              </a:buClr>
              <a:buSzPts val="3000"/>
              <a:buNone/>
              <a:defRPr sz="3500" b="1"/>
            </a:lvl1pPr>
            <a:lvl2pPr lvl="1" algn="ctr" rtl="0">
              <a:spcBef>
                <a:spcPts val="0"/>
              </a:spcBef>
              <a:spcAft>
                <a:spcPts val="0"/>
              </a:spcAft>
              <a:buClr>
                <a:schemeClr val="accent2"/>
              </a:buClr>
              <a:buSzPts val="3000"/>
              <a:buFont typeface="Euphoria Script"/>
              <a:buNone/>
              <a:defRPr sz="3000" b="1">
                <a:solidFill>
                  <a:schemeClr val="accent2"/>
                </a:solidFill>
                <a:latin typeface="Euphoria Script"/>
                <a:ea typeface="Euphoria Script"/>
                <a:cs typeface="Euphoria Script"/>
                <a:sym typeface="Euphoria Script"/>
              </a:defRPr>
            </a:lvl2pPr>
            <a:lvl3pPr lvl="2" algn="ctr" rtl="0">
              <a:spcBef>
                <a:spcPts val="0"/>
              </a:spcBef>
              <a:spcAft>
                <a:spcPts val="0"/>
              </a:spcAft>
              <a:buClr>
                <a:schemeClr val="accent2"/>
              </a:buClr>
              <a:buSzPts val="3000"/>
              <a:buFont typeface="Euphoria Script"/>
              <a:buNone/>
              <a:defRPr sz="3000" b="1">
                <a:solidFill>
                  <a:schemeClr val="accent2"/>
                </a:solidFill>
                <a:latin typeface="Euphoria Script"/>
                <a:ea typeface="Euphoria Script"/>
                <a:cs typeface="Euphoria Script"/>
                <a:sym typeface="Euphoria Script"/>
              </a:defRPr>
            </a:lvl3pPr>
            <a:lvl4pPr lvl="3" algn="ctr" rtl="0">
              <a:spcBef>
                <a:spcPts val="0"/>
              </a:spcBef>
              <a:spcAft>
                <a:spcPts val="0"/>
              </a:spcAft>
              <a:buClr>
                <a:schemeClr val="accent2"/>
              </a:buClr>
              <a:buSzPts val="3000"/>
              <a:buFont typeface="Euphoria Script"/>
              <a:buNone/>
              <a:defRPr sz="3000" b="1">
                <a:solidFill>
                  <a:schemeClr val="accent2"/>
                </a:solidFill>
                <a:latin typeface="Euphoria Script"/>
                <a:ea typeface="Euphoria Script"/>
                <a:cs typeface="Euphoria Script"/>
                <a:sym typeface="Euphoria Script"/>
              </a:defRPr>
            </a:lvl4pPr>
            <a:lvl5pPr lvl="4" algn="ctr" rtl="0">
              <a:spcBef>
                <a:spcPts val="0"/>
              </a:spcBef>
              <a:spcAft>
                <a:spcPts val="0"/>
              </a:spcAft>
              <a:buClr>
                <a:schemeClr val="accent2"/>
              </a:buClr>
              <a:buSzPts val="3000"/>
              <a:buFont typeface="Euphoria Script"/>
              <a:buNone/>
              <a:defRPr sz="3000" b="1">
                <a:solidFill>
                  <a:schemeClr val="accent2"/>
                </a:solidFill>
                <a:latin typeface="Euphoria Script"/>
                <a:ea typeface="Euphoria Script"/>
                <a:cs typeface="Euphoria Script"/>
                <a:sym typeface="Euphoria Script"/>
              </a:defRPr>
            </a:lvl5pPr>
            <a:lvl6pPr lvl="5" algn="ctr" rtl="0">
              <a:spcBef>
                <a:spcPts val="0"/>
              </a:spcBef>
              <a:spcAft>
                <a:spcPts val="0"/>
              </a:spcAft>
              <a:buClr>
                <a:schemeClr val="accent2"/>
              </a:buClr>
              <a:buSzPts val="3000"/>
              <a:buFont typeface="Euphoria Script"/>
              <a:buNone/>
              <a:defRPr sz="3000" b="1">
                <a:solidFill>
                  <a:schemeClr val="accent2"/>
                </a:solidFill>
                <a:latin typeface="Euphoria Script"/>
                <a:ea typeface="Euphoria Script"/>
                <a:cs typeface="Euphoria Script"/>
                <a:sym typeface="Euphoria Script"/>
              </a:defRPr>
            </a:lvl6pPr>
            <a:lvl7pPr lvl="6" algn="ctr" rtl="0">
              <a:spcBef>
                <a:spcPts val="0"/>
              </a:spcBef>
              <a:spcAft>
                <a:spcPts val="0"/>
              </a:spcAft>
              <a:buClr>
                <a:schemeClr val="accent2"/>
              </a:buClr>
              <a:buSzPts val="3000"/>
              <a:buFont typeface="Euphoria Script"/>
              <a:buNone/>
              <a:defRPr sz="3000" b="1">
                <a:solidFill>
                  <a:schemeClr val="accent2"/>
                </a:solidFill>
                <a:latin typeface="Euphoria Script"/>
                <a:ea typeface="Euphoria Script"/>
                <a:cs typeface="Euphoria Script"/>
                <a:sym typeface="Euphoria Script"/>
              </a:defRPr>
            </a:lvl7pPr>
            <a:lvl8pPr lvl="7" algn="ctr" rtl="0">
              <a:spcBef>
                <a:spcPts val="0"/>
              </a:spcBef>
              <a:spcAft>
                <a:spcPts val="0"/>
              </a:spcAft>
              <a:buClr>
                <a:schemeClr val="accent2"/>
              </a:buClr>
              <a:buSzPts val="3000"/>
              <a:buFont typeface="Euphoria Script"/>
              <a:buNone/>
              <a:defRPr sz="3000" b="1">
                <a:solidFill>
                  <a:schemeClr val="accent2"/>
                </a:solidFill>
                <a:latin typeface="Euphoria Script"/>
                <a:ea typeface="Euphoria Script"/>
                <a:cs typeface="Euphoria Script"/>
                <a:sym typeface="Euphoria Script"/>
              </a:defRPr>
            </a:lvl8pPr>
            <a:lvl9pPr lvl="8" algn="ctr" rtl="0">
              <a:spcBef>
                <a:spcPts val="0"/>
              </a:spcBef>
              <a:spcAft>
                <a:spcPts val="0"/>
              </a:spcAft>
              <a:buClr>
                <a:schemeClr val="accent2"/>
              </a:buClr>
              <a:buSzPts val="3000"/>
              <a:buFont typeface="Euphoria Script"/>
              <a:buNone/>
              <a:defRPr sz="3000" b="1">
                <a:solidFill>
                  <a:schemeClr val="accent2"/>
                </a:solidFill>
                <a:latin typeface="Euphoria Script"/>
                <a:ea typeface="Euphoria Script"/>
                <a:cs typeface="Euphoria Script"/>
                <a:sym typeface="Euphoria Script"/>
              </a:defRPr>
            </a:lvl9pPr>
          </a:lstStyle>
          <a:p>
            <a:r>
              <a:t>xx%</a:t>
            </a:r>
          </a:p>
        </p:txBody>
      </p:sp>
      <p:sp>
        <p:nvSpPr>
          <p:cNvPr id="378" name="Google Shape;378;p15"/>
          <p:cNvSpPr txBox="1">
            <a:spLocks noGrp="1"/>
          </p:cNvSpPr>
          <p:nvPr>
            <p:ph type="title" idx="9"/>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3800">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379" name="Google Shape;379;p15"/>
          <p:cNvGrpSpPr/>
          <p:nvPr/>
        </p:nvGrpSpPr>
        <p:grpSpPr>
          <a:xfrm>
            <a:off x="-502540" y="-591681"/>
            <a:ext cx="14183895" cy="2633004"/>
            <a:chOff x="-376905" y="-824761"/>
            <a:chExt cx="10637921" cy="1974753"/>
          </a:xfrm>
        </p:grpSpPr>
        <p:sp>
          <p:nvSpPr>
            <p:cNvPr id="380" name="Google Shape;380;p15"/>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381" name="Google Shape;381;p15"/>
            <p:cNvSpPr/>
            <p:nvPr/>
          </p:nvSpPr>
          <p:spPr>
            <a:xfrm>
              <a:off x="7619796" y="-50265"/>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382" name="Google Shape;382;p15"/>
            <p:cNvSpPr/>
            <p:nvPr/>
          </p:nvSpPr>
          <p:spPr>
            <a:xfrm>
              <a:off x="589079" y="-824761"/>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383" name="Google Shape;383;p15"/>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grpSp>
    </p:spTree>
    <p:extLst>
      <p:ext uri="{BB962C8B-B14F-4D97-AF65-F5344CB8AC3E}">
        <p14:creationId xmlns:p14="http://schemas.microsoft.com/office/powerpoint/2010/main" val="1699761699"/>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384"/>
        <p:cNvGrpSpPr/>
        <p:nvPr/>
      </p:nvGrpSpPr>
      <p:grpSpPr>
        <a:xfrm>
          <a:off x="0" y="0"/>
          <a:ext cx="0" cy="0"/>
          <a:chOff x="0" y="0"/>
          <a:chExt cx="0" cy="0"/>
        </a:xfrm>
      </p:grpSpPr>
      <p:grpSp>
        <p:nvGrpSpPr>
          <p:cNvPr id="385" name="Google Shape;385;p16"/>
          <p:cNvGrpSpPr/>
          <p:nvPr/>
        </p:nvGrpSpPr>
        <p:grpSpPr>
          <a:xfrm>
            <a:off x="-1269267" y="-591681"/>
            <a:ext cx="14950621" cy="7982201"/>
            <a:chOff x="-951950" y="-824761"/>
            <a:chExt cx="11212966" cy="5986651"/>
          </a:xfrm>
        </p:grpSpPr>
        <p:sp>
          <p:nvSpPr>
            <p:cNvPr id="386" name="Google Shape;386;p16"/>
            <p:cNvSpPr/>
            <p:nvPr/>
          </p:nvSpPr>
          <p:spPr>
            <a:xfrm>
              <a:off x="-179259" y="4165417"/>
              <a:ext cx="9944790" cy="825695"/>
            </a:xfrm>
            <a:custGeom>
              <a:avLst/>
              <a:gdLst/>
              <a:ahLst/>
              <a:cxnLst/>
              <a:rect l="l" t="t" r="r" b="b"/>
              <a:pathLst>
                <a:path w="209001" h="17352" extrusionOk="0">
                  <a:moveTo>
                    <a:pt x="0" y="0"/>
                  </a:moveTo>
                  <a:lnTo>
                    <a:pt x="0" y="17352"/>
                  </a:lnTo>
                  <a:lnTo>
                    <a:pt x="209000" y="17352"/>
                  </a:lnTo>
                  <a:lnTo>
                    <a:pt x="209000"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387" name="Google Shape;387;p16"/>
            <p:cNvSpPr/>
            <p:nvPr/>
          </p:nvSpPr>
          <p:spPr>
            <a:xfrm>
              <a:off x="-179250" y="4444489"/>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388" name="Google Shape;388;p16"/>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389" name="Google Shape;389;p16"/>
            <p:cNvSpPr/>
            <p:nvPr/>
          </p:nvSpPr>
          <p:spPr>
            <a:xfrm>
              <a:off x="6924471" y="920560"/>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390" name="Google Shape;390;p16"/>
            <p:cNvSpPr/>
            <p:nvPr/>
          </p:nvSpPr>
          <p:spPr>
            <a:xfrm>
              <a:off x="589079" y="-824761"/>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391" name="Google Shape;391;p16"/>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392" name="Google Shape;392;p16"/>
            <p:cNvSpPr/>
            <p:nvPr/>
          </p:nvSpPr>
          <p:spPr>
            <a:xfrm>
              <a:off x="-951950" y="1440279"/>
              <a:ext cx="2567552" cy="2854196"/>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393" name="Google Shape;393;p16"/>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394" name="Google Shape;394;p16"/>
            <p:cNvSpPr/>
            <p:nvPr/>
          </p:nvSpPr>
          <p:spPr>
            <a:xfrm>
              <a:off x="6696595"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395" name="Google Shape;395;p16"/>
            <p:cNvSpPr/>
            <p:nvPr/>
          </p:nvSpPr>
          <p:spPr>
            <a:xfrm>
              <a:off x="8679926"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396" name="Google Shape;396;p16"/>
            <p:cNvSpPr/>
            <p:nvPr/>
          </p:nvSpPr>
          <p:spPr>
            <a:xfrm>
              <a:off x="7943958"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397" name="Google Shape;397;p16"/>
            <p:cNvSpPr/>
            <p:nvPr/>
          </p:nvSpPr>
          <p:spPr>
            <a:xfrm>
              <a:off x="383660" y="1438233"/>
              <a:ext cx="1572840" cy="2071661"/>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398" name="Google Shape;398;p16"/>
            <p:cNvSpPr/>
            <p:nvPr/>
          </p:nvSpPr>
          <p:spPr>
            <a:xfrm>
              <a:off x="855579" y="3418218"/>
              <a:ext cx="170012" cy="878038"/>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399" name="Google Shape;399;p16"/>
            <p:cNvSpPr/>
            <p:nvPr/>
          </p:nvSpPr>
          <p:spPr>
            <a:xfrm>
              <a:off x="-179259" y="4378351"/>
              <a:ext cx="9944790" cy="74756"/>
            </a:xfrm>
            <a:custGeom>
              <a:avLst/>
              <a:gdLst/>
              <a:ahLst/>
              <a:cxnLst/>
              <a:rect l="l" t="t" r="r" b="b"/>
              <a:pathLst>
                <a:path w="209001" h="1571" extrusionOk="0">
                  <a:moveTo>
                    <a:pt x="0" y="1"/>
                  </a:moveTo>
                  <a:lnTo>
                    <a:pt x="209000" y="1"/>
                  </a:lnTo>
                  <a:lnTo>
                    <a:pt x="209000" y="1571"/>
                  </a:lnTo>
                  <a:lnTo>
                    <a:pt x="0" y="157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400" name="Google Shape;400;p16"/>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grpSp>
      <p:sp>
        <p:nvSpPr>
          <p:cNvPr id="401" name="Google Shape;401;p16"/>
          <p:cNvSpPr txBox="1">
            <a:spLocks noGrp="1"/>
          </p:cNvSpPr>
          <p:nvPr>
            <p:ph type="title" hasCustomPrompt="1"/>
          </p:nvPr>
        </p:nvSpPr>
        <p:spPr>
          <a:xfrm>
            <a:off x="3377400" y="923800"/>
            <a:ext cx="5437200" cy="966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5000"/>
              <a:buNone/>
              <a:defRPr sz="6000">
                <a:solidFill>
                  <a:schemeClr val="accent4"/>
                </a:solidFill>
              </a:defRPr>
            </a:lvl1pPr>
            <a:lvl2pPr lvl="1" algn="ctr" rtl="0">
              <a:spcBef>
                <a:spcPts val="0"/>
              </a:spcBef>
              <a:spcAft>
                <a:spcPts val="0"/>
              </a:spcAft>
              <a:buSzPts val="5000"/>
              <a:buNone/>
              <a:defRPr sz="5000"/>
            </a:lvl2pPr>
            <a:lvl3pPr lvl="2" algn="ctr" rtl="0">
              <a:spcBef>
                <a:spcPts val="0"/>
              </a:spcBef>
              <a:spcAft>
                <a:spcPts val="0"/>
              </a:spcAft>
              <a:buSzPts val="5000"/>
              <a:buNone/>
              <a:defRPr sz="5000"/>
            </a:lvl3pPr>
            <a:lvl4pPr lvl="3" algn="ctr" rtl="0">
              <a:spcBef>
                <a:spcPts val="0"/>
              </a:spcBef>
              <a:spcAft>
                <a:spcPts val="0"/>
              </a:spcAft>
              <a:buSzPts val="5000"/>
              <a:buNone/>
              <a:defRPr sz="5000"/>
            </a:lvl4pPr>
            <a:lvl5pPr lvl="4" algn="ctr" rtl="0">
              <a:spcBef>
                <a:spcPts val="0"/>
              </a:spcBef>
              <a:spcAft>
                <a:spcPts val="0"/>
              </a:spcAft>
              <a:buSzPts val="5000"/>
              <a:buNone/>
              <a:defRPr sz="5000"/>
            </a:lvl5pPr>
            <a:lvl6pPr lvl="5" algn="ctr" rtl="0">
              <a:spcBef>
                <a:spcPts val="0"/>
              </a:spcBef>
              <a:spcAft>
                <a:spcPts val="0"/>
              </a:spcAft>
              <a:buSzPts val="5000"/>
              <a:buNone/>
              <a:defRPr sz="5000"/>
            </a:lvl6pPr>
            <a:lvl7pPr lvl="6" algn="ctr" rtl="0">
              <a:spcBef>
                <a:spcPts val="0"/>
              </a:spcBef>
              <a:spcAft>
                <a:spcPts val="0"/>
              </a:spcAft>
              <a:buSzPts val="5000"/>
              <a:buNone/>
              <a:defRPr sz="5000"/>
            </a:lvl7pPr>
            <a:lvl8pPr lvl="7" algn="ctr" rtl="0">
              <a:spcBef>
                <a:spcPts val="0"/>
              </a:spcBef>
              <a:spcAft>
                <a:spcPts val="0"/>
              </a:spcAft>
              <a:buSzPts val="5000"/>
              <a:buNone/>
              <a:defRPr sz="5000"/>
            </a:lvl8pPr>
            <a:lvl9pPr lvl="8" algn="ctr" rtl="0">
              <a:spcBef>
                <a:spcPts val="0"/>
              </a:spcBef>
              <a:spcAft>
                <a:spcPts val="0"/>
              </a:spcAft>
              <a:buSzPts val="5000"/>
              <a:buNone/>
              <a:defRPr sz="5000"/>
            </a:lvl9pPr>
          </a:lstStyle>
          <a:p>
            <a:r>
              <a:t>xx%</a:t>
            </a:r>
          </a:p>
        </p:txBody>
      </p:sp>
      <p:sp>
        <p:nvSpPr>
          <p:cNvPr id="402" name="Google Shape;402;p16"/>
          <p:cNvSpPr txBox="1">
            <a:spLocks noGrp="1"/>
          </p:cNvSpPr>
          <p:nvPr>
            <p:ph type="subTitle" idx="1"/>
          </p:nvPr>
        </p:nvSpPr>
        <p:spPr>
          <a:xfrm>
            <a:off x="3809600" y="1813233"/>
            <a:ext cx="4572800" cy="901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6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403" name="Google Shape;403;p16"/>
          <p:cNvSpPr txBox="1">
            <a:spLocks noGrp="1"/>
          </p:cNvSpPr>
          <p:nvPr>
            <p:ph type="title" idx="2" hasCustomPrompt="1"/>
          </p:nvPr>
        </p:nvSpPr>
        <p:spPr>
          <a:xfrm>
            <a:off x="3377400" y="3184233"/>
            <a:ext cx="5437200" cy="966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5000"/>
              <a:buNone/>
              <a:defRPr sz="6000">
                <a:solidFill>
                  <a:schemeClr val="lt1"/>
                </a:solidFill>
              </a:defRPr>
            </a:lvl1pPr>
            <a:lvl2pPr lvl="1" algn="ctr" rtl="0">
              <a:spcBef>
                <a:spcPts val="0"/>
              </a:spcBef>
              <a:spcAft>
                <a:spcPts val="0"/>
              </a:spcAft>
              <a:buSzPts val="5000"/>
              <a:buNone/>
              <a:defRPr sz="5000"/>
            </a:lvl2pPr>
            <a:lvl3pPr lvl="2" algn="ctr" rtl="0">
              <a:spcBef>
                <a:spcPts val="0"/>
              </a:spcBef>
              <a:spcAft>
                <a:spcPts val="0"/>
              </a:spcAft>
              <a:buSzPts val="5000"/>
              <a:buNone/>
              <a:defRPr sz="5000"/>
            </a:lvl3pPr>
            <a:lvl4pPr lvl="3" algn="ctr" rtl="0">
              <a:spcBef>
                <a:spcPts val="0"/>
              </a:spcBef>
              <a:spcAft>
                <a:spcPts val="0"/>
              </a:spcAft>
              <a:buSzPts val="5000"/>
              <a:buNone/>
              <a:defRPr sz="5000"/>
            </a:lvl4pPr>
            <a:lvl5pPr lvl="4" algn="ctr" rtl="0">
              <a:spcBef>
                <a:spcPts val="0"/>
              </a:spcBef>
              <a:spcAft>
                <a:spcPts val="0"/>
              </a:spcAft>
              <a:buSzPts val="5000"/>
              <a:buNone/>
              <a:defRPr sz="5000"/>
            </a:lvl5pPr>
            <a:lvl6pPr lvl="5" algn="ctr" rtl="0">
              <a:spcBef>
                <a:spcPts val="0"/>
              </a:spcBef>
              <a:spcAft>
                <a:spcPts val="0"/>
              </a:spcAft>
              <a:buSzPts val="5000"/>
              <a:buNone/>
              <a:defRPr sz="5000"/>
            </a:lvl6pPr>
            <a:lvl7pPr lvl="6" algn="ctr" rtl="0">
              <a:spcBef>
                <a:spcPts val="0"/>
              </a:spcBef>
              <a:spcAft>
                <a:spcPts val="0"/>
              </a:spcAft>
              <a:buSzPts val="5000"/>
              <a:buNone/>
              <a:defRPr sz="5000"/>
            </a:lvl7pPr>
            <a:lvl8pPr lvl="7" algn="ctr" rtl="0">
              <a:spcBef>
                <a:spcPts val="0"/>
              </a:spcBef>
              <a:spcAft>
                <a:spcPts val="0"/>
              </a:spcAft>
              <a:buSzPts val="5000"/>
              <a:buNone/>
              <a:defRPr sz="5000"/>
            </a:lvl8pPr>
            <a:lvl9pPr lvl="8" algn="ctr" rtl="0">
              <a:spcBef>
                <a:spcPts val="0"/>
              </a:spcBef>
              <a:spcAft>
                <a:spcPts val="0"/>
              </a:spcAft>
              <a:buSzPts val="5000"/>
              <a:buNone/>
              <a:defRPr sz="5000"/>
            </a:lvl9pPr>
          </a:lstStyle>
          <a:p>
            <a:r>
              <a:t>xx%</a:t>
            </a:r>
          </a:p>
        </p:txBody>
      </p:sp>
      <p:sp>
        <p:nvSpPr>
          <p:cNvPr id="404" name="Google Shape;404;p16"/>
          <p:cNvSpPr txBox="1">
            <a:spLocks noGrp="1"/>
          </p:cNvSpPr>
          <p:nvPr>
            <p:ph type="subTitle" idx="3"/>
          </p:nvPr>
        </p:nvSpPr>
        <p:spPr>
          <a:xfrm>
            <a:off x="3809600" y="4074500"/>
            <a:ext cx="4572800" cy="815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6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Tree>
    <p:extLst>
      <p:ext uri="{BB962C8B-B14F-4D97-AF65-F5344CB8AC3E}">
        <p14:creationId xmlns:p14="http://schemas.microsoft.com/office/powerpoint/2010/main" val="44521441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405"/>
        <p:cNvGrpSpPr/>
        <p:nvPr/>
      </p:nvGrpSpPr>
      <p:grpSpPr>
        <a:xfrm>
          <a:off x="0" y="0"/>
          <a:ext cx="0" cy="0"/>
          <a:chOff x="0" y="0"/>
          <a:chExt cx="0" cy="0"/>
        </a:xfrm>
      </p:grpSpPr>
      <p:sp>
        <p:nvSpPr>
          <p:cNvPr id="406" name="Google Shape;406;p17"/>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3800">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07" name="Google Shape;407;p17"/>
          <p:cNvGrpSpPr/>
          <p:nvPr/>
        </p:nvGrpSpPr>
        <p:grpSpPr>
          <a:xfrm>
            <a:off x="-502540" y="328600"/>
            <a:ext cx="13790195" cy="1699240"/>
            <a:chOff x="-376905" y="246450"/>
            <a:chExt cx="10342646" cy="1274430"/>
          </a:xfrm>
        </p:grpSpPr>
        <p:sp>
          <p:nvSpPr>
            <p:cNvPr id="408" name="Google Shape;408;p17"/>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409" name="Google Shape;409;p17"/>
            <p:cNvSpPr/>
            <p:nvPr/>
          </p:nvSpPr>
          <p:spPr>
            <a:xfrm>
              <a:off x="7740424" y="1149999"/>
              <a:ext cx="857646" cy="370881"/>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410" name="Google Shape;410;p17"/>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grpSp>
      <p:grpSp>
        <p:nvGrpSpPr>
          <p:cNvPr id="411" name="Google Shape;411;p17"/>
          <p:cNvGrpSpPr/>
          <p:nvPr/>
        </p:nvGrpSpPr>
        <p:grpSpPr>
          <a:xfrm>
            <a:off x="-239011" y="5937399"/>
            <a:ext cx="13259732" cy="956535"/>
            <a:chOff x="-179259" y="4453048"/>
            <a:chExt cx="9944799" cy="717401"/>
          </a:xfrm>
        </p:grpSpPr>
        <p:sp>
          <p:nvSpPr>
            <p:cNvPr id="412" name="Google Shape;412;p17"/>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grpSp>
          <p:nvGrpSpPr>
            <p:cNvPr id="413" name="Google Shape;413;p17"/>
            <p:cNvGrpSpPr/>
            <p:nvPr/>
          </p:nvGrpSpPr>
          <p:grpSpPr>
            <a:xfrm>
              <a:off x="-179259" y="4453048"/>
              <a:ext cx="9944799" cy="717401"/>
              <a:chOff x="-179259" y="4453048"/>
              <a:chExt cx="9944799" cy="717401"/>
            </a:xfrm>
          </p:grpSpPr>
          <p:sp>
            <p:nvSpPr>
              <p:cNvPr id="414" name="Google Shape;414;p17"/>
              <p:cNvSpPr/>
              <p:nvPr/>
            </p:nvSpPr>
            <p:spPr>
              <a:xfrm>
                <a:off x="-179250" y="4453048"/>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415" name="Google Shape;415;p17"/>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grpSp>
      </p:grpSp>
    </p:spTree>
    <p:extLst>
      <p:ext uri="{BB962C8B-B14F-4D97-AF65-F5344CB8AC3E}">
        <p14:creationId xmlns:p14="http://schemas.microsoft.com/office/powerpoint/2010/main" val="2874525426"/>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16"/>
        <p:cNvGrpSpPr/>
        <p:nvPr/>
      </p:nvGrpSpPr>
      <p:grpSpPr>
        <a:xfrm>
          <a:off x="0" y="0"/>
          <a:ext cx="0" cy="0"/>
          <a:chOff x="0" y="0"/>
          <a:chExt cx="0" cy="0"/>
        </a:xfrm>
      </p:grpSpPr>
      <p:sp>
        <p:nvSpPr>
          <p:cNvPr id="417" name="Google Shape;417;p18"/>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3800">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18" name="Google Shape;418;p18"/>
          <p:cNvGrpSpPr/>
          <p:nvPr/>
        </p:nvGrpSpPr>
        <p:grpSpPr>
          <a:xfrm flipH="1">
            <a:off x="-705740" y="-1"/>
            <a:ext cx="13790195" cy="1392157"/>
            <a:chOff x="-376905" y="-1"/>
            <a:chExt cx="10342646" cy="1044118"/>
          </a:xfrm>
        </p:grpSpPr>
        <p:sp>
          <p:nvSpPr>
            <p:cNvPr id="419" name="Google Shape;419;p18"/>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420" name="Google Shape;420;p18"/>
            <p:cNvSpPr/>
            <p:nvPr/>
          </p:nvSpPr>
          <p:spPr>
            <a:xfrm>
              <a:off x="6997474" y="-1"/>
              <a:ext cx="857646" cy="370881"/>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421" name="Google Shape;421;p18"/>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grpSp>
    </p:spTree>
    <p:extLst>
      <p:ext uri="{BB962C8B-B14F-4D97-AF65-F5344CB8AC3E}">
        <p14:creationId xmlns:p14="http://schemas.microsoft.com/office/powerpoint/2010/main" val="685390763"/>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422"/>
        <p:cNvGrpSpPr/>
        <p:nvPr/>
      </p:nvGrpSpPr>
      <p:grpSpPr>
        <a:xfrm>
          <a:off x="0" y="0"/>
          <a:ext cx="0" cy="0"/>
          <a:chOff x="0" y="0"/>
          <a:chExt cx="0" cy="0"/>
        </a:xfrm>
      </p:grpSpPr>
      <p:sp>
        <p:nvSpPr>
          <p:cNvPr id="423" name="Google Shape;423;p19"/>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3800">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24" name="Google Shape;424;p19"/>
          <p:cNvGrpSpPr/>
          <p:nvPr/>
        </p:nvGrpSpPr>
        <p:grpSpPr>
          <a:xfrm flipH="1">
            <a:off x="-1112140" y="328601"/>
            <a:ext cx="13790195" cy="1063556"/>
            <a:chOff x="-376905" y="246450"/>
            <a:chExt cx="10342646" cy="797667"/>
          </a:xfrm>
        </p:grpSpPr>
        <p:sp>
          <p:nvSpPr>
            <p:cNvPr id="425" name="Google Shape;425;p19"/>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426" name="Google Shape;426;p19"/>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grpSp>
    </p:spTree>
    <p:extLst>
      <p:ext uri="{BB962C8B-B14F-4D97-AF65-F5344CB8AC3E}">
        <p14:creationId xmlns:p14="http://schemas.microsoft.com/office/powerpoint/2010/main" val="781857837"/>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427"/>
        <p:cNvGrpSpPr/>
        <p:nvPr/>
      </p:nvGrpSpPr>
      <p:grpSpPr>
        <a:xfrm>
          <a:off x="0" y="0"/>
          <a:ext cx="0" cy="0"/>
          <a:chOff x="0" y="0"/>
          <a:chExt cx="0" cy="0"/>
        </a:xfrm>
      </p:grpSpPr>
      <p:sp>
        <p:nvSpPr>
          <p:cNvPr id="428" name="Google Shape;428;p20"/>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3800">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29" name="Google Shape;429;p20"/>
          <p:cNvGrpSpPr/>
          <p:nvPr/>
        </p:nvGrpSpPr>
        <p:grpSpPr>
          <a:xfrm flipH="1">
            <a:off x="-502540" y="328602"/>
            <a:ext cx="13790195" cy="2193719"/>
            <a:chOff x="-376905" y="246450"/>
            <a:chExt cx="10342646" cy="1645289"/>
          </a:xfrm>
        </p:grpSpPr>
        <p:sp>
          <p:nvSpPr>
            <p:cNvPr id="430" name="Google Shape;430;p20"/>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431" name="Google Shape;431;p20"/>
            <p:cNvSpPr/>
            <p:nvPr/>
          </p:nvSpPr>
          <p:spPr>
            <a:xfrm>
              <a:off x="7199335" y="1419224"/>
              <a:ext cx="1092690" cy="472515"/>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432" name="Google Shape;432;p20"/>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grpSp>
    </p:spTree>
    <p:extLst>
      <p:ext uri="{BB962C8B-B14F-4D97-AF65-F5344CB8AC3E}">
        <p14:creationId xmlns:p14="http://schemas.microsoft.com/office/powerpoint/2010/main" val="3576497894"/>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433"/>
        <p:cNvGrpSpPr/>
        <p:nvPr/>
      </p:nvGrpSpPr>
      <p:grpSpPr>
        <a:xfrm>
          <a:off x="0" y="0"/>
          <a:ext cx="0" cy="0"/>
          <a:chOff x="0" y="0"/>
          <a:chExt cx="0" cy="0"/>
        </a:xfrm>
      </p:grpSpPr>
      <p:sp>
        <p:nvSpPr>
          <p:cNvPr id="434" name="Google Shape;434;p21"/>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3800">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35" name="Google Shape;435;p21"/>
          <p:cNvGrpSpPr/>
          <p:nvPr/>
        </p:nvGrpSpPr>
        <p:grpSpPr>
          <a:xfrm flipH="1">
            <a:off x="-1112140" y="328601"/>
            <a:ext cx="13790195" cy="1063556"/>
            <a:chOff x="-376905" y="246450"/>
            <a:chExt cx="10342646" cy="797667"/>
          </a:xfrm>
        </p:grpSpPr>
        <p:sp>
          <p:nvSpPr>
            <p:cNvPr id="436" name="Google Shape;436;p21"/>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437" name="Google Shape;437;p21"/>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grpSp>
      <p:grpSp>
        <p:nvGrpSpPr>
          <p:cNvPr id="438" name="Google Shape;438;p21"/>
          <p:cNvGrpSpPr/>
          <p:nvPr/>
        </p:nvGrpSpPr>
        <p:grpSpPr>
          <a:xfrm>
            <a:off x="-647634" y="4121039"/>
            <a:ext cx="12978505" cy="3384925"/>
            <a:chOff x="-1945322" y="1131893"/>
            <a:chExt cx="12211615" cy="3184912"/>
          </a:xfrm>
        </p:grpSpPr>
        <p:sp>
          <p:nvSpPr>
            <p:cNvPr id="439" name="Google Shape;439;p21"/>
            <p:cNvSpPr/>
            <p:nvPr/>
          </p:nvSpPr>
          <p:spPr>
            <a:xfrm>
              <a:off x="5256778" y="1440279"/>
              <a:ext cx="2570740" cy="2854196"/>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440" name="Google Shape;440;p21"/>
            <p:cNvSpPr/>
            <p:nvPr/>
          </p:nvSpPr>
          <p:spPr>
            <a:xfrm>
              <a:off x="-1945322" y="1440279"/>
              <a:ext cx="2567552" cy="2854196"/>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441" name="Google Shape;441;p21"/>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442" name="Google Shape;442;p21"/>
            <p:cNvSpPr/>
            <p:nvPr/>
          </p:nvSpPr>
          <p:spPr>
            <a:xfrm>
              <a:off x="6887788"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443" name="Google Shape;443;p21"/>
            <p:cNvSpPr/>
            <p:nvPr/>
          </p:nvSpPr>
          <p:spPr>
            <a:xfrm>
              <a:off x="9349102"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444" name="Google Shape;444;p21"/>
            <p:cNvSpPr/>
            <p:nvPr/>
          </p:nvSpPr>
          <p:spPr>
            <a:xfrm>
              <a:off x="8613134"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445" name="Google Shape;445;p21"/>
            <p:cNvSpPr/>
            <p:nvPr/>
          </p:nvSpPr>
          <p:spPr>
            <a:xfrm>
              <a:off x="2641278" y="1131893"/>
              <a:ext cx="1739093" cy="2295833"/>
            </a:xfrm>
            <a:custGeom>
              <a:avLst/>
              <a:gdLst/>
              <a:ahLst/>
              <a:cxnLst/>
              <a:rect l="l" t="t" r="r" b="b"/>
              <a:pathLst>
                <a:path w="36549" h="48247" extrusionOk="0">
                  <a:moveTo>
                    <a:pt x="18255" y="0"/>
                  </a:moveTo>
                  <a:cubicBezTo>
                    <a:pt x="11739" y="0"/>
                    <a:pt x="6478" y="3415"/>
                    <a:pt x="6478" y="7577"/>
                  </a:cubicBezTo>
                  <a:cubicBezTo>
                    <a:pt x="6478" y="8008"/>
                    <a:pt x="6517" y="8401"/>
                    <a:pt x="6635" y="8794"/>
                  </a:cubicBezTo>
                  <a:cubicBezTo>
                    <a:pt x="4437" y="9893"/>
                    <a:pt x="3024" y="11620"/>
                    <a:pt x="3024" y="13504"/>
                  </a:cubicBezTo>
                  <a:cubicBezTo>
                    <a:pt x="3024" y="14996"/>
                    <a:pt x="3887" y="16370"/>
                    <a:pt x="5261" y="17391"/>
                  </a:cubicBezTo>
                  <a:cubicBezTo>
                    <a:pt x="3063" y="18490"/>
                    <a:pt x="1610" y="20217"/>
                    <a:pt x="1610" y="22141"/>
                  </a:cubicBezTo>
                  <a:cubicBezTo>
                    <a:pt x="1610" y="23868"/>
                    <a:pt x="2749" y="25399"/>
                    <a:pt x="4555" y="26459"/>
                  </a:cubicBezTo>
                  <a:cubicBezTo>
                    <a:pt x="2631" y="27558"/>
                    <a:pt x="1414" y="29168"/>
                    <a:pt x="1414" y="30934"/>
                  </a:cubicBezTo>
                  <a:cubicBezTo>
                    <a:pt x="1414" y="32426"/>
                    <a:pt x="2239" y="33800"/>
                    <a:pt x="3652" y="34820"/>
                  </a:cubicBezTo>
                  <a:cubicBezTo>
                    <a:pt x="1414" y="35920"/>
                    <a:pt x="1" y="37647"/>
                    <a:pt x="1" y="39570"/>
                  </a:cubicBezTo>
                  <a:cubicBezTo>
                    <a:pt x="1" y="42829"/>
                    <a:pt x="4123" y="45498"/>
                    <a:pt x="9226" y="45498"/>
                  </a:cubicBezTo>
                  <a:cubicBezTo>
                    <a:pt x="9501" y="45498"/>
                    <a:pt x="9815" y="45498"/>
                    <a:pt x="10129" y="45459"/>
                  </a:cubicBezTo>
                  <a:cubicBezTo>
                    <a:pt x="11621" y="47108"/>
                    <a:pt x="14683" y="48246"/>
                    <a:pt x="18255" y="48246"/>
                  </a:cubicBezTo>
                  <a:cubicBezTo>
                    <a:pt x="21827" y="48246"/>
                    <a:pt x="24929" y="47108"/>
                    <a:pt x="26420" y="45459"/>
                  </a:cubicBezTo>
                  <a:cubicBezTo>
                    <a:pt x="26695" y="45459"/>
                    <a:pt x="27009" y="45498"/>
                    <a:pt x="27323" y="45498"/>
                  </a:cubicBezTo>
                  <a:cubicBezTo>
                    <a:pt x="32387" y="45498"/>
                    <a:pt x="36548" y="42829"/>
                    <a:pt x="36548" y="39570"/>
                  </a:cubicBezTo>
                  <a:cubicBezTo>
                    <a:pt x="36509" y="37647"/>
                    <a:pt x="35096" y="35920"/>
                    <a:pt x="32858" y="34820"/>
                  </a:cubicBezTo>
                  <a:cubicBezTo>
                    <a:pt x="34272" y="33800"/>
                    <a:pt x="35096" y="32426"/>
                    <a:pt x="35096" y="30934"/>
                  </a:cubicBezTo>
                  <a:cubicBezTo>
                    <a:pt x="35096" y="29168"/>
                    <a:pt x="33879" y="27558"/>
                    <a:pt x="31955" y="26459"/>
                  </a:cubicBezTo>
                  <a:cubicBezTo>
                    <a:pt x="33761" y="25399"/>
                    <a:pt x="34900" y="23868"/>
                    <a:pt x="34900" y="22141"/>
                  </a:cubicBezTo>
                  <a:cubicBezTo>
                    <a:pt x="34900" y="20217"/>
                    <a:pt x="33447" y="18490"/>
                    <a:pt x="31249" y="17391"/>
                  </a:cubicBezTo>
                  <a:cubicBezTo>
                    <a:pt x="32623" y="16370"/>
                    <a:pt x="33486" y="14996"/>
                    <a:pt x="33486" y="13504"/>
                  </a:cubicBezTo>
                  <a:cubicBezTo>
                    <a:pt x="33486" y="11620"/>
                    <a:pt x="32073" y="9893"/>
                    <a:pt x="29875" y="8794"/>
                  </a:cubicBezTo>
                  <a:cubicBezTo>
                    <a:pt x="29993" y="8401"/>
                    <a:pt x="30032" y="8008"/>
                    <a:pt x="30032" y="7577"/>
                  </a:cubicBezTo>
                  <a:cubicBezTo>
                    <a:pt x="30032" y="3415"/>
                    <a:pt x="24772" y="0"/>
                    <a:pt x="18255" y="0"/>
                  </a:cubicBezTo>
                  <a:close/>
                </a:path>
              </a:pathLst>
            </a:custGeom>
            <a:solidFill>
              <a:srgbClr val="82A6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446" name="Google Shape;446;p21"/>
            <p:cNvSpPr/>
            <p:nvPr/>
          </p:nvSpPr>
          <p:spPr>
            <a:xfrm>
              <a:off x="3414646" y="3326715"/>
              <a:ext cx="188665" cy="971400"/>
            </a:xfrm>
            <a:custGeom>
              <a:avLst/>
              <a:gdLst/>
              <a:ahLst/>
              <a:cxnLst/>
              <a:rect l="l" t="t" r="r" b="b"/>
              <a:pathLst>
                <a:path w="3965" h="20414" extrusionOk="0">
                  <a:moveTo>
                    <a:pt x="0" y="0"/>
                  </a:moveTo>
                  <a:lnTo>
                    <a:pt x="0" y="20414"/>
                  </a:lnTo>
                  <a:lnTo>
                    <a:pt x="3965" y="20414"/>
                  </a:lnTo>
                  <a:lnTo>
                    <a:pt x="3965" y="0"/>
                  </a:lnTo>
                  <a:close/>
                </a:path>
              </a:pathLst>
            </a:custGeom>
            <a:solidFill>
              <a:srgbClr val="708C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447" name="Google Shape;447;p21"/>
            <p:cNvSpPr/>
            <p:nvPr/>
          </p:nvSpPr>
          <p:spPr>
            <a:xfrm>
              <a:off x="3452950" y="1660018"/>
              <a:ext cx="2372226" cy="2634448"/>
            </a:xfrm>
            <a:custGeom>
              <a:avLst/>
              <a:gdLst/>
              <a:ahLst/>
              <a:cxnLst/>
              <a:rect l="l" t="t" r="r" b="b"/>
              <a:pathLst>
                <a:path w="49855" h="55363" extrusionOk="0">
                  <a:moveTo>
                    <a:pt x="22979" y="0"/>
                  </a:moveTo>
                  <a:cubicBezTo>
                    <a:pt x="21167" y="0"/>
                    <a:pt x="18970" y="358"/>
                    <a:pt x="16311" y="1267"/>
                  </a:cubicBezTo>
                  <a:cubicBezTo>
                    <a:pt x="7949" y="4093"/>
                    <a:pt x="5790" y="10571"/>
                    <a:pt x="11796" y="11199"/>
                  </a:cubicBezTo>
                  <a:cubicBezTo>
                    <a:pt x="11796" y="11199"/>
                    <a:pt x="2375" y="12298"/>
                    <a:pt x="2375" y="18500"/>
                  </a:cubicBezTo>
                  <a:cubicBezTo>
                    <a:pt x="2375" y="21544"/>
                    <a:pt x="4379" y="22319"/>
                    <a:pt x="6420" y="22319"/>
                  </a:cubicBezTo>
                  <a:cubicBezTo>
                    <a:pt x="8029" y="22319"/>
                    <a:pt x="9662" y="21837"/>
                    <a:pt x="10354" y="21605"/>
                  </a:cubicBezTo>
                  <a:lnTo>
                    <a:pt x="10354" y="21605"/>
                  </a:lnTo>
                  <a:cubicBezTo>
                    <a:pt x="8506" y="22289"/>
                    <a:pt x="1" y="25840"/>
                    <a:pt x="4495" y="31808"/>
                  </a:cubicBezTo>
                  <a:cubicBezTo>
                    <a:pt x="4495" y="31808"/>
                    <a:pt x="6651" y="33537"/>
                    <a:pt x="9332" y="33537"/>
                  </a:cubicBezTo>
                  <a:cubicBezTo>
                    <a:pt x="10869" y="33537"/>
                    <a:pt x="12578" y="32968"/>
                    <a:pt x="14152" y="31180"/>
                  </a:cubicBezTo>
                  <a:lnTo>
                    <a:pt x="14152" y="31180"/>
                  </a:lnTo>
                  <a:cubicBezTo>
                    <a:pt x="14151" y="31181"/>
                    <a:pt x="11247" y="34792"/>
                    <a:pt x="14466" y="36323"/>
                  </a:cubicBezTo>
                  <a:cubicBezTo>
                    <a:pt x="14949" y="36547"/>
                    <a:pt x="15420" y="36639"/>
                    <a:pt x="15880" y="36639"/>
                  </a:cubicBezTo>
                  <a:cubicBezTo>
                    <a:pt x="18026" y="36639"/>
                    <a:pt x="19922" y="34633"/>
                    <a:pt x="21568" y="34633"/>
                  </a:cubicBezTo>
                  <a:cubicBezTo>
                    <a:pt x="21921" y="34633"/>
                    <a:pt x="22262" y="34725"/>
                    <a:pt x="22592" y="34949"/>
                  </a:cubicBezTo>
                  <a:cubicBezTo>
                    <a:pt x="22592" y="34949"/>
                    <a:pt x="26871" y="40170"/>
                    <a:pt x="24319" y="55362"/>
                  </a:cubicBezTo>
                  <a:lnTo>
                    <a:pt x="29069" y="55362"/>
                  </a:lnTo>
                  <a:cubicBezTo>
                    <a:pt x="29069" y="55362"/>
                    <a:pt x="25183" y="37854"/>
                    <a:pt x="31307" y="34085"/>
                  </a:cubicBezTo>
                  <a:cubicBezTo>
                    <a:pt x="31307" y="34085"/>
                    <a:pt x="31834" y="33771"/>
                    <a:pt x="32605" y="33771"/>
                  </a:cubicBezTo>
                  <a:cubicBezTo>
                    <a:pt x="33351" y="33771"/>
                    <a:pt x="34325" y="34065"/>
                    <a:pt x="35271" y="35224"/>
                  </a:cubicBezTo>
                  <a:cubicBezTo>
                    <a:pt x="35792" y="35861"/>
                    <a:pt x="36708" y="36162"/>
                    <a:pt x="37761" y="36162"/>
                  </a:cubicBezTo>
                  <a:cubicBezTo>
                    <a:pt x="40597" y="36162"/>
                    <a:pt x="44433" y="33980"/>
                    <a:pt x="44261" y="30317"/>
                  </a:cubicBezTo>
                  <a:cubicBezTo>
                    <a:pt x="44149" y="27477"/>
                    <a:pt x="42879" y="26866"/>
                    <a:pt x="41806" y="26866"/>
                  </a:cubicBezTo>
                  <a:cubicBezTo>
                    <a:pt x="41725" y="26866"/>
                    <a:pt x="41646" y="26869"/>
                    <a:pt x="41568" y="26876"/>
                  </a:cubicBezTo>
                  <a:lnTo>
                    <a:pt x="41568" y="26876"/>
                  </a:lnTo>
                  <a:cubicBezTo>
                    <a:pt x="44176" y="26065"/>
                    <a:pt x="49855" y="23654"/>
                    <a:pt x="49521" y="18108"/>
                  </a:cubicBezTo>
                  <a:cubicBezTo>
                    <a:pt x="49304" y="14486"/>
                    <a:pt x="46911" y="13588"/>
                    <a:pt x="44592" y="13588"/>
                  </a:cubicBezTo>
                  <a:cubicBezTo>
                    <a:pt x="42310" y="13588"/>
                    <a:pt x="40100" y="14457"/>
                    <a:pt x="40100" y="14457"/>
                  </a:cubicBezTo>
                  <a:cubicBezTo>
                    <a:pt x="40100" y="14457"/>
                    <a:pt x="47598" y="11159"/>
                    <a:pt x="44379" y="8058"/>
                  </a:cubicBezTo>
                  <a:cubicBezTo>
                    <a:pt x="43412" y="7127"/>
                    <a:pt x="42381" y="6801"/>
                    <a:pt x="41412" y="6801"/>
                  </a:cubicBezTo>
                  <a:cubicBezTo>
                    <a:pt x="39173" y="6801"/>
                    <a:pt x="37264" y="8542"/>
                    <a:pt x="37235" y="8568"/>
                  </a:cubicBezTo>
                  <a:lnTo>
                    <a:pt x="37235" y="8568"/>
                  </a:lnTo>
                  <a:cubicBezTo>
                    <a:pt x="37275" y="8531"/>
                    <a:pt x="40956" y="5144"/>
                    <a:pt x="39668" y="3426"/>
                  </a:cubicBezTo>
                  <a:cubicBezTo>
                    <a:pt x="39279" y="2903"/>
                    <a:pt x="38471" y="2685"/>
                    <a:pt x="37491" y="2685"/>
                  </a:cubicBezTo>
                  <a:cubicBezTo>
                    <a:pt x="35310" y="2685"/>
                    <a:pt x="32275" y="3765"/>
                    <a:pt x="31110" y="4957"/>
                  </a:cubicBezTo>
                  <a:cubicBezTo>
                    <a:pt x="31110" y="4926"/>
                    <a:pt x="29698" y="0"/>
                    <a:pt x="22979"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448" name="Google Shape;448;p21"/>
            <p:cNvSpPr/>
            <p:nvPr/>
          </p:nvSpPr>
          <p:spPr>
            <a:xfrm>
              <a:off x="5183548" y="3625585"/>
              <a:ext cx="194327" cy="691220"/>
            </a:xfrm>
            <a:custGeom>
              <a:avLst/>
              <a:gdLst/>
              <a:ahLst/>
              <a:cxnLst/>
              <a:rect l="l" t="t" r="r" b="b"/>
              <a:pathLst>
                <a:path w="4084" h="14526" extrusionOk="0">
                  <a:moveTo>
                    <a:pt x="1" y="0"/>
                  </a:moveTo>
                  <a:lnTo>
                    <a:pt x="1" y="14525"/>
                  </a:lnTo>
                  <a:lnTo>
                    <a:pt x="4083" y="14525"/>
                  </a:lnTo>
                  <a:lnTo>
                    <a:pt x="4083" y="0"/>
                  </a:lnTo>
                  <a:close/>
                </a:path>
              </a:pathLst>
            </a:custGeom>
            <a:solidFill>
              <a:srgbClr val="82A6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449" name="Google Shape;449;p21"/>
            <p:cNvSpPr/>
            <p:nvPr/>
          </p:nvSpPr>
          <p:spPr>
            <a:xfrm>
              <a:off x="4341136" y="1752044"/>
              <a:ext cx="1881031" cy="2138517"/>
            </a:xfrm>
            <a:custGeom>
              <a:avLst/>
              <a:gdLst/>
              <a:ahLst/>
              <a:cxnLst/>
              <a:rect l="l" t="t" r="r" b="b"/>
              <a:pathLst>
                <a:path w="39532" h="44941" extrusionOk="0">
                  <a:moveTo>
                    <a:pt x="19510" y="0"/>
                  </a:moveTo>
                  <a:cubicBezTo>
                    <a:pt x="19510" y="13975"/>
                    <a:pt x="10560" y="20178"/>
                    <a:pt x="4201" y="21356"/>
                  </a:cubicBezTo>
                  <a:cubicBezTo>
                    <a:pt x="4874" y="21560"/>
                    <a:pt x="5558" y="21647"/>
                    <a:pt x="6235" y="21647"/>
                  </a:cubicBezTo>
                  <a:cubicBezTo>
                    <a:pt x="9974" y="21647"/>
                    <a:pt x="13465" y="19000"/>
                    <a:pt x="13465" y="19000"/>
                  </a:cubicBezTo>
                  <a:lnTo>
                    <a:pt x="13465" y="19040"/>
                  </a:lnTo>
                  <a:cubicBezTo>
                    <a:pt x="11110" y="22102"/>
                    <a:pt x="7694" y="24182"/>
                    <a:pt x="3886" y="24810"/>
                  </a:cubicBezTo>
                  <a:cubicBezTo>
                    <a:pt x="3886" y="24810"/>
                    <a:pt x="5143" y="25553"/>
                    <a:pt x="7418" y="25553"/>
                  </a:cubicBezTo>
                  <a:cubicBezTo>
                    <a:pt x="8409" y="25553"/>
                    <a:pt x="9594" y="25412"/>
                    <a:pt x="10953" y="25006"/>
                  </a:cubicBezTo>
                  <a:lnTo>
                    <a:pt x="10953" y="25006"/>
                  </a:lnTo>
                  <a:cubicBezTo>
                    <a:pt x="8676" y="28343"/>
                    <a:pt x="5574" y="30973"/>
                    <a:pt x="1924" y="32661"/>
                  </a:cubicBezTo>
                  <a:cubicBezTo>
                    <a:pt x="1962" y="32700"/>
                    <a:pt x="2102" y="32717"/>
                    <a:pt x="2320" y="32717"/>
                  </a:cubicBezTo>
                  <a:cubicBezTo>
                    <a:pt x="3668" y="32717"/>
                    <a:pt x="8017" y="32042"/>
                    <a:pt x="10010" y="31366"/>
                  </a:cubicBezTo>
                  <a:lnTo>
                    <a:pt x="10010" y="31366"/>
                  </a:lnTo>
                  <a:cubicBezTo>
                    <a:pt x="8597" y="34232"/>
                    <a:pt x="5260" y="39178"/>
                    <a:pt x="0" y="39845"/>
                  </a:cubicBezTo>
                  <a:cubicBezTo>
                    <a:pt x="0" y="39845"/>
                    <a:pt x="1511" y="40159"/>
                    <a:pt x="3602" y="40159"/>
                  </a:cubicBezTo>
                  <a:cubicBezTo>
                    <a:pt x="5692" y="40159"/>
                    <a:pt x="8362" y="39845"/>
                    <a:pt x="10678" y="38589"/>
                  </a:cubicBezTo>
                  <a:lnTo>
                    <a:pt x="10678" y="38589"/>
                  </a:lnTo>
                  <a:cubicBezTo>
                    <a:pt x="10364" y="39374"/>
                    <a:pt x="7262" y="43889"/>
                    <a:pt x="4201" y="44831"/>
                  </a:cubicBezTo>
                  <a:cubicBezTo>
                    <a:pt x="5130" y="44881"/>
                    <a:pt x="6003" y="44904"/>
                    <a:pt x="6824" y="44904"/>
                  </a:cubicBezTo>
                  <a:cubicBezTo>
                    <a:pt x="18314" y="44904"/>
                    <a:pt x="19510" y="40356"/>
                    <a:pt x="19510" y="40356"/>
                  </a:cubicBezTo>
                  <a:cubicBezTo>
                    <a:pt x="19510" y="40356"/>
                    <a:pt x="20298" y="44941"/>
                    <a:pt x="32995" y="44941"/>
                  </a:cubicBezTo>
                  <a:cubicBezTo>
                    <a:pt x="33590" y="44941"/>
                    <a:pt x="34211" y="44930"/>
                    <a:pt x="34860" y="44909"/>
                  </a:cubicBezTo>
                  <a:cubicBezTo>
                    <a:pt x="34860" y="44909"/>
                    <a:pt x="27990" y="41141"/>
                    <a:pt x="27990" y="38864"/>
                  </a:cubicBezTo>
                  <a:lnTo>
                    <a:pt x="27990" y="38864"/>
                  </a:lnTo>
                  <a:cubicBezTo>
                    <a:pt x="30500" y="40438"/>
                    <a:pt x="33243" y="40849"/>
                    <a:pt x="35425" y="40849"/>
                  </a:cubicBezTo>
                  <a:cubicBezTo>
                    <a:pt x="37815" y="40849"/>
                    <a:pt x="39531" y="40356"/>
                    <a:pt x="39531" y="40356"/>
                  </a:cubicBezTo>
                  <a:cubicBezTo>
                    <a:pt x="34271" y="39649"/>
                    <a:pt x="30463" y="34389"/>
                    <a:pt x="29050" y="31523"/>
                  </a:cubicBezTo>
                  <a:lnTo>
                    <a:pt x="29050" y="31523"/>
                  </a:lnTo>
                  <a:cubicBezTo>
                    <a:pt x="30795" y="32125"/>
                    <a:pt x="34616" y="33142"/>
                    <a:pt x="36305" y="33142"/>
                  </a:cubicBezTo>
                  <a:cubicBezTo>
                    <a:pt x="36820" y="33142"/>
                    <a:pt x="37136" y="33048"/>
                    <a:pt x="37136" y="32818"/>
                  </a:cubicBezTo>
                  <a:cubicBezTo>
                    <a:pt x="32190" y="30188"/>
                    <a:pt x="29364" y="27283"/>
                    <a:pt x="27754" y="24849"/>
                  </a:cubicBezTo>
                  <a:lnTo>
                    <a:pt x="27754" y="24849"/>
                  </a:lnTo>
                  <a:cubicBezTo>
                    <a:pt x="29390" y="25399"/>
                    <a:pt x="30794" y="25582"/>
                    <a:pt x="31940" y="25582"/>
                  </a:cubicBezTo>
                  <a:cubicBezTo>
                    <a:pt x="34231" y="25582"/>
                    <a:pt x="35488" y="24849"/>
                    <a:pt x="35488" y="24849"/>
                  </a:cubicBezTo>
                  <a:cubicBezTo>
                    <a:pt x="32151" y="24261"/>
                    <a:pt x="29128" y="22612"/>
                    <a:pt x="26812" y="20139"/>
                  </a:cubicBezTo>
                  <a:lnTo>
                    <a:pt x="26812" y="20139"/>
                  </a:lnTo>
                  <a:cubicBezTo>
                    <a:pt x="28739" y="21492"/>
                    <a:pt x="30806" y="21838"/>
                    <a:pt x="32363" y="21838"/>
                  </a:cubicBezTo>
                  <a:cubicBezTo>
                    <a:pt x="33787" y="21838"/>
                    <a:pt x="34785" y="21548"/>
                    <a:pt x="34860" y="21473"/>
                  </a:cubicBezTo>
                  <a:cubicBezTo>
                    <a:pt x="30698" y="21473"/>
                    <a:pt x="19510" y="14093"/>
                    <a:pt x="19510" y="79"/>
                  </a:cubicBezTo>
                  <a:lnTo>
                    <a:pt x="19510"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450" name="Google Shape;450;p21"/>
            <p:cNvSpPr/>
            <p:nvPr/>
          </p:nvSpPr>
          <p:spPr>
            <a:xfrm>
              <a:off x="1834363" y="3511623"/>
              <a:ext cx="222305" cy="784629"/>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451" name="Google Shape;451;p21"/>
            <p:cNvSpPr/>
            <p:nvPr/>
          </p:nvSpPr>
          <p:spPr>
            <a:xfrm>
              <a:off x="876087" y="1329886"/>
              <a:ext cx="2140689" cy="2485793"/>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452" name="Google Shape;452;p21"/>
            <p:cNvSpPr/>
            <p:nvPr/>
          </p:nvSpPr>
          <p:spPr>
            <a:xfrm>
              <a:off x="1801721" y="1864246"/>
              <a:ext cx="2187177" cy="2430214"/>
            </a:xfrm>
            <a:custGeom>
              <a:avLst/>
              <a:gdLst/>
              <a:ahLst/>
              <a:cxnLst/>
              <a:rect l="l" t="t" r="r" b="b"/>
              <a:pathLst>
                <a:path w="45966" h="51071" extrusionOk="0">
                  <a:moveTo>
                    <a:pt x="21184" y="0"/>
                  </a:moveTo>
                  <a:cubicBezTo>
                    <a:pt x="19510" y="0"/>
                    <a:pt x="17477" y="332"/>
                    <a:pt x="15015" y="1175"/>
                  </a:cubicBezTo>
                  <a:cubicBezTo>
                    <a:pt x="7321" y="3805"/>
                    <a:pt x="5319" y="9772"/>
                    <a:pt x="10854" y="10361"/>
                  </a:cubicBezTo>
                  <a:cubicBezTo>
                    <a:pt x="10854" y="10361"/>
                    <a:pt x="2178" y="11343"/>
                    <a:pt x="2178" y="17074"/>
                  </a:cubicBezTo>
                  <a:cubicBezTo>
                    <a:pt x="2178" y="19911"/>
                    <a:pt x="4038" y="20632"/>
                    <a:pt x="5929" y="20632"/>
                  </a:cubicBezTo>
                  <a:cubicBezTo>
                    <a:pt x="7411" y="20632"/>
                    <a:pt x="8913" y="20189"/>
                    <a:pt x="9552" y="19975"/>
                  </a:cubicBezTo>
                  <a:lnTo>
                    <a:pt x="9552" y="19975"/>
                  </a:lnTo>
                  <a:cubicBezTo>
                    <a:pt x="7841" y="20609"/>
                    <a:pt x="0" y="23887"/>
                    <a:pt x="4141" y="29361"/>
                  </a:cubicBezTo>
                  <a:cubicBezTo>
                    <a:pt x="4141" y="29361"/>
                    <a:pt x="6135" y="30944"/>
                    <a:pt x="8606" y="30944"/>
                  </a:cubicBezTo>
                  <a:cubicBezTo>
                    <a:pt x="10026" y="30944"/>
                    <a:pt x="11605" y="30421"/>
                    <a:pt x="13052" y="28772"/>
                  </a:cubicBezTo>
                  <a:lnTo>
                    <a:pt x="13052" y="28772"/>
                  </a:lnTo>
                  <a:cubicBezTo>
                    <a:pt x="13051" y="28773"/>
                    <a:pt x="10383" y="32109"/>
                    <a:pt x="13327" y="33483"/>
                  </a:cubicBezTo>
                  <a:cubicBezTo>
                    <a:pt x="13783" y="33699"/>
                    <a:pt x="14228" y="33788"/>
                    <a:pt x="14662" y="33788"/>
                  </a:cubicBezTo>
                  <a:cubicBezTo>
                    <a:pt x="16633" y="33788"/>
                    <a:pt x="18378" y="31962"/>
                    <a:pt x="19895" y="31962"/>
                  </a:cubicBezTo>
                  <a:cubicBezTo>
                    <a:pt x="20229" y="31962"/>
                    <a:pt x="20552" y="32050"/>
                    <a:pt x="20864" y="32266"/>
                  </a:cubicBezTo>
                  <a:cubicBezTo>
                    <a:pt x="20864" y="32266"/>
                    <a:pt x="24790" y="37056"/>
                    <a:pt x="22434" y="51070"/>
                  </a:cubicBezTo>
                  <a:lnTo>
                    <a:pt x="26792" y="51070"/>
                  </a:lnTo>
                  <a:cubicBezTo>
                    <a:pt x="26792" y="51070"/>
                    <a:pt x="23219" y="34936"/>
                    <a:pt x="28833" y="31442"/>
                  </a:cubicBezTo>
                  <a:cubicBezTo>
                    <a:pt x="28833" y="31442"/>
                    <a:pt x="29313" y="31162"/>
                    <a:pt x="30020" y="31162"/>
                  </a:cubicBezTo>
                  <a:cubicBezTo>
                    <a:pt x="30714" y="31162"/>
                    <a:pt x="31628" y="31432"/>
                    <a:pt x="32523" y="32502"/>
                  </a:cubicBezTo>
                  <a:cubicBezTo>
                    <a:pt x="33003" y="33099"/>
                    <a:pt x="33849" y="33381"/>
                    <a:pt x="34822" y="33381"/>
                  </a:cubicBezTo>
                  <a:cubicBezTo>
                    <a:pt x="37428" y="33381"/>
                    <a:pt x="40949" y="31361"/>
                    <a:pt x="40806" y="27987"/>
                  </a:cubicBezTo>
                  <a:cubicBezTo>
                    <a:pt x="40695" y="25353"/>
                    <a:pt x="39548" y="24778"/>
                    <a:pt x="38569" y="24778"/>
                  </a:cubicBezTo>
                  <a:cubicBezTo>
                    <a:pt x="38510" y="24778"/>
                    <a:pt x="38451" y="24780"/>
                    <a:pt x="38393" y="24784"/>
                  </a:cubicBezTo>
                  <a:lnTo>
                    <a:pt x="38393" y="24784"/>
                  </a:lnTo>
                  <a:cubicBezTo>
                    <a:pt x="40825" y="24010"/>
                    <a:pt x="45965" y="21767"/>
                    <a:pt x="45635" y="16721"/>
                  </a:cubicBezTo>
                  <a:cubicBezTo>
                    <a:pt x="45437" y="13374"/>
                    <a:pt x="43230" y="12545"/>
                    <a:pt x="41093" y="12545"/>
                  </a:cubicBezTo>
                  <a:cubicBezTo>
                    <a:pt x="38993" y="12545"/>
                    <a:pt x="36959" y="13345"/>
                    <a:pt x="36959" y="13345"/>
                  </a:cubicBezTo>
                  <a:cubicBezTo>
                    <a:pt x="36959" y="13345"/>
                    <a:pt x="43868" y="10283"/>
                    <a:pt x="40924" y="7417"/>
                  </a:cubicBezTo>
                  <a:cubicBezTo>
                    <a:pt x="40028" y="6556"/>
                    <a:pt x="39071" y="6255"/>
                    <a:pt x="38171" y="6255"/>
                  </a:cubicBezTo>
                  <a:cubicBezTo>
                    <a:pt x="36095" y="6255"/>
                    <a:pt x="34322" y="7859"/>
                    <a:pt x="34290" y="7888"/>
                  </a:cubicBezTo>
                  <a:lnTo>
                    <a:pt x="34290" y="7888"/>
                  </a:lnTo>
                  <a:cubicBezTo>
                    <a:pt x="34334" y="7848"/>
                    <a:pt x="37737" y="4737"/>
                    <a:pt x="36566" y="3138"/>
                  </a:cubicBezTo>
                  <a:cubicBezTo>
                    <a:pt x="36200" y="2649"/>
                    <a:pt x="35449" y="2446"/>
                    <a:pt x="34541" y="2446"/>
                  </a:cubicBezTo>
                  <a:cubicBezTo>
                    <a:pt x="32530" y="2446"/>
                    <a:pt x="29746" y="3443"/>
                    <a:pt x="28637" y="4551"/>
                  </a:cubicBezTo>
                  <a:lnTo>
                    <a:pt x="28637" y="4551"/>
                  </a:lnTo>
                  <a:cubicBezTo>
                    <a:pt x="28654" y="4504"/>
                    <a:pt x="27352" y="0"/>
                    <a:pt x="21184" y="0"/>
                  </a:cubicBezTo>
                  <a:close/>
                </a:path>
              </a:pathLst>
            </a:custGeom>
            <a:solidFill>
              <a:srgbClr val="9ABC4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453" name="Google Shape;453;p21"/>
            <p:cNvSpPr/>
            <p:nvPr/>
          </p:nvSpPr>
          <p:spPr>
            <a:xfrm>
              <a:off x="155060" y="1438233"/>
              <a:ext cx="1572840" cy="2071661"/>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454" name="Google Shape;454;p21"/>
            <p:cNvSpPr/>
            <p:nvPr/>
          </p:nvSpPr>
          <p:spPr>
            <a:xfrm>
              <a:off x="855579" y="3418218"/>
              <a:ext cx="170012" cy="878038"/>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grpSp>
    </p:spTree>
    <p:extLst>
      <p:ext uri="{BB962C8B-B14F-4D97-AF65-F5344CB8AC3E}">
        <p14:creationId xmlns:p14="http://schemas.microsoft.com/office/powerpoint/2010/main" val="26843133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1BB6420-30C7-436E-B94E-C4769C49B56A}" type="datetimeFigureOut">
              <a:rPr lang="en-US" smtClean="0">
                <a:solidFill>
                  <a:prstClr val="black">
                    <a:tint val="75000"/>
                  </a:prstClr>
                </a:solidFill>
              </a:rPr>
              <a:pPr/>
              <a:t>07-Mar-22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09D0D62-841A-419D-ADDC-C3945F90E9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8276871"/>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455"/>
        <p:cNvGrpSpPr/>
        <p:nvPr/>
      </p:nvGrpSpPr>
      <p:grpSpPr>
        <a:xfrm>
          <a:off x="0" y="0"/>
          <a:ext cx="0" cy="0"/>
          <a:chOff x="0" y="0"/>
          <a:chExt cx="0" cy="0"/>
        </a:xfrm>
      </p:grpSpPr>
      <p:sp>
        <p:nvSpPr>
          <p:cNvPr id="456" name="Google Shape;456;p22"/>
          <p:cNvSpPr txBox="1">
            <a:spLocks noGrp="1"/>
          </p:cNvSpPr>
          <p:nvPr>
            <p:ph type="body" idx="1"/>
          </p:nvPr>
        </p:nvSpPr>
        <p:spPr>
          <a:xfrm>
            <a:off x="1421200" y="2127067"/>
            <a:ext cx="5234800" cy="3309600"/>
          </a:xfrm>
          <a:prstGeom prst="rect">
            <a:avLst/>
          </a:prstGeom>
        </p:spPr>
        <p:txBody>
          <a:bodyPr spcFirstLastPara="1" wrap="square" lIns="91425" tIns="91425" rIns="91425" bIns="91425" anchor="t" anchorCtr="0">
            <a:normAutofit/>
          </a:bodyPr>
          <a:lstStyle>
            <a:lvl1pPr marL="457200" lvl="0" indent="-425450" rtl="0">
              <a:lnSpc>
                <a:spcPct val="100000"/>
              </a:lnSpc>
              <a:spcBef>
                <a:spcPts val="0"/>
              </a:spcBef>
              <a:spcAft>
                <a:spcPts val="0"/>
              </a:spcAft>
              <a:buClr>
                <a:schemeClr val="accent4"/>
              </a:buClr>
              <a:buSzPts val="3100"/>
              <a:buChar char="●"/>
              <a:defRPr sz="1600"/>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457" name="Google Shape;457;p22"/>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3800">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58" name="Google Shape;458;p22"/>
          <p:cNvGrpSpPr/>
          <p:nvPr/>
        </p:nvGrpSpPr>
        <p:grpSpPr>
          <a:xfrm flipH="1">
            <a:off x="-729623" y="4432786"/>
            <a:ext cx="1868392" cy="2589073"/>
            <a:chOff x="1002412" y="3043930"/>
            <a:chExt cx="1598009" cy="2214397"/>
          </a:xfrm>
        </p:grpSpPr>
        <p:sp>
          <p:nvSpPr>
            <p:cNvPr id="459" name="Google Shape;459;p22"/>
            <p:cNvSpPr/>
            <p:nvPr/>
          </p:nvSpPr>
          <p:spPr>
            <a:xfrm>
              <a:off x="1717766" y="4672597"/>
              <a:ext cx="165949" cy="585731"/>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460" name="Google Shape;460;p22"/>
            <p:cNvSpPr/>
            <p:nvPr/>
          </p:nvSpPr>
          <p:spPr>
            <a:xfrm>
              <a:off x="1002412" y="3043930"/>
              <a:ext cx="1598009" cy="1855660"/>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grpSp>
      <p:grpSp>
        <p:nvGrpSpPr>
          <p:cNvPr id="461" name="Google Shape;461;p22"/>
          <p:cNvGrpSpPr/>
          <p:nvPr/>
        </p:nvGrpSpPr>
        <p:grpSpPr>
          <a:xfrm flipH="1">
            <a:off x="9384130" y="4252650"/>
            <a:ext cx="1293404" cy="2691756"/>
            <a:chOff x="464166" y="3124811"/>
            <a:chExt cx="1174114" cy="2443497"/>
          </a:xfrm>
        </p:grpSpPr>
        <p:sp>
          <p:nvSpPr>
            <p:cNvPr id="462" name="Google Shape;462;p22"/>
            <p:cNvSpPr/>
            <p:nvPr/>
          </p:nvSpPr>
          <p:spPr>
            <a:xfrm>
              <a:off x="464166" y="3124811"/>
              <a:ext cx="1174114" cy="1546508"/>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463" name="Google Shape;463;p22"/>
            <p:cNvSpPr/>
            <p:nvPr/>
          </p:nvSpPr>
          <p:spPr>
            <a:xfrm>
              <a:off x="987117" y="4602853"/>
              <a:ext cx="126904" cy="965455"/>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grpSp>
      <p:sp>
        <p:nvSpPr>
          <p:cNvPr id="464" name="Google Shape;464;p22"/>
          <p:cNvSpPr/>
          <p:nvPr/>
        </p:nvSpPr>
        <p:spPr>
          <a:xfrm flipH="1">
            <a:off x="-274589" y="878248"/>
            <a:ext cx="1756405" cy="837088"/>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465" name="Google Shape;465;p22"/>
          <p:cNvSpPr/>
          <p:nvPr/>
        </p:nvSpPr>
        <p:spPr>
          <a:xfrm flipH="1">
            <a:off x="10350956" y="1170382"/>
            <a:ext cx="1937749" cy="837052"/>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466" name="Google Shape;466;p22"/>
          <p:cNvSpPr/>
          <p:nvPr/>
        </p:nvSpPr>
        <p:spPr>
          <a:xfrm flipH="1">
            <a:off x="10325400" y="5187206"/>
            <a:ext cx="1582467" cy="1759243"/>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Tree>
    <p:extLst>
      <p:ext uri="{BB962C8B-B14F-4D97-AF65-F5344CB8AC3E}">
        <p14:creationId xmlns:p14="http://schemas.microsoft.com/office/powerpoint/2010/main" val="4134345589"/>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467"/>
        <p:cNvGrpSpPr/>
        <p:nvPr/>
      </p:nvGrpSpPr>
      <p:grpSpPr>
        <a:xfrm>
          <a:off x="0" y="0"/>
          <a:ext cx="0" cy="0"/>
          <a:chOff x="0" y="0"/>
          <a:chExt cx="0" cy="0"/>
        </a:xfrm>
      </p:grpSpPr>
      <p:sp>
        <p:nvSpPr>
          <p:cNvPr id="468" name="Google Shape;468;p23"/>
          <p:cNvSpPr txBox="1">
            <a:spLocks noGrp="1"/>
          </p:cNvSpPr>
          <p:nvPr>
            <p:ph type="title"/>
          </p:nvPr>
        </p:nvSpPr>
        <p:spPr>
          <a:xfrm>
            <a:off x="1458967" y="1434417"/>
            <a:ext cx="4383200" cy="2391200"/>
          </a:xfrm>
          <a:prstGeom prst="rect">
            <a:avLst/>
          </a:prstGeom>
        </p:spPr>
        <p:txBody>
          <a:bodyPr spcFirstLastPara="1" wrap="square" lIns="91425" tIns="91425" rIns="91425" bIns="91425" anchor="t" anchorCtr="0">
            <a:normAutofit/>
          </a:bodyPr>
          <a:lstStyle>
            <a:lvl1pPr lvl="0" algn="r" rtl="0">
              <a:spcBef>
                <a:spcPts val="0"/>
              </a:spcBef>
              <a:spcAft>
                <a:spcPts val="0"/>
              </a:spcAft>
              <a:buSzPts val="2800"/>
              <a:buNone/>
              <a:defRPr sz="4000">
                <a:solidFill>
                  <a:schemeClr val="accent4"/>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69" name="Google Shape;469;p23"/>
          <p:cNvSpPr txBox="1">
            <a:spLocks noGrp="1"/>
          </p:cNvSpPr>
          <p:nvPr>
            <p:ph type="subTitle" idx="1"/>
          </p:nvPr>
        </p:nvSpPr>
        <p:spPr>
          <a:xfrm>
            <a:off x="2233767" y="4184784"/>
            <a:ext cx="3608400" cy="12388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SzPts val="2100"/>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grpSp>
        <p:nvGrpSpPr>
          <p:cNvPr id="470" name="Google Shape;470;p23"/>
          <p:cNvGrpSpPr/>
          <p:nvPr/>
        </p:nvGrpSpPr>
        <p:grpSpPr>
          <a:xfrm>
            <a:off x="475153" y="4252650"/>
            <a:ext cx="1293404" cy="2691756"/>
            <a:chOff x="464166" y="3124811"/>
            <a:chExt cx="1174114" cy="2443497"/>
          </a:xfrm>
        </p:grpSpPr>
        <p:sp>
          <p:nvSpPr>
            <p:cNvPr id="471" name="Google Shape;471;p23"/>
            <p:cNvSpPr/>
            <p:nvPr/>
          </p:nvSpPr>
          <p:spPr>
            <a:xfrm>
              <a:off x="464166" y="3124811"/>
              <a:ext cx="1174114" cy="1546508"/>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472" name="Google Shape;472;p23"/>
            <p:cNvSpPr/>
            <p:nvPr/>
          </p:nvSpPr>
          <p:spPr>
            <a:xfrm>
              <a:off x="987117" y="4602853"/>
              <a:ext cx="126904" cy="965455"/>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grpSp>
      <p:sp>
        <p:nvSpPr>
          <p:cNvPr id="473" name="Google Shape;473;p23"/>
          <p:cNvSpPr/>
          <p:nvPr/>
        </p:nvSpPr>
        <p:spPr>
          <a:xfrm>
            <a:off x="-247023" y="586182"/>
            <a:ext cx="1937749" cy="837052"/>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474" name="Google Shape;474;p23"/>
          <p:cNvSpPr/>
          <p:nvPr/>
        </p:nvSpPr>
        <p:spPr>
          <a:xfrm>
            <a:off x="-755183" y="5187206"/>
            <a:ext cx="1582467" cy="1759243"/>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Tree>
    <p:extLst>
      <p:ext uri="{BB962C8B-B14F-4D97-AF65-F5344CB8AC3E}">
        <p14:creationId xmlns:p14="http://schemas.microsoft.com/office/powerpoint/2010/main" val="111335721"/>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475"/>
        <p:cNvGrpSpPr/>
        <p:nvPr/>
      </p:nvGrpSpPr>
      <p:grpSpPr>
        <a:xfrm>
          <a:off x="0" y="0"/>
          <a:ext cx="0" cy="0"/>
          <a:chOff x="0" y="0"/>
          <a:chExt cx="0" cy="0"/>
        </a:xfrm>
      </p:grpSpPr>
      <p:grpSp>
        <p:nvGrpSpPr>
          <p:cNvPr id="476" name="Google Shape;476;p24"/>
          <p:cNvGrpSpPr/>
          <p:nvPr/>
        </p:nvGrpSpPr>
        <p:grpSpPr>
          <a:xfrm>
            <a:off x="-266680" y="278961"/>
            <a:ext cx="13295983" cy="6602900"/>
            <a:chOff x="-376905" y="-120993"/>
            <a:chExt cx="10637921" cy="5282883"/>
          </a:xfrm>
        </p:grpSpPr>
        <p:sp>
          <p:nvSpPr>
            <p:cNvPr id="477" name="Google Shape;477;p24"/>
            <p:cNvSpPr/>
            <p:nvPr/>
          </p:nvSpPr>
          <p:spPr>
            <a:xfrm>
              <a:off x="-179259" y="4165417"/>
              <a:ext cx="9944790" cy="825695"/>
            </a:xfrm>
            <a:custGeom>
              <a:avLst/>
              <a:gdLst/>
              <a:ahLst/>
              <a:cxnLst/>
              <a:rect l="l" t="t" r="r" b="b"/>
              <a:pathLst>
                <a:path w="209001" h="17352" extrusionOk="0">
                  <a:moveTo>
                    <a:pt x="0" y="0"/>
                  </a:moveTo>
                  <a:lnTo>
                    <a:pt x="0" y="17352"/>
                  </a:lnTo>
                  <a:lnTo>
                    <a:pt x="209000" y="17352"/>
                  </a:lnTo>
                  <a:lnTo>
                    <a:pt x="209000"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478" name="Google Shape;478;p24"/>
            <p:cNvSpPr/>
            <p:nvPr/>
          </p:nvSpPr>
          <p:spPr>
            <a:xfrm>
              <a:off x="-179250" y="4444489"/>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479" name="Google Shape;479;p24"/>
            <p:cNvSpPr/>
            <p:nvPr/>
          </p:nvSpPr>
          <p:spPr>
            <a:xfrm>
              <a:off x="8587302" y="2717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480" name="Google Shape;480;p24"/>
            <p:cNvSpPr/>
            <p:nvPr/>
          </p:nvSpPr>
          <p:spPr>
            <a:xfrm>
              <a:off x="4514840" y="-120993"/>
              <a:ext cx="1673714" cy="797667"/>
            </a:xfrm>
            <a:custGeom>
              <a:avLst/>
              <a:gdLst/>
              <a:ahLst/>
              <a:cxnLst/>
              <a:rect l="l" t="t" r="r" b="b"/>
              <a:pathLst>
                <a:path w="35175" h="16763" extrusionOk="0">
                  <a:moveTo>
                    <a:pt x="16645" y="0"/>
                  </a:moveTo>
                  <a:cubicBezTo>
                    <a:pt x="10796" y="0"/>
                    <a:pt x="6046" y="2866"/>
                    <a:pt x="6046" y="6399"/>
                  </a:cubicBezTo>
                  <a:cubicBezTo>
                    <a:pt x="6046" y="7341"/>
                    <a:pt x="6360" y="8205"/>
                    <a:pt x="6910" y="8951"/>
                  </a:cubicBezTo>
                  <a:cubicBezTo>
                    <a:pt x="2984" y="9304"/>
                    <a:pt x="0" y="10913"/>
                    <a:pt x="40" y="12837"/>
                  </a:cubicBezTo>
                  <a:cubicBezTo>
                    <a:pt x="40" y="14996"/>
                    <a:pt x="3887" y="16763"/>
                    <a:pt x="8676" y="16763"/>
                  </a:cubicBezTo>
                  <a:cubicBezTo>
                    <a:pt x="11660" y="16763"/>
                    <a:pt x="14329" y="16056"/>
                    <a:pt x="15860" y="14996"/>
                  </a:cubicBezTo>
                  <a:cubicBezTo>
                    <a:pt x="18321" y="16018"/>
                    <a:pt x="20964" y="16529"/>
                    <a:pt x="23648" y="16529"/>
                  </a:cubicBezTo>
                  <a:cubicBezTo>
                    <a:pt x="23748" y="16529"/>
                    <a:pt x="23847" y="16528"/>
                    <a:pt x="23947" y="16527"/>
                  </a:cubicBezTo>
                  <a:cubicBezTo>
                    <a:pt x="30149" y="16527"/>
                    <a:pt x="35174" y="14289"/>
                    <a:pt x="35174" y="11502"/>
                  </a:cubicBezTo>
                  <a:cubicBezTo>
                    <a:pt x="35174" y="9225"/>
                    <a:pt x="31837" y="7341"/>
                    <a:pt x="27244" y="6713"/>
                  </a:cubicBezTo>
                  <a:lnTo>
                    <a:pt x="27244" y="6399"/>
                  </a:lnTo>
                  <a:cubicBezTo>
                    <a:pt x="27244" y="2866"/>
                    <a:pt x="22534" y="0"/>
                    <a:pt x="16645"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481" name="Google Shape;481;p24"/>
            <p:cNvSpPr/>
            <p:nvPr/>
          </p:nvSpPr>
          <p:spPr>
            <a:xfrm>
              <a:off x="6924471" y="920560"/>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482" name="Google Shape;482;p24"/>
            <p:cNvSpPr/>
            <p:nvPr/>
          </p:nvSpPr>
          <p:spPr>
            <a:xfrm>
              <a:off x="-376905" y="758779"/>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483" name="Google Shape;483;p24"/>
            <p:cNvSpPr/>
            <p:nvPr/>
          </p:nvSpPr>
          <p:spPr>
            <a:xfrm>
              <a:off x="5256778" y="1440279"/>
              <a:ext cx="2570740" cy="2854196"/>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484" name="Google Shape;484;p24"/>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485" name="Google Shape;485;p24"/>
            <p:cNvSpPr/>
            <p:nvPr/>
          </p:nvSpPr>
          <p:spPr>
            <a:xfrm>
              <a:off x="6696595"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486" name="Google Shape;486;p24"/>
            <p:cNvSpPr/>
            <p:nvPr/>
          </p:nvSpPr>
          <p:spPr>
            <a:xfrm>
              <a:off x="8679926"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487" name="Google Shape;487;p24"/>
            <p:cNvSpPr/>
            <p:nvPr/>
          </p:nvSpPr>
          <p:spPr>
            <a:xfrm>
              <a:off x="7943958"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488" name="Google Shape;488;p24"/>
            <p:cNvSpPr/>
            <p:nvPr/>
          </p:nvSpPr>
          <p:spPr>
            <a:xfrm>
              <a:off x="1801721" y="1864246"/>
              <a:ext cx="2187177" cy="2430214"/>
            </a:xfrm>
            <a:custGeom>
              <a:avLst/>
              <a:gdLst/>
              <a:ahLst/>
              <a:cxnLst/>
              <a:rect l="l" t="t" r="r" b="b"/>
              <a:pathLst>
                <a:path w="45966" h="51071" extrusionOk="0">
                  <a:moveTo>
                    <a:pt x="21184" y="0"/>
                  </a:moveTo>
                  <a:cubicBezTo>
                    <a:pt x="19510" y="0"/>
                    <a:pt x="17477" y="332"/>
                    <a:pt x="15015" y="1175"/>
                  </a:cubicBezTo>
                  <a:cubicBezTo>
                    <a:pt x="7321" y="3805"/>
                    <a:pt x="5319" y="9772"/>
                    <a:pt x="10854" y="10361"/>
                  </a:cubicBezTo>
                  <a:cubicBezTo>
                    <a:pt x="10854" y="10361"/>
                    <a:pt x="2178" y="11343"/>
                    <a:pt x="2178" y="17074"/>
                  </a:cubicBezTo>
                  <a:cubicBezTo>
                    <a:pt x="2178" y="19911"/>
                    <a:pt x="4038" y="20632"/>
                    <a:pt x="5929" y="20632"/>
                  </a:cubicBezTo>
                  <a:cubicBezTo>
                    <a:pt x="7411" y="20632"/>
                    <a:pt x="8913" y="20189"/>
                    <a:pt x="9552" y="19975"/>
                  </a:cubicBezTo>
                  <a:lnTo>
                    <a:pt x="9552" y="19975"/>
                  </a:lnTo>
                  <a:cubicBezTo>
                    <a:pt x="7841" y="20609"/>
                    <a:pt x="0" y="23887"/>
                    <a:pt x="4141" y="29361"/>
                  </a:cubicBezTo>
                  <a:cubicBezTo>
                    <a:pt x="4141" y="29361"/>
                    <a:pt x="6135" y="30944"/>
                    <a:pt x="8606" y="30944"/>
                  </a:cubicBezTo>
                  <a:cubicBezTo>
                    <a:pt x="10026" y="30944"/>
                    <a:pt x="11605" y="30421"/>
                    <a:pt x="13052" y="28772"/>
                  </a:cubicBezTo>
                  <a:lnTo>
                    <a:pt x="13052" y="28772"/>
                  </a:lnTo>
                  <a:cubicBezTo>
                    <a:pt x="13051" y="28773"/>
                    <a:pt x="10383" y="32109"/>
                    <a:pt x="13327" y="33483"/>
                  </a:cubicBezTo>
                  <a:cubicBezTo>
                    <a:pt x="13783" y="33699"/>
                    <a:pt x="14228" y="33788"/>
                    <a:pt x="14662" y="33788"/>
                  </a:cubicBezTo>
                  <a:cubicBezTo>
                    <a:pt x="16633" y="33788"/>
                    <a:pt x="18378" y="31962"/>
                    <a:pt x="19895" y="31962"/>
                  </a:cubicBezTo>
                  <a:cubicBezTo>
                    <a:pt x="20229" y="31962"/>
                    <a:pt x="20552" y="32050"/>
                    <a:pt x="20864" y="32266"/>
                  </a:cubicBezTo>
                  <a:cubicBezTo>
                    <a:pt x="20864" y="32266"/>
                    <a:pt x="24790" y="37056"/>
                    <a:pt x="22434" y="51070"/>
                  </a:cubicBezTo>
                  <a:lnTo>
                    <a:pt x="26792" y="51070"/>
                  </a:lnTo>
                  <a:cubicBezTo>
                    <a:pt x="26792" y="51070"/>
                    <a:pt x="23219" y="34936"/>
                    <a:pt x="28833" y="31442"/>
                  </a:cubicBezTo>
                  <a:cubicBezTo>
                    <a:pt x="28833" y="31442"/>
                    <a:pt x="29313" y="31162"/>
                    <a:pt x="30020" y="31162"/>
                  </a:cubicBezTo>
                  <a:cubicBezTo>
                    <a:pt x="30714" y="31162"/>
                    <a:pt x="31628" y="31432"/>
                    <a:pt x="32523" y="32502"/>
                  </a:cubicBezTo>
                  <a:cubicBezTo>
                    <a:pt x="33003" y="33099"/>
                    <a:pt x="33849" y="33381"/>
                    <a:pt x="34822" y="33381"/>
                  </a:cubicBezTo>
                  <a:cubicBezTo>
                    <a:pt x="37428" y="33381"/>
                    <a:pt x="40949" y="31361"/>
                    <a:pt x="40806" y="27987"/>
                  </a:cubicBezTo>
                  <a:cubicBezTo>
                    <a:pt x="40695" y="25353"/>
                    <a:pt x="39548" y="24778"/>
                    <a:pt x="38569" y="24778"/>
                  </a:cubicBezTo>
                  <a:cubicBezTo>
                    <a:pt x="38510" y="24778"/>
                    <a:pt x="38451" y="24780"/>
                    <a:pt x="38393" y="24784"/>
                  </a:cubicBezTo>
                  <a:lnTo>
                    <a:pt x="38393" y="24784"/>
                  </a:lnTo>
                  <a:cubicBezTo>
                    <a:pt x="40825" y="24010"/>
                    <a:pt x="45965" y="21767"/>
                    <a:pt x="45635" y="16721"/>
                  </a:cubicBezTo>
                  <a:cubicBezTo>
                    <a:pt x="45437" y="13374"/>
                    <a:pt x="43230" y="12545"/>
                    <a:pt x="41093" y="12545"/>
                  </a:cubicBezTo>
                  <a:cubicBezTo>
                    <a:pt x="38993" y="12545"/>
                    <a:pt x="36959" y="13345"/>
                    <a:pt x="36959" y="13345"/>
                  </a:cubicBezTo>
                  <a:cubicBezTo>
                    <a:pt x="36959" y="13345"/>
                    <a:pt x="43868" y="10283"/>
                    <a:pt x="40924" y="7417"/>
                  </a:cubicBezTo>
                  <a:cubicBezTo>
                    <a:pt x="40028" y="6556"/>
                    <a:pt x="39071" y="6255"/>
                    <a:pt x="38171" y="6255"/>
                  </a:cubicBezTo>
                  <a:cubicBezTo>
                    <a:pt x="36095" y="6255"/>
                    <a:pt x="34322" y="7859"/>
                    <a:pt x="34290" y="7888"/>
                  </a:cubicBezTo>
                  <a:lnTo>
                    <a:pt x="34290" y="7888"/>
                  </a:lnTo>
                  <a:cubicBezTo>
                    <a:pt x="34334" y="7848"/>
                    <a:pt x="37737" y="4737"/>
                    <a:pt x="36566" y="3138"/>
                  </a:cubicBezTo>
                  <a:cubicBezTo>
                    <a:pt x="36200" y="2649"/>
                    <a:pt x="35449" y="2446"/>
                    <a:pt x="34541" y="2446"/>
                  </a:cubicBezTo>
                  <a:cubicBezTo>
                    <a:pt x="32530" y="2446"/>
                    <a:pt x="29746" y="3443"/>
                    <a:pt x="28637" y="4551"/>
                  </a:cubicBezTo>
                  <a:lnTo>
                    <a:pt x="28637" y="4551"/>
                  </a:lnTo>
                  <a:cubicBezTo>
                    <a:pt x="28654" y="4504"/>
                    <a:pt x="27352" y="0"/>
                    <a:pt x="21184" y="0"/>
                  </a:cubicBezTo>
                  <a:close/>
                </a:path>
              </a:pathLst>
            </a:custGeom>
            <a:solidFill>
              <a:srgbClr val="9ABC4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489" name="Google Shape;489;p24"/>
            <p:cNvSpPr/>
            <p:nvPr/>
          </p:nvSpPr>
          <p:spPr>
            <a:xfrm>
              <a:off x="-179259" y="4378351"/>
              <a:ext cx="9944790" cy="74756"/>
            </a:xfrm>
            <a:custGeom>
              <a:avLst/>
              <a:gdLst/>
              <a:ahLst/>
              <a:cxnLst/>
              <a:rect l="l" t="t" r="r" b="b"/>
              <a:pathLst>
                <a:path w="209001" h="1571" extrusionOk="0">
                  <a:moveTo>
                    <a:pt x="0" y="1"/>
                  </a:moveTo>
                  <a:lnTo>
                    <a:pt x="209000" y="1"/>
                  </a:lnTo>
                  <a:lnTo>
                    <a:pt x="209000" y="1571"/>
                  </a:lnTo>
                  <a:lnTo>
                    <a:pt x="0" y="157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490" name="Google Shape;490;p24"/>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grpSp>
      <p:sp>
        <p:nvSpPr>
          <p:cNvPr id="491" name="Google Shape;491;p24"/>
          <p:cNvSpPr txBox="1">
            <a:spLocks noGrp="1"/>
          </p:cNvSpPr>
          <p:nvPr>
            <p:ph type="title"/>
          </p:nvPr>
        </p:nvSpPr>
        <p:spPr>
          <a:xfrm>
            <a:off x="7146397" y="4461300"/>
            <a:ext cx="3658000" cy="12284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chemeClr val="accent1"/>
              </a:buClr>
              <a:buSzPts val="2800"/>
              <a:buNone/>
              <a:defRPr sz="3800">
                <a:solidFill>
                  <a:srgbClr val="FFFFFF"/>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492" name="Google Shape;492;p24"/>
          <p:cNvSpPr txBox="1">
            <a:spLocks noGrp="1"/>
          </p:cNvSpPr>
          <p:nvPr>
            <p:ph type="subTitle" idx="1"/>
          </p:nvPr>
        </p:nvSpPr>
        <p:spPr>
          <a:xfrm>
            <a:off x="7162800" y="1999100"/>
            <a:ext cx="3543200" cy="1480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600">
                <a:solidFill>
                  <a:srgbClr val="FFFFFF"/>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Tree>
    <p:extLst>
      <p:ext uri="{BB962C8B-B14F-4D97-AF65-F5344CB8AC3E}">
        <p14:creationId xmlns:p14="http://schemas.microsoft.com/office/powerpoint/2010/main" val="4177846312"/>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493"/>
        <p:cNvGrpSpPr/>
        <p:nvPr/>
      </p:nvGrpSpPr>
      <p:grpSpPr>
        <a:xfrm>
          <a:off x="0" y="0"/>
          <a:ext cx="0" cy="0"/>
          <a:chOff x="0" y="0"/>
          <a:chExt cx="0" cy="0"/>
        </a:xfrm>
      </p:grpSpPr>
      <p:grpSp>
        <p:nvGrpSpPr>
          <p:cNvPr id="494" name="Google Shape;494;p25"/>
          <p:cNvGrpSpPr/>
          <p:nvPr/>
        </p:nvGrpSpPr>
        <p:grpSpPr>
          <a:xfrm flipH="1">
            <a:off x="-774680" y="407029"/>
            <a:ext cx="13295983" cy="6474833"/>
            <a:chOff x="-376905" y="-18529"/>
            <a:chExt cx="10637921" cy="5180419"/>
          </a:xfrm>
        </p:grpSpPr>
        <p:sp>
          <p:nvSpPr>
            <p:cNvPr id="495" name="Google Shape;495;p25"/>
            <p:cNvSpPr/>
            <p:nvPr/>
          </p:nvSpPr>
          <p:spPr>
            <a:xfrm>
              <a:off x="-179259" y="4165417"/>
              <a:ext cx="9944790" cy="825695"/>
            </a:xfrm>
            <a:custGeom>
              <a:avLst/>
              <a:gdLst/>
              <a:ahLst/>
              <a:cxnLst/>
              <a:rect l="l" t="t" r="r" b="b"/>
              <a:pathLst>
                <a:path w="209001" h="17352" extrusionOk="0">
                  <a:moveTo>
                    <a:pt x="0" y="0"/>
                  </a:moveTo>
                  <a:lnTo>
                    <a:pt x="0" y="17352"/>
                  </a:lnTo>
                  <a:lnTo>
                    <a:pt x="209000" y="17352"/>
                  </a:lnTo>
                  <a:lnTo>
                    <a:pt x="209000"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496" name="Google Shape;496;p25"/>
            <p:cNvSpPr/>
            <p:nvPr/>
          </p:nvSpPr>
          <p:spPr>
            <a:xfrm>
              <a:off x="-179250" y="4444489"/>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497" name="Google Shape;497;p25"/>
            <p:cNvSpPr/>
            <p:nvPr/>
          </p:nvSpPr>
          <p:spPr>
            <a:xfrm>
              <a:off x="8587302" y="2717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498" name="Google Shape;498;p25"/>
            <p:cNvSpPr/>
            <p:nvPr/>
          </p:nvSpPr>
          <p:spPr>
            <a:xfrm>
              <a:off x="2828101" y="-18529"/>
              <a:ext cx="1673714" cy="797667"/>
            </a:xfrm>
            <a:custGeom>
              <a:avLst/>
              <a:gdLst/>
              <a:ahLst/>
              <a:cxnLst/>
              <a:rect l="l" t="t" r="r" b="b"/>
              <a:pathLst>
                <a:path w="35175" h="16763" extrusionOk="0">
                  <a:moveTo>
                    <a:pt x="16645" y="0"/>
                  </a:moveTo>
                  <a:cubicBezTo>
                    <a:pt x="10796" y="0"/>
                    <a:pt x="6046" y="2866"/>
                    <a:pt x="6046" y="6399"/>
                  </a:cubicBezTo>
                  <a:cubicBezTo>
                    <a:pt x="6046" y="7341"/>
                    <a:pt x="6360" y="8205"/>
                    <a:pt x="6910" y="8951"/>
                  </a:cubicBezTo>
                  <a:cubicBezTo>
                    <a:pt x="2984" y="9304"/>
                    <a:pt x="0" y="10913"/>
                    <a:pt x="40" y="12837"/>
                  </a:cubicBezTo>
                  <a:cubicBezTo>
                    <a:pt x="40" y="14996"/>
                    <a:pt x="3887" y="16763"/>
                    <a:pt x="8676" y="16763"/>
                  </a:cubicBezTo>
                  <a:cubicBezTo>
                    <a:pt x="11660" y="16763"/>
                    <a:pt x="14329" y="16056"/>
                    <a:pt x="15860" y="14996"/>
                  </a:cubicBezTo>
                  <a:cubicBezTo>
                    <a:pt x="18321" y="16018"/>
                    <a:pt x="20964" y="16529"/>
                    <a:pt x="23648" y="16529"/>
                  </a:cubicBezTo>
                  <a:cubicBezTo>
                    <a:pt x="23748" y="16529"/>
                    <a:pt x="23847" y="16528"/>
                    <a:pt x="23947" y="16527"/>
                  </a:cubicBezTo>
                  <a:cubicBezTo>
                    <a:pt x="30149" y="16527"/>
                    <a:pt x="35174" y="14289"/>
                    <a:pt x="35174" y="11502"/>
                  </a:cubicBezTo>
                  <a:cubicBezTo>
                    <a:pt x="35174" y="9225"/>
                    <a:pt x="31837" y="7341"/>
                    <a:pt x="27244" y="6713"/>
                  </a:cubicBezTo>
                  <a:lnTo>
                    <a:pt x="27244" y="6399"/>
                  </a:lnTo>
                  <a:cubicBezTo>
                    <a:pt x="27244" y="2866"/>
                    <a:pt x="22534" y="0"/>
                    <a:pt x="16645"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499" name="Google Shape;499;p25"/>
            <p:cNvSpPr/>
            <p:nvPr/>
          </p:nvSpPr>
          <p:spPr>
            <a:xfrm>
              <a:off x="6924471" y="920560"/>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500" name="Google Shape;500;p25"/>
            <p:cNvSpPr/>
            <p:nvPr/>
          </p:nvSpPr>
          <p:spPr>
            <a:xfrm>
              <a:off x="-376905" y="758779"/>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501" name="Google Shape;501;p25"/>
            <p:cNvSpPr/>
            <p:nvPr/>
          </p:nvSpPr>
          <p:spPr>
            <a:xfrm>
              <a:off x="4362603" y="1440279"/>
              <a:ext cx="2570740" cy="2854196"/>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502" name="Google Shape;502;p25"/>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503" name="Google Shape;503;p25"/>
            <p:cNvSpPr/>
            <p:nvPr/>
          </p:nvSpPr>
          <p:spPr>
            <a:xfrm>
              <a:off x="6696595"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504" name="Google Shape;504;p25"/>
            <p:cNvSpPr/>
            <p:nvPr/>
          </p:nvSpPr>
          <p:spPr>
            <a:xfrm>
              <a:off x="8822181"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505" name="Google Shape;505;p25"/>
            <p:cNvSpPr/>
            <p:nvPr/>
          </p:nvSpPr>
          <p:spPr>
            <a:xfrm>
              <a:off x="8086214"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506" name="Google Shape;506;p25"/>
            <p:cNvSpPr/>
            <p:nvPr/>
          </p:nvSpPr>
          <p:spPr>
            <a:xfrm>
              <a:off x="-179259" y="4378351"/>
              <a:ext cx="9944790" cy="74756"/>
            </a:xfrm>
            <a:custGeom>
              <a:avLst/>
              <a:gdLst/>
              <a:ahLst/>
              <a:cxnLst/>
              <a:rect l="l" t="t" r="r" b="b"/>
              <a:pathLst>
                <a:path w="209001" h="1571" extrusionOk="0">
                  <a:moveTo>
                    <a:pt x="0" y="1"/>
                  </a:moveTo>
                  <a:lnTo>
                    <a:pt x="209000" y="1"/>
                  </a:lnTo>
                  <a:lnTo>
                    <a:pt x="209000" y="1571"/>
                  </a:lnTo>
                  <a:lnTo>
                    <a:pt x="0" y="157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507" name="Google Shape;507;p25"/>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grpSp>
      <p:sp>
        <p:nvSpPr>
          <p:cNvPr id="508" name="Google Shape;508;p25"/>
          <p:cNvSpPr txBox="1">
            <a:spLocks noGrp="1"/>
          </p:cNvSpPr>
          <p:nvPr>
            <p:ph type="title"/>
          </p:nvPr>
        </p:nvSpPr>
        <p:spPr>
          <a:xfrm>
            <a:off x="1860423" y="1404000"/>
            <a:ext cx="4181600" cy="12632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chemeClr val="accent1"/>
              </a:buClr>
              <a:buSzPts val="2800"/>
              <a:buNone/>
              <a:defRPr sz="3800">
                <a:solidFill>
                  <a:srgbClr val="FFFFFF"/>
                </a:solidFill>
              </a:defRPr>
            </a:lvl1pPr>
            <a:lvl2pPr lvl="1" algn="r" rtl="0">
              <a:spcBef>
                <a:spcPts val="0"/>
              </a:spcBef>
              <a:spcAft>
                <a:spcPts val="0"/>
              </a:spcAft>
              <a:buSzPts val="2400"/>
              <a:buNone/>
              <a:defRPr sz="2400"/>
            </a:lvl2pPr>
            <a:lvl3pPr lvl="2" algn="r" rtl="0">
              <a:spcBef>
                <a:spcPts val="0"/>
              </a:spcBef>
              <a:spcAft>
                <a:spcPts val="0"/>
              </a:spcAft>
              <a:buSzPts val="2400"/>
              <a:buNone/>
              <a:defRPr sz="2400"/>
            </a:lvl3pPr>
            <a:lvl4pPr lvl="3" algn="r" rtl="0">
              <a:spcBef>
                <a:spcPts val="0"/>
              </a:spcBef>
              <a:spcAft>
                <a:spcPts val="0"/>
              </a:spcAft>
              <a:buSzPts val="2400"/>
              <a:buNone/>
              <a:defRPr sz="2400"/>
            </a:lvl4pPr>
            <a:lvl5pPr lvl="4" algn="r" rtl="0">
              <a:spcBef>
                <a:spcPts val="0"/>
              </a:spcBef>
              <a:spcAft>
                <a:spcPts val="0"/>
              </a:spcAft>
              <a:buSzPts val="2400"/>
              <a:buNone/>
              <a:defRPr sz="2400"/>
            </a:lvl5pPr>
            <a:lvl6pPr lvl="5" algn="r" rtl="0">
              <a:spcBef>
                <a:spcPts val="0"/>
              </a:spcBef>
              <a:spcAft>
                <a:spcPts val="0"/>
              </a:spcAft>
              <a:buSzPts val="2400"/>
              <a:buNone/>
              <a:defRPr sz="2400"/>
            </a:lvl6pPr>
            <a:lvl7pPr lvl="6" algn="r" rtl="0">
              <a:spcBef>
                <a:spcPts val="0"/>
              </a:spcBef>
              <a:spcAft>
                <a:spcPts val="0"/>
              </a:spcAft>
              <a:buSzPts val="2400"/>
              <a:buNone/>
              <a:defRPr sz="2400"/>
            </a:lvl7pPr>
            <a:lvl8pPr lvl="7" algn="r" rtl="0">
              <a:spcBef>
                <a:spcPts val="0"/>
              </a:spcBef>
              <a:spcAft>
                <a:spcPts val="0"/>
              </a:spcAft>
              <a:buSzPts val="2400"/>
              <a:buNone/>
              <a:defRPr sz="2400"/>
            </a:lvl8pPr>
            <a:lvl9pPr lvl="8" algn="r" rtl="0">
              <a:spcBef>
                <a:spcPts val="0"/>
              </a:spcBef>
              <a:spcAft>
                <a:spcPts val="0"/>
              </a:spcAft>
              <a:buSzPts val="2400"/>
              <a:buNone/>
              <a:defRPr sz="2400"/>
            </a:lvl9pPr>
          </a:lstStyle>
          <a:p>
            <a:endParaRPr/>
          </a:p>
        </p:txBody>
      </p:sp>
      <p:sp>
        <p:nvSpPr>
          <p:cNvPr id="509" name="Google Shape;509;p25"/>
          <p:cNvSpPr txBox="1">
            <a:spLocks noGrp="1"/>
          </p:cNvSpPr>
          <p:nvPr>
            <p:ph type="subTitle" idx="1"/>
          </p:nvPr>
        </p:nvSpPr>
        <p:spPr>
          <a:xfrm>
            <a:off x="2301548" y="3625184"/>
            <a:ext cx="3261200" cy="14240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600">
                <a:solidFill>
                  <a:srgbClr val="FFFFFF"/>
                </a:solidFill>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680305814"/>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510"/>
        <p:cNvGrpSpPr/>
        <p:nvPr/>
      </p:nvGrpSpPr>
      <p:grpSpPr>
        <a:xfrm>
          <a:off x="0" y="0"/>
          <a:ext cx="0" cy="0"/>
          <a:chOff x="0" y="0"/>
          <a:chExt cx="0" cy="0"/>
        </a:xfrm>
      </p:grpSpPr>
      <p:grpSp>
        <p:nvGrpSpPr>
          <p:cNvPr id="511" name="Google Shape;511;p26"/>
          <p:cNvGrpSpPr/>
          <p:nvPr/>
        </p:nvGrpSpPr>
        <p:grpSpPr>
          <a:xfrm>
            <a:off x="-774680" y="464145"/>
            <a:ext cx="13295983" cy="6417716"/>
            <a:chOff x="-376905" y="27170"/>
            <a:chExt cx="10637921" cy="5134720"/>
          </a:xfrm>
        </p:grpSpPr>
        <p:sp>
          <p:nvSpPr>
            <p:cNvPr id="512" name="Google Shape;512;p26"/>
            <p:cNvSpPr/>
            <p:nvPr/>
          </p:nvSpPr>
          <p:spPr>
            <a:xfrm>
              <a:off x="-179259" y="4165417"/>
              <a:ext cx="9944790" cy="825695"/>
            </a:xfrm>
            <a:custGeom>
              <a:avLst/>
              <a:gdLst/>
              <a:ahLst/>
              <a:cxnLst/>
              <a:rect l="l" t="t" r="r" b="b"/>
              <a:pathLst>
                <a:path w="209001" h="17352" extrusionOk="0">
                  <a:moveTo>
                    <a:pt x="0" y="0"/>
                  </a:moveTo>
                  <a:lnTo>
                    <a:pt x="0" y="17352"/>
                  </a:lnTo>
                  <a:lnTo>
                    <a:pt x="209000" y="17352"/>
                  </a:lnTo>
                  <a:lnTo>
                    <a:pt x="209000"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513" name="Google Shape;513;p26"/>
            <p:cNvSpPr/>
            <p:nvPr/>
          </p:nvSpPr>
          <p:spPr>
            <a:xfrm>
              <a:off x="-179250" y="4444489"/>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514" name="Google Shape;514;p26"/>
            <p:cNvSpPr/>
            <p:nvPr/>
          </p:nvSpPr>
          <p:spPr>
            <a:xfrm>
              <a:off x="8587302" y="2717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515" name="Google Shape;515;p26"/>
            <p:cNvSpPr/>
            <p:nvPr/>
          </p:nvSpPr>
          <p:spPr>
            <a:xfrm>
              <a:off x="6924471" y="920560"/>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516" name="Google Shape;516;p26"/>
            <p:cNvSpPr/>
            <p:nvPr/>
          </p:nvSpPr>
          <p:spPr>
            <a:xfrm>
              <a:off x="-376905" y="758779"/>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517" name="Google Shape;517;p26"/>
            <p:cNvSpPr/>
            <p:nvPr/>
          </p:nvSpPr>
          <p:spPr>
            <a:xfrm>
              <a:off x="3793582" y="1440279"/>
              <a:ext cx="2570740" cy="2854196"/>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518" name="Google Shape;518;p26"/>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519" name="Google Shape;519;p26"/>
            <p:cNvSpPr/>
            <p:nvPr/>
          </p:nvSpPr>
          <p:spPr>
            <a:xfrm>
              <a:off x="6696595"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520" name="Google Shape;520;p26"/>
            <p:cNvSpPr/>
            <p:nvPr/>
          </p:nvSpPr>
          <p:spPr>
            <a:xfrm>
              <a:off x="8822181"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521" name="Google Shape;521;p26"/>
            <p:cNvSpPr/>
            <p:nvPr/>
          </p:nvSpPr>
          <p:spPr>
            <a:xfrm>
              <a:off x="8086214"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522" name="Google Shape;522;p26"/>
            <p:cNvSpPr/>
            <p:nvPr/>
          </p:nvSpPr>
          <p:spPr>
            <a:xfrm>
              <a:off x="-179259" y="4378351"/>
              <a:ext cx="9944790" cy="74756"/>
            </a:xfrm>
            <a:custGeom>
              <a:avLst/>
              <a:gdLst/>
              <a:ahLst/>
              <a:cxnLst/>
              <a:rect l="l" t="t" r="r" b="b"/>
              <a:pathLst>
                <a:path w="209001" h="1571" extrusionOk="0">
                  <a:moveTo>
                    <a:pt x="0" y="1"/>
                  </a:moveTo>
                  <a:lnTo>
                    <a:pt x="209000" y="1"/>
                  </a:lnTo>
                  <a:lnTo>
                    <a:pt x="209000" y="1571"/>
                  </a:lnTo>
                  <a:lnTo>
                    <a:pt x="0" y="157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523" name="Google Shape;523;p26"/>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grpSp>
      <p:sp>
        <p:nvSpPr>
          <p:cNvPr id="524" name="Google Shape;524;p26"/>
          <p:cNvSpPr txBox="1">
            <a:spLocks noGrp="1"/>
          </p:cNvSpPr>
          <p:nvPr>
            <p:ph type="title"/>
          </p:nvPr>
        </p:nvSpPr>
        <p:spPr>
          <a:xfrm>
            <a:off x="4941156" y="1349767"/>
            <a:ext cx="3298000" cy="20284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chemeClr val="accent1"/>
              </a:buClr>
              <a:buSzPts val="2800"/>
              <a:buNone/>
              <a:defRPr sz="3800">
                <a:solidFill>
                  <a:srgbClr val="FFFFFF"/>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525" name="Google Shape;525;p26"/>
          <p:cNvSpPr txBox="1">
            <a:spLocks noGrp="1"/>
          </p:cNvSpPr>
          <p:nvPr>
            <p:ph type="subTitle" idx="1"/>
          </p:nvPr>
        </p:nvSpPr>
        <p:spPr>
          <a:xfrm>
            <a:off x="6873795" y="4141411"/>
            <a:ext cx="3298000" cy="14240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600">
                <a:solidFill>
                  <a:srgbClr val="FFFFFF"/>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Tree>
    <p:extLst>
      <p:ext uri="{BB962C8B-B14F-4D97-AF65-F5344CB8AC3E}">
        <p14:creationId xmlns:p14="http://schemas.microsoft.com/office/powerpoint/2010/main" val="2127715926"/>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526"/>
        <p:cNvGrpSpPr/>
        <p:nvPr/>
      </p:nvGrpSpPr>
      <p:grpSpPr>
        <a:xfrm>
          <a:off x="0" y="0"/>
          <a:ext cx="0" cy="0"/>
          <a:chOff x="0" y="0"/>
          <a:chExt cx="0" cy="0"/>
        </a:xfrm>
      </p:grpSpPr>
      <p:grpSp>
        <p:nvGrpSpPr>
          <p:cNvPr id="527" name="Google Shape;527;p27"/>
          <p:cNvGrpSpPr/>
          <p:nvPr/>
        </p:nvGrpSpPr>
        <p:grpSpPr>
          <a:xfrm>
            <a:off x="-1573989" y="-570993"/>
            <a:ext cx="14616220" cy="7453848"/>
            <a:chOff x="-1180550" y="-672368"/>
            <a:chExt cx="11441566" cy="5834258"/>
          </a:xfrm>
        </p:grpSpPr>
        <p:sp>
          <p:nvSpPr>
            <p:cNvPr id="528" name="Google Shape;528;p27"/>
            <p:cNvSpPr/>
            <p:nvPr/>
          </p:nvSpPr>
          <p:spPr>
            <a:xfrm>
              <a:off x="-179259" y="4165417"/>
              <a:ext cx="9944790" cy="825695"/>
            </a:xfrm>
            <a:custGeom>
              <a:avLst/>
              <a:gdLst/>
              <a:ahLst/>
              <a:cxnLst/>
              <a:rect l="l" t="t" r="r" b="b"/>
              <a:pathLst>
                <a:path w="209001" h="17352" extrusionOk="0">
                  <a:moveTo>
                    <a:pt x="0" y="0"/>
                  </a:moveTo>
                  <a:lnTo>
                    <a:pt x="0" y="17352"/>
                  </a:lnTo>
                  <a:lnTo>
                    <a:pt x="209000" y="17352"/>
                  </a:lnTo>
                  <a:lnTo>
                    <a:pt x="209000"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529" name="Google Shape;529;p27"/>
            <p:cNvSpPr/>
            <p:nvPr/>
          </p:nvSpPr>
          <p:spPr>
            <a:xfrm>
              <a:off x="-179250" y="4444489"/>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530" name="Google Shape;530;p27"/>
            <p:cNvSpPr/>
            <p:nvPr/>
          </p:nvSpPr>
          <p:spPr>
            <a:xfrm>
              <a:off x="1881042" y="1102010"/>
              <a:ext cx="1673714" cy="797667"/>
            </a:xfrm>
            <a:custGeom>
              <a:avLst/>
              <a:gdLst/>
              <a:ahLst/>
              <a:cxnLst/>
              <a:rect l="l" t="t" r="r" b="b"/>
              <a:pathLst>
                <a:path w="35175" h="16763" extrusionOk="0">
                  <a:moveTo>
                    <a:pt x="18530" y="0"/>
                  </a:moveTo>
                  <a:cubicBezTo>
                    <a:pt x="12680" y="0"/>
                    <a:pt x="7930" y="2866"/>
                    <a:pt x="7930" y="6438"/>
                  </a:cubicBezTo>
                  <a:lnTo>
                    <a:pt x="7930" y="6713"/>
                  </a:lnTo>
                  <a:cubicBezTo>
                    <a:pt x="3337" y="7341"/>
                    <a:pt x="1" y="9265"/>
                    <a:pt x="1" y="11502"/>
                  </a:cubicBezTo>
                  <a:cubicBezTo>
                    <a:pt x="1" y="14289"/>
                    <a:pt x="5025" y="16527"/>
                    <a:pt x="11228" y="16527"/>
                  </a:cubicBezTo>
                  <a:cubicBezTo>
                    <a:pt x="11403" y="16532"/>
                    <a:pt x="11578" y="16534"/>
                    <a:pt x="11753" y="16534"/>
                  </a:cubicBezTo>
                  <a:cubicBezTo>
                    <a:pt x="14360" y="16534"/>
                    <a:pt x="16924" y="15989"/>
                    <a:pt x="19315" y="14996"/>
                  </a:cubicBezTo>
                  <a:cubicBezTo>
                    <a:pt x="20846" y="16056"/>
                    <a:pt x="23515" y="16762"/>
                    <a:pt x="26538" y="16762"/>
                  </a:cubicBezTo>
                  <a:cubicBezTo>
                    <a:pt x="31288" y="16762"/>
                    <a:pt x="35174" y="14996"/>
                    <a:pt x="35174" y="12837"/>
                  </a:cubicBezTo>
                  <a:cubicBezTo>
                    <a:pt x="35174" y="10913"/>
                    <a:pt x="32230" y="9304"/>
                    <a:pt x="28265" y="8950"/>
                  </a:cubicBezTo>
                  <a:cubicBezTo>
                    <a:pt x="28815" y="8205"/>
                    <a:pt x="29129" y="7341"/>
                    <a:pt x="29129" y="6438"/>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531" name="Google Shape;531;p27"/>
            <p:cNvSpPr/>
            <p:nvPr/>
          </p:nvSpPr>
          <p:spPr>
            <a:xfrm>
              <a:off x="8587302" y="-12482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532" name="Google Shape;532;p27"/>
            <p:cNvSpPr/>
            <p:nvPr/>
          </p:nvSpPr>
          <p:spPr>
            <a:xfrm>
              <a:off x="4514840" y="-672368"/>
              <a:ext cx="1673714" cy="797667"/>
            </a:xfrm>
            <a:custGeom>
              <a:avLst/>
              <a:gdLst/>
              <a:ahLst/>
              <a:cxnLst/>
              <a:rect l="l" t="t" r="r" b="b"/>
              <a:pathLst>
                <a:path w="35175" h="16763" extrusionOk="0">
                  <a:moveTo>
                    <a:pt x="16645" y="0"/>
                  </a:moveTo>
                  <a:cubicBezTo>
                    <a:pt x="10796" y="0"/>
                    <a:pt x="6046" y="2866"/>
                    <a:pt x="6046" y="6399"/>
                  </a:cubicBezTo>
                  <a:cubicBezTo>
                    <a:pt x="6046" y="7341"/>
                    <a:pt x="6360" y="8205"/>
                    <a:pt x="6910" y="8951"/>
                  </a:cubicBezTo>
                  <a:cubicBezTo>
                    <a:pt x="2984" y="9304"/>
                    <a:pt x="0" y="10913"/>
                    <a:pt x="40" y="12837"/>
                  </a:cubicBezTo>
                  <a:cubicBezTo>
                    <a:pt x="40" y="14996"/>
                    <a:pt x="3887" y="16763"/>
                    <a:pt x="8676" y="16763"/>
                  </a:cubicBezTo>
                  <a:cubicBezTo>
                    <a:pt x="11660" y="16763"/>
                    <a:pt x="14329" y="16056"/>
                    <a:pt x="15860" y="14996"/>
                  </a:cubicBezTo>
                  <a:cubicBezTo>
                    <a:pt x="18321" y="16018"/>
                    <a:pt x="20964" y="16529"/>
                    <a:pt x="23648" y="16529"/>
                  </a:cubicBezTo>
                  <a:cubicBezTo>
                    <a:pt x="23748" y="16529"/>
                    <a:pt x="23847" y="16528"/>
                    <a:pt x="23947" y="16527"/>
                  </a:cubicBezTo>
                  <a:cubicBezTo>
                    <a:pt x="30149" y="16527"/>
                    <a:pt x="35174" y="14289"/>
                    <a:pt x="35174" y="11502"/>
                  </a:cubicBezTo>
                  <a:cubicBezTo>
                    <a:pt x="35174" y="9225"/>
                    <a:pt x="31837" y="7341"/>
                    <a:pt x="27244" y="6713"/>
                  </a:cubicBezTo>
                  <a:lnTo>
                    <a:pt x="27244" y="6399"/>
                  </a:lnTo>
                  <a:cubicBezTo>
                    <a:pt x="27244" y="2866"/>
                    <a:pt x="22534" y="0"/>
                    <a:pt x="16645"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533" name="Google Shape;533;p27"/>
            <p:cNvSpPr/>
            <p:nvPr/>
          </p:nvSpPr>
          <p:spPr>
            <a:xfrm>
              <a:off x="3633147" y="3321100"/>
              <a:ext cx="1077839" cy="513728"/>
            </a:xfrm>
            <a:custGeom>
              <a:avLst/>
              <a:gdLst/>
              <a:ahLst/>
              <a:cxnLst/>
              <a:rect l="l" t="t" r="r" b="b"/>
              <a:pathLst>
                <a:path w="22652" h="10796" extrusionOk="0">
                  <a:moveTo>
                    <a:pt x="11935" y="0"/>
                  </a:moveTo>
                  <a:cubicBezTo>
                    <a:pt x="8166" y="0"/>
                    <a:pt x="5104" y="1846"/>
                    <a:pt x="5104" y="4122"/>
                  </a:cubicBezTo>
                  <a:lnTo>
                    <a:pt x="5104" y="4319"/>
                  </a:lnTo>
                  <a:cubicBezTo>
                    <a:pt x="2160" y="4711"/>
                    <a:pt x="1" y="5967"/>
                    <a:pt x="1" y="7420"/>
                  </a:cubicBezTo>
                  <a:cubicBezTo>
                    <a:pt x="1" y="9186"/>
                    <a:pt x="3259" y="10639"/>
                    <a:pt x="7224" y="10639"/>
                  </a:cubicBezTo>
                  <a:cubicBezTo>
                    <a:pt x="7324" y="10641"/>
                    <a:pt x="7424" y="10642"/>
                    <a:pt x="7524" y="10642"/>
                  </a:cubicBezTo>
                  <a:cubicBezTo>
                    <a:pt x="9225" y="10642"/>
                    <a:pt x="10888" y="10325"/>
                    <a:pt x="12445" y="9658"/>
                  </a:cubicBezTo>
                  <a:cubicBezTo>
                    <a:pt x="13427" y="10364"/>
                    <a:pt x="15154" y="10796"/>
                    <a:pt x="17077" y="10796"/>
                  </a:cubicBezTo>
                  <a:cubicBezTo>
                    <a:pt x="20139" y="10796"/>
                    <a:pt x="22652" y="9658"/>
                    <a:pt x="22652" y="8284"/>
                  </a:cubicBezTo>
                  <a:cubicBezTo>
                    <a:pt x="22652" y="7027"/>
                    <a:pt x="20728" y="6007"/>
                    <a:pt x="18216" y="5771"/>
                  </a:cubicBezTo>
                  <a:cubicBezTo>
                    <a:pt x="18569" y="5300"/>
                    <a:pt x="18765" y="4711"/>
                    <a:pt x="18765" y="4122"/>
                  </a:cubicBezTo>
                  <a:cubicBezTo>
                    <a:pt x="18765" y="1846"/>
                    <a:pt x="15703" y="0"/>
                    <a:pt x="11935"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534" name="Google Shape;534;p27"/>
            <p:cNvSpPr/>
            <p:nvPr/>
          </p:nvSpPr>
          <p:spPr>
            <a:xfrm>
              <a:off x="6924471" y="920560"/>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535" name="Google Shape;535;p27"/>
            <p:cNvSpPr/>
            <p:nvPr/>
          </p:nvSpPr>
          <p:spPr>
            <a:xfrm>
              <a:off x="-20521" y="3061439"/>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536" name="Google Shape;536;p27"/>
            <p:cNvSpPr/>
            <p:nvPr/>
          </p:nvSpPr>
          <p:spPr>
            <a:xfrm>
              <a:off x="-535969" y="-45285"/>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537" name="Google Shape;537;p27"/>
            <p:cNvSpPr/>
            <p:nvPr/>
          </p:nvSpPr>
          <p:spPr>
            <a:xfrm>
              <a:off x="5256778" y="1440279"/>
              <a:ext cx="2570740" cy="2854196"/>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538" name="Google Shape;538;p27"/>
            <p:cNvSpPr/>
            <p:nvPr/>
          </p:nvSpPr>
          <p:spPr>
            <a:xfrm>
              <a:off x="-1180550" y="1440279"/>
              <a:ext cx="2567552" cy="2854196"/>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539" name="Google Shape;539;p27"/>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540" name="Google Shape;540;p27"/>
            <p:cNvSpPr/>
            <p:nvPr/>
          </p:nvSpPr>
          <p:spPr>
            <a:xfrm>
              <a:off x="6696595"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541" name="Google Shape;541;p27"/>
            <p:cNvSpPr/>
            <p:nvPr/>
          </p:nvSpPr>
          <p:spPr>
            <a:xfrm>
              <a:off x="8679926"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542" name="Google Shape;542;p27"/>
            <p:cNvSpPr/>
            <p:nvPr/>
          </p:nvSpPr>
          <p:spPr>
            <a:xfrm>
              <a:off x="7943958"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543" name="Google Shape;543;p27"/>
            <p:cNvSpPr/>
            <p:nvPr/>
          </p:nvSpPr>
          <p:spPr>
            <a:xfrm>
              <a:off x="2641278" y="1131893"/>
              <a:ext cx="1739093" cy="2295833"/>
            </a:xfrm>
            <a:custGeom>
              <a:avLst/>
              <a:gdLst/>
              <a:ahLst/>
              <a:cxnLst/>
              <a:rect l="l" t="t" r="r" b="b"/>
              <a:pathLst>
                <a:path w="36549" h="48247" extrusionOk="0">
                  <a:moveTo>
                    <a:pt x="18255" y="0"/>
                  </a:moveTo>
                  <a:cubicBezTo>
                    <a:pt x="11739" y="0"/>
                    <a:pt x="6478" y="3415"/>
                    <a:pt x="6478" y="7577"/>
                  </a:cubicBezTo>
                  <a:cubicBezTo>
                    <a:pt x="6478" y="8008"/>
                    <a:pt x="6517" y="8401"/>
                    <a:pt x="6635" y="8794"/>
                  </a:cubicBezTo>
                  <a:cubicBezTo>
                    <a:pt x="4437" y="9893"/>
                    <a:pt x="3024" y="11620"/>
                    <a:pt x="3024" y="13504"/>
                  </a:cubicBezTo>
                  <a:cubicBezTo>
                    <a:pt x="3024" y="14996"/>
                    <a:pt x="3887" y="16370"/>
                    <a:pt x="5261" y="17391"/>
                  </a:cubicBezTo>
                  <a:cubicBezTo>
                    <a:pt x="3063" y="18490"/>
                    <a:pt x="1610" y="20217"/>
                    <a:pt x="1610" y="22141"/>
                  </a:cubicBezTo>
                  <a:cubicBezTo>
                    <a:pt x="1610" y="23868"/>
                    <a:pt x="2749" y="25399"/>
                    <a:pt x="4555" y="26459"/>
                  </a:cubicBezTo>
                  <a:cubicBezTo>
                    <a:pt x="2631" y="27558"/>
                    <a:pt x="1414" y="29168"/>
                    <a:pt x="1414" y="30934"/>
                  </a:cubicBezTo>
                  <a:cubicBezTo>
                    <a:pt x="1414" y="32426"/>
                    <a:pt x="2239" y="33800"/>
                    <a:pt x="3652" y="34820"/>
                  </a:cubicBezTo>
                  <a:cubicBezTo>
                    <a:pt x="1414" y="35920"/>
                    <a:pt x="1" y="37647"/>
                    <a:pt x="1" y="39570"/>
                  </a:cubicBezTo>
                  <a:cubicBezTo>
                    <a:pt x="1" y="42829"/>
                    <a:pt x="4123" y="45498"/>
                    <a:pt x="9226" y="45498"/>
                  </a:cubicBezTo>
                  <a:cubicBezTo>
                    <a:pt x="9501" y="45498"/>
                    <a:pt x="9815" y="45498"/>
                    <a:pt x="10129" y="45459"/>
                  </a:cubicBezTo>
                  <a:cubicBezTo>
                    <a:pt x="11621" y="47108"/>
                    <a:pt x="14683" y="48246"/>
                    <a:pt x="18255" y="48246"/>
                  </a:cubicBezTo>
                  <a:cubicBezTo>
                    <a:pt x="21827" y="48246"/>
                    <a:pt x="24929" y="47108"/>
                    <a:pt x="26420" y="45459"/>
                  </a:cubicBezTo>
                  <a:cubicBezTo>
                    <a:pt x="26695" y="45459"/>
                    <a:pt x="27009" y="45498"/>
                    <a:pt x="27323" y="45498"/>
                  </a:cubicBezTo>
                  <a:cubicBezTo>
                    <a:pt x="32387" y="45498"/>
                    <a:pt x="36548" y="42829"/>
                    <a:pt x="36548" y="39570"/>
                  </a:cubicBezTo>
                  <a:cubicBezTo>
                    <a:pt x="36509" y="37647"/>
                    <a:pt x="35096" y="35920"/>
                    <a:pt x="32858" y="34820"/>
                  </a:cubicBezTo>
                  <a:cubicBezTo>
                    <a:pt x="34272" y="33800"/>
                    <a:pt x="35096" y="32426"/>
                    <a:pt x="35096" y="30934"/>
                  </a:cubicBezTo>
                  <a:cubicBezTo>
                    <a:pt x="35096" y="29168"/>
                    <a:pt x="33879" y="27558"/>
                    <a:pt x="31955" y="26459"/>
                  </a:cubicBezTo>
                  <a:cubicBezTo>
                    <a:pt x="33761" y="25399"/>
                    <a:pt x="34900" y="23868"/>
                    <a:pt x="34900" y="22141"/>
                  </a:cubicBezTo>
                  <a:cubicBezTo>
                    <a:pt x="34900" y="20217"/>
                    <a:pt x="33447" y="18490"/>
                    <a:pt x="31249" y="17391"/>
                  </a:cubicBezTo>
                  <a:cubicBezTo>
                    <a:pt x="32623" y="16370"/>
                    <a:pt x="33486" y="14996"/>
                    <a:pt x="33486" y="13504"/>
                  </a:cubicBezTo>
                  <a:cubicBezTo>
                    <a:pt x="33486" y="11620"/>
                    <a:pt x="32073" y="9893"/>
                    <a:pt x="29875" y="8794"/>
                  </a:cubicBezTo>
                  <a:cubicBezTo>
                    <a:pt x="29993" y="8401"/>
                    <a:pt x="30032" y="8008"/>
                    <a:pt x="30032" y="7577"/>
                  </a:cubicBezTo>
                  <a:cubicBezTo>
                    <a:pt x="30032" y="3415"/>
                    <a:pt x="24772" y="0"/>
                    <a:pt x="18255" y="0"/>
                  </a:cubicBezTo>
                  <a:close/>
                </a:path>
              </a:pathLst>
            </a:custGeom>
            <a:solidFill>
              <a:srgbClr val="82A6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544" name="Google Shape;544;p27"/>
            <p:cNvSpPr/>
            <p:nvPr/>
          </p:nvSpPr>
          <p:spPr>
            <a:xfrm>
              <a:off x="3414646" y="3326715"/>
              <a:ext cx="188665" cy="971400"/>
            </a:xfrm>
            <a:custGeom>
              <a:avLst/>
              <a:gdLst/>
              <a:ahLst/>
              <a:cxnLst/>
              <a:rect l="l" t="t" r="r" b="b"/>
              <a:pathLst>
                <a:path w="3965" h="20414" extrusionOk="0">
                  <a:moveTo>
                    <a:pt x="0" y="0"/>
                  </a:moveTo>
                  <a:lnTo>
                    <a:pt x="0" y="20414"/>
                  </a:lnTo>
                  <a:lnTo>
                    <a:pt x="3965" y="20414"/>
                  </a:lnTo>
                  <a:lnTo>
                    <a:pt x="3965" y="0"/>
                  </a:lnTo>
                  <a:close/>
                </a:path>
              </a:pathLst>
            </a:custGeom>
            <a:solidFill>
              <a:srgbClr val="708C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545" name="Google Shape;545;p27"/>
            <p:cNvSpPr/>
            <p:nvPr/>
          </p:nvSpPr>
          <p:spPr>
            <a:xfrm>
              <a:off x="3452950" y="1660018"/>
              <a:ext cx="2372226" cy="2634448"/>
            </a:xfrm>
            <a:custGeom>
              <a:avLst/>
              <a:gdLst/>
              <a:ahLst/>
              <a:cxnLst/>
              <a:rect l="l" t="t" r="r" b="b"/>
              <a:pathLst>
                <a:path w="49855" h="55363" extrusionOk="0">
                  <a:moveTo>
                    <a:pt x="22979" y="0"/>
                  </a:moveTo>
                  <a:cubicBezTo>
                    <a:pt x="21167" y="0"/>
                    <a:pt x="18970" y="358"/>
                    <a:pt x="16311" y="1267"/>
                  </a:cubicBezTo>
                  <a:cubicBezTo>
                    <a:pt x="7949" y="4093"/>
                    <a:pt x="5790" y="10571"/>
                    <a:pt x="11796" y="11199"/>
                  </a:cubicBezTo>
                  <a:cubicBezTo>
                    <a:pt x="11796" y="11199"/>
                    <a:pt x="2375" y="12298"/>
                    <a:pt x="2375" y="18500"/>
                  </a:cubicBezTo>
                  <a:cubicBezTo>
                    <a:pt x="2375" y="21544"/>
                    <a:pt x="4379" y="22319"/>
                    <a:pt x="6420" y="22319"/>
                  </a:cubicBezTo>
                  <a:cubicBezTo>
                    <a:pt x="8029" y="22319"/>
                    <a:pt x="9662" y="21837"/>
                    <a:pt x="10354" y="21605"/>
                  </a:cubicBezTo>
                  <a:lnTo>
                    <a:pt x="10354" y="21605"/>
                  </a:lnTo>
                  <a:cubicBezTo>
                    <a:pt x="8506" y="22289"/>
                    <a:pt x="1" y="25840"/>
                    <a:pt x="4495" y="31808"/>
                  </a:cubicBezTo>
                  <a:cubicBezTo>
                    <a:pt x="4495" y="31808"/>
                    <a:pt x="6651" y="33537"/>
                    <a:pt x="9332" y="33537"/>
                  </a:cubicBezTo>
                  <a:cubicBezTo>
                    <a:pt x="10869" y="33537"/>
                    <a:pt x="12578" y="32968"/>
                    <a:pt x="14152" y="31180"/>
                  </a:cubicBezTo>
                  <a:lnTo>
                    <a:pt x="14152" y="31180"/>
                  </a:lnTo>
                  <a:cubicBezTo>
                    <a:pt x="14151" y="31181"/>
                    <a:pt x="11247" y="34792"/>
                    <a:pt x="14466" y="36323"/>
                  </a:cubicBezTo>
                  <a:cubicBezTo>
                    <a:pt x="14949" y="36547"/>
                    <a:pt x="15420" y="36639"/>
                    <a:pt x="15880" y="36639"/>
                  </a:cubicBezTo>
                  <a:cubicBezTo>
                    <a:pt x="18026" y="36639"/>
                    <a:pt x="19922" y="34633"/>
                    <a:pt x="21568" y="34633"/>
                  </a:cubicBezTo>
                  <a:cubicBezTo>
                    <a:pt x="21921" y="34633"/>
                    <a:pt x="22262" y="34725"/>
                    <a:pt x="22592" y="34949"/>
                  </a:cubicBezTo>
                  <a:cubicBezTo>
                    <a:pt x="22592" y="34949"/>
                    <a:pt x="26871" y="40170"/>
                    <a:pt x="24319" y="55362"/>
                  </a:cubicBezTo>
                  <a:lnTo>
                    <a:pt x="29069" y="55362"/>
                  </a:lnTo>
                  <a:cubicBezTo>
                    <a:pt x="29069" y="55362"/>
                    <a:pt x="25183" y="37854"/>
                    <a:pt x="31307" y="34085"/>
                  </a:cubicBezTo>
                  <a:cubicBezTo>
                    <a:pt x="31307" y="34085"/>
                    <a:pt x="31834" y="33771"/>
                    <a:pt x="32605" y="33771"/>
                  </a:cubicBezTo>
                  <a:cubicBezTo>
                    <a:pt x="33351" y="33771"/>
                    <a:pt x="34325" y="34065"/>
                    <a:pt x="35271" y="35224"/>
                  </a:cubicBezTo>
                  <a:cubicBezTo>
                    <a:pt x="35792" y="35861"/>
                    <a:pt x="36708" y="36162"/>
                    <a:pt x="37761" y="36162"/>
                  </a:cubicBezTo>
                  <a:cubicBezTo>
                    <a:pt x="40597" y="36162"/>
                    <a:pt x="44433" y="33980"/>
                    <a:pt x="44261" y="30317"/>
                  </a:cubicBezTo>
                  <a:cubicBezTo>
                    <a:pt x="44149" y="27477"/>
                    <a:pt x="42879" y="26866"/>
                    <a:pt x="41806" y="26866"/>
                  </a:cubicBezTo>
                  <a:cubicBezTo>
                    <a:pt x="41725" y="26866"/>
                    <a:pt x="41646" y="26869"/>
                    <a:pt x="41568" y="26876"/>
                  </a:cubicBezTo>
                  <a:lnTo>
                    <a:pt x="41568" y="26876"/>
                  </a:lnTo>
                  <a:cubicBezTo>
                    <a:pt x="44176" y="26065"/>
                    <a:pt x="49855" y="23654"/>
                    <a:pt x="49521" y="18108"/>
                  </a:cubicBezTo>
                  <a:cubicBezTo>
                    <a:pt x="49304" y="14486"/>
                    <a:pt x="46911" y="13588"/>
                    <a:pt x="44592" y="13588"/>
                  </a:cubicBezTo>
                  <a:cubicBezTo>
                    <a:pt x="42310" y="13588"/>
                    <a:pt x="40100" y="14457"/>
                    <a:pt x="40100" y="14457"/>
                  </a:cubicBezTo>
                  <a:cubicBezTo>
                    <a:pt x="40100" y="14457"/>
                    <a:pt x="47598" y="11159"/>
                    <a:pt x="44379" y="8058"/>
                  </a:cubicBezTo>
                  <a:cubicBezTo>
                    <a:pt x="43412" y="7127"/>
                    <a:pt x="42381" y="6801"/>
                    <a:pt x="41412" y="6801"/>
                  </a:cubicBezTo>
                  <a:cubicBezTo>
                    <a:pt x="39173" y="6801"/>
                    <a:pt x="37264" y="8542"/>
                    <a:pt x="37235" y="8568"/>
                  </a:cubicBezTo>
                  <a:lnTo>
                    <a:pt x="37235" y="8568"/>
                  </a:lnTo>
                  <a:cubicBezTo>
                    <a:pt x="37275" y="8531"/>
                    <a:pt x="40956" y="5144"/>
                    <a:pt x="39668" y="3426"/>
                  </a:cubicBezTo>
                  <a:cubicBezTo>
                    <a:pt x="39279" y="2903"/>
                    <a:pt x="38471" y="2685"/>
                    <a:pt x="37491" y="2685"/>
                  </a:cubicBezTo>
                  <a:cubicBezTo>
                    <a:pt x="35310" y="2685"/>
                    <a:pt x="32275" y="3765"/>
                    <a:pt x="31110" y="4957"/>
                  </a:cubicBezTo>
                  <a:cubicBezTo>
                    <a:pt x="31110" y="4926"/>
                    <a:pt x="29698" y="0"/>
                    <a:pt x="22979"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546" name="Google Shape;546;p27"/>
            <p:cNvSpPr/>
            <p:nvPr/>
          </p:nvSpPr>
          <p:spPr>
            <a:xfrm>
              <a:off x="5183548" y="3625585"/>
              <a:ext cx="194327" cy="691220"/>
            </a:xfrm>
            <a:custGeom>
              <a:avLst/>
              <a:gdLst/>
              <a:ahLst/>
              <a:cxnLst/>
              <a:rect l="l" t="t" r="r" b="b"/>
              <a:pathLst>
                <a:path w="4084" h="14526" extrusionOk="0">
                  <a:moveTo>
                    <a:pt x="1" y="0"/>
                  </a:moveTo>
                  <a:lnTo>
                    <a:pt x="1" y="14525"/>
                  </a:lnTo>
                  <a:lnTo>
                    <a:pt x="4083" y="14525"/>
                  </a:lnTo>
                  <a:lnTo>
                    <a:pt x="4083" y="0"/>
                  </a:lnTo>
                  <a:close/>
                </a:path>
              </a:pathLst>
            </a:custGeom>
            <a:solidFill>
              <a:srgbClr val="82A6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547" name="Google Shape;547;p27"/>
            <p:cNvSpPr/>
            <p:nvPr/>
          </p:nvSpPr>
          <p:spPr>
            <a:xfrm>
              <a:off x="4341136" y="1752044"/>
              <a:ext cx="1881031" cy="2138517"/>
            </a:xfrm>
            <a:custGeom>
              <a:avLst/>
              <a:gdLst/>
              <a:ahLst/>
              <a:cxnLst/>
              <a:rect l="l" t="t" r="r" b="b"/>
              <a:pathLst>
                <a:path w="39532" h="44941" extrusionOk="0">
                  <a:moveTo>
                    <a:pt x="19510" y="0"/>
                  </a:moveTo>
                  <a:cubicBezTo>
                    <a:pt x="19510" y="13975"/>
                    <a:pt x="10560" y="20178"/>
                    <a:pt x="4201" y="21356"/>
                  </a:cubicBezTo>
                  <a:cubicBezTo>
                    <a:pt x="4874" y="21560"/>
                    <a:pt x="5558" y="21647"/>
                    <a:pt x="6235" y="21647"/>
                  </a:cubicBezTo>
                  <a:cubicBezTo>
                    <a:pt x="9974" y="21647"/>
                    <a:pt x="13465" y="19000"/>
                    <a:pt x="13465" y="19000"/>
                  </a:cubicBezTo>
                  <a:lnTo>
                    <a:pt x="13465" y="19040"/>
                  </a:lnTo>
                  <a:cubicBezTo>
                    <a:pt x="11110" y="22102"/>
                    <a:pt x="7694" y="24182"/>
                    <a:pt x="3886" y="24810"/>
                  </a:cubicBezTo>
                  <a:cubicBezTo>
                    <a:pt x="3886" y="24810"/>
                    <a:pt x="5143" y="25553"/>
                    <a:pt x="7418" y="25553"/>
                  </a:cubicBezTo>
                  <a:cubicBezTo>
                    <a:pt x="8409" y="25553"/>
                    <a:pt x="9594" y="25412"/>
                    <a:pt x="10953" y="25006"/>
                  </a:cubicBezTo>
                  <a:lnTo>
                    <a:pt x="10953" y="25006"/>
                  </a:lnTo>
                  <a:cubicBezTo>
                    <a:pt x="8676" y="28343"/>
                    <a:pt x="5574" y="30973"/>
                    <a:pt x="1924" y="32661"/>
                  </a:cubicBezTo>
                  <a:cubicBezTo>
                    <a:pt x="1962" y="32700"/>
                    <a:pt x="2102" y="32717"/>
                    <a:pt x="2320" y="32717"/>
                  </a:cubicBezTo>
                  <a:cubicBezTo>
                    <a:pt x="3668" y="32717"/>
                    <a:pt x="8017" y="32042"/>
                    <a:pt x="10010" y="31366"/>
                  </a:cubicBezTo>
                  <a:lnTo>
                    <a:pt x="10010" y="31366"/>
                  </a:lnTo>
                  <a:cubicBezTo>
                    <a:pt x="8597" y="34232"/>
                    <a:pt x="5260" y="39178"/>
                    <a:pt x="0" y="39845"/>
                  </a:cubicBezTo>
                  <a:cubicBezTo>
                    <a:pt x="0" y="39845"/>
                    <a:pt x="1511" y="40159"/>
                    <a:pt x="3602" y="40159"/>
                  </a:cubicBezTo>
                  <a:cubicBezTo>
                    <a:pt x="5692" y="40159"/>
                    <a:pt x="8362" y="39845"/>
                    <a:pt x="10678" y="38589"/>
                  </a:cubicBezTo>
                  <a:lnTo>
                    <a:pt x="10678" y="38589"/>
                  </a:lnTo>
                  <a:cubicBezTo>
                    <a:pt x="10364" y="39374"/>
                    <a:pt x="7262" y="43889"/>
                    <a:pt x="4201" y="44831"/>
                  </a:cubicBezTo>
                  <a:cubicBezTo>
                    <a:pt x="5130" y="44881"/>
                    <a:pt x="6003" y="44904"/>
                    <a:pt x="6824" y="44904"/>
                  </a:cubicBezTo>
                  <a:cubicBezTo>
                    <a:pt x="18314" y="44904"/>
                    <a:pt x="19510" y="40356"/>
                    <a:pt x="19510" y="40356"/>
                  </a:cubicBezTo>
                  <a:cubicBezTo>
                    <a:pt x="19510" y="40356"/>
                    <a:pt x="20298" y="44941"/>
                    <a:pt x="32995" y="44941"/>
                  </a:cubicBezTo>
                  <a:cubicBezTo>
                    <a:pt x="33590" y="44941"/>
                    <a:pt x="34211" y="44930"/>
                    <a:pt x="34860" y="44909"/>
                  </a:cubicBezTo>
                  <a:cubicBezTo>
                    <a:pt x="34860" y="44909"/>
                    <a:pt x="27990" y="41141"/>
                    <a:pt x="27990" y="38864"/>
                  </a:cubicBezTo>
                  <a:lnTo>
                    <a:pt x="27990" y="38864"/>
                  </a:lnTo>
                  <a:cubicBezTo>
                    <a:pt x="30500" y="40438"/>
                    <a:pt x="33243" y="40849"/>
                    <a:pt x="35425" y="40849"/>
                  </a:cubicBezTo>
                  <a:cubicBezTo>
                    <a:pt x="37815" y="40849"/>
                    <a:pt x="39531" y="40356"/>
                    <a:pt x="39531" y="40356"/>
                  </a:cubicBezTo>
                  <a:cubicBezTo>
                    <a:pt x="34271" y="39649"/>
                    <a:pt x="30463" y="34389"/>
                    <a:pt x="29050" y="31523"/>
                  </a:cubicBezTo>
                  <a:lnTo>
                    <a:pt x="29050" y="31523"/>
                  </a:lnTo>
                  <a:cubicBezTo>
                    <a:pt x="30795" y="32125"/>
                    <a:pt x="34616" y="33142"/>
                    <a:pt x="36305" y="33142"/>
                  </a:cubicBezTo>
                  <a:cubicBezTo>
                    <a:pt x="36820" y="33142"/>
                    <a:pt x="37136" y="33048"/>
                    <a:pt x="37136" y="32818"/>
                  </a:cubicBezTo>
                  <a:cubicBezTo>
                    <a:pt x="32190" y="30188"/>
                    <a:pt x="29364" y="27283"/>
                    <a:pt x="27754" y="24849"/>
                  </a:cubicBezTo>
                  <a:lnTo>
                    <a:pt x="27754" y="24849"/>
                  </a:lnTo>
                  <a:cubicBezTo>
                    <a:pt x="29390" y="25399"/>
                    <a:pt x="30794" y="25582"/>
                    <a:pt x="31940" y="25582"/>
                  </a:cubicBezTo>
                  <a:cubicBezTo>
                    <a:pt x="34231" y="25582"/>
                    <a:pt x="35488" y="24849"/>
                    <a:pt x="35488" y="24849"/>
                  </a:cubicBezTo>
                  <a:cubicBezTo>
                    <a:pt x="32151" y="24261"/>
                    <a:pt x="29128" y="22612"/>
                    <a:pt x="26812" y="20139"/>
                  </a:cubicBezTo>
                  <a:lnTo>
                    <a:pt x="26812" y="20139"/>
                  </a:lnTo>
                  <a:cubicBezTo>
                    <a:pt x="28739" y="21492"/>
                    <a:pt x="30806" y="21838"/>
                    <a:pt x="32363" y="21838"/>
                  </a:cubicBezTo>
                  <a:cubicBezTo>
                    <a:pt x="33787" y="21838"/>
                    <a:pt x="34785" y="21548"/>
                    <a:pt x="34860" y="21473"/>
                  </a:cubicBezTo>
                  <a:cubicBezTo>
                    <a:pt x="30698" y="21473"/>
                    <a:pt x="19510" y="14093"/>
                    <a:pt x="19510" y="79"/>
                  </a:cubicBezTo>
                  <a:lnTo>
                    <a:pt x="19510"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548" name="Google Shape;548;p27"/>
            <p:cNvSpPr/>
            <p:nvPr/>
          </p:nvSpPr>
          <p:spPr>
            <a:xfrm>
              <a:off x="1834363" y="3511623"/>
              <a:ext cx="222305" cy="784629"/>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549" name="Google Shape;549;p27"/>
            <p:cNvSpPr/>
            <p:nvPr/>
          </p:nvSpPr>
          <p:spPr>
            <a:xfrm>
              <a:off x="876087" y="1329886"/>
              <a:ext cx="2140689" cy="2485793"/>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550" name="Google Shape;550;p27"/>
            <p:cNvSpPr/>
            <p:nvPr/>
          </p:nvSpPr>
          <p:spPr>
            <a:xfrm>
              <a:off x="1801721" y="1864246"/>
              <a:ext cx="2187177" cy="2430214"/>
            </a:xfrm>
            <a:custGeom>
              <a:avLst/>
              <a:gdLst/>
              <a:ahLst/>
              <a:cxnLst/>
              <a:rect l="l" t="t" r="r" b="b"/>
              <a:pathLst>
                <a:path w="45966" h="51071" extrusionOk="0">
                  <a:moveTo>
                    <a:pt x="21184" y="0"/>
                  </a:moveTo>
                  <a:cubicBezTo>
                    <a:pt x="19510" y="0"/>
                    <a:pt x="17477" y="332"/>
                    <a:pt x="15015" y="1175"/>
                  </a:cubicBezTo>
                  <a:cubicBezTo>
                    <a:pt x="7321" y="3805"/>
                    <a:pt x="5319" y="9772"/>
                    <a:pt x="10854" y="10361"/>
                  </a:cubicBezTo>
                  <a:cubicBezTo>
                    <a:pt x="10854" y="10361"/>
                    <a:pt x="2178" y="11343"/>
                    <a:pt x="2178" y="17074"/>
                  </a:cubicBezTo>
                  <a:cubicBezTo>
                    <a:pt x="2178" y="19911"/>
                    <a:pt x="4038" y="20632"/>
                    <a:pt x="5929" y="20632"/>
                  </a:cubicBezTo>
                  <a:cubicBezTo>
                    <a:pt x="7411" y="20632"/>
                    <a:pt x="8913" y="20189"/>
                    <a:pt x="9552" y="19975"/>
                  </a:cubicBezTo>
                  <a:lnTo>
                    <a:pt x="9552" y="19975"/>
                  </a:lnTo>
                  <a:cubicBezTo>
                    <a:pt x="7841" y="20609"/>
                    <a:pt x="0" y="23887"/>
                    <a:pt x="4141" y="29361"/>
                  </a:cubicBezTo>
                  <a:cubicBezTo>
                    <a:pt x="4141" y="29361"/>
                    <a:pt x="6135" y="30944"/>
                    <a:pt x="8606" y="30944"/>
                  </a:cubicBezTo>
                  <a:cubicBezTo>
                    <a:pt x="10026" y="30944"/>
                    <a:pt x="11605" y="30421"/>
                    <a:pt x="13052" y="28772"/>
                  </a:cubicBezTo>
                  <a:lnTo>
                    <a:pt x="13052" y="28772"/>
                  </a:lnTo>
                  <a:cubicBezTo>
                    <a:pt x="13051" y="28773"/>
                    <a:pt x="10383" y="32109"/>
                    <a:pt x="13327" y="33483"/>
                  </a:cubicBezTo>
                  <a:cubicBezTo>
                    <a:pt x="13783" y="33699"/>
                    <a:pt x="14228" y="33788"/>
                    <a:pt x="14662" y="33788"/>
                  </a:cubicBezTo>
                  <a:cubicBezTo>
                    <a:pt x="16633" y="33788"/>
                    <a:pt x="18378" y="31962"/>
                    <a:pt x="19895" y="31962"/>
                  </a:cubicBezTo>
                  <a:cubicBezTo>
                    <a:pt x="20229" y="31962"/>
                    <a:pt x="20552" y="32050"/>
                    <a:pt x="20864" y="32266"/>
                  </a:cubicBezTo>
                  <a:cubicBezTo>
                    <a:pt x="20864" y="32266"/>
                    <a:pt x="24790" y="37056"/>
                    <a:pt x="22434" y="51070"/>
                  </a:cubicBezTo>
                  <a:lnTo>
                    <a:pt x="26792" y="51070"/>
                  </a:lnTo>
                  <a:cubicBezTo>
                    <a:pt x="26792" y="51070"/>
                    <a:pt x="23219" y="34936"/>
                    <a:pt x="28833" y="31442"/>
                  </a:cubicBezTo>
                  <a:cubicBezTo>
                    <a:pt x="28833" y="31442"/>
                    <a:pt x="29313" y="31162"/>
                    <a:pt x="30020" y="31162"/>
                  </a:cubicBezTo>
                  <a:cubicBezTo>
                    <a:pt x="30714" y="31162"/>
                    <a:pt x="31628" y="31432"/>
                    <a:pt x="32523" y="32502"/>
                  </a:cubicBezTo>
                  <a:cubicBezTo>
                    <a:pt x="33003" y="33099"/>
                    <a:pt x="33849" y="33381"/>
                    <a:pt x="34822" y="33381"/>
                  </a:cubicBezTo>
                  <a:cubicBezTo>
                    <a:pt x="37428" y="33381"/>
                    <a:pt x="40949" y="31361"/>
                    <a:pt x="40806" y="27987"/>
                  </a:cubicBezTo>
                  <a:cubicBezTo>
                    <a:pt x="40695" y="25353"/>
                    <a:pt x="39548" y="24778"/>
                    <a:pt x="38569" y="24778"/>
                  </a:cubicBezTo>
                  <a:cubicBezTo>
                    <a:pt x="38510" y="24778"/>
                    <a:pt x="38451" y="24780"/>
                    <a:pt x="38393" y="24784"/>
                  </a:cubicBezTo>
                  <a:lnTo>
                    <a:pt x="38393" y="24784"/>
                  </a:lnTo>
                  <a:cubicBezTo>
                    <a:pt x="40825" y="24010"/>
                    <a:pt x="45965" y="21767"/>
                    <a:pt x="45635" y="16721"/>
                  </a:cubicBezTo>
                  <a:cubicBezTo>
                    <a:pt x="45437" y="13374"/>
                    <a:pt x="43230" y="12545"/>
                    <a:pt x="41093" y="12545"/>
                  </a:cubicBezTo>
                  <a:cubicBezTo>
                    <a:pt x="38993" y="12545"/>
                    <a:pt x="36959" y="13345"/>
                    <a:pt x="36959" y="13345"/>
                  </a:cubicBezTo>
                  <a:cubicBezTo>
                    <a:pt x="36959" y="13345"/>
                    <a:pt x="43868" y="10283"/>
                    <a:pt x="40924" y="7417"/>
                  </a:cubicBezTo>
                  <a:cubicBezTo>
                    <a:pt x="40028" y="6556"/>
                    <a:pt x="39071" y="6255"/>
                    <a:pt x="38171" y="6255"/>
                  </a:cubicBezTo>
                  <a:cubicBezTo>
                    <a:pt x="36095" y="6255"/>
                    <a:pt x="34322" y="7859"/>
                    <a:pt x="34290" y="7888"/>
                  </a:cubicBezTo>
                  <a:lnTo>
                    <a:pt x="34290" y="7888"/>
                  </a:lnTo>
                  <a:cubicBezTo>
                    <a:pt x="34334" y="7848"/>
                    <a:pt x="37737" y="4737"/>
                    <a:pt x="36566" y="3138"/>
                  </a:cubicBezTo>
                  <a:cubicBezTo>
                    <a:pt x="36200" y="2649"/>
                    <a:pt x="35449" y="2446"/>
                    <a:pt x="34541" y="2446"/>
                  </a:cubicBezTo>
                  <a:cubicBezTo>
                    <a:pt x="32530" y="2446"/>
                    <a:pt x="29746" y="3443"/>
                    <a:pt x="28637" y="4551"/>
                  </a:cubicBezTo>
                  <a:lnTo>
                    <a:pt x="28637" y="4551"/>
                  </a:lnTo>
                  <a:cubicBezTo>
                    <a:pt x="28654" y="4504"/>
                    <a:pt x="27352" y="0"/>
                    <a:pt x="21184" y="0"/>
                  </a:cubicBezTo>
                  <a:close/>
                </a:path>
              </a:pathLst>
            </a:custGeom>
            <a:solidFill>
              <a:srgbClr val="9ABC4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551" name="Google Shape;551;p27"/>
            <p:cNvSpPr/>
            <p:nvPr/>
          </p:nvSpPr>
          <p:spPr>
            <a:xfrm>
              <a:off x="155060" y="1438233"/>
              <a:ext cx="1572840" cy="2071661"/>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552" name="Google Shape;552;p27"/>
            <p:cNvSpPr/>
            <p:nvPr/>
          </p:nvSpPr>
          <p:spPr>
            <a:xfrm>
              <a:off x="855579" y="3418218"/>
              <a:ext cx="170012" cy="878038"/>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553" name="Google Shape;553;p27"/>
            <p:cNvSpPr/>
            <p:nvPr/>
          </p:nvSpPr>
          <p:spPr>
            <a:xfrm>
              <a:off x="-179259" y="4378351"/>
              <a:ext cx="9944790" cy="74756"/>
            </a:xfrm>
            <a:custGeom>
              <a:avLst/>
              <a:gdLst/>
              <a:ahLst/>
              <a:cxnLst/>
              <a:rect l="l" t="t" r="r" b="b"/>
              <a:pathLst>
                <a:path w="209001" h="1571" extrusionOk="0">
                  <a:moveTo>
                    <a:pt x="0" y="1"/>
                  </a:moveTo>
                  <a:lnTo>
                    <a:pt x="209000" y="1"/>
                  </a:lnTo>
                  <a:lnTo>
                    <a:pt x="209000" y="1571"/>
                  </a:lnTo>
                  <a:lnTo>
                    <a:pt x="0" y="157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554" name="Google Shape;554;p27"/>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grpSp>
      <p:sp>
        <p:nvSpPr>
          <p:cNvPr id="555" name="Google Shape;555;p27"/>
          <p:cNvSpPr/>
          <p:nvPr/>
        </p:nvSpPr>
        <p:spPr>
          <a:xfrm>
            <a:off x="1174800" y="579400"/>
            <a:ext cx="9842400" cy="5699200"/>
          </a:xfrm>
          <a:prstGeom prst="roundRect">
            <a:avLst>
              <a:gd name="adj" fmla="val 7687"/>
            </a:avLst>
          </a:prstGeom>
          <a:solidFill>
            <a:srgbClr val="FFFFFF"/>
          </a:solidFill>
          <a:ln w="7620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556" name="Google Shape;556;p27"/>
          <p:cNvSpPr txBox="1">
            <a:spLocks noGrp="1"/>
          </p:cNvSpPr>
          <p:nvPr>
            <p:ph type="title"/>
          </p:nvPr>
        </p:nvSpPr>
        <p:spPr>
          <a:xfrm>
            <a:off x="1937900" y="1151133"/>
            <a:ext cx="7466400" cy="1122400"/>
          </a:xfrm>
          <a:prstGeom prst="rect">
            <a:avLst/>
          </a:prstGeom>
        </p:spPr>
        <p:txBody>
          <a:bodyPr spcFirstLastPara="1" wrap="square" lIns="91425" tIns="91425" rIns="91425" bIns="91425" anchor="ctr" anchorCtr="0">
            <a:normAutofit/>
          </a:bodyPr>
          <a:lstStyle>
            <a:lvl1pPr lvl="0" rtl="0">
              <a:spcBef>
                <a:spcPts val="0"/>
              </a:spcBef>
              <a:spcAft>
                <a:spcPts val="0"/>
              </a:spcAft>
              <a:buClr>
                <a:schemeClr val="lt1"/>
              </a:buClr>
              <a:buSzPts val="3600"/>
              <a:buNone/>
              <a:defRPr sz="6000">
                <a:solidFill>
                  <a:schemeClr val="lt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557" name="Google Shape;557;p27"/>
          <p:cNvSpPr txBox="1">
            <a:spLocks noGrp="1"/>
          </p:cNvSpPr>
          <p:nvPr>
            <p:ph type="subTitle" idx="1"/>
          </p:nvPr>
        </p:nvSpPr>
        <p:spPr>
          <a:xfrm>
            <a:off x="1937900" y="2916051"/>
            <a:ext cx="5813600" cy="9512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800"/>
              <a:buFont typeface="Mouse Memoirs"/>
              <a:buNone/>
              <a:defRPr sz="3500">
                <a:solidFill>
                  <a:schemeClr val="accent4"/>
                </a:solidFill>
                <a:latin typeface="Mouse Memoirs"/>
                <a:ea typeface="Mouse Memoirs"/>
                <a:cs typeface="Mouse Memoirs"/>
                <a:sym typeface="Mouse Memoir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58" name="Google Shape;558;p27"/>
          <p:cNvSpPr txBox="1">
            <a:spLocks noGrp="1"/>
          </p:cNvSpPr>
          <p:nvPr>
            <p:ph type="subTitle" idx="2"/>
          </p:nvPr>
        </p:nvSpPr>
        <p:spPr>
          <a:xfrm>
            <a:off x="1937900" y="2255657"/>
            <a:ext cx="5813600" cy="5056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rgbClr val="302F2F"/>
              </a:buClr>
              <a:buSzPts val="1800"/>
              <a:buNone/>
              <a:defRPr sz="1600"/>
            </a:lvl1pPr>
            <a:lvl2pPr lvl="1" algn="ctr" rtl="0">
              <a:lnSpc>
                <a:spcPct val="100000"/>
              </a:lnSpc>
              <a:spcBef>
                <a:spcPts val="0"/>
              </a:spcBef>
              <a:spcAft>
                <a:spcPts val="0"/>
              </a:spcAft>
              <a:buClr>
                <a:srgbClr val="302F2F"/>
              </a:buClr>
              <a:buSzPts val="1400"/>
              <a:buNone/>
              <a:defRPr>
                <a:solidFill>
                  <a:srgbClr val="302F2F"/>
                </a:solidFill>
              </a:defRPr>
            </a:lvl2pPr>
            <a:lvl3pPr lvl="2" algn="ctr" rtl="0">
              <a:lnSpc>
                <a:spcPct val="100000"/>
              </a:lnSpc>
              <a:spcBef>
                <a:spcPts val="0"/>
              </a:spcBef>
              <a:spcAft>
                <a:spcPts val="0"/>
              </a:spcAft>
              <a:buClr>
                <a:srgbClr val="302F2F"/>
              </a:buClr>
              <a:buSzPts val="1400"/>
              <a:buNone/>
              <a:defRPr>
                <a:solidFill>
                  <a:srgbClr val="302F2F"/>
                </a:solidFill>
              </a:defRPr>
            </a:lvl3pPr>
            <a:lvl4pPr lvl="3" algn="ctr" rtl="0">
              <a:lnSpc>
                <a:spcPct val="100000"/>
              </a:lnSpc>
              <a:spcBef>
                <a:spcPts val="0"/>
              </a:spcBef>
              <a:spcAft>
                <a:spcPts val="0"/>
              </a:spcAft>
              <a:buClr>
                <a:srgbClr val="302F2F"/>
              </a:buClr>
              <a:buSzPts val="1400"/>
              <a:buNone/>
              <a:defRPr>
                <a:solidFill>
                  <a:srgbClr val="302F2F"/>
                </a:solidFill>
              </a:defRPr>
            </a:lvl4pPr>
            <a:lvl5pPr lvl="4" algn="ctr" rtl="0">
              <a:lnSpc>
                <a:spcPct val="100000"/>
              </a:lnSpc>
              <a:spcBef>
                <a:spcPts val="0"/>
              </a:spcBef>
              <a:spcAft>
                <a:spcPts val="0"/>
              </a:spcAft>
              <a:buClr>
                <a:srgbClr val="302F2F"/>
              </a:buClr>
              <a:buSzPts val="1400"/>
              <a:buNone/>
              <a:defRPr>
                <a:solidFill>
                  <a:srgbClr val="302F2F"/>
                </a:solidFill>
              </a:defRPr>
            </a:lvl5pPr>
            <a:lvl6pPr lvl="5" algn="ctr" rtl="0">
              <a:lnSpc>
                <a:spcPct val="100000"/>
              </a:lnSpc>
              <a:spcBef>
                <a:spcPts val="0"/>
              </a:spcBef>
              <a:spcAft>
                <a:spcPts val="0"/>
              </a:spcAft>
              <a:buClr>
                <a:srgbClr val="302F2F"/>
              </a:buClr>
              <a:buSzPts val="1400"/>
              <a:buNone/>
              <a:defRPr>
                <a:solidFill>
                  <a:srgbClr val="302F2F"/>
                </a:solidFill>
              </a:defRPr>
            </a:lvl6pPr>
            <a:lvl7pPr lvl="6" algn="ctr" rtl="0">
              <a:lnSpc>
                <a:spcPct val="100000"/>
              </a:lnSpc>
              <a:spcBef>
                <a:spcPts val="0"/>
              </a:spcBef>
              <a:spcAft>
                <a:spcPts val="0"/>
              </a:spcAft>
              <a:buClr>
                <a:srgbClr val="302F2F"/>
              </a:buClr>
              <a:buSzPts val="1400"/>
              <a:buNone/>
              <a:defRPr>
                <a:solidFill>
                  <a:srgbClr val="302F2F"/>
                </a:solidFill>
              </a:defRPr>
            </a:lvl7pPr>
            <a:lvl8pPr lvl="7" algn="ctr" rtl="0">
              <a:lnSpc>
                <a:spcPct val="100000"/>
              </a:lnSpc>
              <a:spcBef>
                <a:spcPts val="0"/>
              </a:spcBef>
              <a:spcAft>
                <a:spcPts val="0"/>
              </a:spcAft>
              <a:buClr>
                <a:srgbClr val="302F2F"/>
              </a:buClr>
              <a:buSzPts val="1400"/>
              <a:buNone/>
              <a:defRPr>
                <a:solidFill>
                  <a:srgbClr val="302F2F"/>
                </a:solidFill>
              </a:defRPr>
            </a:lvl8pPr>
            <a:lvl9pPr lvl="8" algn="ctr" rtl="0">
              <a:lnSpc>
                <a:spcPct val="100000"/>
              </a:lnSpc>
              <a:spcBef>
                <a:spcPts val="0"/>
              </a:spcBef>
              <a:spcAft>
                <a:spcPts val="0"/>
              </a:spcAft>
              <a:buClr>
                <a:srgbClr val="302F2F"/>
              </a:buClr>
              <a:buSzPts val="1400"/>
              <a:buNone/>
              <a:defRPr>
                <a:solidFill>
                  <a:srgbClr val="302F2F"/>
                </a:solidFill>
              </a:defRPr>
            </a:lvl9pPr>
          </a:lstStyle>
          <a:p>
            <a:endParaRPr/>
          </a:p>
        </p:txBody>
      </p:sp>
      <p:sp>
        <p:nvSpPr>
          <p:cNvPr id="559" name="Google Shape;559;p27"/>
          <p:cNvSpPr txBox="1">
            <a:spLocks noGrp="1"/>
          </p:cNvSpPr>
          <p:nvPr>
            <p:ph type="subTitle" idx="3"/>
          </p:nvPr>
        </p:nvSpPr>
        <p:spPr>
          <a:xfrm>
            <a:off x="1937900" y="5265567"/>
            <a:ext cx="2870400" cy="5056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rgbClr val="302F2F"/>
              </a:buClr>
              <a:buSzPts val="1200"/>
              <a:buNone/>
              <a:defRPr sz="1200">
                <a:solidFill>
                  <a:srgbClr val="302F2F"/>
                </a:solidFill>
              </a:defRPr>
            </a:lvl1pPr>
            <a:lvl2pPr lvl="1" algn="ctr" rtl="0">
              <a:lnSpc>
                <a:spcPct val="100000"/>
              </a:lnSpc>
              <a:spcBef>
                <a:spcPts val="0"/>
              </a:spcBef>
              <a:spcAft>
                <a:spcPts val="0"/>
              </a:spcAft>
              <a:buClr>
                <a:srgbClr val="302F2F"/>
              </a:buClr>
              <a:buSzPts val="1200"/>
              <a:buNone/>
              <a:defRPr sz="1200">
                <a:solidFill>
                  <a:srgbClr val="302F2F"/>
                </a:solidFill>
              </a:defRPr>
            </a:lvl2pPr>
            <a:lvl3pPr lvl="2" algn="ctr" rtl="0">
              <a:lnSpc>
                <a:spcPct val="100000"/>
              </a:lnSpc>
              <a:spcBef>
                <a:spcPts val="0"/>
              </a:spcBef>
              <a:spcAft>
                <a:spcPts val="0"/>
              </a:spcAft>
              <a:buClr>
                <a:srgbClr val="302F2F"/>
              </a:buClr>
              <a:buSzPts val="1200"/>
              <a:buNone/>
              <a:defRPr sz="1200">
                <a:solidFill>
                  <a:srgbClr val="302F2F"/>
                </a:solidFill>
              </a:defRPr>
            </a:lvl3pPr>
            <a:lvl4pPr lvl="3" algn="ctr" rtl="0">
              <a:lnSpc>
                <a:spcPct val="100000"/>
              </a:lnSpc>
              <a:spcBef>
                <a:spcPts val="0"/>
              </a:spcBef>
              <a:spcAft>
                <a:spcPts val="0"/>
              </a:spcAft>
              <a:buClr>
                <a:srgbClr val="302F2F"/>
              </a:buClr>
              <a:buSzPts val="1200"/>
              <a:buNone/>
              <a:defRPr sz="1200">
                <a:solidFill>
                  <a:srgbClr val="302F2F"/>
                </a:solidFill>
              </a:defRPr>
            </a:lvl4pPr>
            <a:lvl5pPr lvl="4" algn="ctr" rtl="0">
              <a:lnSpc>
                <a:spcPct val="100000"/>
              </a:lnSpc>
              <a:spcBef>
                <a:spcPts val="0"/>
              </a:spcBef>
              <a:spcAft>
                <a:spcPts val="0"/>
              </a:spcAft>
              <a:buClr>
                <a:srgbClr val="302F2F"/>
              </a:buClr>
              <a:buSzPts val="1200"/>
              <a:buNone/>
              <a:defRPr sz="1200">
                <a:solidFill>
                  <a:srgbClr val="302F2F"/>
                </a:solidFill>
              </a:defRPr>
            </a:lvl5pPr>
            <a:lvl6pPr lvl="5" algn="ctr" rtl="0">
              <a:lnSpc>
                <a:spcPct val="100000"/>
              </a:lnSpc>
              <a:spcBef>
                <a:spcPts val="0"/>
              </a:spcBef>
              <a:spcAft>
                <a:spcPts val="0"/>
              </a:spcAft>
              <a:buClr>
                <a:srgbClr val="302F2F"/>
              </a:buClr>
              <a:buSzPts val="1200"/>
              <a:buNone/>
              <a:defRPr sz="1200">
                <a:solidFill>
                  <a:srgbClr val="302F2F"/>
                </a:solidFill>
              </a:defRPr>
            </a:lvl6pPr>
            <a:lvl7pPr lvl="6" algn="ctr" rtl="0">
              <a:lnSpc>
                <a:spcPct val="100000"/>
              </a:lnSpc>
              <a:spcBef>
                <a:spcPts val="0"/>
              </a:spcBef>
              <a:spcAft>
                <a:spcPts val="0"/>
              </a:spcAft>
              <a:buClr>
                <a:srgbClr val="302F2F"/>
              </a:buClr>
              <a:buSzPts val="1200"/>
              <a:buNone/>
              <a:defRPr sz="1200">
                <a:solidFill>
                  <a:srgbClr val="302F2F"/>
                </a:solidFill>
              </a:defRPr>
            </a:lvl7pPr>
            <a:lvl8pPr lvl="7" algn="ctr" rtl="0">
              <a:lnSpc>
                <a:spcPct val="100000"/>
              </a:lnSpc>
              <a:spcBef>
                <a:spcPts val="0"/>
              </a:spcBef>
              <a:spcAft>
                <a:spcPts val="0"/>
              </a:spcAft>
              <a:buClr>
                <a:srgbClr val="302F2F"/>
              </a:buClr>
              <a:buSzPts val="1200"/>
              <a:buNone/>
              <a:defRPr sz="1200">
                <a:solidFill>
                  <a:srgbClr val="302F2F"/>
                </a:solidFill>
              </a:defRPr>
            </a:lvl8pPr>
            <a:lvl9pPr lvl="8" algn="ctr" rtl="0">
              <a:lnSpc>
                <a:spcPct val="100000"/>
              </a:lnSpc>
              <a:spcBef>
                <a:spcPts val="0"/>
              </a:spcBef>
              <a:spcAft>
                <a:spcPts val="0"/>
              </a:spcAft>
              <a:buClr>
                <a:srgbClr val="302F2F"/>
              </a:buClr>
              <a:buSzPts val="1200"/>
              <a:buNone/>
              <a:defRPr sz="1200">
                <a:solidFill>
                  <a:srgbClr val="302F2F"/>
                </a:solidFill>
              </a:defRPr>
            </a:lvl9pPr>
          </a:lstStyle>
          <a:p>
            <a:endParaRPr/>
          </a:p>
        </p:txBody>
      </p:sp>
      <p:sp>
        <p:nvSpPr>
          <p:cNvPr id="560" name="Google Shape;560;p27"/>
          <p:cNvSpPr txBox="1">
            <a:spLocks noGrp="1"/>
          </p:cNvSpPr>
          <p:nvPr>
            <p:ph type="subTitle" idx="4"/>
          </p:nvPr>
        </p:nvSpPr>
        <p:spPr>
          <a:xfrm>
            <a:off x="1937900" y="3855869"/>
            <a:ext cx="5813600" cy="8812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rgbClr val="302F2F"/>
              </a:buClr>
              <a:buSzPts val="1800"/>
              <a:buNone/>
              <a:defRPr sz="1600"/>
            </a:lvl1pPr>
            <a:lvl2pPr lvl="1" algn="ctr" rtl="0">
              <a:lnSpc>
                <a:spcPct val="100000"/>
              </a:lnSpc>
              <a:spcBef>
                <a:spcPts val="0"/>
              </a:spcBef>
              <a:spcAft>
                <a:spcPts val="0"/>
              </a:spcAft>
              <a:buClr>
                <a:srgbClr val="302F2F"/>
              </a:buClr>
              <a:buSzPts val="1400"/>
              <a:buNone/>
              <a:defRPr>
                <a:solidFill>
                  <a:srgbClr val="302F2F"/>
                </a:solidFill>
              </a:defRPr>
            </a:lvl2pPr>
            <a:lvl3pPr lvl="2" algn="ctr" rtl="0">
              <a:lnSpc>
                <a:spcPct val="100000"/>
              </a:lnSpc>
              <a:spcBef>
                <a:spcPts val="0"/>
              </a:spcBef>
              <a:spcAft>
                <a:spcPts val="0"/>
              </a:spcAft>
              <a:buClr>
                <a:srgbClr val="302F2F"/>
              </a:buClr>
              <a:buSzPts val="1400"/>
              <a:buNone/>
              <a:defRPr>
                <a:solidFill>
                  <a:srgbClr val="302F2F"/>
                </a:solidFill>
              </a:defRPr>
            </a:lvl3pPr>
            <a:lvl4pPr lvl="3" algn="ctr" rtl="0">
              <a:lnSpc>
                <a:spcPct val="100000"/>
              </a:lnSpc>
              <a:spcBef>
                <a:spcPts val="0"/>
              </a:spcBef>
              <a:spcAft>
                <a:spcPts val="0"/>
              </a:spcAft>
              <a:buClr>
                <a:srgbClr val="302F2F"/>
              </a:buClr>
              <a:buSzPts val="1400"/>
              <a:buNone/>
              <a:defRPr>
                <a:solidFill>
                  <a:srgbClr val="302F2F"/>
                </a:solidFill>
              </a:defRPr>
            </a:lvl4pPr>
            <a:lvl5pPr lvl="4" algn="ctr" rtl="0">
              <a:lnSpc>
                <a:spcPct val="100000"/>
              </a:lnSpc>
              <a:spcBef>
                <a:spcPts val="0"/>
              </a:spcBef>
              <a:spcAft>
                <a:spcPts val="0"/>
              </a:spcAft>
              <a:buClr>
                <a:srgbClr val="302F2F"/>
              </a:buClr>
              <a:buSzPts val="1400"/>
              <a:buNone/>
              <a:defRPr>
                <a:solidFill>
                  <a:srgbClr val="302F2F"/>
                </a:solidFill>
              </a:defRPr>
            </a:lvl5pPr>
            <a:lvl6pPr lvl="5" algn="ctr" rtl="0">
              <a:lnSpc>
                <a:spcPct val="100000"/>
              </a:lnSpc>
              <a:spcBef>
                <a:spcPts val="0"/>
              </a:spcBef>
              <a:spcAft>
                <a:spcPts val="0"/>
              </a:spcAft>
              <a:buClr>
                <a:srgbClr val="302F2F"/>
              </a:buClr>
              <a:buSzPts val="1400"/>
              <a:buNone/>
              <a:defRPr>
                <a:solidFill>
                  <a:srgbClr val="302F2F"/>
                </a:solidFill>
              </a:defRPr>
            </a:lvl6pPr>
            <a:lvl7pPr lvl="6" algn="ctr" rtl="0">
              <a:lnSpc>
                <a:spcPct val="100000"/>
              </a:lnSpc>
              <a:spcBef>
                <a:spcPts val="0"/>
              </a:spcBef>
              <a:spcAft>
                <a:spcPts val="0"/>
              </a:spcAft>
              <a:buClr>
                <a:srgbClr val="302F2F"/>
              </a:buClr>
              <a:buSzPts val="1400"/>
              <a:buNone/>
              <a:defRPr>
                <a:solidFill>
                  <a:srgbClr val="302F2F"/>
                </a:solidFill>
              </a:defRPr>
            </a:lvl7pPr>
            <a:lvl8pPr lvl="7" algn="ctr" rtl="0">
              <a:lnSpc>
                <a:spcPct val="100000"/>
              </a:lnSpc>
              <a:spcBef>
                <a:spcPts val="0"/>
              </a:spcBef>
              <a:spcAft>
                <a:spcPts val="0"/>
              </a:spcAft>
              <a:buClr>
                <a:srgbClr val="302F2F"/>
              </a:buClr>
              <a:buSzPts val="1400"/>
              <a:buNone/>
              <a:defRPr>
                <a:solidFill>
                  <a:srgbClr val="302F2F"/>
                </a:solidFill>
              </a:defRPr>
            </a:lvl8pPr>
            <a:lvl9pPr lvl="8" algn="ctr" rtl="0">
              <a:lnSpc>
                <a:spcPct val="100000"/>
              </a:lnSpc>
              <a:spcBef>
                <a:spcPts val="0"/>
              </a:spcBef>
              <a:spcAft>
                <a:spcPts val="0"/>
              </a:spcAft>
              <a:buClr>
                <a:srgbClr val="302F2F"/>
              </a:buClr>
              <a:buSzPts val="1400"/>
              <a:buNone/>
              <a:defRPr>
                <a:solidFill>
                  <a:srgbClr val="302F2F"/>
                </a:solidFill>
              </a:defRPr>
            </a:lvl9pPr>
          </a:lstStyle>
          <a:p>
            <a:endParaRPr/>
          </a:p>
        </p:txBody>
      </p:sp>
    </p:spTree>
    <p:extLst>
      <p:ext uri="{BB962C8B-B14F-4D97-AF65-F5344CB8AC3E}">
        <p14:creationId xmlns:p14="http://schemas.microsoft.com/office/powerpoint/2010/main" val="905963746"/>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561"/>
        <p:cNvGrpSpPr/>
        <p:nvPr/>
      </p:nvGrpSpPr>
      <p:grpSpPr>
        <a:xfrm>
          <a:off x="0" y="0"/>
          <a:ext cx="0" cy="0"/>
          <a:chOff x="0" y="0"/>
          <a:chExt cx="0" cy="0"/>
        </a:xfrm>
      </p:grpSpPr>
      <p:sp>
        <p:nvSpPr>
          <p:cNvPr id="562" name="Google Shape;562;p28"/>
          <p:cNvSpPr txBox="1">
            <a:spLocks noGrp="1"/>
          </p:cNvSpPr>
          <p:nvPr>
            <p:ph type="body" idx="1"/>
          </p:nvPr>
        </p:nvSpPr>
        <p:spPr>
          <a:xfrm>
            <a:off x="950967" y="1966133"/>
            <a:ext cx="4996000" cy="5006000"/>
          </a:xfrm>
          <a:prstGeom prst="rect">
            <a:avLst/>
          </a:prstGeom>
        </p:spPr>
        <p:txBody>
          <a:bodyPr spcFirstLastPara="1" wrap="square" lIns="91425" tIns="91425" rIns="91425" bIns="91425" anchor="t" anchorCtr="0">
            <a:normAutofit/>
          </a:bodyPr>
          <a:lstStyle>
            <a:lvl1pPr marL="457200" lvl="0" indent="-381000" rtl="0">
              <a:spcBef>
                <a:spcPts val="0"/>
              </a:spcBef>
              <a:spcAft>
                <a:spcPts val="0"/>
              </a:spcAft>
              <a:buClr>
                <a:schemeClr val="accent4"/>
              </a:buClr>
              <a:buSzPts val="2400"/>
              <a:buChar char="●"/>
              <a:defRPr sz="1200"/>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563" name="Google Shape;563;p28"/>
          <p:cNvSpPr txBox="1">
            <a:spLocks noGrp="1"/>
          </p:cNvSpPr>
          <p:nvPr>
            <p:ph type="body" idx="2"/>
          </p:nvPr>
        </p:nvSpPr>
        <p:spPr>
          <a:xfrm>
            <a:off x="6448167" y="1961435"/>
            <a:ext cx="4768000" cy="41772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Clr>
                <a:schemeClr val="accent3"/>
              </a:buClr>
              <a:buSzPts val="1800"/>
              <a:buChar char="●"/>
              <a:defRPr sz="1200"/>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564" name="Google Shape;564;p28"/>
          <p:cNvSpPr txBox="1">
            <a:spLocks noGrp="1"/>
          </p:cNvSpPr>
          <p:nvPr>
            <p:ph type="subTitle" idx="3"/>
          </p:nvPr>
        </p:nvSpPr>
        <p:spPr>
          <a:xfrm>
            <a:off x="938367" y="1518133"/>
            <a:ext cx="10290400" cy="6028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65" name="Google Shape;565;p28"/>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3800">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566" name="Google Shape;566;p28"/>
          <p:cNvGrpSpPr/>
          <p:nvPr/>
        </p:nvGrpSpPr>
        <p:grpSpPr>
          <a:xfrm flipH="1">
            <a:off x="-705740" y="-1"/>
            <a:ext cx="13790195" cy="1392157"/>
            <a:chOff x="-376905" y="-1"/>
            <a:chExt cx="10342646" cy="1044118"/>
          </a:xfrm>
        </p:grpSpPr>
        <p:sp>
          <p:nvSpPr>
            <p:cNvPr id="567" name="Google Shape;567;p28"/>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568" name="Google Shape;568;p28"/>
            <p:cNvSpPr/>
            <p:nvPr/>
          </p:nvSpPr>
          <p:spPr>
            <a:xfrm>
              <a:off x="6997474" y="-1"/>
              <a:ext cx="857646" cy="370881"/>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569" name="Google Shape;569;p28"/>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grpSp>
      <p:grpSp>
        <p:nvGrpSpPr>
          <p:cNvPr id="570" name="Google Shape;570;p28"/>
          <p:cNvGrpSpPr/>
          <p:nvPr/>
        </p:nvGrpSpPr>
        <p:grpSpPr>
          <a:xfrm>
            <a:off x="10550445" y="4449586"/>
            <a:ext cx="1868392" cy="2589073"/>
            <a:chOff x="1002412" y="3043930"/>
            <a:chExt cx="1598009" cy="2214397"/>
          </a:xfrm>
        </p:grpSpPr>
        <p:sp>
          <p:nvSpPr>
            <p:cNvPr id="571" name="Google Shape;571;p28"/>
            <p:cNvSpPr/>
            <p:nvPr/>
          </p:nvSpPr>
          <p:spPr>
            <a:xfrm>
              <a:off x="1717766" y="4672597"/>
              <a:ext cx="165949" cy="585731"/>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572" name="Google Shape;572;p28"/>
            <p:cNvSpPr/>
            <p:nvPr/>
          </p:nvSpPr>
          <p:spPr>
            <a:xfrm>
              <a:off x="1002412" y="3043930"/>
              <a:ext cx="1598009" cy="1855660"/>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grpSp>
      <p:sp>
        <p:nvSpPr>
          <p:cNvPr id="573" name="Google Shape;573;p28"/>
          <p:cNvSpPr/>
          <p:nvPr/>
        </p:nvSpPr>
        <p:spPr>
          <a:xfrm>
            <a:off x="10121916" y="5301506"/>
            <a:ext cx="1582467" cy="1759243"/>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Tree>
    <p:extLst>
      <p:ext uri="{BB962C8B-B14F-4D97-AF65-F5344CB8AC3E}">
        <p14:creationId xmlns:p14="http://schemas.microsoft.com/office/powerpoint/2010/main" val="275047500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574"/>
        <p:cNvGrpSpPr/>
        <p:nvPr/>
      </p:nvGrpSpPr>
      <p:grpSpPr>
        <a:xfrm>
          <a:off x="0" y="0"/>
          <a:ext cx="0" cy="0"/>
          <a:chOff x="0" y="0"/>
          <a:chExt cx="0" cy="0"/>
        </a:xfrm>
      </p:grpSpPr>
      <p:sp>
        <p:nvSpPr>
          <p:cNvPr id="575" name="Google Shape;575;p29"/>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3800">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76" name="Google Shape;576;p29"/>
          <p:cNvSpPr txBox="1">
            <a:spLocks noGrp="1"/>
          </p:cNvSpPr>
          <p:nvPr>
            <p:ph type="title" idx="2"/>
          </p:nvPr>
        </p:nvSpPr>
        <p:spPr>
          <a:xfrm>
            <a:off x="1591235" y="4074600"/>
            <a:ext cx="2732400" cy="4676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1"/>
              </a:buClr>
              <a:buSzPts val="2800"/>
              <a:buNone/>
              <a:defRPr>
                <a:solidFill>
                  <a:srgbClr val="E15561"/>
                </a:solidFill>
              </a:defRPr>
            </a:lvl1pPr>
            <a:lvl2pPr lvl="1" algn="ctr" rtl="0">
              <a:spcBef>
                <a:spcPts val="0"/>
              </a:spcBef>
              <a:spcAft>
                <a:spcPts val="0"/>
              </a:spcAft>
              <a:buClr>
                <a:schemeClr val="accent1"/>
              </a:buClr>
              <a:buSzPts val="2800"/>
              <a:buNone/>
              <a:defRPr>
                <a:solidFill>
                  <a:schemeClr val="accent1"/>
                </a:solidFill>
              </a:defRPr>
            </a:lvl2pPr>
            <a:lvl3pPr lvl="2" algn="ctr" rtl="0">
              <a:spcBef>
                <a:spcPts val="0"/>
              </a:spcBef>
              <a:spcAft>
                <a:spcPts val="0"/>
              </a:spcAft>
              <a:buClr>
                <a:schemeClr val="accent1"/>
              </a:buClr>
              <a:buSzPts val="2800"/>
              <a:buNone/>
              <a:defRPr>
                <a:solidFill>
                  <a:schemeClr val="accent1"/>
                </a:solidFill>
              </a:defRPr>
            </a:lvl3pPr>
            <a:lvl4pPr lvl="3" algn="ctr" rtl="0">
              <a:spcBef>
                <a:spcPts val="0"/>
              </a:spcBef>
              <a:spcAft>
                <a:spcPts val="0"/>
              </a:spcAft>
              <a:buClr>
                <a:schemeClr val="accent1"/>
              </a:buClr>
              <a:buSzPts val="2800"/>
              <a:buNone/>
              <a:defRPr>
                <a:solidFill>
                  <a:schemeClr val="accent1"/>
                </a:solidFill>
              </a:defRPr>
            </a:lvl4pPr>
            <a:lvl5pPr lvl="4" algn="ctr" rtl="0">
              <a:spcBef>
                <a:spcPts val="0"/>
              </a:spcBef>
              <a:spcAft>
                <a:spcPts val="0"/>
              </a:spcAft>
              <a:buClr>
                <a:schemeClr val="accent1"/>
              </a:buClr>
              <a:buSzPts val="2800"/>
              <a:buNone/>
              <a:defRPr>
                <a:solidFill>
                  <a:schemeClr val="accent1"/>
                </a:solidFill>
              </a:defRPr>
            </a:lvl5pPr>
            <a:lvl6pPr lvl="5" algn="ctr" rtl="0">
              <a:spcBef>
                <a:spcPts val="0"/>
              </a:spcBef>
              <a:spcAft>
                <a:spcPts val="0"/>
              </a:spcAft>
              <a:buClr>
                <a:schemeClr val="accent1"/>
              </a:buClr>
              <a:buSzPts val="2800"/>
              <a:buNone/>
              <a:defRPr>
                <a:solidFill>
                  <a:schemeClr val="accent1"/>
                </a:solidFill>
              </a:defRPr>
            </a:lvl6pPr>
            <a:lvl7pPr lvl="6" algn="ctr" rtl="0">
              <a:spcBef>
                <a:spcPts val="0"/>
              </a:spcBef>
              <a:spcAft>
                <a:spcPts val="0"/>
              </a:spcAft>
              <a:buClr>
                <a:schemeClr val="accent1"/>
              </a:buClr>
              <a:buSzPts val="2800"/>
              <a:buNone/>
              <a:defRPr>
                <a:solidFill>
                  <a:schemeClr val="accent1"/>
                </a:solidFill>
              </a:defRPr>
            </a:lvl7pPr>
            <a:lvl8pPr lvl="7" algn="ctr" rtl="0">
              <a:spcBef>
                <a:spcPts val="0"/>
              </a:spcBef>
              <a:spcAft>
                <a:spcPts val="0"/>
              </a:spcAft>
              <a:buClr>
                <a:schemeClr val="accent1"/>
              </a:buClr>
              <a:buSzPts val="2800"/>
              <a:buNone/>
              <a:defRPr>
                <a:solidFill>
                  <a:schemeClr val="accent1"/>
                </a:solidFill>
              </a:defRPr>
            </a:lvl8pPr>
            <a:lvl9pPr lvl="8" algn="ctr" rtl="0">
              <a:spcBef>
                <a:spcPts val="0"/>
              </a:spcBef>
              <a:spcAft>
                <a:spcPts val="0"/>
              </a:spcAft>
              <a:buClr>
                <a:schemeClr val="accent1"/>
              </a:buClr>
              <a:buSzPts val="2800"/>
              <a:buNone/>
              <a:defRPr>
                <a:solidFill>
                  <a:schemeClr val="accent1"/>
                </a:solidFill>
              </a:defRPr>
            </a:lvl9pPr>
          </a:lstStyle>
          <a:p>
            <a:endParaRPr/>
          </a:p>
        </p:txBody>
      </p:sp>
      <p:sp>
        <p:nvSpPr>
          <p:cNvPr id="577" name="Google Shape;577;p29"/>
          <p:cNvSpPr txBox="1">
            <a:spLocks noGrp="1"/>
          </p:cNvSpPr>
          <p:nvPr>
            <p:ph type="subTitle" idx="1"/>
          </p:nvPr>
        </p:nvSpPr>
        <p:spPr>
          <a:xfrm>
            <a:off x="1591235" y="4620633"/>
            <a:ext cx="2732400" cy="10540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Clr>
                <a:schemeClr val="dk2"/>
              </a:buClr>
              <a:buSzPts val="1400"/>
              <a:buNone/>
              <a:defRPr sz="1400">
                <a:solidFill>
                  <a:srgbClr val="3B3B3B"/>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578" name="Google Shape;578;p29"/>
          <p:cNvSpPr txBox="1">
            <a:spLocks noGrp="1"/>
          </p:cNvSpPr>
          <p:nvPr>
            <p:ph type="title" idx="3"/>
          </p:nvPr>
        </p:nvSpPr>
        <p:spPr>
          <a:xfrm>
            <a:off x="4729800" y="4074600"/>
            <a:ext cx="2732400" cy="4676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1"/>
              </a:buClr>
              <a:buSzPts val="2800"/>
              <a:buNone/>
              <a:defRPr>
                <a:solidFill>
                  <a:srgbClr val="5587AC"/>
                </a:solidFill>
              </a:defRPr>
            </a:lvl1pPr>
            <a:lvl2pPr lvl="1" algn="ctr" rtl="0">
              <a:spcBef>
                <a:spcPts val="0"/>
              </a:spcBef>
              <a:spcAft>
                <a:spcPts val="0"/>
              </a:spcAft>
              <a:buClr>
                <a:schemeClr val="accent1"/>
              </a:buClr>
              <a:buSzPts val="2800"/>
              <a:buNone/>
              <a:defRPr>
                <a:solidFill>
                  <a:schemeClr val="accent1"/>
                </a:solidFill>
              </a:defRPr>
            </a:lvl2pPr>
            <a:lvl3pPr lvl="2" algn="ctr" rtl="0">
              <a:spcBef>
                <a:spcPts val="0"/>
              </a:spcBef>
              <a:spcAft>
                <a:spcPts val="0"/>
              </a:spcAft>
              <a:buClr>
                <a:schemeClr val="accent1"/>
              </a:buClr>
              <a:buSzPts val="2800"/>
              <a:buNone/>
              <a:defRPr>
                <a:solidFill>
                  <a:schemeClr val="accent1"/>
                </a:solidFill>
              </a:defRPr>
            </a:lvl3pPr>
            <a:lvl4pPr lvl="3" algn="ctr" rtl="0">
              <a:spcBef>
                <a:spcPts val="0"/>
              </a:spcBef>
              <a:spcAft>
                <a:spcPts val="0"/>
              </a:spcAft>
              <a:buClr>
                <a:schemeClr val="accent1"/>
              </a:buClr>
              <a:buSzPts val="2800"/>
              <a:buNone/>
              <a:defRPr>
                <a:solidFill>
                  <a:schemeClr val="accent1"/>
                </a:solidFill>
              </a:defRPr>
            </a:lvl4pPr>
            <a:lvl5pPr lvl="4" algn="ctr" rtl="0">
              <a:spcBef>
                <a:spcPts val="0"/>
              </a:spcBef>
              <a:spcAft>
                <a:spcPts val="0"/>
              </a:spcAft>
              <a:buClr>
                <a:schemeClr val="accent1"/>
              </a:buClr>
              <a:buSzPts val="2800"/>
              <a:buNone/>
              <a:defRPr>
                <a:solidFill>
                  <a:schemeClr val="accent1"/>
                </a:solidFill>
              </a:defRPr>
            </a:lvl5pPr>
            <a:lvl6pPr lvl="5" algn="ctr" rtl="0">
              <a:spcBef>
                <a:spcPts val="0"/>
              </a:spcBef>
              <a:spcAft>
                <a:spcPts val="0"/>
              </a:spcAft>
              <a:buClr>
                <a:schemeClr val="accent1"/>
              </a:buClr>
              <a:buSzPts val="2800"/>
              <a:buNone/>
              <a:defRPr>
                <a:solidFill>
                  <a:schemeClr val="accent1"/>
                </a:solidFill>
              </a:defRPr>
            </a:lvl6pPr>
            <a:lvl7pPr lvl="6" algn="ctr" rtl="0">
              <a:spcBef>
                <a:spcPts val="0"/>
              </a:spcBef>
              <a:spcAft>
                <a:spcPts val="0"/>
              </a:spcAft>
              <a:buClr>
                <a:schemeClr val="accent1"/>
              </a:buClr>
              <a:buSzPts val="2800"/>
              <a:buNone/>
              <a:defRPr>
                <a:solidFill>
                  <a:schemeClr val="accent1"/>
                </a:solidFill>
              </a:defRPr>
            </a:lvl7pPr>
            <a:lvl8pPr lvl="7" algn="ctr" rtl="0">
              <a:spcBef>
                <a:spcPts val="0"/>
              </a:spcBef>
              <a:spcAft>
                <a:spcPts val="0"/>
              </a:spcAft>
              <a:buClr>
                <a:schemeClr val="accent1"/>
              </a:buClr>
              <a:buSzPts val="2800"/>
              <a:buNone/>
              <a:defRPr>
                <a:solidFill>
                  <a:schemeClr val="accent1"/>
                </a:solidFill>
              </a:defRPr>
            </a:lvl8pPr>
            <a:lvl9pPr lvl="8" algn="ctr" rtl="0">
              <a:spcBef>
                <a:spcPts val="0"/>
              </a:spcBef>
              <a:spcAft>
                <a:spcPts val="0"/>
              </a:spcAft>
              <a:buClr>
                <a:schemeClr val="accent1"/>
              </a:buClr>
              <a:buSzPts val="2800"/>
              <a:buNone/>
              <a:defRPr>
                <a:solidFill>
                  <a:schemeClr val="accent1"/>
                </a:solidFill>
              </a:defRPr>
            </a:lvl9pPr>
          </a:lstStyle>
          <a:p>
            <a:endParaRPr/>
          </a:p>
        </p:txBody>
      </p:sp>
      <p:sp>
        <p:nvSpPr>
          <p:cNvPr id="579" name="Google Shape;579;p29"/>
          <p:cNvSpPr txBox="1">
            <a:spLocks noGrp="1"/>
          </p:cNvSpPr>
          <p:nvPr>
            <p:ph type="subTitle" idx="4"/>
          </p:nvPr>
        </p:nvSpPr>
        <p:spPr>
          <a:xfrm>
            <a:off x="4729800" y="4620633"/>
            <a:ext cx="2732400" cy="10540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Clr>
                <a:schemeClr val="dk2"/>
              </a:buClr>
              <a:buSzPts val="1400"/>
              <a:buNone/>
              <a:defRPr sz="1400">
                <a:solidFill>
                  <a:srgbClr val="3B3B3B"/>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580" name="Google Shape;580;p29"/>
          <p:cNvSpPr txBox="1">
            <a:spLocks noGrp="1"/>
          </p:cNvSpPr>
          <p:nvPr>
            <p:ph type="title" idx="5"/>
          </p:nvPr>
        </p:nvSpPr>
        <p:spPr>
          <a:xfrm>
            <a:off x="7868365" y="4074600"/>
            <a:ext cx="2732400" cy="4676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1"/>
              </a:buClr>
              <a:buSzPts val="2800"/>
              <a:buNone/>
              <a:defRPr>
                <a:solidFill>
                  <a:srgbClr val="D4852F"/>
                </a:solidFill>
              </a:defRPr>
            </a:lvl1pPr>
            <a:lvl2pPr lvl="1" algn="ctr" rtl="0">
              <a:spcBef>
                <a:spcPts val="0"/>
              </a:spcBef>
              <a:spcAft>
                <a:spcPts val="0"/>
              </a:spcAft>
              <a:buClr>
                <a:schemeClr val="accent1"/>
              </a:buClr>
              <a:buSzPts val="2800"/>
              <a:buNone/>
              <a:defRPr>
                <a:solidFill>
                  <a:schemeClr val="accent1"/>
                </a:solidFill>
              </a:defRPr>
            </a:lvl2pPr>
            <a:lvl3pPr lvl="2" algn="ctr" rtl="0">
              <a:spcBef>
                <a:spcPts val="0"/>
              </a:spcBef>
              <a:spcAft>
                <a:spcPts val="0"/>
              </a:spcAft>
              <a:buClr>
                <a:schemeClr val="accent1"/>
              </a:buClr>
              <a:buSzPts val="2800"/>
              <a:buNone/>
              <a:defRPr>
                <a:solidFill>
                  <a:schemeClr val="accent1"/>
                </a:solidFill>
              </a:defRPr>
            </a:lvl3pPr>
            <a:lvl4pPr lvl="3" algn="ctr" rtl="0">
              <a:spcBef>
                <a:spcPts val="0"/>
              </a:spcBef>
              <a:spcAft>
                <a:spcPts val="0"/>
              </a:spcAft>
              <a:buClr>
                <a:schemeClr val="accent1"/>
              </a:buClr>
              <a:buSzPts val="2800"/>
              <a:buNone/>
              <a:defRPr>
                <a:solidFill>
                  <a:schemeClr val="accent1"/>
                </a:solidFill>
              </a:defRPr>
            </a:lvl4pPr>
            <a:lvl5pPr lvl="4" algn="ctr" rtl="0">
              <a:spcBef>
                <a:spcPts val="0"/>
              </a:spcBef>
              <a:spcAft>
                <a:spcPts val="0"/>
              </a:spcAft>
              <a:buClr>
                <a:schemeClr val="accent1"/>
              </a:buClr>
              <a:buSzPts val="2800"/>
              <a:buNone/>
              <a:defRPr>
                <a:solidFill>
                  <a:schemeClr val="accent1"/>
                </a:solidFill>
              </a:defRPr>
            </a:lvl5pPr>
            <a:lvl6pPr lvl="5" algn="ctr" rtl="0">
              <a:spcBef>
                <a:spcPts val="0"/>
              </a:spcBef>
              <a:spcAft>
                <a:spcPts val="0"/>
              </a:spcAft>
              <a:buClr>
                <a:schemeClr val="accent1"/>
              </a:buClr>
              <a:buSzPts val="2800"/>
              <a:buNone/>
              <a:defRPr>
                <a:solidFill>
                  <a:schemeClr val="accent1"/>
                </a:solidFill>
              </a:defRPr>
            </a:lvl6pPr>
            <a:lvl7pPr lvl="6" algn="ctr" rtl="0">
              <a:spcBef>
                <a:spcPts val="0"/>
              </a:spcBef>
              <a:spcAft>
                <a:spcPts val="0"/>
              </a:spcAft>
              <a:buClr>
                <a:schemeClr val="accent1"/>
              </a:buClr>
              <a:buSzPts val="2800"/>
              <a:buNone/>
              <a:defRPr>
                <a:solidFill>
                  <a:schemeClr val="accent1"/>
                </a:solidFill>
              </a:defRPr>
            </a:lvl7pPr>
            <a:lvl8pPr lvl="7" algn="ctr" rtl="0">
              <a:spcBef>
                <a:spcPts val="0"/>
              </a:spcBef>
              <a:spcAft>
                <a:spcPts val="0"/>
              </a:spcAft>
              <a:buClr>
                <a:schemeClr val="accent1"/>
              </a:buClr>
              <a:buSzPts val="2800"/>
              <a:buNone/>
              <a:defRPr>
                <a:solidFill>
                  <a:schemeClr val="accent1"/>
                </a:solidFill>
              </a:defRPr>
            </a:lvl8pPr>
            <a:lvl9pPr lvl="8" algn="ctr" rtl="0">
              <a:spcBef>
                <a:spcPts val="0"/>
              </a:spcBef>
              <a:spcAft>
                <a:spcPts val="0"/>
              </a:spcAft>
              <a:buClr>
                <a:schemeClr val="accent1"/>
              </a:buClr>
              <a:buSzPts val="2800"/>
              <a:buNone/>
              <a:defRPr>
                <a:solidFill>
                  <a:schemeClr val="accent1"/>
                </a:solidFill>
              </a:defRPr>
            </a:lvl9pPr>
          </a:lstStyle>
          <a:p>
            <a:endParaRPr/>
          </a:p>
        </p:txBody>
      </p:sp>
      <p:sp>
        <p:nvSpPr>
          <p:cNvPr id="581" name="Google Shape;581;p29"/>
          <p:cNvSpPr txBox="1">
            <a:spLocks noGrp="1"/>
          </p:cNvSpPr>
          <p:nvPr>
            <p:ph type="subTitle" idx="6"/>
          </p:nvPr>
        </p:nvSpPr>
        <p:spPr>
          <a:xfrm>
            <a:off x="7868365" y="4620633"/>
            <a:ext cx="2732400" cy="10540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Clr>
                <a:schemeClr val="dk2"/>
              </a:buClr>
              <a:buSzPts val="1400"/>
              <a:buNone/>
              <a:defRPr sz="1400">
                <a:solidFill>
                  <a:srgbClr val="3B3B3B"/>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grpSp>
        <p:nvGrpSpPr>
          <p:cNvPr id="582" name="Google Shape;582;p29"/>
          <p:cNvGrpSpPr/>
          <p:nvPr/>
        </p:nvGrpSpPr>
        <p:grpSpPr>
          <a:xfrm>
            <a:off x="-239011" y="5937399"/>
            <a:ext cx="13259732" cy="956535"/>
            <a:chOff x="-179259" y="4453048"/>
            <a:chExt cx="9944799" cy="717401"/>
          </a:xfrm>
        </p:grpSpPr>
        <p:sp>
          <p:nvSpPr>
            <p:cNvPr id="583" name="Google Shape;583;p29"/>
            <p:cNvSpPr/>
            <p:nvPr/>
          </p:nvSpPr>
          <p:spPr>
            <a:xfrm>
              <a:off x="-179250" y="4453048"/>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584" name="Google Shape;584;p29"/>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grpSp>
      <p:grpSp>
        <p:nvGrpSpPr>
          <p:cNvPr id="585" name="Google Shape;585;p29"/>
          <p:cNvGrpSpPr/>
          <p:nvPr/>
        </p:nvGrpSpPr>
        <p:grpSpPr>
          <a:xfrm>
            <a:off x="-502540" y="328600"/>
            <a:ext cx="13790195" cy="1699240"/>
            <a:chOff x="-376905" y="246450"/>
            <a:chExt cx="10342646" cy="1274430"/>
          </a:xfrm>
        </p:grpSpPr>
        <p:sp>
          <p:nvSpPr>
            <p:cNvPr id="586" name="Google Shape;586;p29"/>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587" name="Google Shape;587;p29"/>
            <p:cNvSpPr/>
            <p:nvPr/>
          </p:nvSpPr>
          <p:spPr>
            <a:xfrm>
              <a:off x="7511824" y="1149999"/>
              <a:ext cx="857646" cy="370881"/>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588" name="Google Shape;588;p29"/>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grpSp>
    </p:spTree>
    <p:extLst>
      <p:ext uri="{BB962C8B-B14F-4D97-AF65-F5344CB8AC3E}">
        <p14:creationId xmlns:p14="http://schemas.microsoft.com/office/powerpoint/2010/main" val="2973169332"/>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589"/>
        <p:cNvGrpSpPr/>
        <p:nvPr/>
      </p:nvGrpSpPr>
      <p:grpSpPr>
        <a:xfrm>
          <a:off x="0" y="0"/>
          <a:ext cx="0" cy="0"/>
          <a:chOff x="0" y="0"/>
          <a:chExt cx="0" cy="0"/>
        </a:xfrm>
      </p:grpSpPr>
      <p:sp>
        <p:nvSpPr>
          <p:cNvPr id="590" name="Google Shape;590;p30"/>
          <p:cNvSpPr txBox="1">
            <a:spLocks noGrp="1"/>
          </p:cNvSpPr>
          <p:nvPr>
            <p:ph type="subTitle" idx="1"/>
          </p:nvPr>
        </p:nvSpPr>
        <p:spPr>
          <a:xfrm>
            <a:off x="1411800" y="4021384"/>
            <a:ext cx="2817600" cy="626400"/>
          </a:xfrm>
          <a:prstGeom prst="rect">
            <a:avLst/>
          </a:prstGeom>
        </p:spPr>
        <p:txBody>
          <a:bodyPr spcFirstLastPara="1" wrap="square" lIns="91425" tIns="91425" rIns="91425" bIns="91425" anchor="t" anchorCtr="0">
            <a:normAutofit/>
          </a:bodyPr>
          <a:lstStyle>
            <a:lvl1pPr lvl="0" algn="ctr" rtl="0">
              <a:lnSpc>
                <a:spcPct val="90000"/>
              </a:lnSpc>
              <a:spcBef>
                <a:spcPts val="0"/>
              </a:spcBef>
              <a:spcAft>
                <a:spcPts val="0"/>
              </a:spcAft>
              <a:buClr>
                <a:schemeClr val="lt2"/>
              </a:buClr>
              <a:buSzPts val="2000"/>
              <a:buFont typeface="Boogaloo"/>
              <a:buNone/>
              <a:defRPr sz="2800">
                <a:solidFill>
                  <a:schemeClr val="lt1"/>
                </a:solidFill>
                <a:latin typeface="Mouse Memoirs"/>
                <a:ea typeface="Mouse Memoirs"/>
                <a:cs typeface="Mouse Memoirs"/>
                <a:sym typeface="Mouse Memoirs"/>
              </a:defRPr>
            </a:lvl1pPr>
            <a:lvl2pPr lvl="1" algn="ctr" rtl="0">
              <a:lnSpc>
                <a:spcPct val="100000"/>
              </a:lnSpc>
              <a:spcBef>
                <a:spcPts val="0"/>
              </a:spcBef>
              <a:spcAft>
                <a:spcPts val="0"/>
              </a:spcAft>
              <a:buClr>
                <a:schemeClr val="lt2"/>
              </a:buClr>
              <a:buSzPts val="2000"/>
              <a:buFont typeface="Boogaloo"/>
              <a:buNone/>
              <a:defRPr sz="2000" b="1">
                <a:solidFill>
                  <a:schemeClr val="lt2"/>
                </a:solidFill>
                <a:latin typeface="Boogaloo"/>
                <a:ea typeface="Boogaloo"/>
                <a:cs typeface="Boogaloo"/>
                <a:sym typeface="Boogaloo"/>
              </a:defRPr>
            </a:lvl2pPr>
            <a:lvl3pPr lvl="2" algn="ctr" rtl="0">
              <a:lnSpc>
                <a:spcPct val="100000"/>
              </a:lnSpc>
              <a:spcBef>
                <a:spcPts val="0"/>
              </a:spcBef>
              <a:spcAft>
                <a:spcPts val="0"/>
              </a:spcAft>
              <a:buClr>
                <a:schemeClr val="lt2"/>
              </a:buClr>
              <a:buSzPts val="2000"/>
              <a:buFont typeface="Boogaloo"/>
              <a:buNone/>
              <a:defRPr sz="2000" b="1">
                <a:solidFill>
                  <a:schemeClr val="lt2"/>
                </a:solidFill>
                <a:latin typeface="Boogaloo"/>
                <a:ea typeface="Boogaloo"/>
                <a:cs typeface="Boogaloo"/>
                <a:sym typeface="Boogaloo"/>
              </a:defRPr>
            </a:lvl3pPr>
            <a:lvl4pPr lvl="3" algn="ctr" rtl="0">
              <a:lnSpc>
                <a:spcPct val="100000"/>
              </a:lnSpc>
              <a:spcBef>
                <a:spcPts val="0"/>
              </a:spcBef>
              <a:spcAft>
                <a:spcPts val="0"/>
              </a:spcAft>
              <a:buClr>
                <a:schemeClr val="lt2"/>
              </a:buClr>
              <a:buSzPts val="2000"/>
              <a:buFont typeface="Boogaloo"/>
              <a:buNone/>
              <a:defRPr sz="2000" b="1">
                <a:solidFill>
                  <a:schemeClr val="lt2"/>
                </a:solidFill>
                <a:latin typeface="Boogaloo"/>
                <a:ea typeface="Boogaloo"/>
                <a:cs typeface="Boogaloo"/>
                <a:sym typeface="Boogaloo"/>
              </a:defRPr>
            </a:lvl4pPr>
            <a:lvl5pPr lvl="4" algn="ctr" rtl="0">
              <a:lnSpc>
                <a:spcPct val="100000"/>
              </a:lnSpc>
              <a:spcBef>
                <a:spcPts val="0"/>
              </a:spcBef>
              <a:spcAft>
                <a:spcPts val="0"/>
              </a:spcAft>
              <a:buClr>
                <a:schemeClr val="lt2"/>
              </a:buClr>
              <a:buSzPts val="2000"/>
              <a:buFont typeface="Boogaloo"/>
              <a:buNone/>
              <a:defRPr sz="2000" b="1">
                <a:solidFill>
                  <a:schemeClr val="lt2"/>
                </a:solidFill>
                <a:latin typeface="Boogaloo"/>
                <a:ea typeface="Boogaloo"/>
                <a:cs typeface="Boogaloo"/>
                <a:sym typeface="Boogaloo"/>
              </a:defRPr>
            </a:lvl5pPr>
            <a:lvl6pPr lvl="5" algn="ctr" rtl="0">
              <a:lnSpc>
                <a:spcPct val="100000"/>
              </a:lnSpc>
              <a:spcBef>
                <a:spcPts val="0"/>
              </a:spcBef>
              <a:spcAft>
                <a:spcPts val="0"/>
              </a:spcAft>
              <a:buClr>
                <a:schemeClr val="lt2"/>
              </a:buClr>
              <a:buSzPts val="2000"/>
              <a:buFont typeface="Boogaloo"/>
              <a:buNone/>
              <a:defRPr sz="2000" b="1">
                <a:solidFill>
                  <a:schemeClr val="lt2"/>
                </a:solidFill>
                <a:latin typeface="Boogaloo"/>
                <a:ea typeface="Boogaloo"/>
                <a:cs typeface="Boogaloo"/>
                <a:sym typeface="Boogaloo"/>
              </a:defRPr>
            </a:lvl6pPr>
            <a:lvl7pPr lvl="6" algn="ctr" rtl="0">
              <a:lnSpc>
                <a:spcPct val="100000"/>
              </a:lnSpc>
              <a:spcBef>
                <a:spcPts val="0"/>
              </a:spcBef>
              <a:spcAft>
                <a:spcPts val="0"/>
              </a:spcAft>
              <a:buClr>
                <a:schemeClr val="lt2"/>
              </a:buClr>
              <a:buSzPts val="2000"/>
              <a:buFont typeface="Boogaloo"/>
              <a:buNone/>
              <a:defRPr sz="2000" b="1">
                <a:solidFill>
                  <a:schemeClr val="lt2"/>
                </a:solidFill>
                <a:latin typeface="Boogaloo"/>
                <a:ea typeface="Boogaloo"/>
                <a:cs typeface="Boogaloo"/>
                <a:sym typeface="Boogaloo"/>
              </a:defRPr>
            </a:lvl7pPr>
            <a:lvl8pPr lvl="7" algn="ctr" rtl="0">
              <a:lnSpc>
                <a:spcPct val="100000"/>
              </a:lnSpc>
              <a:spcBef>
                <a:spcPts val="0"/>
              </a:spcBef>
              <a:spcAft>
                <a:spcPts val="0"/>
              </a:spcAft>
              <a:buClr>
                <a:schemeClr val="lt2"/>
              </a:buClr>
              <a:buSzPts val="2000"/>
              <a:buFont typeface="Boogaloo"/>
              <a:buNone/>
              <a:defRPr sz="2000" b="1">
                <a:solidFill>
                  <a:schemeClr val="lt2"/>
                </a:solidFill>
                <a:latin typeface="Boogaloo"/>
                <a:ea typeface="Boogaloo"/>
                <a:cs typeface="Boogaloo"/>
                <a:sym typeface="Boogaloo"/>
              </a:defRPr>
            </a:lvl8pPr>
            <a:lvl9pPr lvl="8" algn="ctr" rtl="0">
              <a:lnSpc>
                <a:spcPct val="100000"/>
              </a:lnSpc>
              <a:spcBef>
                <a:spcPts val="0"/>
              </a:spcBef>
              <a:spcAft>
                <a:spcPts val="0"/>
              </a:spcAft>
              <a:buClr>
                <a:schemeClr val="lt2"/>
              </a:buClr>
              <a:buSzPts val="2000"/>
              <a:buFont typeface="Boogaloo"/>
              <a:buNone/>
              <a:defRPr sz="2000" b="1">
                <a:solidFill>
                  <a:schemeClr val="lt2"/>
                </a:solidFill>
                <a:latin typeface="Boogaloo"/>
                <a:ea typeface="Boogaloo"/>
                <a:cs typeface="Boogaloo"/>
                <a:sym typeface="Boogaloo"/>
              </a:defRPr>
            </a:lvl9pPr>
          </a:lstStyle>
          <a:p>
            <a:endParaRPr/>
          </a:p>
        </p:txBody>
      </p:sp>
      <p:sp>
        <p:nvSpPr>
          <p:cNvPr id="591" name="Google Shape;591;p30"/>
          <p:cNvSpPr txBox="1">
            <a:spLocks noGrp="1"/>
          </p:cNvSpPr>
          <p:nvPr>
            <p:ph type="subTitle" idx="2"/>
          </p:nvPr>
        </p:nvSpPr>
        <p:spPr>
          <a:xfrm>
            <a:off x="1411800" y="4647784"/>
            <a:ext cx="2817600" cy="1175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8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92" name="Google Shape;592;p30"/>
          <p:cNvSpPr txBox="1">
            <a:spLocks noGrp="1"/>
          </p:cNvSpPr>
          <p:nvPr>
            <p:ph type="subTitle" idx="3"/>
          </p:nvPr>
        </p:nvSpPr>
        <p:spPr>
          <a:xfrm>
            <a:off x="4687200" y="4021384"/>
            <a:ext cx="2817600" cy="626400"/>
          </a:xfrm>
          <a:prstGeom prst="rect">
            <a:avLst/>
          </a:prstGeom>
        </p:spPr>
        <p:txBody>
          <a:bodyPr spcFirstLastPara="1" wrap="square" lIns="91425" tIns="91425" rIns="91425" bIns="91425" anchor="t" anchorCtr="0">
            <a:normAutofit/>
          </a:bodyPr>
          <a:lstStyle>
            <a:lvl1pPr lvl="0" algn="ctr" rtl="0">
              <a:lnSpc>
                <a:spcPct val="90000"/>
              </a:lnSpc>
              <a:spcBef>
                <a:spcPts val="0"/>
              </a:spcBef>
              <a:spcAft>
                <a:spcPts val="0"/>
              </a:spcAft>
              <a:buClr>
                <a:schemeClr val="lt2"/>
              </a:buClr>
              <a:buSzPts val="2000"/>
              <a:buFont typeface="Boogaloo"/>
              <a:buNone/>
              <a:defRPr sz="2800">
                <a:solidFill>
                  <a:schemeClr val="accent4"/>
                </a:solidFill>
                <a:latin typeface="Mouse Memoirs"/>
                <a:ea typeface="Mouse Memoirs"/>
                <a:cs typeface="Mouse Memoirs"/>
                <a:sym typeface="Mouse Memoirs"/>
              </a:defRPr>
            </a:lvl1pPr>
            <a:lvl2pPr lvl="1" algn="ctr" rtl="0">
              <a:lnSpc>
                <a:spcPct val="100000"/>
              </a:lnSpc>
              <a:spcBef>
                <a:spcPts val="0"/>
              </a:spcBef>
              <a:spcAft>
                <a:spcPts val="0"/>
              </a:spcAft>
              <a:buClr>
                <a:schemeClr val="lt2"/>
              </a:buClr>
              <a:buSzPts val="2000"/>
              <a:buFont typeface="Boogaloo"/>
              <a:buNone/>
              <a:defRPr sz="2000" b="1">
                <a:solidFill>
                  <a:schemeClr val="lt2"/>
                </a:solidFill>
                <a:latin typeface="Boogaloo"/>
                <a:ea typeface="Boogaloo"/>
                <a:cs typeface="Boogaloo"/>
                <a:sym typeface="Boogaloo"/>
              </a:defRPr>
            </a:lvl2pPr>
            <a:lvl3pPr lvl="2" algn="ctr" rtl="0">
              <a:lnSpc>
                <a:spcPct val="100000"/>
              </a:lnSpc>
              <a:spcBef>
                <a:spcPts val="0"/>
              </a:spcBef>
              <a:spcAft>
                <a:spcPts val="0"/>
              </a:spcAft>
              <a:buClr>
                <a:schemeClr val="lt2"/>
              </a:buClr>
              <a:buSzPts val="2000"/>
              <a:buFont typeface="Boogaloo"/>
              <a:buNone/>
              <a:defRPr sz="2000" b="1">
                <a:solidFill>
                  <a:schemeClr val="lt2"/>
                </a:solidFill>
                <a:latin typeface="Boogaloo"/>
                <a:ea typeface="Boogaloo"/>
                <a:cs typeface="Boogaloo"/>
                <a:sym typeface="Boogaloo"/>
              </a:defRPr>
            </a:lvl3pPr>
            <a:lvl4pPr lvl="3" algn="ctr" rtl="0">
              <a:lnSpc>
                <a:spcPct val="100000"/>
              </a:lnSpc>
              <a:spcBef>
                <a:spcPts val="0"/>
              </a:spcBef>
              <a:spcAft>
                <a:spcPts val="0"/>
              </a:spcAft>
              <a:buClr>
                <a:schemeClr val="lt2"/>
              </a:buClr>
              <a:buSzPts val="2000"/>
              <a:buFont typeface="Boogaloo"/>
              <a:buNone/>
              <a:defRPr sz="2000" b="1">
                <a:solidFill>
                  <a:schemeClr val="lt2"/>
                </a:solidFill>
                <a:latin typeface="Boogaloo"/>
                <a:ea typeface="Boogaloo"/>
                <a:cs typeface="Boogaloo"/>
                <a:sym typeface="Boogaloo"/>
              </a:defRPr>
            </a:lvl4pPr>
            <a:lvl5pPr lvl="4" algn="ctr" rtl="0">
              <a:lnSpc>
                <a:spcPct val="100000"/>
              </a:lnSpc>
              <a:spcBef>
                <a:spcPts val="0"/>
              </a:spcBef>
              <a:spcAft>
                <a:spcPts val="0"/>
              </a:spcAft>
              <a:buClr>
                <a:schemeClr val="lt2"/>
              </a:buClr>
              <a:buSzPts val="2000"/>
              <a:buFont typeface="Boogaloo"/>
              <a:buNone/>
              <a:defRPr sz="2000" b="1">
                <a:solidFill>
                  <a:schemeClr val="lt2"/>
                </a:solidFill>
                <a:latin typeface="Boogaloo"/>
                <a:ea typeface="Boogaloo"/>
                <a:cs typeface="Boogaloo"/>
                <a:sym typeface="Boogaloo"/>
              </a:defRPr>
            </a:lvl5pPr>
            <a:lvl6pPr lvl="5" algn="ctr" rtl="0">
              <a:lnSpc>
                <a:spcPct val="100000"/>
              </a:lnSpc>
              <a:spcBef>
                <a:spcPts val="0"/>
              </a:spcBef>
              <a:spcAft>
                <a:spcPts val="0"/>
              </a:spcAft>
              <a:buClr>
                <a:schemeClr val="lt2"/>
              </a:buClr>
              <a:buSzPts val="2000"/>
              <a:buFont typeface="Boogaloo"/>
              <a:buNone/>
              <a:defRPr sz="2000" b="1">
                <a:solidFill>
                  <a:schemeClr val="lt2"/>
                </a:solidFill>
                <a:latin typeface="Boogaloo"/>
                <a:ea typeface="Boogaloo"/>
                <a:cs typeface="Boogaloo"/>
                <a:sym typeface="Boogaloo"/>
              </a:defRPr>
            </a:lvl6pPr>
            <a:lvl7pPr lvl="6" algn="ctr" rtl="0">
              <a:lnSpc>
                <a:spcPct val="100000"/>
              </a:lnSpc>
              <a:spcBef>
                <a:spcPts val="0"/>
              </a:spcBef>
              <a:spcAft>
                <a:spcPts val="0"/>
              </a:spcAft>
              <a:buClr>
                <a:schemeClr val="lt2"/>
              </a:buClr>
              <a:buSzPts val="2000"/>
              <a:buFont typeface="Boogaloo"/>
              <a:buNone/>
              <a:defRPr sz="2000" b="1">
                <a:solidFill>
                  <a:schemeClr val="lt2"/>
                </a:solidFill>
                <a:latin typeface="Boogaloo"/>
                <a:ea typeface="Boogaloo"/>
                <a:cs typeface="Boogaloo"/>
                <a:sym typeface="Boogaloo"/>
              </a:defRPr>
            </a:lvl7pPr>
            <a:lvl8pPr lvl="7" algn="ctr" rtl="0">
              <a:lnSpc>
                <a:spcPct val="100000"/>
              </a:lnSpc>
              <a:spcBef>
                <a:spcPts val="0"/>
              </a:spcBef>
              <a:spcAft>
                <a:spcPts val="0"/>
              </a:spcAft>
              <a:buClr>
                <a:schemeClr val="lt2"/>
              </a:buClr>
              <a:buSzPts val="2000"/>
              <a:buFont typeface="Boogaloo"/>
              <a:buNone/>
              <a:defRPr sz="2000" b="1">
                <a:solidFill>
                  <a:schemeClr val="lt2"/>
                </a:solidFill>
                <a:latin typeface="Boogaloo"/>
                <a:ea typeface="Boogaloo"/>
                <a:cs typeface="Boogaloo"/>
                <a:sym typeface="Boogaloo"/>
              </a:defRPr>
            </a:lvl8pPr>
            <a:lvl9pPr lvl="8" algn="ctr" rtl="0">
              <a:lnSpc>
                <a:spcPct val="100000"/>
              </a:lnSpc>
              <a:spcBef>
                <a:spcPts val="0"/>
              </a:spcBef>
              <a:spcAft>
                <a:spcPts val="0"/>
              </a:spcAft>
              <a:buClr>
                <a:schemeClr val="lt2"/>
              </a:buClr>
              <a:buSzPts val="2000"/>
              <a:buFont typeface="Boogaloo"/>
              <a:buNone/>
              <a:defRPr sz="2000" b="1">
                <a:solidFill>
                  <a:schemeClr val="lt2"/>
                </a:solidFill>
                <a:latin typeface="Boogaloo"/>
                <a:ea typeface="Boogaloo"/>
                <a:cs typeface="Boogaloo"/>
                <a:sym typeface="Boogaloo"/>
              </a:defRPr>
            </a:lvl9pPr>
          </a:lstStyle>
          <a:p>
            <a:endParaRPr/>
          </a:p>
        </p:txBody>
      </p:sp>
      <p:sp>
        <p:nvSpPr>
          <p:cNvPr id="593" name="Google Shape;593;p30"/>
          <p:cNvSpPr txBox="1">
            <a:spLocks noGrp="1"/>
          </p:cNvSpPr>
          <p:nvPr>
            <p:ph type="subTitle" idx="4"/>
          </p:nvPr>
        </p:nvSpPr>
        <p:spPr>
          <a:xfrm>
            <a:off x="4687200" y="4647784"/>
            <a:ext cx="2817600" cy="1175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8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94" name="Google Shape;594;p30"/>
          <p:cNvSpPr txBox="1">
            <a:spLocks noGrp="1"/>
          </p:cNvSpPr>
          <p:nvPr>
            <p:ph type="subTitle" idx="5"/>
          </p:nvPr>
        </p:nvSpPr>
        <p:spPr>
          <a:xfrm>
            <a:off x="7962600" y="4021384"/>
            <a:ext cx="2817600" cy="626400"/>
          </a:xfrm>
          <a:prstGeom prst="rect">
            <a:avLst/>
          </a:prstGeom>
        </p:spPr>
        <p:txBody>
          <a:bodyPr spcFirstLastPara="1" wrap="square" lIns="91425" tIns="91425" rIns="91425" bIns="91425" anchor="t" anchorCtr="0">
            <a:normAutofit/>
          </a:bodyPr>
          <a:lstStyle>
            <a:lvl1pPr lvl="0" algn="ctr" rtl="0">
              <a:lnSpc>
                <a:spcPct val="90000"/>
              </a:lnSpc>
              <a:spcBef>
                <a:spcPts val="0"/>
              </a:spcBef>
              <a:spcAft>
                <a:spcPts val="0"/>
              </a:spcAft>
              <a:buClr>
                <a:schemeClr val="lt2"/>
              </a:buClr>
              <a:buSzPts val="2000"/>
              <a:buFont typeface="Boogaloo"/>
              <a:buNone/>
              <a:defRPr sz="2800">
                <a:solidFill>
                  <a:schemeClr val="accent3"/>
                </a:solidFill>
                <a:latin typeface="Mouse Memoirs"/>
                <a:ea typeface="Mouse Memoirs"/>
                <a:cs typeface="Mouse Memoirs"/>
                <a:sym typeface="Mouse Memoirs"/>
              </a:defRPr>
            </a:lvl1pPr>
            <a:lvl2pPr lvl="1" algn="ctr" rtl="0">
              <a:lnSpc>
                <a:spcPct val="100000"/>
              </a:lnSpc>
              <a:spcBef>
                <a:spcPts val="0"/>
              </a:spcBef>
              <a:spcAft>
                <a:spcPts val="0"/>
              </a:spcAft>
              <a:buClr>
                <a:schemeClr val="lt2"/>
              </a:buClr>
              <a:buSzPts val="2000"/>
              <a:buFont typeface="Boogaloo"/>
              <a:buNone/>
              <a:defRPr sz="2000" b="1">
                <a:solidFill>
                  <a:schemeClr val="lt2"/>
                </a:solidFill>
                <a:latin typeface="Boogaloo"/>
                <a:ea typeface="Boogaloo"/>
                <a:cs typeface="Boogaloo"/>
                <a:sym typeface="Boogaloo"/>
              </a:defRPr>
            </a:lvl2pPr>
            <a:lvl3pPr lvl="2" algn="ctr" rtl="0">
              <a:lnSpc>
                <a:spcPct val="100000"/>
              </a:lnSpc>
              <a:spcBef>
                <a:spcPts val="0"/>
              </a:spcBef>
              <a:spcAft>
                <a:spcPts val="0"/>
              </a:spcAft>
              <a:buClr>
                <a:schemeClr val="lt2"/>
              </a:buClr>
              <a:buSzPts val="2000"/>
              <a:buFont typeface="Boogaloo"/>
              <a:buNone/>
              <a:defRPr sz="2000" b="1">
                <a:solidFill>
                  <a:schemeClr val="lt2"/>
                </a:solidFill>
                <a:latin typeface="Boogaloo"/>
                <a:ea typeface="Boogaloo"/>
                <a:cs typeface="Boogaloo"/>
                <a:sym typeface="Boogaloo"/>
              </a:defRPr>
            </a:lvl3pPr>
            <a:lvl4pPr lvl="3" algn="ctr" rtl="0">
              <a:lnSpc>
                <a:spcPct val="100000"/>
              </a:lnSpc>
              <a:spcBef>
                <a:spcPts val="0"/>
              </a:spcBef>
              <a:spcAft>
                <a:spcPts val="0"/>
              </a:spcAft>
              <a:buClr>
                <a:schemeClr val="lt2"/>
              </a:buClr>
              <a:buSzPts val="2000"/>
              <a:buFont typeface="Boogaloo"/>
              <a:buNone/>
              <a:defRPr sz="2000" b="1">
                <a:solidFill>
                  <a:schemeClr val="lt2"/>
                </a:solidFill>
                <a:latin typeface="Boogaloo"/>
                <a:ea typeface="Boogaloo"/>
                <a:cs typeface="Boogaloo"/>
                <a:sym typeface="Boogaloo"/>
              </a:defRPr>
            </a:lvl4pPr>
            <a:lvl5pPr lvl="4" algn="ctr" rtl="0">
              <a:lnSpc>
                <a:spcPct val="100000"/>
              </a:lnSpc>
              <a:spcBef>
                <a:spcPts val="0"/>
              </a:spcBef>
              <a:spcAft>
                <a:spcPts val="0"/>
              </a:spcAft>
              <a:buClr>
                <a:schemeClr val="lt2"/>
              </a:buClr>
              <a:buSzPts val="2000"/>
              <a:buFont typeface="Boogaloo"/>
              <a:buNone/>
              <a:defRPr sz="2000" b="1">
                <a:solidFill>
                  <a:schemeClr val="lt2"/>
                </a:solidFill>
                <a:latin typeface="Boogaloo"/>
                <a:ea typeface="Boogaloo"/>
                <a:cs typeface="Boogaloo"/>
                <a:sym typeface="Boogaloo"/>
              </a:defRPr>
            </a:lvl5pPr>
            <a:lvl6pPr lvl="5" algn="ctr" rtl="0">
              <a:lnSpc>
                <a:spcPct val="100000"/>
              </a:lnSpc>
              <a:spcBef>
                <a:spcPts val="0"/>
              </a:spcBef>
              <a:spcAft>
                <a:spcPts val="0"/>
              </a:spcAft>
              <a:buClr>
                <a:schemeClr val="lt2"/>
              </a:buClr>
              <a:buSzPts val="2000"/>
              <a:buFont typeface="Boogaloo"/>
              <a:buNone/>
              <a:defRPr sz="2000" b="1">
                <a:solidFill>
                  <a:schemeClr val="lt2"/>
                </a:solidFill>
                <a:latin typeface="Boogaloo"/>
                <a:ea typeface="Boogaloo"/>
                <a:cs typeface="Boogaloo"/>
                <a:sym typeface="Boogaloo"/>
              </a:defRPr>
            </a:lvl6pPr>
            <a:lvl7pPr lvl="6" algn="ctr" rtl="0">
              <a:lnSpc>
                <a:spcPct val="100000"/>
              </a:lnSpc>
              <a:spcBef>
                <a:spcPts val="0"/>
              </a:spcBef>
              <a:spcAft>
                <a:spcPts val="0"/>
              </a:spcAft>
              <a:buClr>
                <a:schemeClr val="lt2"/>
              </a:buClr>
              <a:buSzPts val="2000"/>
              <a:buFont typeface="Boogaloo"/>
              <a:buNone/>
              <a:defRPr sz="2000" b="1">
                <a:solidFill>
                  <a:schemeClr val="lt2"/>
                </a:solidFill>
                <a:latin typeface="Boogaloo"/>
                <a:ea typeface="Boogaloo"/>
                <a:cs typeface="Boogaloo"/>
                <a:sym typeface="Boogaloo"/>
              </a:defRPr>
            </a:lvl7pPr>
            <a:lvl8pPr lvl="7" algn="ctr" rtl="0">
              <a:lnSpc>
                <a:spcPct val="100000"/>
              </a:lnSpc>
              <a:spcBef>
                <a:spcPts val="0"/>
              </a:spcBef>
              <a:spcAft>
                <a:spcPts val="0"/>
              </a:spcAft>
              <a:buClr>
                <a:schemeClr val="lt2"/>
              </a:buClr>
              <a:buSzPts val="2000"/>
              <a:buFont typeface="Boogaloo"/>
              <a:buNone/>
              <a:defRPr sz="2000" b="1">
                <a:solidFill>
                  <a:schemeClr val="lt2"/>
                </a:solidFill>
                <a:latin typeface="Boogaloo"/>
                <a:ea typeface="Boogaloo"/>
                <a:cs typeface="Boogaloo"/>
                <a:sym typeface="Boogaloo"/>
              </a:defRPr>
            </a:lvl8pPr>
            <a:lvl9pPr lvl="8" algn="ctr" rtl="0">
              <a:lnSpc>
                <a:spcPct val="100000"/>
              </a:lnSpc>
              <a:spcBef>
                <a:spcPts val="0"/>
              </a:spcBef>
              <a:spcAft>
                <a:spcPts val="0"/>
              </a:spcAft>
              <a:buClr>
                <a:schemeClr val="lt2"/>
              </a:buClr>
              <a:buSzPts val="2000"/>
              <a:buFont typeface="Boogaloo"/>
              <a:buNone/>
              <a:defRPr sz="2000" b="1">
                <a:solidFill>
                  <a:schemeClr val="lt2"/>
                </a:solidFill>
                <a:latin typeface="Boogaloo"/>
                <a:ea typeface="Boogaloo"/>
                <a:cs typeface="Boogaloo"/>
                <a:sym typeface="Boogaloo"/>
              </a:defRPr>
            </a:lvl9pPr>
          </a:lstStyle>
          <a:p>
            <a:endParaRPr/>
          </a:p>
        </p:txBody>
      </p:sp>
      <p:sp>
        <p:nvSpPr>
          <p:cNvPr id="595" name="Google Shape;595;p30"/>
          <p:cNvSpPr txBox="1">
            <a:spLocks noGrp="1"/>
          </p:cNvSpPr>
          <p:nvPr>
            <p:ph type="subTitle" idx="6"/>
          </p:nvPr>
        </p:nvSpPr>
        <p:spPr>
          <a:xfrm>
            <a:off x="7962600" y="4647784"/>
            <a:ext cx="2817600" cy="1175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8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96" name="Google Shape;596;p30"/>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3800">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597" name="Google Shape;597;p30"/>
          <p:cNvGrpSpPr/>
          <p:nvPr/>
        </p:nvGrpSpPr>
        <p:grpSpPr>
          <a:xfrm flipH="1">
            <a:off x="-1010540" y="-286881"/>
            <a:ext cx="14183895" cy="2633004"/>
            <a:chOff x="-376905" y="-824761"/>
            <a:chExt cx="10637921" cy="1974753"/>
          </a:xfrm>
        </p:grpSpPr>
        <p:sp>
          <p:nvSpPr>
            <p:cNvPr id="598" name="Google Shape;598;p30"/>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599" name="Google Shape;599;p30"/>
            <p:cNvSpPr/>
            <p:nvPr/>
          </p:nvSpPr>
          <p:spPr>
            <a:xfrm>
              <a:off x="7619796" y="-50265"/>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600" name="Google Shape;600;p30"/>
            <p:cNvSpPr/>
            <p:nvPr/>
          </p:nvSpPr>
          <p:spPr>
            <a:xfrm>
              <a:off x="589079" y="-824761"/>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601" name="Google Shape;601;p30"/>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grpSp>
    </p:spTree>
    <p:extLst>
      <p:ext uri="{BB962C8B-B14F-4D97-AF65-F5344CB8AC3E}">
        <p14:creationId xmlns:p14="http://schemas.microsoft.com/office/powerpoint/2010/main" val="4198771609"/>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602"/>
        <p:cNvGrpSpPr/>
        <p:nvPr/>
      </p:nvGrpSpPr>
      <p:grpSpPr>
        <a:xfrm>
          <a:off x="0" y="0"/>
          <a:ext cx="0" cy="0"/>
          <a:chOff x="0" y="0"/>
          <a:chExt cx="0" cy="0"/>
        </a:xfrm>
      </p:grpSpPr>
      <p:grpSp>
        <p:nvGrpSpPr>
          <p:cNvPr id="603" name="Google Shape;603;p31"/>
          <p:cNvGrpSpPr/>
          <p:nvPr/>
        </p:nvGrpSpPr>
        <p:grpSpPr>
          <a:xfrm>
            <a:off x="-89745" y="4034064"/>
            <a:ext cx="12192076" cy="3179816"/>
            <a:chOff x="-1945322" y="1131893"/>
            <a:chExt cx="12211615" cy="3184912"/>
          </a:xfrm>
        </p:grpSpPr>
        <p:sp>
          <p:nvSpPr>
            <p:cNvPr id="604" name="Google Shape;604;p31"/>
            <p:cNvSpPr/>
            <p:nvPr/>
          </p:nvSpPr>
          <p:spPr>
            <a:xfrm>
              <a:off x="5256778" y="1440279"/>
              <a:ext cx="2570740" cy="2854196"/>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605" name="Google Shape;605;p31"/>
            <p:cNvSpPr/>
            <p:nvPr/>
          </p:nvSpPr>
          <p:spPr>
            <a:xfrm>
              <a:off x="-1945322" y="1440279"/>
              <a:ext cx="2567552" cy="2854196"/>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606" name="Google Shape;606;p31"/>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607" name="Google Shape;607;p31"/>
            <p:cNvSpPr/>
            <p:nvPr/>
          </p:nvSpPr>
          <p:spPr>
            <a:xfrm>
              <a:off x="6887788"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608" name="Google Shape;608;p31"/>
            <p:cNvSpPr/>
            <p:nvPr/>
          </p:nvSpPr>
          <p:spPr>
            <a:xfrm>
              <a:off x="9349102"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609" name="Google Shape;609;p31"/>
            <p:cNvSpPr/>
            <p:nvPr/>
          </p:nvSpPr>
          <p:spPr>
            <a:xfrm>
              <a:off x="8613134"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610" name="Google Shape;610;p31"/>
            <p:cNvSpPr/>
            <p:nvPr/>
          </p:nvSpPr>
          <p:spPr>
            <a:xfrm>
              <a:off x="2641278" y="1131893"/>
              <a:ext cx="1739093" cy="2295833"/>
            </a:xfrm>
            <a:custGeom>
              <a:avLst/>
              <a:gdLst/>
              <a:ahLst/>
              <a:cxnLst/>
              <a:rect l="l" t="t" r="r" b="b"/>
              <a:pathLst>
                <a:path w="36549" h="48247" extrusionOk="0">
                  <a:moveTo>
                    <a:pt x="18255" y="0"/>
                  </a:moveTo>
                  <a:cubicBezTo>
                    <a:pt x="11739" y="0"/>
                    <a:pt x="6478" y="3415"/>
                    <a:pt x="6478" y="7577"/>
                  </a:cubicBezTo>
                  <a:cubicBezTo>
                    <a:pt x="6478" y="8008"/>
                    <a:pt x="6517" y="8401"/>
                    <a:pt x="6635" y="8794"/>
                  </a:cubicBezTo>
                  <a:cubicBezTo>
                    <a:pt x="4437" y="9893"/>
                    <a:pt x="3024" y="11620"/>
                    <a:pt x="3024" y="13504"/>
                  </a:cubicBezTo>
                  <a:cubicBezTo>
                    <a:pt x="3024" y="14996"/>
                    <a:pt x="3887" y="16370"/>
                    <a:pt x="5261" y="17391"/>
                  </a:cubicBezTo>
                  <a:cubicBezTo>
                    <a:pt x="3063" y="18490"/>
                    <a:pt x="1610" y="20217"/>
                    <a:pt x="1610" y="22141"/>
                  </a:cubicBezTo>
                  <a:cubicBezTo>
                    <a:pt x="1610" y="23868"/>
                    <a:pt x="2749" y="25399"/>
                    <a:pt x="4555" y="26459"/>
                  </a:cubicBezTo>
                  <a:cubicBezTo>
                    <a:pt x="2631" y="27558"/>
                    <a:pt x="1414" y="29168"/>
                    <a:pt x="1414" y="30934"/>
                  </a:cubicBezTo>
                  <a:cubicBezTo>
                    <a:pt x="1414" y="32426"/>
                    <a:pt x="2239" y="33800"/>
                    <a:pt x="3652" y="34820"/>
                  </a:cubicBezTo>
                  <a:cubicBezTo>
                    <a:pt x="1414" y="35920"/>
                    <a:pt x="1" y="37647"/>
                    <a:pt x="1" y="39570"/>
                  </a:cubicBezTo>
                  <a:cubicBezTo>
                    <a:pt x="1" y="42829"/>
                    <a:pt x="4123" y="45498"/>
                    <a:pt x="9226" y="45498"/>
                  </a:cubicBezTo>
                  <a:cubicBezTo>
                    <a:pt x="9501" y="45498"/>
                    <a:pt x="9815" y="45498"/>
                    <a:pt x="10129" y="45459"/>
                  </a:cubicBezTo>
                  <a:cubicBezTo>
                    <a:pt x="11621" y="47108"/>
                    <a:pt x="14683" y="48246"/>
                    <a:pt x="18255" y="48246"/>
                  </a:cubicBezTo>
                  <a:cubicBezTo>
                    <a:pt x="21827" y="48246"/>
                    <a:pt x="24929" y="47108"/>
                    <a:pt x="26420" y="45459"/>
                  </a:cubicBezTo>
                  <a:cubicBezTo>
                    <a:pt x="26695" y="45459"/>
                    <a:pt x="27009" y="45498"/>
                    <a:pt x="27323" y="45498"/>
                  </a:cubicBezTo>
                  <a:cubicBezTo>
                    <a:pt x="32387" y="45498"/>
                    <a:pt x="36548" y="42829"/>
                    <a:pt x="36548" y="39570"/>
                  </a:cubicBezTo>
                  <a:cubicBezTo>
                    <a:pt x="36509" y="37647"/>
                    <a:pt x="35096" y="35920"/>
                    <a:pt x="32858" y="34820"/>
                  </a:cubicBezTo>
                  <a:cubicBezTo>
                    <a:pt x="34272" y="33800"/>
                    <a:pt x="35096" y="32426"/>
                    <a:pt x="35096" y="30934"/>
                  </a:cubicBezTo>
                  <a:cubicBezTo>
                    <a:pt x="35096" y="29168"/>
                    <a:pt x="33879" y="27558"/>
                    <a:pt x="31955" y="26459"/>
                  </a:cubicBezTo>
                  <a:cubicBezTo>
                    <a:pt x="33761" y="25399"/>
                    <a:pt x="34900" y="23868"/>
                    <a:pt x="34900" y="22141"/>
                  </a:cubicBezTo>
                  <a:cubicBezTo>
                    <a:pt x="34900" y="20217"/>
                    <a:pt x="33447" y="18490"/>
                    <a:pt x="31249" y="17391"/>
                  </a:cubicBezTo>
                  <a:cubicBezTo>
                    <a:pt x="32623" y="16370"/>
                    <a:pt x="33486" y="14996"/>
                    <a:pt x="33486" y="13504"/>
                  </a:cubicBezTo>
                  <a:cubicBezTo>
                    <a:pt x="33486" y="11620"/>
                    <a:pt x="32073" y="9893"/>
                    <a:pt x="29875" y="8794"/>
                  </a:cubicBezTo>
                  <a:cubicBezTo>
                    <a:pt x="29993" y="8401"/>
                    <a:pt x="30032" y="8008"/>
                    <a:pt x="30032" y="7577"/>
                  </a:cubicBezTo>
                  <a:cubicBezTo>
                    <a:pt x="30032" y="3415"/>
                    <a:pt x="24772" y="0"/>
                    <a:pt x="18255" y="0"/>
                  </a:cubicBezTo>
                  <a:close/>
                </a:path>
              </a:pathLst>
            </a:custGeom>
            <a:solidFill>
              <a:srgbClr val="82A6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611" name="Google Shape;611;p31"/>
            <p:cNvSpPr/>
            <p:nvPr/>
          </p:nvSpPr>
          <p:spPr>
            <a:xfrm>
              <a:off x="3414646" y="3326715"/>
              <a:ext cx="188665" cy="971400"/>
            </a:xfrm>
            <a:custGeom>
              <a:avLst/>
              <a:gdLst/>
              <a:ahLst/>
              <a:cxnLst/>
              <a:rect l="l" t="t" r="r" b="b"/>
              <a:pathLst>
                <a:path w="3965" h="20414" extrusionOk="0">
                  <a:moveTo>
                    <a:pt x="0" y="0"/>
                  </a:moveTo>
                  <a:lnTo>
                    <a:pt x="0" y="20414"/>
                  </a:lnTo>
                  <a:lnTo>
                    <a:pt x="3965" y="20414"/>
                  </a:lnTo>
                  <a:lnTo>
                    <a:pt x="3965" y="0"/>
                  </a:lnTo>
                  <a:close/>
                </a:path>
              </a:pathLst>
            </a:custGeom>
            <a:solidFill>
              <a:srgbClr val="708C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612" name="Google Shape;612;p31"/>
            <p:cNvSpPr/>
            <p:nvPr/>
          </p:nvSpPr>
          <p:spPr>
            <a:xfrm>
              <a:off x="3452950" y="1660018"/>
              <a:ext cx="2372226" cy="2634448"/>
            </a:xfrm>
            <a:custGeom>
              <a:avLst/>
              <a:gdLst/>
              <a:ahLst/>
              <a:cxnLst/>
              <a:rect l="l" t="t" r="r" b="b"/>
              <a:pathLst>
                <a:path w="49855" h="55363" extrusionOk="0">
                  <a:moveTo>
                    <a:pt x="22979" y="0"/>
                  </a:moveTo>
                  <a:cubicBezTo>
                    <a:pt x="21167" y="0"/>
                    <a:pt x="18970" y="358"/>
                    <a:pt x="16311" y="1267"/>
                  </a:cubicBezTo>
                  <a:cubicBezTo>
                    <a:pt x="7949" y="4093"/>
                    <a:pt x="5790" y="10571"/>
                    <a:pt x="11796" y="11199"/>
                  </a:cubicBezTo>
                  <a:cubicBezTo>
                    <a:pt x="11796" y="11199"/>
                    <a:pt x="2375" y="12298"/>
                    <a:pt x="2375" y="18500"/>
                  </a:cubicBezTo>
                  <a:cubicBezTo>
                    <a:pt x="2375" y="21544"/>
                    <a:pt x="4379" y="22319"/>
                    <a:pt x="6420" y="22319"/>
                  </a:cubicBezTo>
                  <a:cubicBezTo>
                    <a:pt x="8029" y="22319"/>
                    <a:pt x="9662" y="21837"/>
                    <a:pt x="10354" y="21605"/>
                  </a:cubicBezTo>
                  <a:lnTo>
                    <a:pt x="10354" y="21605"/>
                  </a:lnTo>
                  <a:cubicBezTo>
                    <a:pt x="8506" y="22289"/>
                    <a:pt x="1" y="25840"/>
                    <a:pt x="4495" y="31808"/>
                  </a:cubicBezTo>
                  <a:cubicBezTo>
                    <a:pt x="4495" y="31808"/>
                    <a:pt x="6651" y="33537"/>
                    <a:pt x="9332" y="33537"/>
                  </a:cubicBezTo>
                  <a:cubicBezTo>
                    <a:pt x="10869" y="33537"/>
                    <a:pt x="12578" y="32968"/>
                    <a:pt x="14152" y="31180"/>
                  </a:cubicBezTo>
                  <a:lnTo>
                    <a:pt x="14152" y="31180"/>
                  </a:lnTo>
                  <a:cubicBezTo>
                    <a:pt x="14151" y="31181"/>
                    <a:pt x="11247" y="34792"/>
                    <a:pt x="14466" y="36323"/>
                  </a:cubicBezTo>
                  <a:cubicBezTo>
                    <a:pt x="14949" y="36547"/>
                    <a:pt x="15420" y="36639"/>
                    <a:pt x="15880" y="36639"/>
                  </a:cubicBezTo>
                  <a:cubicBezTo>
                    <a:pt x="18026" y="36639"/>
                    <a:pt x="19922" y="34633"/>
                    <a:pt x="21568" y="34633"/>
                  </a:cubicBezTo>
                  <a:cubicBezTo>
                    <a:pt x="21921" y="34633"/>
                    <a:pt x="22262" y="34725"/>
                    <a:pt x="22592" y="34949"/>
                  </a:cubicBezTo>
                  <a:cubicBezTo>
                    <a:pt x="22592" y="34949"/>
                    <a:pt x="26871" y="40170"/>
                    <a:pt x="24319" y="55362"/>
                  </a:cubicBezTo>
                  <a:lnTo>
                    <a:pt x="29069" y="55362"/>
                  </a:lnTo>
                  <a:cubicBezTo>
                    <a:pt x="29069" y="55362"/>
                    <a:pt x="25183" y="37854"/>
                    <a:pt x="31307" y="34085"/>
                  </a:cubicBezTo>
                  <a:cubicBezTo>
                    <a:pt x="31307" y="34085"/>
                    <a:pt x="31834" y="33771"/>
                    <a:pt x="32605" y="33771"/>
                  </a:cubicBezTo>
                  <a:cubicBezTo>
                    <a:pt x="33351" y="33771"/>
                    <a:pt x="34325" y="34065"/>
                    <a:pt x="35271" y="35224"/>
                  </a:cubicBezTo>
                  <a:cubicBezTo>
                    <a:pt x="35792" y="35861"/>
                    <a:pt x="36708" y="36162"/>
                    <a:pt x="37761" y="36162"/>
                  </a:cubicBezTo>
                  <a:cubicBezTo>
                    <a:pt x="40597" y="36162"/>
                    <a:pt x="44433" y="33980"/>
                    <a:pt x="44261" y="30317"/>
                  </a:cubicBezTo>
                  <a:cubicBezTo>
                    <a:pt x="44149" y="27477"/>
                    <a:pt x="42879" y="26866"/>
                    <a:pt x="41806" y="26866"/>
                  </a:cubicBezTo>
                  <a:cubicBezTo>
                    <a:pt x="41725" y="26866"/>
                    <a:pt x="41646" y="26869"/>
                    <a:pt x="41568" y="26876"/>
                  </a:cubicBezTo>
                  <a:lnTo>
                    <a:pt x="41568" y="26876"/>
                  </a:lnTo>
                  <a:cubicBezTo>
                    <a:pt x="44176" y="26065"/>
                    <a:pt x="49855" y="23654"/>
                    <a:pt x="49521" y="18108"/>
                  </a:cubicBezTo>
                  <a:cubicBezTo>
                    <a:pt x="49304" y="14486"/>
                    <a:pt x="46911" y="13588"/>
                    <a:pt x="44592" y="13588"/>
                  </a:cubicBezTo>
                  <a:cubicBezTo>
                    <a:pt x="42310" y="13588"/>
                    <a:pt x="40100" y="14457"/>
                    <a:pt x="40100" y="14457"/>
                  </a:cubicBezTo>
                  <a:cubicBezTo>
                    <a:pt x="40100" y="14457"/>
                    <a:pt x="47598" y="11159"/>
                    <a:pt x="44379" y="8058"/>
                  </a:cubicBezTo>
                  <a:cubicBezTo>
                    <a:pt x="43412" y="7127"/>
                    <a:pt x="42381" y="6801"/>
                    <a:pt x="41412" y="6801"/>
                  </a:cubicBezTo>
                  <a:cubicBezTo>
                    <a:pt x="39173" y="6801"/>
                    <a:pt x="37264" y="8542"/>
                    <a:pt x="37235" y="8568"/>
                  </a:cubicBezTo>
                  <a:lnTo>
                    <a:pt x="37235" y="8568"/>
                  </a:lnTo>
                  <a:cubicBezTo>
                    <a:pt x="37275" y="8531"/>
                    <a:pt x="40956" y="5144"/>
                    <a:pt x="39668" y="3426"/>
                  </a:cubicBezTo>
                  <a:cubicBezTo>
                    <a:pt x="39279" y="2903"/>
                    <a:pt x="38471" y="2685"/>
                    <a:pt x="37491" y="2685"/>
                  </a:cubicBezTo>
                  <a:cubicBezTo>
                    <a:pt x="35310" y="2685"/>
                    <a:pt x="32275" y="3765"/>
                    <a:pt x="31110" y="4957"/>
                  </a:cubicBezTo>
                  <a:cubicBezTo>
                    <a:pt x="31110" y="4926"/>
                    <a:pt x="29698" y="0"/>
                    <a:pt x="22979"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613" name="Google Shape;613;p31"/>
            <p:cNvSpPr/>
            <p:nvPr/>
          </p:nvSpPr>
          <p:spPr>
            <a:xfrm>
              <a:off x="5183548" y="3625585"/>
              <a:ext cx="194327" cy="691220"/>
            </a:xfrm>
            <a:custGeom>
              <a:avLst/>
              <a:gdLst/>
              <a:ahLst/>
              <a:cxnLst/>
              <a:rect l="l" t="t" r="r" b="b"/>
              <a:pathLst>
                <a:path w="4084" h="14526" extrusionOk="0">
                  <a:moveTo>
                    <a:pt x="1" y="0"/>
                  </a:moveTo>
                  <a:lnTo>
                    <a:pt x="1" y="14525"/>
                  </a:lnTo>
                  <a:lnTo>
                    <a:pt x="4083" y="14525"/>
                  </a:lnTo>
                  <a:lnTo>
                    <a:pt x="4083" y="0"/>
                  </a:lnTo>
                  <a:close/>
                </a:path>
              </a:pathLst>
            </a:custGeom>
            <a:solidFill>
              <a:srgbClr val="82A6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614" name="Google Shape;614;p31"/>
            <p:cNvSpPr/>
            <p:nvPr/>
          </p:nvSpPr>
          <p:spPr>
            <a:xfrm>
              <a:off x="4341136" y="1752044"/>
              <a:ext cx="1881031" cy="2138517"/>
            </a:xfrm>
            <a:custGeom>
              <a:avLst/>
              <a:gdLst/>
              <a:ahLst/>
              <a:cxnLst/>
              <a:rect l="l" t="t" r="r" b="b"/>
              <a:pathLst>
                <a:path w="39532" h="44941" extrusionOk="0">
                  <a:moveTo>
                    <a:pt x="19510" y="0"/>
                  </a:moveTo>
                  <a:cubicBezTo>
                    <a:pt x="19510" y="13975"/>
                    <a:pt x="10560" y="20178"/>
                    <a:pt x="4201" y="21356"/>
                  </a:cubicBezTo>
                  <a:cubicBezTo>
                    <a:pt x="4874" y="21560"/>
                    <a:pt x="5558" y="21647"/>
                    <a:pt x="6235" y="21647"/>
                  </a:cubicBezTo>
                  <a:cubicBezTo>
                    <a:pt x="9974" y="21647"/>
                    <a:pt x="13465" y="19000"/>
                    <a:pt x="13465" y="19000"/>
                  </a:cubicBezTo>
                  <a:lnTo>
                    <a:pt x="13465" y="19040"/>
                  </a:lnTo>
                  <a:cubicBezTo>
                    <a:pt x="11110" y="22102"/>
                    <a:pt x="7694" y="24182"/>
                    <a:pt x="3886" y="24810"/>
                  </a:cubicBezTo>
                  <a:cubicBezTo>
                    <a:pt x="3886" y="24810"/>
                    <a:pt x="5143" y="25553"/>
                    <a:pt x="7418" y="25553"/>
                  </a:cubicBezTo>
                  <a:cubicBezTo>
                    <a:pt x="8409" y="25553"/>
                    <a:pt x="9594" y="25412"/>
                    <a:pt x="10953" y="25006"/>
                  </a:cubicBezTo>
                  <a:lnTo>
                    <a:pt x="10953" y="25006"/>
                  </a:lnTo>
                  <a:cubicBezTo>
                    <a:pt x="8676" y="28343"/>
                    <a:pt x="5574" y="30973"/>
                    <a:pt x="1924" y="32661"/>
                  </a:cubicBezTo>
                  <a:cubicBezTo>
                    <a:pt x="1962" y="32700"/>
                    <a:pt x="2102" y="32717"/>
                    <a:pt x="2320" y="32717"/>
                  </a:cubicBezTo>
                  <a:cubicBezTo>
                    <a:pt x="3668" y="32717"/>
                    <a:pt x="8017" y="32042"/>
                    <a:pt x="10010" y="31366"/>
                  </a:cubicBezTo>
                  <a:lnTo>
                    <a:pt x="10010" y="31366"/>
                  </a:lnTo>
                  <a:cubicBezTo>
                    <a:pt x="8597" y="34232"/>
                    <a:pt x="5260" y="39178"/>
                    <a:pt x="0" y="39845"/>
                  </a:cubicBezTo>
                  <a:cubicBezTo>
                    <a:pt x="0" y="39845"/>
                    <a:pt x="1511" y="40159"/>
                    <a:pt x="3602" y="40159"/>
                  </a:cubicBezTo>
                  <a:cubicBezTo>
                    <a:pt x="5692" y="40159"/>
                    <a:pt x="8362" y="39845"/>
                    <a:pt x="10678" y="38589"/>
                  </a:cubicBezTo>
                  <a:lnTo>
                    <a:pt x="10678" y="38589"/>
                  </a:lnTo>
                  <a:cubicBezTo>
                    <a:pt x="10364" y="39374"/>
                    <a:pt x="7262" y="43889"/>
                    <a:pt x="4201" y="44831"/>
                  </a:cubicBezTo>
                  <a:cubicBezTo>
                    <a:pt x="5130" y="44881"/>
                    <a:pt x="6003" y="44904"/>
                    <a:pt x="6824" y="44904"/>
                  </a:cubicBezTo>
                  <a:cubicBezTo>
                    <a:pt x="18314" y="44904"/>
                    <a:pt x="19510" y="40356"/>
                    <a:pt x="19510" y="40356"/>
                  </a:cubicBezTo>
                  <a:cubicBezTo>
                    <a:pt x="19510" y="40356"/>
                    <a:pt x="20298" y="44941"/>
                    <a:pt x="32995" y="44941"/>
                  </a:cubicBezTo>
                  <a:cubicBezTo>
                    <a:pt x="33590" y="44941"/>
                    <a:pt x="34211" y="44930"/>
                    <a:pt x="34860" y="44909"/>
                  </a:cubicBezTo>
                  <a:cubicBezTo>
                    <a:pt x="34860" y="44909"/>
                    <a:pt x="27990" y="41141"/>
                    <a:pt x="27990" y="38864"/>
                  </a:cubicBezTo>
                  <a:lnTo>
                    <a:pt x="27990" y="38864"/>
                  </a:lnTo>
                  <a:cubicBezTo>
                    <a:pt x="30500" y="40438"/>
                    <a:pt x="33243" y="40849"/>
                    <a:pt x="35425" y="40849"/>
                  </a:cubicBezTo>
                  <a:cubicBezTo>
                    <a:pt x="37815" y="40849"/>
                    <a:pt x="39531" y="40356"/>
                    <a:pt x="39531" y="40356"/>
                  </a:cubicBezTo>
                  <a:cubicBezTo>
                    <a:pt x="34271" y="39649"/>
                    <a:pt x="30463" y="34389"/>
                    <a:pt x="29050" y="31523"/>
                  </a:cubicBezTo>
                  <a:lnTo>
                    <a:pt x="29050" y="31523"/>
                  </a:lnTo>
                  <a:cubicBezTo>
                    <a:pt x="30795" y="32125"/>
                    <a:pt x="34616" y="33142"/>
                    <a:pt x="36305" y="33142"/>
                  </a:cubicBezTo>
                  <a:cubicBezTo>
                    <a:pt x="36820" y="33142"/>
                    <a:pt x="37136" y="33048"/>
                    <a:pt x="37136" y="32818"/>
                  </a:cubicBezTo>
                  <a:cubicBezTo>
                    <a:pt x="32190" y="30188"/>
                    <a:pt x="29364" y="27283"/>
                    <a:pt x="27754" y="24849"/>
                  </a:cubicBezTo>
                  <a:lnTo>
                    <a:pt x="27754" y="24849"/>
                  </a:lnTo>
                  <a:cubicBezTo>
                    <a:pt x="29390" y="25399"/>
                    <a:pt x="30794" y="25582"/>
                    <a:pt x="31940" y="25582"/>
                  </a:cubicBezTo>
                  <a:cubicBezTo>
                    <a:pt x="34231" y="25582"/>
                    <a:pt x="35488" y="24849"/>
                    <a:pt x="35488" y="24849"/>
                  </a:cubicBezTo>
                  <a:cubicBezTo>
                    <a:pt x="32151" y="24261"/>
                    <a:pt x="29128" y="22612"/>
                    <a:pt x="26812" y="20139"/>
                  </a:cubicBezTo>
                  <a:lnTo>
                    <a:pt x="26812" y="20139"/>
                  </a:lnTo>
                  <a:cubicBezTo>
                    <a:pt x="28739" y="21492"/>
                    <a:pt x="30806" y="21838"/>
                    <a:pt x="32363" y="21838"/>
                  </a:cubicBezTo>
                  <a:cubicBezTo>
                    <a:pt x="33787" y="21838"/>
                    <a:pt x="34785" y="21548"/>
                    <a:pt x="34860" y="21473"/>
                  </a:cubicBezTo>
                  <a:cubicBezTo>
                    <a:pt x="30698" y="21473"/>
                    <a:pt x="19510" y="14093"/>
                    <a:pt x="19510" y="79"/>
                  </a:cubicBezTo>
                  <a:lnTo>
                    <a:pt x="19510"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615" name="Google Shape;615;p31"/>
            <p:cNvSpPr/>
            <p:nvPr/>
          </p:nvSpPr>
          <p:spPr>
            <a:xfrm>
              <a:off x="1834363" y="3511623"/>
              <a:ext cx="222305" cy="784629"/>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616" name="Google Shape;616;p31"/>
            <p:cNvSpPr/>
            <p:nvPr/>
          </p:nvSpPr>
          <p:spPr>
            <a:xfrm>
              <a:off x="876087" y="1329886"/>
              <a:ext cx="2140689" cy="2485793"/>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617" name="Google Shape;617;p31"/>
            <p:cNvSpPr/>
            <p:nvPr/>
          </p:nvSpPr>
          <p:spPr>
            <a:xfrm>
              <a:off x="1801721" y="1864246"/>
              <a:ext cx="2187177" cy="2430214"/>
            </a:xfrm>
            <a:custGeom>
              <a:avLst/>
              <a:gdLst/>
              <a:ahLst/>
              <a:cxnLst/>
              <a:rect l="l" t="t" r="r" b="b"/>
              <a:pathLst>
                <a:path w="45966" h="51071" extrusionOk="0">
                  <a:moveTo>
                    <a:pt x="21184" y="0"/>
                  </a:moveTo>
                  <a:cubicBezTo>
                    <a:pt x="19510" y="0"/>
                    <a:pt x="17477" y="332"/>
                    <a:pt x="15015" y="1175"/>
                  </a:cubicBezTo>
                  <a:cubicBezTo>
                    <a:pt x="7321" y="3805"/>
                    <a:pt x="5319" y="9772"/>
                    <a:pt x="10854" y="10361"/>
                  </a:cubicBezTo>
                  <a:cubicBezTo>
                    <a:pt x="10854" y="10361"/>
                    <a:pt x="2178" y="11343"/>
                    <a:pt x="2178" y="17074"/>
                  </a:cubicBezTo>
                  <a:cubicBezTo>
                    <a:pt x="2178" y="19911"/>
                    <a:pt x="4038" y="20632"/>
                    <a:pt x="5929" y="20632"/>
                  </a:cubicBezTo>
                  <a:cubicBezTo>
                    <a:pt x="7411" y="20632"/>
                    <a:pt x="8913" y="20189"/>
                    <a:pt x="9552" y="19975"/>
                  </a:cubicBezTo>
                  <a:lnTo>
                    <a:pt x="9552" y="19975"/>
                  </a:lnTo>
                  <a:cubicBezTo>
                    <a:pt x="7841" y="20609"/>
                    <a:pt x="0" y="23887"/>
                    <a:pt x="4141" y="29361"/>
                  </a:cubicBezTo>
                  <a:cubicBezTo>
                    <a:pt x="4141" y="29361"/>
                    <a:pt x="6135" y="30944"/>
                    <a:pt x="8606" y="30944"/>
                  </a:cubicBezTo>
                  <a:cubicBezTo>
                    <a:pt x="10026" y="30944"/>
                    <a:pt x="11605" y="30421"/>
                    <a:pt x="13052" y="28772"/>
                  </a:cubicBezTo>
                  <a:lnTo>
                    <a:pt x="13052" y="28772"/>
                  </a:lnTo>
                  <a:cubicBezTo>
                    <a:pt x="13051" y="28773"/>
                    <a:pt x="10383" y="32109"/>
                    <a:pt x="13327" y="33483"/>
                  </a:cubicBezTo>
                  <a:cubicBezTo>
                    <a:pt x="13783" y="33699"/>
                    <a:pt x="14228" y="33788"/>
                    <a:pt x="14662" y="33788"/>
                  </a:cubicBezTo>
                  <a:cubicBezTo>
                    <a:pt x="16633" y="33788"/>
                    <a:pt x="18378" y="31962"/>
                    <a:pt x="19895" y="31962"/>
                  </a:cubicBezTo>
                  <a:cubicBezTo>
                    <a:pt x="20229" y="31962"/>
                    <a:pt x="20552" y="32050"/>
                    <a:pt x="20864" y="32266"/>
                  </a:cubicBezTo>
                  <a:cubicBezTo>
                    <a:pt x="20864" y="32266"/>
                    <a:pt x="24790" y="37056"/>
                    <a:pt x="22434" y="51070"/>
                  </a:cubicBezTo>
                  <a:lnTo>
                    <a:pt x="26792" y="51070"/>
                  </a:lnTo>
                  <a:cubicBezTo>
                    <a:pt x="26792" y="51070"/>
                    <a:pt x="23219" y="34936"/>
                    <a:pt x="28833" y="31442"/>
                  </a:cubicBezTo>
                  <a:cubicBezTo>
                    <a:pt x="28833" y="31442"/>
                    <a:pt x="29313" y="31162"/>
                    <a:pt x="30020" y="31162"/>
                  </a:cubicBezTo>
                  <a:cubicBezTo>
                    <a:pt x="30714" y="31162"/>
                    <a:pt x="31628" y="31432"/>
                    <a:pt x="32523" y="32502"/>
                  </a:cubicBezTo>
                  <a:cubicBezTo>
                    <a:pt x="33003" y="33099"/>
                    <a:pt x="33849" y="33381"/>
                    <a:pt x="34822" y="33381"/>
                  </a:cubicBezTo>
                  <a:cubicBezTo>
                    <a:pt x="37428" y="33381"/>
                    <a:pt x="40949" y="31361"/>
                    <a:pt x="40806" y="27987"/>
                  </a:cubicBezTo>
                  <a:cubicBezTo>
                    <a:pt x="40695" y="25353"/>
                    <a:pt x="39548" y="24778"/>
                    <a:pt x="38569" y="24778"/>
                  </a:cubicBezTo>
                  <a:cubicBezTo>
                    <a:pt x="38510" y="24778"/>
                    <a:pt x="38451" y="24780"/>
                    <a:pt x="38393" y="24784"/>
                  </a:cubicBezTo>
                  <a:lnTo>
                    <a:pt x="38393" y="24784"/>
                  </a:lnTo>
                  <a:cubicBezTo>
                    <a:pt x="40825" y="24010"/>
                    <a:pt x="45965" y="21767"/>
                    <a:pt x="45635" y="16721"/>
                  </a:cubicBezTo>
                  <a:cubicBezTo>
                    <a:pt x="45437" y="13374"/>
                    <a:pt x="43230" y="12545"/>
                    <a:pt x="41093" y="12545"/>
                  </a:cubicBezTo>
                  <a:cubicBezTo>
                    <a:pt x="38993" y="12545"/>
                    <a:pt x="36959" y="13345"/>
                    <a:pt x="36959" y="13345"/>
                  </a:cubicBezTo>
                  <a:cubicBezTo>
                    <a:pt x="36959" y="13345"/>
                    <a:pt x="43868" y="10283"/>
                    <a:pt x="40924" y="7417"/>
                  </a:cubicBezTo>
                  <a:cubicBezTo>
                    <a:pt x="40028" y="6556"/>
                    <a:pt x="39071" y="6255"/>
                    <a:pt x="38171" y="6255"/>
                  </a:cubicBezTo>
                  <a:cubicBezTo>
                    <a:pt x="36095" y="6255"/>
                    <a:pt x="34322" y="7859"/>
                    <a:pt x="34290" y="7888"/>
                  </a:cubicBezTo>
                  <a:lnTo>
                    <a:pt x="34290" y="7888"/>
                  </a:lnTo>
                  <a:cubicBezTo>
                    <a:pt x="34334" y="7848"/>
                    <a:pt x="37737" y="4737"/>
                    <a:pt x="36566" y="3138"/>
                  </a:cubicBezTo>
                  <a:cubicBezTo>
                    <a:pt x="36200" y="2649"/>
                    <a:pt x="35449" y="2446"/>
                    <a:pt x="34541" y="2446"/>
                  </a:cubicBezTo>
                  <a:cubicBezTo>
                    <a:pt x="32530" y="2446"/>
                    <a:pt x="29746" y="3443"/>
                    <a:pt x="28637" y="4551"/>
                  </a:cubicBezTo>
                  <a:lnTo>
                    <a:pt x="28637" y="4551"/>
                  </a:lnTo>
                  <a:cubicBezTo>
                    <a:pt x="28654" y="4504"/>
                    <a:pt x="27352" y="0"/>
                    <a:pt x="21184" y="0"/>
                  </a:cubicBezTo>
                  <a:close/>
                </a:path>
              </a:pathLst>
            </a:custGeom>
            <a:solidFill>
              <a:srgbClr val="9ABC4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618" name="Google Shape;618;p31"/>
            <p:cNvSpPr/>
            <p:nvPr/>
          </p:nvSpPr>
          <p:spPr>
            <a:xfrm>
              <a:off x="155060" y="1438233"/>
              <a:ext cx="1572840" cy="2071661"/>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619" name="Google Shape;619;p31"/>
            <p:cNvSpPr/>
            <p:nvPr/>
          </p:nvSpPr>
          <p:spPr>
            <a:xfrm>
              <a:off x="855579" y="3418218"/>
              <a:ext cx="170012" cy="878038"/>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grpSp>
      <p:grpSp>
        <p:nvGrpSpPr>
          <p:cNvPr id="620" name="Google Shape;620;p31"/>
          <p:cNvGrpSpPr/>
          <p:nvPr/>
        </p:nvGrpSpPr>
        <p:grpSpPr>
          <a:xfrm flipH="1">
            <a:off x="-1010540" y="-490081"/>
            <a:ext cx="14183895" cy="2633004"/>
            <a:chOff x="-376905" y="-824761"/>
            <a:chExt cx="10637921" cy="1974753"/>
          </a:xfrm>
        </p:grpSpPr>
        <p:sp>
          <p:nvSpPr>
            <p:cNvPr id="621" name="Google Shape;621;p31"/>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622" name="Google Shape;622;p31"/>
            <p:cNvSpPr/>
            <p:nvPr/>
          </p:nvSpPr>
          <p:spPr>
            <a:xfrm>
              <a:off x="7619796" y="-50265"/>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623" name="Google Shape;623;p31"/>
            <p:cNvSpPr/>
            <p:nvPr/>
          </p:nvSpPr>
          <p:spPr>
            <a:xfrm>
              <a:off x="589079" y="-824761"/>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624" name="Google Shape;624;p31"/>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grpSp>
      <p:sp>
        <p:nvSpPr>
          <p:cNvPr id="625" name="Google Shape;625;p31"/>
          <p:cNvSpPr txBox="1">
            <a:spLocks noGrp="1"/>
          </p:cNvSpPr>
          <p:nvPr>
            <p:ph type="title"/>
          </p:nvPr>
        </p:nvSpPr>
        <p:spPr>
          <a:xfrm>
            <a:off x="1427800" y="4074600"/>
            <a:ext cx="2732400" cy="4676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1"/>
              </a:buClr>
              <a:buSzPts val="2400"/>
              <a:buNone/>
              <a:defRPr>
                <a:solidFill>
                  <a:srgbClr val="FFFFFF"/>
                </a:solidFill>
              </a:defRPr>
            </a:lvl1pPr>
            <a:lvl2pPr lvl="1" algn="ctr" rtl="0">
              <a:spcBef>
                <a:spcPts val="0"/>
              </a:spcBef>
              <a:spcAft>
                <a:spcPts val="0"/>
              </a:spcAft>
              <a:buClr>
                <a:schemeClr val="accent1"/>
              </a:buClr>
              <a:buSzPts val="2400"/>
              <a:buNone/>
              <a:defRPr sz="2400">
                <a:solidFill>
                  <a:schemeClr val="accent1"/>
                </a:solidFill>
              </a:defRPr>
            </a:lvl2pPr>
            <a:lvl3pPr lvl="2" algn="ctr" rtl="0">
              <a:spcBef>
                <a:spcPts val="0"/>
              </a:spcBef>
              <a:spcAft>
                <a:spcPts val="0"/>
              </a:spcAft>
              <a:buClr>
                <a:schemeClr val="accent1"/>
              </a:buClr>
              <a:buSzPts val="2400"/>
              <a:buNone/>
              <a:defRPr sz="2400">
                <a:solidFill>
                  <a:schemeClr val="accent1"/>
                </a:solidFill>
              </a:defRPr>
            </a:lvl3pPr>
            <a:lvl4pPr lvl="3" algn="ctr" rtl="0">
              <a:spcBef>
                <a:spcPts val="0"/>
              </a:spcBef>
              <a:spcAft>
                <a:spcPts val="0"/>
              </a:spcAft>
              <a:buClr>
                <a:schemeClr val="accent1"/>
              </a:buClr>
              <a:buSzPts val="2400"/>
              <a:buNone/>
              <a:defRPr sz="2400">
                <a:solidFill>
                  <a:schemeClr val="accent1"/>
                </a:solidFill>
              </a:defRPr>
            </a:lvl4pPr>
            <a:lvl5pPr lvl="4" algn="ctr" rtl="0">
              <a:spcBef>
                <a:spcPts val="0"/>
              </a:spcBef>
              <a:spcAft>
                <a:spcPts val="0"/>
              </a:spcAft>
              <a:buClr>
                <a:schemeClr val="accent1"/>
              </a:buClr>
              <a:buSzPts val="2400"/>
              <a:buNone/>
              <a:defRPr sz="2400">
                <a:solidFill>
                  <a:schemeClr val="accent1"/>
                </a:solidFill>
              </a:defRPr>
            </a:lvl5pPr>
            <a:lvl6pPr lvl="5" algn="ctr" rtl="0">
              <a:spcBef>
                <a:spcPts val="0"/>
              </a:spcBef>
              <a:spcAft>
                <a:spcPts val="0"/>
              </a:spcAft>
              <a:buClr>
                <a:schemeClr val="accent1"/>
              </a:buClr>
              <a:buSzPts val="2400"/>
              <a:buNone/>
              <a:defRPr sz="2400">
                <a:solidFill>
                  <a:schemeClr val="accent1"/>
                </a:solidFill>
              </a:defRPr>
            </a:lvl6pPr>
            <a:lvl7pPr lvl="6" algn="ctr" rtl="0">
              <a:spcBef>
                <a:spcPts val="0"/>
              </a:spcBef>
              <a:spcAft>
                <a:spcPts val="0"/>
              </a:spcAft>
              <a:buClr>
                <a:schemeClr val="accent1"/>
              </a:buClr>
              <a:buSzPts val="2400"/>
              <a:buNone/>
              <a:defRPr sz="2400">
                <a:solidFill>
                  <a:schemeClr val="accent1"/>
                </a:solidFill>
              </a:defRPr>
            </a:lvl7pPr>
            <a:lvl8pPr lvl="7" algn="ctr" rtl="0">
              <a:spcBef>
                <a:spcPts val="0"/>
              </a:spcBef>
              <a:spcAft>
                <a:spcPts val="0"/>
              </a:spcAft>
              <a:buClr>
                <a:schemeClr val="accent1"/>
              </a:buClr>
              <a:buSzPts val="2400"/>
              <a:buNone/>
              <a:defRPr sz="2400">
                <a:solidFill>
                  <a:schemeClr val="accent1"/>
                </a:solidFill>
              </a:defRPr>
            </a:lvl8pPr>
            <a:lvl9pPr lvl="8" algn="ctr" rtl="0">
              <a:spcBef>
                <a:spcPts val="0"/>
              </a:spcBef>
              <a:spcAft>
                <a:spcPts val="0"/>
              </a:spcAft>
              <a:buClr>
                <a:schemeClr val="accent1"/>
              </a:buClr>
              <a:buSzPts val="2400"/>
              <a:buNone/>
              <a:defRPr sz="2400">
                <a:solidFill>
                  <a:schemeClr val="accent1"/>
                </a:solidFill>
              </a:defRPr>
            </a:lvl9pPr>
          </a:lstStyle>
          <a:p>
            <a:endParaRPr/>
          </a:p>
        </p:txBody>
      </p:sp>
      <p:sp>
        <p:nvSpPr>
          <p:cNvPr id="626" name="Google Shape;626;p31"/>
          <p:cNvSpPr txBox="1">
            <a:spLocks noGrp="1"/>
          </p:cNvSpPr>
          <p:nvPr>
            <p:ph type="subTitle" idx="1"/>
          </p:nvPr>
        </p:nvSpPr>
        <p:spPr>
          <a:xfrm>
            <a:off x="1427800" y="4722233"/>
            <a:ext cx="2732400" cy="10540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400"/>
              <a:buNone/>
              <a:defRPr sz="1600">
                <a:solidFill>
                  <a:srgbClr val="FFFFFF"/>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7" name="Google Shape;627;p31"/>
          <p:cNvSpPr txBox="1">
            <a:spLocks noGrp="1"/>
          </p:cNvSpPr>
          <p:nvPr>
            <p:ph type="title" idx="2"/>
          </p:nvPr>
        </p:nvSpPr>
        <p:spPr>
          <a:xfrm>
            <a:off x="4729800" y="3655500"/>
            <a:ext cx="2732400" cy="4676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1"/>
              </a:buClr>
              <a:buSzPts val="2400"/>
              <a:buNone/>
              <a:defRPr/>
            </a:lvl1pPr>
            <a:lvl2pPr lvl="1" algn="ctr" rtl="0">
              <a:spcBef>
                <a:spcPts val="0"/>
              </a:spcBef>
              <a:spcAft>
                <a:spcPts val="0"/>
              </a:spcAft>
              <a:buClr>
                <a:schemeClr val="accent1"/>
              </a:buClr>
              <a:buSzPts val="2400"/>
              <a:buNone/>
              <a:defRPr sz="2400">
                <a:solidFill>
                  <a:schemeClr val="accent1"/>
                </a:solidFill>
              </a:defRPr>
            </a:lvl2pPr>
            <a:lvl3pPr lvl="2" algn="ctr" rtl="0">
              <a:spcBef>
                <a:spcPts val="0"/>
              </a:spcBef>
              <a:spcAft>
                <a:spcPts val="0"/>
              </a:spcAft>
              <a:buClr>
                <a:schemeClr val="accent1"/>
              </a:buClr>
              <a:buSzPts val="2400"/>
              <a:buNone/>
              <a:defRPr sz="2400">
                <a:solidFill>
                  <a:schemeClr val="accent1"/>
                </a:solidFill>
              </a:defRPr>
            </a:lvl3pPr>
            <a:lvl4pPr lvl="3" algn="ctr" rtl="0">
              <a:spcBef>
                <a:spcPts val="0"/>
              </a:spcBef>
              <a:spcAft>
                <a:spcPts val="0"/>
              </a:spcAft>
              <a:buClr>
                <a:schemeClr val="accent1"/>
              </a:buClr>
              <a:buSzPts val="2400"/>
              <a:buNone/>
              <a:defRPr sz="2400">
                <a:solidFill>
                  <a:schemeClr val="accent1"/>
                </a:solidFill>
              </a:defRPr>
            </a:lvl4pPr>
            <a:lvl5pPr lvl="4" algn="ctr" rtl="0">
              <a:spcBef>
                <a:spcPts val="0"/>
              </a:spcBef>
              <a:spcAft>
                <a:spcPts val="0"/>
              </a:spcAft>
              <a:buClr>
                <a:schemeClr val="accent1"/>
              </a:buClr>
              <a:buSzPts val="2400"/>
              <a:buNone/>
              <a:defRPr sz="2400">
                <a:solidFill>
                  <a:schemeClr val="accent1"/>
                </a:solidFill>
              </a:defRPr>
            </a:lvl5pPr>
            <a:lvl6pPr lvl="5" algn="ctr" rtl="0">
              <a:spcBef>
                <a:spcPts val="0"/>
              </a:spcBef>
              <a:spcAft>
                <a:spcPts val="0"/>
              </a:spcAft>
              <a:buClr>
                <a:schemeClr val="accent1"/>
              </a:buClr>
              <a:buSzPts val="2400"/>
              <a:buNone/>
              <a:defRPr sz="2400">
                <a:solidFill>
                  <a:schemeClr val="accent1"/>
                </a:solidFill>
              </a:defRPr>
            </a:lvl6pPr>
            <a:lvl7pPr lvl="6" algn="ctr" rtl="0">
              <a:spcBef>
                <a:spcPts val="0"/>
              </a:spcBef>
              <a:spcAft>
                <a:spcPts val="0"/>
              </a:spcAft>
              <a:buClr>
                <a:schemeClr val="accent1"/>
              </a:buClr>
              <a:buSzPts val="2400"/>
              <a:buNone/>
              <a:defRPr sz="2400">
                <a:solidFill>
                  <a:schemeClr val="accent1"/>
                </a:solidFill>
              </a:defRPr>
            </a:lvl7pPr>
            <a:lvl8pPr lvl="7" algn="ctr" rtl="0">
              <a:spcBef>
                <a:spcPts val="0"/>
              </a:spcBef>
              <a:spcAft>
                <a:spcPts val="0"/>
              </a:spcAft>
              <a:buClr>
                <a:schemeClr val="accent1"/>
              </a:buClr>
              <a:buSzPts val="2400"/>
              <a:buNone/>
              <a:defRPr sz="2400">
                <a:solidFill>
                  <a:schemeClr val="accent1"/>
                </a:solidFill>
              </a:defRPr>
            </a:lvl8pPr>
            <a:lvl9pPr lvl="8" algn="ctr" rtl="0">
              <a:spcBef>
                <a:spcPts val="0"/>
              </a:spcBef>
              <a:spcAft>
                <a:spcPts val="0"/>
              </a:spcAft>
              <a:buClr>
                <a:schemeClr val="accent1"/>
              </a:buClr>
              <a:buSzPts val="2400"/>
              <a:buNone/>
              <a:defRPr sz="2400">
                <a:solidFill>
                  <a:schemeClr val="accent1"/>
                </a:solidFill>
              </a:defRPr>
            </a:lvl9pPr>
          </a:lstStyle>
          <a:p>
            <a:endParaRPr/>
          </a:p>
        </p:txBody>
      </p:sp>
      <p:sp>
        <p:nvSpPr>
          <p:cNvPr id="628" name="Google Shape;628;p31"/>
          <p:cNvSpPr txBox="1">
            <a:spLocks noGrp="1"/>
          </p:cNvSpPr>
          <p:nvPr>
            <p:ph type="subTitle" idx="3"/>
          </p:nvPr>
        </p:nvSpPr>
        <p:spPr>
          <a:xfrm>
            <a:off x="4729800" y="4303133"/>
            <a:ext cx="2732400" cy="10540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9" name="Google Shape;629;p31"/>
          <p:cNvSpPr txBox="1">
            <a:spLocks noGrp="1"/>
          </p:cNvSpPr>
          <p:nvPr>
            <p:ph type="title" idx="4"/>
          </p:nvPr>
        </p:nvSpPr>
        <p:spPr>
          <a:xfrm>
            <a:off x="8003583" y="4074600"/>
            <a:ext cx="2732400" cy="4676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1"/>
              </a:buClr>
              <a:buSzPts val="2400"/>
              <a:buNone/>
              <a:defRPr>
                <a:solidFill>
                  <a:srgbClr val="FFFFFF"/>
                </a:solidFill>
              </a:defRPr>
            </a:lvl1pPr>
            <a:lvl2pPr lvl="1" algn="ctr" rtl="0">
              <a:spcBef>
                <a:spcPts val="0"/>
              </a:spcBef>
              <a:spcAft>
                <a:spcPts val="0"/>
              </a:spcAft>
              <a:buClr>
                <a:schemeClr val="accent1"/>
              </a:buClr>
              <a:buSzPts val="2400"/>
              <a:buNone/>
              <a:defRPr sz="2400">
                <a:solidFill>
                  <a:schemeClr val="accent1"/>
                </a:solidFill>
              </a:defRPr>
            </a:lvl2pPr>
            <a:lvl3pPr lvl="2" algn="ctr" rtl="0">
              <a:spcBef>
                <a:spcPts val="0"/>
              </a:spcBef>
              <a:spcAft>
                <a:spcPts val="0"/>
              </a:spcAft>
              <a:buClr>
                <a:schemeClr val="accent1"/>
              </a:buClr>
              <a:buSzPts val="2400"/>
              <a:buNone/>
              <a:defRPr sz="2400">
                <a:solidFill>
                  <a:schemeClr val="accent1"/>
                </a:solidFill>
              </a:defRPr>
            </a:lvl3pPr>
            <a:lvl4pPr lvl="3" algn="ctr" rtl="0">
              <a:spcBef>
                <a:spcPts val="0"/>
              </a:spcBef>
              <a:spcAft>
                <a:spcPts val="0"/>
              </a:spcAft>
              <a:buClr>
                <a:schemeClr val="accent1"/>
              </a:buClr>
              <a:buSzPts val="2400"/>
              <a:buNone/>
              <a:defRPr sz="2400">
                <a:solidFill>
                  <a:schemeClr val="accent1"/>
                </a:solidFill>
              </a:defRPr>
            </a:lvl4pPr>
            <a:lvl5pPr lvl="4" algn="ctr" rtl="0">
              <a:spcBef>
                <a:spcPts val="0"/>
              </a:spcBef>
              <a:spcAft>
                <a:spcPts val="0"/>
              </a:spcAft>
              <a:buClr>
                <a:schemeClr val="accent1"/>
              </a:buClr>
              <a:buSzPts val="2400"/>
              <a:buNone/>
              <a:defRPr sz="2400">
                <a:solidFill>
                  <a:schemeClr val="accent1"/>
                </a:solidFill>
              </a:defRPr>
            </a:lvl5pPr>
            <a:lvl6pPr lvl="5" algn="ctr" rtl="0">
              <a:spcBef>
                <a:spcPts val="0"/>
              </a:spcBef>
              <a:spcAft>
                <a:spcPts val="0"/>
              </a:spcAft>
              <a:buClr>
                <a:schemeClr val="accent1"/>
              </a:buClr>
              <a:buSzPts val="2400"/>
              <a:buNone/>
              <a:defRPr sz="2400">
                <a:solidFill>
                  <a:schemeClr val="accent1"/>
                </a:solidFill>
              </a:defRPr>
            </a:lvl6pPr>
            <a:lvl7pPr lvl="6" algn="ctr" rtl="0">
              <a:spcBef>
                <a:spcPts val="0"/>
              </a:spcBef>
              <a:spcAft>
                <a:spcPts val="0"/>
              </a:spcAft>
              <a:buClr>
                <a:schemeClr val="accent1"/>
              </a:buClr>
              <a:buSzPts val="2400"/>
              <a:buNone/>
              <a:defRPr sz="2400">
                <a:solidFill>
                  <a:schemeClr val="accent1"/>
                </a:solidFill>
              </a:defRPr>
            </a:lvl7pPr>
            <a:lvl8pPr lvl="7" algn="ctr" rtl="0">
              <a:spcBef>
                <a:spcPts val="0"/>
              </a:spcBef>
              <a:spcAft>
                <a:spcPts val="0"/>
              </a:spcAft>
              <a:buClr>
                <a:schemeClr val="accent1"/>
              </a:buClr>
              <a:buSzPts val="2400"/>
              <a:buNone/>
              <a:defRPr sz="2400">
                <a:solidFill>
                  <a:schemeClr val="accent1"/>
                </a:solidFill>
              </a:defRPr>
            </a:lvl8pPr>
            <a:lvl9pPr lvl="8" algn="ctr" rtl="0">
              <a:spcBef>
                <a:spcPts val="0"/>
              </a:spcBef>
              <a:spcAft>
                <a:spcPts val="0"/>
              </a:spcAft>
              <a:buClr>
                <a:schemeClr val="accent1"/>
              </a:buClr>
              <a:buSzPts val="2400"/>
              <a:buNone/>
              <a:defRPr sz="2400">
                <a:solidFill>
                  <a:schemeClr val="accent1"/>
                </a:solidFill>
              </a:defRPr>
            </a:lvl9pPr>
          </a:lstStyle>
          <a:p>
            <a:endParaRPr/>
          </a:p>
        </p:txBody>
      </p:sp>
      <p:sp>
        <p:nvSpPr>
          <p:cNvPr id="630" name="Google Shape;630;p31"/>
          <p:cNvSpPr txBox="1">
            <a:spLocks noGrp="1"/>
          </p:cNvSpPr>
          <p:nvPr>
            <p:ph type="subTitle" idx="5"/>
          </p:nvPr>
        </p:nvSpPr>
        <p:spPr>
          <a:xfrm>
            <a:off x="8003583" y="4722233"/>
            <a:ext cx="2732400" cy="10540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400"/>
              <a:buNone/>
              <a:defRPr sz="1600">
                <a:solidFill>
                  <a:srgbClr val="FFFFFF"/>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31" name="Google Shape;631;p31"/>
          <p:cNvSpPr txBox="1">
            <a:spLocks noGrp="1"/>
          </p:cNvSpPr>
          <p:nvPr>
            <p:ph type="title" idx="6"/>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3800">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5688392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1BB6420-30C7-436E-B94E-C4769C49B56A}" type="datetimeFigureOut">
              <a:rPr lang="en-US" smtClean="0">
                <a:solidFill>
                  <a:prstClr val="black">
                    <a:tint val="75000"/>
                  </a:prstClr>
                </a:solidFill>
              </a:rPr>
              <a:pPr/>
              <a:t>07-Mar-22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09D0D62-841A-419D-ADDC-C3945F90E9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3613951"/>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632"/>
        <p:cNvGrpSpPr/>
        <p:nvPr/>
      </p:nvGrpSpPr>
      <p:grpSpPr>
        <a:xfrm>
          <a:off x="0" y="0"/>
          <a:ext cx="0" cy="0"/>
          <a:chOff x="0" y="0"/>
          <a:chExt cx="0" cy="0"/>
        </a:xfrm>
      </p:grpSpPr>
      <p:sp>
        <p:nvSpPr>
          <p:cNvPr id="633" name="Google Shape;633;p32"/>
          <p:cNvSpPr txBox="1">
            <a:spLocks noGrp="1"/>
          </p:cNvSpPr>
          <p:nvPr>
            <p:ph type="subTitle" idx="1"/>
          </p:nvPr>
        </p:nvSpPr>
        <p:spPr>
          <a:xfrm>
            <a:off x="3051444" y="4275404"/>
            <a:ext cx="2873600" cy="626400"/>
          </a:xfrm>
          <a:prstGeom prst="rect">
            <a:avLst/>
          </a:prstGeom>
        </p:spPr>
        <p:txBody>
          <a:bodyPr spcFirstLastPara="1" wrap="square" lIns="91425" tIns="91425" rIns="91425" bIns="91425" anchor="t" anchorCtr="0">
            <a:normAutofit/>
          </a:bodyPr>
          <a:lstStyle>
            <a:lvl1pPr lvl="0" rtl="0">
              <a:lnSpc>
                <a:spcPct val="90000"/>
              </a:lnSpc>
              <a:spcBef>
                <a:spcPts val="0"/>
              </a:spcBef>
              <a:spcAft>
                <a:spcPts val="0"/>
              </a:spcAft>
              <a:buSzPts val="2000"/>
              <a:buFont typeface="Mouse Memoirs"/>
              <a:buNone/>
              <a:defRPr sz="2800">
                <a:solidFill>
                  <a:schemeClr val="lt1"/>
                </a:solidFill>
                <a:latin typeface="Mouse Memoirs"/>
                <a:ea typeface="Mouse Memoirs"/>
                <a:cs typeface="Mouse Memoirs"/>
                <a:sym typeface="Mouse Memoirs"/>
              </a:defRPr>
            </a:lvl1pPr>
            <a:lvl2pPr lvl="1" rtl="0">
              <a:lnSpc>
                <a:spcPct val="100000"/>
              </a:lnSpc>
              <a:spcBef>
                <a:spcPts val="0"/>
              </a:spcBef>
              <a:spcAft>
                <a:spcPts val="0"/>
              </a:spcAft>
              <a:buSzPts val="2000"/>
              <a:buFont typeface="Mouse Memoirs"/>
              <a:buNone/>
              <a:defRPr sz="2000">
                <a:latin typeface="Mouse Memoirs"/>
                <a:ea typeface="Mouse Memoirs"/>
                <a:cs typeface="Mouse Memoirs"/>
                <a:sym typeface="Mouse Memoirs"/>
              </a:defRPr>
            </a:lvl2pPr>
            <a:lvl3pPr lvl="2" rtl="0">
              <a:lnSpc>
                <a:spcPct val="100000"/>
              </a:lnSpc>
              <a:spcBef>
                <a:spcPts val="0"/>
              </a:spcBef>
              <a:spcAft>
                <a:spcPts val="0"/>
              </a:spcAft>
              <a:buSzPts val="2000"/>
              <a:buFont typeface="Mouse Memoirs"/>
              <a:buNone/>
              <a:defRPr sz="2000">
                <a:latin typeface="Mouse Memoirs"/>
                <a:ea typeface="Mouse Memoirs"/>
                <a:cs typeface="Mouse Memoirs"/>
                <a:sym typeface="Mouse Memoirs"/>
              </a:defRPr>
            </a:lvl3pPr>
            <a:lvl4pPr lvl="3" rtl="0">
              <a:lnSpc>
                <a:spcPct val="100000"/>
              </a:lnSpc>
              <a:spcBef>
                <a:spcPts val="0"/>
              </a:spcBef>
              <a:spcAft>
                <a:spcPts val="0"/>
              </a:spcAft>
              <a:buSzPts val="2000"/>
              <a:buFont typeface="Mouse Memoirs"/>
              <a:buNone/>
              <a:defRPr sz="2000">
                <a:latin typeface="Mouse Memoirs"/>
                <a:ea typeface="Mouse Memoirs"/>
                <a:cs typeface="Mouse Memoirs"/>
                <a:sym typeface="Mouse Memoirs"/>
              </a:defRPr>
            </a:lvl4pPr>
            <a:lvl5pPr lvl="4" rtl="0">
              <a:lnSpc>
                <a:spcPct val="100000"/>
              </a:lnSpc>
              <a:spcBef>
                <a:spcPts val="0"/>
              </a:spcBef>
              <a:spcAft>
                <a:spcPts val="0"/>
              </a:spcAft>
              <a:buSzPts val="2000"/>
              <a:buFont typeface="Mouse Memoirs"/>
              <a:buNone/>
              <a:defRPr sz="2000">
                <a:latin typeface="Mouse Memoirs"/>
                <a:ea typeface="Mouse Memoirs"/>
                <a:cs typeface="Mouse Memoirs"/>
                <a:sym typeface="Mouse Memoirs"/>
              </a:defRPr>
            </a:lvl5pPr>
            <a:lvl6pPr lvl="5" rtl="0">
              <a:lnSpc>
                <a:spcPct val="100000"/>
              </a:lnSpc>
              <a:spcBef>
                <a:spcPts val="0"/>
              </a:spcBef>
              <a:spcAft>
                <a:spcPts val="0"/>
              </a:spcAft>
              <a:buSzPts val="2000"/>
              <a:buFont typeface="Mouse Memoirs"/>
              <a:buNone/>
              <a:defRPr sz="2000">
                <a:latin typeface="Mouse Memoirs"/>
                <a:ea typeface="Mouse Memoirs"/>
                <a:cs typeface="Mouse Memoirs"/>
                <a:sym typeface="Mouse Memoirs"/>
              </a:defRPr>
            </a:lvl6pPr>
            <a:lvl7pPr lvl="6" rtl="0">
              <a:lnSpc>
                <a:spcPct val="100000"/>
              </a:lnSpc>
              <a:spcBef>
                <a:spcPts val="0"/>
              </a:spcBef>
              <a:spcAft>
                <a:spcPts val="0"/>
              </a:spcAft>
              <a:buSzPts val="2000"/>
              <a:buFont typeface="Mouse Memoirs"/>
              <a:buNone/>
              <a:defRPr sz="2000">
                <a:latin typeface="Mouse Memoirs"/>
                <a:ea typeface="Mouse Memoirs"/>
                <a:cs typeface="Mouse Memoirs"/>
                <a:sym typeface="Mouse Memoirs"/>
              </a:defRPr>
            </a:lvl7pPr>
            <a:lvl8pPr lvl="7" rtl="0">
              <a:lnSpc>
                <a:spcPct val="100000"/>
              </a:lnSpc>
              <a:spcBef>
                <a:spcPts val="0"/>
              </a:spcBef>
              <a:spcAft>
                <a:spcPts val="0"/>
              </a:spcAft>
              <a:buSzPts val="2000"/>
              <a:buFont typeface="Mouse Memoirs"/>
              <a:buNone/>
              <a:defRPr sz="2000">
                <a:latin typeface="Mouse Memoirs"/>
                <a:ea typeface="Mouse Memoirs"/>
                <a:cs typeface="Mouse Memoirs"/>
                <a:sym typeface="Mouse Memoirs"/>
              </a:defRPr>
            </a:lvl8pPr>
            <a:lvl9pPr lvl="8" rtl="0">
              <a:lnSpc>
                <a:spcPct val="100000"/>
              </a:lnSpc>
              <a:spcBef>
                <a:spcPts val="0"/>
              </a:spcBef>
              <a:spcAft>
                <a:spcPts val="0"/>
              </a:spcAft>
              <a:buSzPts val="2000"/>
              <a:buFont typeface="Mouse Memoirs"/>
              <a:buNone/>
              <a:defRPr sz="2000">
                <a:latin typeface="Mouse Memoirs"/>
                <a:ea typeface="Mouse Memoirs"/>
                <a:cs typeface="Mouse Memoirs"/>
                <a:sym typeface="Mouse Memoirs"/>
              </a:defRPr>
            </a:lvl9pPr>
          </a:lstStyle>
          <a:p>
            <a:endParaRPr/>
          </a:p>
        </p:txBody>
      </p:sp>
      <p:sp>
        <p:nvSpPr>
          <p:cNvPr id="634" name="Google Shape;634;p32"/>
          <p:cNvSpPr txBox="1">
            <a:spLocks noGrp="1"/>
          </p:cNvSpPr>
          <p:nvPr>
            <p:ph type="subTitle" idx="2"/>
          </p:nvPr>
        </p:nvSpPr>
        <p:spPr>
          <a:xfrm>
            <a:off x="3051447" y="4901800"/>
            <a:ext cx="2873600" cy="8360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400"/>
              <a:buNone/>
              <a:defRPr sz="16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35" name="Google Shape;635;p32"/>
          <p:cNvSpPr txBox="1">
            <a:spLocks noGrp="1"/>
          </p:cNvSpPr>
          <p:nvPr>
            <p:ph type="subTitle" idx="3"/>
          </p:nvPr>
        </p:nvSpPr>
        <p:spPr>
          <a:xfrm>
            <a:off x="8048411" y="4275407"/>
            <a:ext cx="2873600" cy="626400"/>
          </a:xfrm>
          <a:prstGeom prst="rect">
            <a:avLst/>
          </a:prstGeom>
        </p:spPr>
        <p:txBody>
          <a:bodyPr spcFirstLastPara="1" wrap="square" lIns="91425" tIns="91425" rIns="91425" bIns="91425" anchor="t" anchorCtr="0">
            <a:normAutofit/>
          </a:bodyPr>
          <a:lstStyle>
            <a:lvl1pPr lvl="0" rtl="0">
              <a:lnSpc>
                <a:spcPct val="90000"/>
              </a:lnSpc>
              <a:spcBef>
                <a:spcPts val="0"/>
              </a:spcBef>
              <a:spcAft>
                <a:spcPts val="0"/>
              </a:spcAft>
              <a:buSzPts val="2000"/>
              <a:buFont typeface="Mouse Memoirs"/>
              <a:buNone/>
              <a:defRPr sz="2800">
                <a:solidFill>
                  <a:schemeClr val="dk2"/>
                </a:solidFill>
                <a:latin typeface="Mouse Memoirs"/>
                <a:ea typeface="Mouse Memoirs"/>
                <a:cs typeface="Mouse Memoirs"/>
                <a:sym typeface="Mouse Memoirs"/>
              </a:defRPr>
            </a:lvl1pPr>
            <a:lvl2pPr lvl="1" rtl="0">
              <a:lnSpc>
                <a:spcPct val="100000"/>
              </a:lnSpc>
              <a:spcBef>
                <a:spcPts val="0"/>
              </a:spcBef>
              <a:spcAft>
                <a:spcPts val="0"/>
              </a:spcAft>
              <a:buSzPts val="2000"/>
              <a:buFont typeface="Mouse Memoirs"/>
              <a:buNone/>
              <a:defRPr sz="2000">
                <a:latin typeface="Mouse Memoirs"/>
                <a:ea typeface="Mouse Memoirs"/>
                <a:cs typeface="Mouse Memoirs"/>
                <a:sym typeface="Mouse Memoirs"/>
              </a:defRPr>
            </a:lvl2pPr>
            <a:lvl3pPr lvl="2" rtl="0">
              <a:lnSpc>
                <a:spcPct val="100000"/>
              </a:lnSpc>
              <a:spcBef>
                <a:spcPts val="0"/>
              </a:spcBef>
              <a:spcAft>
                <a:spcPts val="0"/>
              </a:spcAft>
              <a:buSzPts val="2000"/>
              <a:buFont typeface="Mouse Memoirs"/>
              <a:buNone/>
              <a:defRPr sz="2000">
                <a:latin typeface="Mouse Memoirs"/>
                <a:ea typeface="Mouse Memoirs"/>
                <a:cs typeface="Mouse Memoirs"/>
                <a:sym typeface="Mouse Memoirs"/>
              </a:defRPr>
            </a:lvl3pPr>
            <a:lvl4pPr lvl="3" rtl="0">
              <a:lnSpc>
                <a:spcPct val="100000"/>
              </a:lnSpc>
              <a:spcBef>
                <a:spcPts val="0"/>
              </a:spcBef>
              <a:spcAft>
                <a:spcPts val="0"/>
              </a:spcAft>
              <a:buSzPts val="2000"/>
              <a:buFont typeface="Mouse Memoirs"/>
              <a:buNone/>
              <a:defRPr sz="2000">
                <a:latin typeface="Mouse Memoirs"/>
                <a:ea typeface="Mouse Memoirs"/>
                <a:cs typeface="Mouse Memoirs"/>
                <a:sym typeface="Mouse Memoirs"/>
              </a:defRPr>
            </a:lvl4pPr>
            <a:lvl5pPr lvl="4" rtl="0">
              <a:lnSpc>
                <a:spcPct val="100000"/>
              </a:lnSpc>
              <a:spcBef>
                <a:spcPts val="0"/>
              </a:spcBef>
              <a:spcAft>
                <a:spcPts val="0"/>
              </a:spcAft>
              <a:buSzPts val="2000"/>
              <a:buFont typeface="Mouse Memoirs"/>
              <a:buNone/>
              <a:defRPr sz="2000">
                <a:latin typeface="Mouse Memoirs"/>
                <a:ea typeface="Mouse Memoirs"/>
                <a:cs typeface="Mouse Memoirs"/>
                <a:sym typeface="Mouse Memoirs"/>
              </a:defRPr>
            </a:lvl5pPr>
            <a:lvl6pPr lvl="5" rtl="0">
              <a:lnSpc>
                <a:spcPct val="100000"/>
              </a:lnSpc>
              <a:spcBef>
                <a:spcPts val="0"/>
              </a:spcBef>
              <a:spcAft>
                <a:spcPts val="0"/>
              </a:spcAft>
              <a:buSzPts val="2000"/>
              <a:buFont typeface="Mouse Memoirs"/>
              <a:buNone/>
              <a:defRPr sz="2000">
                <a:latin typeface="Mouse Memoirs"/>
                <a:ea typeface="Mouse Memoirs"/>
                <a:cs typeface="Mouse Memoirs"/>
                <a:sym typeface="Mouse Memoirs"/>
              </a:defRPr>
            </a:lvl6pPr>
            <a:lvl7pPr lvl="6" rtl="0">
              <a:lnSpc>
                <a:spcPct val="100000"/>
              </a:lnSpc>
              <a:spcBef>
                <a:spcPts val="0"/>
              </a:spcBef>
              <a:spcAft>
                <a:spcPts val="0"/>
              </a:spcAft>
              <a:buSzPts val="2000"/>
              <a:buFont typeface="Mouse Memoirs"/>
              <a:buNone/>
              <a:defRPr sz="2000">
                <a:latin typeface="Mouse Memoirs"/>
                <a:ea typeface="Mouse Memoirs"/>
                <a:cs typeface="Mouse Memoirs"/>
                <a:sym typeface="Mouse Memoirs"/>
              </a:defRPr>
            </a:lvl7pPr>
            <a:lvl8pPr lvl="7" rtl="0">
              <a:lnSpc>
                <a:spcPct val="100000"/>
              </a:lnSpc>
              <a:spcBef>
                <a:spcPts val="0"/>
              </a:spcBef>
              <a:spcAft>
                <a:spcPts val="0"/>
              </a:spcAft>
              <a:buSzPts val="2000"/>
              <a:buFont typeface="Mouse Memoirs"/>
              <a:buNone/>
              <a:defRPr sz="2000">
                <a:latin typeface="Mouse Memoirs"/>
                <a:ea typeface="Mouse Memoirs"/>
                <a:cs typeface="Mouse Memoirs"/>
                <a:sym typeface="Mouse Memoirs"/>
              </a:defRPr>
            </a:lvl8pPr>
            <a:lvl9pPr lvl="8" rtl="0">
              <a:lnSpc>
                <a:spcPct val="100000"/>
              </a:lnSpc>
              <a:spcBef>
                <a:spcPts val="0"/>
              </a:spcBef>
              <a:spcAft>
                <a:spcPts val="0"/>
              </a:spcAft>
              <a:buSzPts val="2000"/>
              <a:buFont typeface="Mouse Memoirs"/>
              <a:buNone/>
              <a:defRPr sz="2000">
                <a:latin typeface="Mouse Memoirs"/>
                <a:ea typeface="Mouse Memoirs"/>
                <a:cs typeface="Mouse Memoirs"/>
                <a:sym typeface="Mouse Memoirs"/>
              </a:defRPr>
            </a:lvl9pPr>
          </a:lstStyle>
          <a:p>
            <a:endParaRPr/>
          </a:p>
        </p:txBody>
      </p:sp>
      <p:sp>
        <p:nvSpPr>
          <p:cNvPr id="636" name="Google Shape;636;p32"/>
          <p:cNvSpPr txBox="1">
            <a:spLocks noGrp="1"/>
          </p:cNvSpPr>
          <p:nvPr>
            <p:ph type="subTitle" idx="4"/>
          </p:nvPr>
        </p:nvSpPr>
        <p:spPr>
          <a:xfrm>
            <a:off x="8048413" y="4901804"/>
            <a:ext cx="2873600" cy="8360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400"/>
              <a:buNone/>
              <a:defRPr sz="16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37" name="Google Shape;637;p32"/>
          <p:cNvSpPr txBox="1">
            <a:spLocks noGrp="1"/>
          </p:cNvSpPr>
          <p:nvPr>
            <p:ph type="subTitle" idx="5"/>
          </p:nvPr>
        </p:nvSpPr>
        <p:spPr>
          <a:xfrm>
            <a:off x="3051444" y="2033400"/>
            <a:ext cx="2873600" cy="626400"/>
          </a:xfrm>
          <a:prstGeom prst="rect">
            <a:avLst/>
          </a:prstGeom>
        </p:spPr>
        <p:txBody>
          <a:bodyPr spcFirstLastPara="1" wrap="square" lIns="91425" tIns="91425" rIns="91425" bIns="91425" anchor="t" anchorCtr="0">
            <a:normAutofit/>
          </a:bodyPr>
          <a:lstStyle>
            <a:lvl1pPr lvl="0" rtl="0">
              <a:lnSpc>
                <a:spcPct val="90000"/>
              </a:lnSpc>
              <a:spcBef>
                <a:spcPts val="0"/>
              </a:spcBef>
              <a:spcAft>
                <a:spcPts val="0"/>
              </a:spcAft>
              <a:buSzPts val="2000"/>
              <a:buFont typeface="Mouse Memoirs"/>
              <a:buNone/>
              <a:defRPr sz="2800">
                <a:solidFill>
                  <a:schemeClr val="accent4"/>
                </a:solidFill>
                <a:latin typeface="Mouse Memoirs"/>
                <a:ea typeface="Mouse Memoirs"/>
                <a:cs typeface="Mouse Memoirs"/>
                <a:sym typeface="Mouse Memoirs"/>
              </a:defRPr>
            </a:lvl1pPr>
            <a:lvl2pPr lvl="1" rtl="0">
              <a:lnSpc>
                <a:spcPct val="100000"/>
              </a:lnSpc>
              <a:spcBef>
                <a:spcPts val="0"/>
              </a:spcBef>
              <a:spcAft>
                <a:spcPts val="0"/>
              </a:spcAft>
              <a:buSzPts val="2000"/>
              <a:buFont typeface="Mouse Memoirs"/>
              <a:buNone/>
              <a:defRPr sz="2000">
                <a:latin typeface="Mouse Memoirs"/>
                <a:ea typeface="Mouse Memoirs"/>
                <a:cs typeface="Mouse Memoirs"/>
                <a:sym typeface="Mouse Memoirs"/>
              </a:defRPr>
            </a:lvl2pPr>
            <a:lvl3pPr lvl="2" rtl="0">
              <a:lnSpc>
                <a:spcPct val="100000"/>
              </a:lnSpc>
              <a:spcBef>
                <a:spcPts val="0"/>
              </a:spcBef>
              <a:spcAft>
                <a:spcPts val="0"/>
              </a:spcAft>
              <a:buSzPts val="2000"/>
              <a:buFont typeface="Mouse Memoirs"/>
              <a:buNone/>
              <a:defRPr sz="2000">
                <a:latin typeface="Mouse Memoirs"/>
                <a:ea typeface="Mouse Memoirs"/>
                <a:cs typeface="Mouse Memoirs"/>
                <a:sym typeface="Mouse Memoirs"/>
              </a:defRPr>
            </a:lvl3pPr>
            <a:lvl4pPr lvl="3" rtl="0">
              <a:lnSpc>
                <a:spcPct val="100000"/>
              </a:lnSpc>
              <a:spcBef>
                <a:spcPts val="0"/>
              </a:spcBef>
              <a:spcAft>
                <a:spcPts val="0"/>
              </a:spcAft>
              <a:buSzPts val="2000"/>
              <a:buFont typeface="Mouse Memoirs"/>
              <a:buNone/>
              <a:defRPr sz="2000">
                <a:latin typeface="Mouse Memoirs"/>
                <a:ea typeface="Mouse Memoirs"/>
                <a:cs typeface="Mouse Memoirs"/>
                <a:sym typeface="Mouse Memoirs"/>
              </a:defRPr>
            </a:lvl4pPr>
            <a:lvl5pPr lvl="4" rtl="0">
              <a:lnSpc>
                <a:spcPct val="100000"/>
              </a:lnSpc>
              <a:spcBef>
                <a:spcPts val="0"/>
              </a:spcBef>
              <a:spcAft>
                <a:spcPts val="0"/>
              </a:spcAft>
              <a:buSzPts val="2000"/>
              <a:buFont typeface="Mouse Memoirs"/>
              <a:buNone/>
              <a:defRPr sz="2000">
                <a:latin typeface="Mouse Memoirs"/>
                <a:ea typeface="Mouse Memoirs"/>
                <a:cs typeface="Mouse Memoirs"/>
                <a:sym typeface="Mouse Memoirs"/>
              </a:defRPr>
            </a:lvl5pPr>
            <a:lvl6pPr lvl="5" rtl="0">
              <a:lnSpc>
                <a:spcPct val="100000"/>
              </a:lnSpc>
              <a:spcBef>
                <a:spcPts val="0"/>
              </a:spcBef>
              <a:spcAft>
                <a:spcPts val="0"/>
              </a:spcAft>
              <a:buSzPts val="2000"/>
              <a:buFont typeface="Mouse Memoirs"/>
              <a:buNone/>
              <a:defRPr sz="2000">
                <a:latin typeface="Mouse Memoirs"/>
                <a:ea typeface="Mouse Memoirs"/>
                <a:cs typeface="Mouse Memoirs"/>
                <a:sym typeface="Mouse Memoirs"/>
              </a:defRPr>
            </a:lvl6pPr>
            <a:lvl7pPr lvl="6" rtl="0">
              <a:lnSpc>
                <a:spcPct val="100000"/>
              </a:lnSpc>
              <a:spcBef>
                <a:spcPts val="0"/>
              </a:spcBef>
              <a:spcAft>
                <a:spcPts val="0"/>
              </a:spcAft>
              <a:buSzPts val="2000"/>
              <a:buFont typeface="Mouse Memoirs"/>
              <a:buNone/>
              <a:defRPr sz="2000">
                <a:latin typeface="Mouse Memoirs"/>
                <a:ea typeface="Mouse Memoirs"/>
                <a:cs typeface="Mouse Memoirs"/>
                <a:sym typeface="Mouse Memoirs"/>
              </a:defRPr>
            </a:lvl7pPr>
            <a:lvl8pPr lvl="7" rtl="0">
              <a:lnSpc>
                <a:spcPct val="100000"/>
              </a:lnSpc>
              <a:spcBef>
                <a:spcPts val="0"/>
              </a:spcBef>
              <a:spcAft>
                <a:spcPts val="0"/>
              </a:spcAft>
              <a:buSzPts val="2000"/>
              <a:buFont typeface="Mouse Memoirs"/>
              <a:buNone/>
              <a:defRPr sz="2000">
                <a:latin typeface="Mouse Memoirs"/>
                <a:ea typeface="Mouse Memoirs"/>
                <a:cs typeface="Mouse Memoirs"/>
                <a:sym typeface="Mouse Memoirs"/>
              </a:defRPr>
            </a:lvl8pPr>
            <a:lvl9pPr lvl="8" rtl="0">
              <a:lnSpc>
                <a:spcPct val="100000"/>
              </a:lnSpc>
              <a:spcBef>
                <a:spcPts val="0"/>
              </a:spcBef>
              <a:spcAft>
                <a:spcPts val="0"/>
              </a:spcAft>
              <a:buSzPts val="2000"/>
              <a:buFont typeface="Mouse Memoirs"/>
              <a:buNone/>
              <a:defRPr sz="2000">
                <a:latin typeface="Mouse Memoirs"/>
                <a:ea typeface="Mouse Memoirs"/>
                <a:cs typeface="Mouse Memoirs"/>
                <a:sym typeface="Mouse Memoirs"/>
              </a:defRPr>
            </a:lvl9pPr>
          </a:lstStyle>
          <a:p>
            <a:endParaRPr/>
          </a:p>
        </p:txBody>
      </p:sp>
      <p:sp>
        <p:nvSpPr>
          <p:cNvPr id="638" name="Google Shape;638;p32"/>
          <p:cNvSpPr txBox="1">
            <a:spLocks noGrp="1"/>
          </p:cNvSpPr>
          <p:nvPr>
            <p:ph type="subTitle" idx="6"/>
          </p:nvPr>
        </p:nvSpPr>
        <p:spPr>
          <a:xfrm>
            <a:off x="3051447" y="2659796"/>
            <a:ext cx="2873600" cy="8360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400"/>
              <a:buNone/>
              <a:defRPr sz="16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39" name="Google Shape;639;p32"/>
          <p:cNvSpPr txBox="1">
            <a:spLocks noGrp="1"/>
          </p:cNvSpPr>
          <p:nvPr>
            <p:ph type="subTitle" idx="7"/>
          </p:nvPr>
        </p:nvSpPr>
        <p:spPr>
          <a:xfrm>
            <a:off x="8048411" y="2033400"/>
            <a:ext cx="2873600" cy="626400"/>
          </a:xfrm>
          <a:prstGeom prst="rect">
            <a:avLst/>
          </a:prstGeom>
        </p:spPr>
        <p:txBody>
          <a:bodyPr spcFirstLastPara="1" wrap="square" lIns="91425" tIns="91425" rIns="91425" bIns="91425" anchor="t" anchorCtr="0">
            <a:normAutofit/>
          </a:bodyPr>
          <a:lstStyle>
            <a:lvl1pPr lvl="0" rtl="0">
              <a:lnSpc>
                <a:spcPct val="90000"/>
              </a:lnSpc>
              <a:spcBef>
                <a:spcPts val="0"/>
              </a:spcBef>
              <a:spcAft>
                <a:spcPts val="0"/>
              </a:spcAft>
              <a:buSzPts val="2000"/>
              <a:buFont typeface="Mouse Memoirs"/>
              <a:buNone/>
              <a:defRPr sz="2800">
                <a:solidFill>
                  <a:schemeClr val="accent3"/>
                </a:solidFill>
                <a:latin typeface="Mouse Memoirs"/>
                <a:ea typeface="Mouse Memoirs"/>
                <a:cs typeface="Mouse Memoirs"/>
                <a:sym typeface="Mouse Memoirs"/>
              </a:defRPr>
            </a:lvl1pPr>
            <a:lvl2pPr lvl="1" rtl="0">
              <a:lnSpc>
                <a:spcPct val="100000"/>
              </a:lnSpc>
              <a:spcBef>
                <a:spcPts val="0"/>
              </a:spcBef>
              <a:spcAft>
                <a:spcPts val="0"/>
              </a:spcAft>
              <a:buSzPts val="2000"/>
              <a:buFont typeface="Mouse Memoirs"/>
              <a:buNone/>
              <a:defRPr sz="2000">
                <a:latin typeface="Mouse Memoirs"/>
                <a:ea typeface="Mouse Memoirs"/>
                <a:cs typeface="Mouse Memoirs"/>
                <a:sym typeface="Mouse Memoirs"/>
              </a:defRPr>
            </a:lvl2pPr>
            <a:lvl3pPr lvl="2" rtl="0">
              <a:lnSpc>
                <a:spcPct val="100000"/>
              </a:lnSpc>
              <a:spcBef>
                <a:spcPts val="0"/>
              </a:spcBef>
              <a:spcAft>
                <a:spcPts val="0"/>
              </a:spcAft>
              <a:buSzPts val="2000"/>
              <a:buFont typeface="Mouse Memoirs"/>
              <a:buNone/>
              <a:defRPr sz="2000">
                <a:latin typeface="Mouse Memoirs"/>
                <a:ea typeface="Mouse Memoirs"/>
                <a:cs typeface="Mouse Memoirs"/>
                <a:sym typeface="Mouse Memoirs"/>
              </a:defRPr>
            </a:lvl3pPr>
            <a:lvl4pPr lvl="3" rtl="0">
              <a:lnSpc>
                <a:spcPct val="100000"/>
              </a:lnSpc>
              <a:spcBef>
                <a:spcPts val="0"/>
              </a:spcBef>
              <a:spcAft>
                <a:spcPts val="0"/>
              </a:spcAft>
              <a:buSzPts val="2000"/>
              <a:buFont typeface="Mouse Memoirs"/>
              <a:buNone/>
              <a:defRPr sz="2000">
                <a:latin typeface="Mouse Memoirs"/>
                <a:ea typeface="Mouse Memoirs"/>
                <a:cs typeface="Mouse Memoirs"/>
                <a:sym typeface="Mouse Memoirs"/>
              </a:defRPr>
            </a:lvl4pPr>
            <a:lvl5pPr lvl="4" rtl="0">
              <a:lnSpc>
                <a:spcPct val="100000"/>
              </a:lnSpc>
              <a:spcBef>
                <a:spcPts val="0"/>
              </a:spcBef>
              <a:spcAft>
                <a:spcPts val="0"/>
              </a:spcAft>
              <a:buSzPts val="2000"/>
              <a:buFont typeface="Mouse Memoirs"/>
              <a:buNone/>
              <a:defRPr sz="2000">
                <a:latin typeface="Mouse Memoirs"/>
                <a:ea typeface="Mouse Memoirs"/>
                <a:cs typeface="Mouse Memoirs"/>
                <a:sym typeface="Mouse Memoirs"/>
              </a:defRPr>
            </a:lvl5pPr>
            <a:lvl6pPr lvl="5" rtl="0">
              <a:lnSpc>
                <a:spcPct val="100000"/>
              </a:lnSpc>
              <a:spcBef>
                <a:spcPts val="0"/>
              </a:spcBef>
              <a:spcAft>
                <a:spcPts val="0"/>
              </a:spcAft>
              <a:buSzPts val="2000"/>
              <a:buFont typeface="Mouse Memoirs"/>
              <a:buNone/>
              <a:defRPr sz="2000">
                <a:latin typeface="Mouse Memoirs"/>
                <a:ea typeface="Mouse Memoirs"/>
                <a:cs typeface="Mouse Memoirs"/>
                <a:sym typeface="Mouse Memoirs"/>
              </a:defRPr>
            </a:lvl6pPr>
            <a:lvl7pPr lvl="6" rtl="0">
              <a:lnSpc>
                <a:spcPct val="100000"/>
              </a:lnSpc>
              <a:spcBef>
                <a:spcPts val="0"/>
              </a:spcBef>
              <a:spcAft>
                <a:spcPts val="0"/>
              </a:spcAft>
              <a:buSzPts val="2000"/>
              <a:buFont typeface="Mouse Memoirs"/>
              <a:buNone/>
              <a:defRPr sz="2000">
                <a:latin typeface="Mouse Memoirs"/>
                <a:ea typeface="Mouse Memoirs"/>
                <a:cs typeface="Mouse Memoirs"/>
                <a:sym typeface="Mouse Memoirs"/>
              </a:defRPr>
            </a:lvl7pPr>
            <a:lvl8pPr lvl="7" rtl="0">
              <a:lnSpc>
                <a:spcPct val="100000"/>
              </a:lnSpc>
              <a:spcBef>
                <a:spcPts val="0"/>
              </a:spcBef>
              <a:spcAft>
                <a:spcPts val="0"/>
              </a:spcAft>
              <a:buSzPts val="2000"/>
              <a:buFont typeface="Mouse Memoirs"/>
              <a:buNone/>
              <a:defRPr sz="2000">
                <a:latin typeface="Mouse Memoirs"/>
                <a:ea typeface="Mouse Memoirs"/>
                <a:cs typeface="Mouse Memoirs"/>
                <a:sym typeface="Mouse Memoirs"/>
              </a:defRPr>
            </a:lvl8pPr>
            <a:lvl9pPr lvl="8" rtl="0">
              <a:lnSpc>
                <a:spcPct val="100000"/>
              </a:lnSpc>
              <a:spcBef>
                <a:spcPts val="0"/>
              </a:spcBef>
              <a:spcAft>
                <a:spcPts val="0"/>
              </a:spcAft>
              <a:buSzPts val="2000"/>
              <a:buFont typeface="Mouse Memoirs"/>
              <a:buNone/>
              <a:defRPr sz="2000">
                <a:latin typeface="Mouse Memoirs"/>
                <a:ea typeface="Mouse Memoirs"/>
                <a:cs typeface="Mouse Memoirs"/>
                <a:sym typeface="Mouse Memoirs"/>
              </a:defRPr>
            </a:lvl9pPr>
          </a:lstStyle>
          <a:p>
            <a:endParaRPr/>
          </a:p>
        </p:txBody>
      </p:sp>
      <p:sp>
        <p:nvSpPr>
          <p:cNvPr id="640" name="Google Shape;640;p32"/>
          <p:cNvSpPr txBox="1">
            <a:spLocks noGrp="1"/>
          </p:cNvSpPr>
          <p:nvPr>
            <p:ph type="subTitle" idx="8"/>
          </p:nvPr>
        </p:nvSpPr>
        <p:spPr>
          <a:xfrm>
            <a:off x="8048413" y="2659797"/>
            <a:ext cx="2873600" cy="8360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400"/>
              <a:buNone/>
              <a:defRPr sz="16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41" name="Google Shape;641;p32"/>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3800">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642" name="Google Shape;642;p32"/>
          <p:cNvGrpSpPr/>
          <p:nvPr/>
        </p:nvGrpSpPr>
        <p:grpSpPr>
          <a:xfrm>
            <a:off x="453945" y="4284486"/>
            <a:ext cx="1868392" cy="2589073"/>
            <a:chOff x="1002412" y="3043930"/>
            <a:chExt cx="1598009" cy="2214397"/>
          </a:xfrm>
        </p:grpSpPr>
        <p:sp>
          <p:nvSpPr>
            <p:cNvPr id="643" name="Google Shape;643;p32"/>
            <p:cNvSpPr/>
            <p:nvPr/>
          </p:nvSpPr>
          <p:spPr>
            <a:xfrm>
              <a:off x="1717766" y="4672597"/>
              <a:ext cx="165949" cy="585731"/>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644" name="Google Shape;644;p32"/>
            <p:cNvSpPr/>
            <p:nvPr/>
          </p:nvSpPr>
          <p:spPr>
            <a:xfrm>
              <a:off x="1002412" y="3043930"/>
              <a:ext cx="1598009" cy="1855660"/>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grpSp>
      <p:sp>
        <p:nvSpPr>
          <p:cNvPr id="645" name="Google Shape;645;p32"/>
          <p:cNvSpPr/>
          <p:nvPr/>
        </p:nvSpPr>
        <p:spPr>
          <a:xfrm>
            <a:off x="25416" y="5136406"/>
            <a:ext cx="1582467" cy="1759243"/>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grpSp>
        <p:nvGrpSpPr>
          <p:cNvPr id="646" name="Google Shape;646;p32"/>
          <p:cNvGrpSpPr/>
          <p:nvPr/>
        </p:nvGrpSpPr>
        <p:grpSpPr>
          <a:xfrm flipH="1">
            <a:off x="-1010540" y="-490081"/>
            <a:ext cx="14183895" cy="2633004"/>
            <a:chOff x="-376905" y="-824761"/>
            <a:chExt cx="10637921" cy="1974753"/>
          </a:xfrm>
        </p:grpSpPr>
        <p:sp>
          <p:nvSpPr>
            <p:cNvPr id="647" name="Google Shape;647;p32"/>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648" name="Google Shape;648;p32"/>
            <p:cNvSpPr/>
            <p:nvPr/>
          </p:nvSpPr>
          <p:spPr>
            <a:xfrm>
              <a:off x="7619796" y="-50265"/>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649" name="Google Shape;649;p32"/>
            <p:cNvSpPr/>
            <p:nvPr/>
          </p:nvSpPr>
          <p:spPr>
            <a:xfrm>
              <a:off x="589079" y="-824761"/>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650" name="Google Shape;650;p32"/>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grpSp>
    </p:spTree>
    <p:extLst>
      <p:ext uri="{BB962C8B-B14F-4D97-AF65-F5344CB8AC3E}">
        <p14:creationId xmlns:p14="http://schemas.microsoft.com/office/powerpoint/2010/main" val="2821480389"/>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651"/>
        <p:cNvGrpSpPr/>
        <p:nvPr/>
      </p:nvGrpSpPr>
      <p:grpSpPr>
        <a:xfrm>
          <a:off x="0" y="0"/>
          <a:ext cx="0" cy="0"/>
          <a:chOff x="0" y="0"/>
          <a:chExt cx="0" cy="0"/>
        </a:xfrm>
      </p:grpSpPr>
      <p:sp>
        <p:nvSpPr>
          <p:cNvPr id="652" name="Google Shape;652;p33"/>
          <p:cNvSpPr txBox="1">
            <a:spLocks noGrp="1"/>
          </p:cNvSpPr>
          <p:nvPr>
            <p:ph type="title"/>
          </p:nvPr>
        </p:nvSpPr>
        <p:spPr>
          <a:xfrm>
            <a:off x="1021459" y="2300617"/>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accent4"/>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653" name="Google Shape;653;p33"/>
          <p:cNvSpPr txBox="1">
            <a:spLocks noGrp="1"/>
          </p:cNvSpPr>
          <p:nvPr>
            <p:ph type="subTitle" idx="1"/>
          </p:nvPr>
        </p:nvSpPr>
        <p:spPr>
          <a:xfrm>
            <a:off x="951659" y="2873600"/>
            <a:ext cx="2829200" cy="763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654" name="Google Shape;654;p33"/>
          <p:cNvSpPr txBox="1">
            <a:spLocks noGrp="1"/>
          </p:cNvSpPr>
          <p:nvPr>
            <p:ph type="title" idx="2"/>
          </p:nvPr>
        </p:nvSpPr>
        <p:spPr>
          <a:xfrm>
            <a:off x="4751200" y="2300617"/>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accent3"/>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655" name="Google Shape;655;p33"/>
          <p:cNvSpPr txBox="1">
            <a:spLocks noGrp="1"/>
          </p:cNvSpPr>
          <p:nvPr>
            <p:ph type="subTitle" idx="3"/>
          </p:nvPr>
        </p:nvSpPr>
        <p:spPr>
          <a:xfrm>
            <a:off x="4681400" y="2873600"/>
            <a:ext cx="2829200" cy="763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656" name="Google Shape;656;p33"/>
          <p:cNvSpPr txBox="1">
            <a:spLocks noGrp="1"/>
          </p:cNvSpPr>
          <p:nvPr>
            <p:ph type="title" idx="4"/>
          </p:nvPr>
        </p:nvSpPr>
        <p:spPr>
          <a:xfrm>
            <a:off x="8480959" y="2300617"/>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lt1"/>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657" name="Google Shape;657;p33"/>
          <p:cNvSpPr txBox="1">
            <a:spLocks noGrp="1"/>
          </p:cNvSpPr>
          <p:nvPr>
            <p:ph type="subTitle" idx="5"/>
          </p:nvPr>
        </p:nvSpPr>
        <p:spPr>
          <a:xfrm>
            <a:off x="8411159" y="2873600"/>
            <a:ext cx="2829200" cy="763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658" name="Google Shape;658;p33"/>
          <p:cNvSpPr txBox="1">
            <a:spLocks noGrp="1"/>
          </p:cNvSpPr>
          <p:nvPr>
            <p:ph type="title" idx="6"/>
          </p:nvPr>
        </p:nvSpPr>
        <p:spPr>
          <a:xfrm>
            <a:off x="1021459" y="4522451"/>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accent3"/>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659" name="Google Shape;659;p33"/>
          <p:cNvSpPr txBox="1">
            <a:spLocks noGrp="1"/>
          </p:cNvSpPr>
          <p:nvPr>
            <p:ph type="subTitle" idx="7"/>
          </p:nvPr>
        </p:nvSpPr>
        <p:spPr>
          <a:xfrm>
            <a:off x="951659" y="5095433"/>
            <a:ext cx="2829200" cy="763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660" name="Google Shape;660;p33"/>
          <p:cNvSpPr txBox="1">
            <a:spLocks noGrp="1"/>
          </p:cNvSpPr>
          <p:nvPr>
            <p:ph type="title" idx="8"/>
          </p:nvPr>
        </p:nvSpPr>
        <p:spPr>
          <a:xfrm>
            <a:off x="4751200" y="4522451"/>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lt1"/>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661" name="Google Shape;661;p33"/>
          <p:cNvSpPr txBox="1">
            <a:spLocks noGrp="1"/>
          </p:cNvSpPr>
          <p:nvPr>
            <p:ph type="subTitle" idx="9"/>
          </p:nvPr>
        </p:nvSpPr>
        <p:spPr>
          <a:xfrm>
            <a:off x="4681400" y="5095433"/>
            <a:ext cx="2829200" cy="763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662" name="Google Shape;662;p33"/>
          <p:cNvSpPr txBox="1">
            <a:spLocks noGrp="1"/>
          </p:cNvSpPr>
          <p:nvPr>
            <p:ph type="title" idx="13"/>
          </p:nvPr>
        </p:nvSpPr>
        <p:spPr>
          <a:xfrm>
            <a:off x="8480959" y="4522451"/>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accent4"/>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663" name="Google Shape;663;p33"/>
          <p:cNvSpPr txBox="1">
            <a:spLocks noGrp="1"/>
          </p:cNvSpPr>
          <p:nvPr>
            <p:ph type="subTitle" idx="14"/>
          </p:nvPr>
        </p:nvSpPr>
        <p:spPr>
          <a:xfrm>
            <a:off x="8411159" y="5095433"/>
            <a:ext cx="2829200" cy="763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664" name="Google Shape;664;p33"/>
          <p:cNvSpPr txBox="1">
            <a:spLocks noGrp="1"/>
          </p:cNvSpPr>
          <p:nvPr>
            <p:ph type="title" idx="15"/>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3800">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65" name="Google Shape;665;p33"/>
          <p:cNvSpPr/>
          <p:nvPr/>
        </p:nvSpPr>
        <p:spPr>
          <a:xfrm>
            <a:off x="-239012" y="6087291"/>
            <a:ext cx="13259720" cy="1100927"/>
          </a:xfrm>
          <a:custGeom>
            <a:avLst/>
            <a:gdLst/>
            <a:ahLst/>
            <a:cxnLst/>
            <a:rect l="l" t="t" r="r" b="b"/>
            <a:pathLst>
              <a:path w="209001" h="17352" extrusionOk="0">
                <a:moveTo>
                  <a:pt x="0" y="0"/>
                </a:moveTo>
                <a:lnTo>
                  <a:pt x="0" y="17352"/>
                </a:lnTo>
                <a:lnTo>
                  <a:pt x="209000" y="17352"/>
                </a:lnTo>
                <a:lnTo>
                  <a:pt x="209000"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grpSp>
        <p:nvGrpSpPr>
          <p:cNvPr id="666" name="Google Shape;666;p33"/>
          <p:cNvGrpSpPr/>
          <p:nvPr/>
        </p:nvGrpSpPr>
        <p:grpSpPr>
          <a:xfrm>
            <a:off x="265268" y="326034"/>
            <a:ext cx="12773120" cy="6012087"/>
            <a:chOff x="-4046588" y="-2315520"/>
            <a:chExt cx="12952732" cy="6096626"/>
          </a:xfrm>
        </p:grpSpPr>
        <p:sp>
          <p:nvSpPr>
            <p:cNvPr id="667" name="Google Shape;667;p33"/>
            <p:cNvSpPr/>
            <p:nvPr/>
          </p:nvSpPr>
          <p:spPr>
            <a:xfrm>
              <a:off x="-4046588" y="-231552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668" name="Google Shape;668;p33"/>
            <p:cNvSpPr/>
            <p:nvPr/>
          </p:nvSpPr>
          <p:spPr>
            <a:xfrm>
              <a:off x="6344935" y="-1765791"/>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669" name="Google Shape;669;p33"/>
            <p:cNvSpPr/>
            <p:nvPr/>
          </p:nvSpPr>
          <p:spPr>
            <a:xfrm>
              <a:off x="7828364" y="3063715"/>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670" name="Google Shape;670;p33"/>
            <p:cNvSpPr/>
            <p:nvPr/>
          </p:nvSpPr>
          <p:spPr>
            <a:xfrm>
              <a:off x="6954167" y="1072501"/>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grpSp>
      <p:sp>
        <p:nvSpPr>
          <p:cNvPr id="671" name="Google Shape;671;p33"/>
          <p:cNvSpPr/>
          <p:nvPr/>
        </p:nvSpPr>
        <p:spPr>
          <a:xfrm>
            <a:off x="-1111904" y="4162697"/>
            <a:ext cx="1961267" cy="2180309"/>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672" name="Google Shape;672;p33"/>
          <p:cNvSpPr/>
          <p:nvPr/>
        </p:nvSpPr>
        <p:spPr>
          <a:xfrm>
            <a:off x="-239000" y="6604007"/>
            <a:ext cx="13259720" cy="685809"/>
          </a:xfrm>
          <a:custGeom>
            <a:avLst/>
            <a:gdLst/>
            <a:ahLst/>
            <a:cxnLst/>
            <a:rect l="l" t="t" r="r" b="b"/>
            <a:pathLst>
              <a:path w="209001" h="17352" extrusionOk="0">
                <a:moveTo>
                  <a:pt x="0" y="0"/>
                </a:moveTo>
                <a:lnTo>
                  <a:pt x="0" y="17352"/>
                </a:lnTo>
                <a:lnTo>
                  <a:pt x="209000" y="17352"/>
                </a:lnTo>
                <a:lnTo>
                  <a:pt x="209000"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Tree>
    <p:extLst>
      <p:ext uri="{BB962C8B-B14F-4D97-AF65-F5344CB8AC3E}">
        <p14:creationId xmlns:p14="http://schemas.microsoft.com/office/powerpoint/2010/main" val="3121699800"/>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673"/>
        <p:cNvGrpSpPr/>
        <p:nvPr/>
      </p:nvGrpSpPr>
      <p:grpSpPr>
        <a:xfrm>
          <a:off x="0" y="0"/>
          <a:ext cx="0" cy="0"/>
          <a:chOff x="0" y="0"/>
          <a:chExt cx="0" cy="0"/>
        </a:xfrm>
      </p:grpSpPr>
      <p:sp>
        <p:nvSpPr>
          <p:cNvPr id="674" name="Google Shape;674;p34"/>
          <p:cNvSpPr/>
          <p:nvPr/>
        </p:nvSpPr>
        <p:spPr>
          <a:xfrm>
            <a:off x="-1062333" y="5207236"/>
            <a:ext cx="13251673" cy="1762667"/>
          </a:xfrm>
          <a:custGeom>
            <a:avLst/>
            <a:gdLst/>
            <a:ahLst/>
            <a:cxnLst/>
            <a:rect l="l" t="t" r="r" b="b"/>
            <a:pathLst>
              <a:path w="208962" h="27795" extrusionOk="0">
                <a:moveTo>
                  <a:pt x="1" y="1"/>
                </a:moveTo>
                <a:lnTo>
                  <a:pt x="1" y="27794"/>
                </a:lnTo>
                <a:lnTo>
                  <a:pt x="208962" y="27794"/>
                </a:lnTo>
                <a:lnTo>
                  <a:pt x="208962" y="1"/>
                </a:lnTo>
                <a:close/>
              </a:path>
            </a:pathLst>
          </a:custGeom>
          <a:solidFill>
            <a:srgbClr val="7BA14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675" name="Google Shape;675;p34"/>
          <p:cNvSpPr/>
          <p:nvPr/>
        </p:nvSpPr>
        <p:spPr>
          <a:xfrm>
            <a:off x="5273269" y="719336"/>
            <a:ext cx="1462300" cy="696880"/>
          </a:xfrm>
          <a:custGeom>
            <a:avLst/>
            <a:gdLst/>
            <a:ahLst/>
            <a:cxnLst/>
            <a:rect l="l" t="t" r="r" b="b"/>
            <a:pathLst>
              <a:path w="35174" h="16764" extrusionOk="0">
                <a:moveTo>
                  <a:pt x="16645" y="1"/>
                </a:moveTo>
                <a:cubicBezTo>
                  <a:pt x="10796" y="1"/>
                  <a:pt x="6046" y="2866"/>
                  <a:pt x="6046" y="6399"/>
                </a:cubicBezTo>
                <a:cubicBezTo>
                  <a:pt x="6046" y="7302"/>
                  <a:pt x="6360" y="8205"/>
                  <a:pt x="6910" y="8951"/>
                </a:cubicBezTo>
                <a:cubicBezTo>
                  <a:pt x="2945" y="9304"/>
                  <a:pt x="0" y="10914"/>
                  <a:pt x="0" y="12837"/>
                </a:cubicBezTo>
                <a:cubicBezTo>
                  <a:pt x="0" y="14997"/>
                  <a:pt x="3887" y="16763"/>
                  <a:pt x="8637" y="16763"/>
                </a:cubicBezTo>
                <a:cubicBezTo>
                  <a:pt x="11660" y="16763"/>
                  <a:pt x="14329" y="16056"/>
                  <a:pt x="15860" y="14997"/>
                </a:cubicBezTo>
                <a:cubicBezTo>
                  <a:pt x="18320" y="16019"/>
                  <a:pt x="20964" y="16530"/>
                  <a:pt x="23648" y="16530"/>
                </a:cubicBezTo>
                <a:cubicBezTo>
                  <a:pt x="23748" y="16530"/>
                  <a:pt x="23847" y="16529"/>
                  <a:pt x="23947" y="16528"/>
                </a:cubicBezTo>
                <a:cubicBezTo>
                  <a:pt x="30149" y="16528"/>
                  <a:pt x="35174" y="14251"/>
                  <a:pt x="35174" y="11503"/>
                </a:cubicBezTo>
                <a:cubicBezTo>
                  <a:pt x="35174" y="9226"/>
                  <a:pt x="31837" y="7342"/>
                  <a:pt x="27244" y="6674"/>
                </a:cubicBezTo>
                <a:lnTo>
                  <a:pt x="27244" y="6399"/>
                </a:lnTo>
                <a:cubicBezTo>
                  <a:pt x="27244" y="2866"/>
                  <a:pt x="22494" y="1"/>
                  <a:pt x="16645"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676" name="Google Shape;676;p34"/>
          <p:cNvSpPr/>
          <p:nvPr/>
        </p:nvSpPr>
        <p:spPr>
          <a:xfrm>
            <a:off x="9988916" y="3694172"/>
            <a:ext cx="2101941" cy="1004091"/>
          </a:xfrm>
          <a:custGeom>
            <a:avLst/>
            <a:gdLst/>
            <a:ahLst/>
            <a:cxnLst/>
            <a:rect l="l" t="t" r="r" b="b"/>
            <a:pathLst>
              <a:path w="35175" h="16803" extrusionOk="0">
                <a:moveTo>
                  <a:pt x="16645" y="0"/>
                </a:moveTo>
                <a:cubicBezTo>
                  <a:pt x="10796" y="0"/>
                  <a:pt x="6046" y="2905"/>
                  <a:pt x="6046" y="6439"/>
                </a:cubicBezTo>
                <a:cubicBezTo>
                  <a:pt x="6046" y="7341"/>
                  <a:pt x="6360" y="8244"/>
                  <a:pt x="6910" y="8951"/>
                </a:cubicBezTo>
                <a:cubicBezTo>
                  <a:pt x="2945" y="9343"/>
                  <a:pt x="1" y="10914"/>
                  <a:pt x="1" y="12877"/>
                </a:cubicBezTo>
                <a:cubicBezTo>
                  <a:pt x="1" y="14996"/>
                  <a:pt x="3887" y="16802"/>
                  <a:pt x="8637" y="16802"/>
                </a:cubicBezTo>
                <a:cubicBezTo>
                  <a:pt x="11660" y="16802"/>
                  <a:pt x="14329" y="16096"/>
                  <a:pt x="15860" y="14996"/>
                </a:cubicBezTo>
                <a:cubicBezTo>
                  <a:pt x="18251" y="15990"/>
                  <a:pt x="20815" y="16535"/>
                  <a:pt x="23422" y="16535"/>
                </a:cubicBezTo>
                <a:cubicBezTo>
                  <a:pt x="23597" y="16535"/>
                  <a:pt x="23772" y="16532"/>
                  <a:pt x="23947" y="16527"/>
                </a:cubicBezTo>
                <a:cubicBezTo>
                  <a:pt x="30150" y="16527"/>
                  <a:pt x="35174" y="14290"/>
                  <a:pt x="35174" y="11503"/>
                </a:cubicBezTo>
                <a:cubicBezTo>
                  <a:pt x="35174" y="9265"/>
                  <a:pt x="31838" y="7341"/>
                  <a:pt x="27245" y="6713"/>
                </a:cubicBezTo>
                <a:lnTo>
                  <a:pt x="27245" y="6439"/>
                </a:lnTo>
                <a:cubicBezTo>
                  <a:pt x="27245" y="2905"/>
                  <a:pt x="22495" y="0"/>
                  <a:pt x="16645"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677" name="Google Shape;677;p34"/>
          <p:cNvSpPr/>
          <p:nvPr/>
        </p:nvSpPr>
        <p:spPr>
          <a:xfrm>
            <a:off x="11791335" y="1623889"/>
            <a:ext cx="2104271" cy="1001761"/>
          </a:xfrm>
          <a:custGeom>
            <a:avLst/>
            <a:gdLst/>
            <a:ahLst/>
            <a:cxnLst/>
            <a:rect l="l" t="t" r="r" b="b"/>
            <a:pathLst>
              <a:path w="35214" h="16764" extrusionOk="0">
                <a:moveTo>
                  <a:pt x="18530" y="1"/>
                </a:moveTo>
                <a:cubicBezTo>
                  <a:pt x="12680" y="1"/>
                  <a:pt x="7930" y="2866"/>
                  <a:pt x="7930" y="6400"/>
                </a:cubicBezTo>
                <a:lnTo>
                  <a:pt x="7930" y="6714"/>
                </a:lnTo>
                <a:cubicBezTo>
                  <a:pt x="3337" y="7342"/>
                  <a:pt x="1" y="9226"/>
                  <a:pt x="1" y="11503"/>
                </a:cubicBezTo>
                <a:cubicBezTo>
                  <a:pt x="1" y="14290"/>
                  <a:pt x="5065" y="16528"/>
                  <a:pt x="11267" y="16528"/>
                </a:cubicBezTo>
                <a:cubicBezTo>
                  <a:pt x="11365" y="16529"/>
                  <a:pt x="11463" y="16530"/>
                  <a:pt x="11562" y="16530"/>
                </a:cubicBezTo>
                <a:cubicBezTo>
                  <a:pt x="14211" y="16530"/>
                  <a:pt x="16854" y="16019"/>
                  <a:pt x="19315" y="14997"/>
                </a:cubicBezTo>
                <a:cubicBezTo>
                  <a:pt x="20885" y="16057"/>
                  <a:pt x="23515" y="16763"/>
                  <a:pt x="26538" y="16763"/>
                </a:cubicBezTo>
                <a:cubicBezTo>
                  <a:pt x="31327" y="16763"/>
                  <a:pt x="35174" y="14997"/>
                  <a:pt x="35174" y="12838"/>
                </a:cubicBezTo>
                <a:cubicBezTo>
                  <a:pt x="35213" y="10914"/>
                  <a:pt x="32230" y="9305"/>
                  <a:pt x="28304" y="8951"/>
                </a:cubicBezTo>
                <a:cubicBezTo>
                  <a:pt x="28854" y="8205"/>
                  <a:pt x="29129" y="7342"/>
                  <a:pt x="29168" y="6400"/>
                </a:cubicBezTo>
                <a:cubicBezTo>
                  <a:pt x="29168" y="2866"/>
                  <a:pt x="24418" y="1"/>
                  <a:pt x="1853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678" name="Google Shape;678;p34"/>
          <p:cNvSpPr/>
          <p:nvPr/>
        </p:nvSpPr>
        <p:spPr>
          <a:xfrm>
            <a:off x="-630648" y="921882"/>
            <a:ext cx="1611637" cy="696883"/>
          </a:xfrm>
          <a:custGeom>
            <a:avLst/>
            <a:gdLst/>
            <a:ahLst/>
            <a:cxnLst/>
            <a:rect l="l" t="t" r="r" b="b"/>
            <a:pathLst>
              <a:path w="26970" h="11662" extrusionOk="0">
                <a:moveTo>
                  <a:pt x="16331" y="0"/>
                </a:moveTo>
                <a:cubicBezTo>
                  <a:pt x="13544" y="0"/>
                  <a:pt x="11306" y="1060"/>
                  <a:pt x="10914" y="2434"/>
                </a:cubicBezTo>
                <a:cubicBezTo>
                  <a:pt x="10560" y="2395"/>
                  <a:pt x="10207" y="2395"/>
                  <a:pt x="9815" y="2395"/>
                </a:cubicBezTo>
                <a:cubicBezTo>
                  <a:pt x="6713" y="2395"/>
                  <a:pt x="4201" y="3455"/>
                  <a:pt x="4201" y="4789"/>
                </a:cubicBezTo>
                <a:cubicBezTo>
                  <a:pt x="4201" y="4907"/>
                  <a:pt x="4201" y="4986"/>
                  <a:pt x="4240" y="5103"/>
                </a:cubicBezTo>
                <a:cubicBezTo>
                  <a:pt x="1728" y="5653"/>
                  <a:pt x="1" y="6831"/>
                  <a:pt x="1" y="8205"/>
                </a:cubicBezTo>
                <a:cubicBezTo>
                  <a:pt x="1" y="10089"/>
                  <a:pt x="3455" y="11659"/>
                  <a:pt x="7734" y="11659"/>
                </a:cubicBezTo>
                <a:cubicBezTo>
                  <a:pt x="10403" y="11659"/>
                  <a:pt x="12759" y="11031"/>
                  <a:pt x="14172" y="10089"/>
                </a:cubicBezTo>
                <a:cubicBezTo>
                  <a:pt x="15766" y="11113"/>
                  <a:pt x="17616" y="11661"/>
                  <a:pt x="19511" y="11661"/>
                </a:cubicBezTo>
                <a:cubicBezTo>
                  <a:pt x="19576" y="11661"/>
                  <a:pt x="19642" y="11661"/>
                  <a:pt x="19707" y="11659"/>
                </a:cubicBezTo>
                <a:cubicBezTo>
                  <a:pt x="23711" y="11659"/>
                  <a:pt x="26970" y="9696"/>
                  <a:pt x="26970" y="7223"/>
                </a:cubicBezTo>
                <a:cubicBezTo>
                  <a:pt x="26970" y="5221"/>
                  <a:pt x="24771" y="3533"/>
                  <a:pt x="21748" y="3023"/>
                </a:cubicBezTo>
                <a:cubicBezTo>
                  <a:pt x="21748" y="2944"/>
                  <a:pt x="21748" y="2866"/>
                  <a:pt x="21748" y="2827"/>
                </a:cubicBezTo>
                <a:cubicBezTo>
                  <a:pt x="21748" y="1256"/>
                  <a:pt x="19315" y="0"/>
                  <a:pt x="16331"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679" name="Google Shape;679;p34"/>
          <p:cNvSpPr/>
          <p:nvPr/>
        </p:nvSpPr>
        <p:spPr>
          <a:xfrm>
            <a:off x="6655483" y="3996783"/>
            <a:ext cx="1653885" cy="713615"/>
          </a:xfrm>
          <a:custGeom>
            <a:avLst/>
            <a:gdLst/>
            <a:ahLst/>
            <a:cxnLst/>
            <a:rect l="l" t="t" r="r" b="b"/>
            <a:pathLst>
              <a:path w="27677" h="11942" extrusionOk="0">
                <a:moveTo>
                  <a:pt x="16763" y="1"/>
                </a:moveTo>
                <a:cubicBezTo>
                  <a:pt x="13937" y="1"/>
                  <a:pt x="11581" y="1100"/>
                  <a:pt x="11228" y="2513"/>
                </a:cubicBezTo>
                <a:cubicBezTo>
                  <a:pt x="10835" y="2474"/>
                  <a:pt x="10482" y="2474"/>
                  <a:pt x="10090" y="2474"/>
                </a:cubicBezTo>
                <a:cubicBezTo>
                  <a:pt x="6910" y="2474"/>
                  <a:pt x="4319" y="3573"/>
                  <a:pt x="4319" y="4908"/>
                </a:cubicBezTo>
                <a:cubicBezTo>
                  <a:pt x="4319" y="5025"/>
                  <a:pt x="4358" y="5143"/>
                  <a:pt x="4397" y="5222"/>
                </a:cubicBezTo>
                <a:cubicBezTo>
                  <a:pt x="1807" y="5810"/>
                  <a:pt x="1" y="7027"/>
                  <a:pt x="40" y="8401"/>
                </a:cubicBezTo>
                <a:cubicBezTo>
                  <a:pt x="40" y="10364"/>
                  <a:pt x="3573" y="11934"/>
                  <a:pt x="7930" y="11934"/>
                </a:cubicBezTo>
                <a:cubicBezTo>
                  <a:pt x="10678" y="11934"/>
                  <a:pt x="13112" y="11306"/>
                  <a:pt x="14526" y="10364"/>
                </a:cubicBezTo>
                <a:cubicBezTo>
                  <a:pt x="16108" y="11394"/>
                  <a:pt x="17966" y="11942"/>
                  <a:pt x="19841" y="11942"/>
                </a:cubicBezTo>
                <a:cubicBezTo>
                  <a:pt x="19966" y="11942"/>
                  <a:pt x="20092" y="11939"/>
                  <a:pt x="20218" y="11934"/>
                </a:cubicBezTo>
                <a:cubicBezTo>
                  <a:pt x="24340" y="11934"/>
                  <a:pt x="27676" y="9932"/>
                  <a:pt x="27676" y="7420"/>
                </a:cubicBezTo>
                <a:cubicBezTo>
                  <a:pt x="27676" y="5379"/>
                  <a:pt x="25399" y="3651"/>
                  <a:pt x="22338" y="3102"/>
                </a:cubicBezTo>
                <a:cubicBezTo>
                  <a:pt x="22338" y="3023"/>
                  <a:pt x="22338" y="2984"/>
                  <a:pt x="22338" y="2906"/>
                </a:cubicBezTo>
                <a:cubicBezTo>
                  <a:pt x="22338" y="1296"/>
                  <a:pt x="19825" y="1"/>
                  <a:pt x="16763"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680" name="Google Shape;680;p34"/>
          <p:cNvSpPr/>
          <p:nvPr/>
        </p:nvSpPr>
        <p:spPr>
          <a:xfrm>
            <a:off x="9543115" y="133494"/>
            <a:ext cx="1825148" cy="788369"/>
          </a:xfrm>
          <a:custGeom>
            <a:avLst/>
            <a:gdLst/>
            <a:ahLst/>
            <a:cxnLst/>
            <a:rect l="l" t="t" r="r" b="b"/>
            <a:pathLst>
              <a:path w="30543" h="13193" extrusionOk="0">
                <a:moveTo>
                  <a:pt x="12013" y="1"/>
                </a:moveTo>
                <a:cubicBezTo>
                  <a:pt x="8637" y="1"/>
                  <a:pt x="5889" y="1414"/>
                  <a:pt x="5889" y="3220"/>
                </a:cubicBezTo>
                <a:cubicBezTo>
                  <a:pt x="5850" y="3259"/>
                  <a:pt x="5850" y="3337"/>
                  <a:pt x="5889" y="3416"/>
                </a:cubicBezTo>
                <a:cubicBezTo>
                  <a:pt x="2435" y="4005"/>
                  <a:pt x="1" y="5928"/>
                  <a:pt x="1" y="8205"/>
                </a:cubicBezTo>
                <a:cubicBezTo>
                  <a:pt x="1" y="10953"/>
                  <a:pt x="3691" y="13191"/>
                  <a:pt x="8245" y="13191"/>
                </a:cubicBezTo>
                <a:cubicBezTo>
                  <a:pt x="8313" y="13192"/>
                  <a:pt x="8382" y="13193"/>
                  <a:pt x="8451" y="13193"/>
                </a:cubicBezTo>
                <a:cubicBezTo>
                  <a:pt x="10580" y="13193"/>
                  <a:pt x="12699" y="12603"/>
                  <a:pt x="14486" y="11424"/>
                </a:cubicBezTo>
                <a:cubicBezTo>
                  <a:pt x="16057" y="12484"/>
                  <a:pt x="18726" y="13191"/>
                  <a:pt x="21788" y="13191"/>
                </a:cubicBezTo>
                <a:cubicBezTo>
                  <a:pt x="26617" y="13191"/>
                  <a:pt x="30503" y="11424"/>
                  <a:pt x="30503" y="9265"/>
                </a:cubicBezTo>
                <a:cubicBezTo>
                  <a:pt x="30542" y="7734"/>
                  <a:pt x="28579" y="6399"/>
                  <a:pt x="25714" y="5771"/>
                </a:cubicBezTo>
                <a:cubicBezTo>
                  <a:pt x="25753" y="5653"/>
                  <a:pt x="25753" y="5536"/>
                  <a:pt x="25753" y="5418"/>
                </a:cubicBezTo>
                <a:cubicBezTo>
                  <a:pt x="25753" y="3926"/>
                  <a:pt x="22926" y="2709"/>
                  <a:pt x="19393" y="2709"/>
                </a:cubicBezTo>
                <a:cubicBezTo>
                  <a:pt x="18962" y="2709"/>
                  <a:pt x="18530" y="2709"/>
                  <a:pt x="18137" y="2749"/>
                </a:cubicBezTo>
                <a:cubicBezTo>
                  <a:pt x="17705" y="1178"/>
                  <a:pt x="15154" y="1"/>
                  <a:pt x="12013"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681" name="Google Shape;681;p34"/>
          <p:cNvSpPr/>
          <p:nvPr/>
        </p:nvSpPr>
        <p:spPr>
          <a:xfrm>
            <a:off x="672922" y="5207236"/>
            <a:ext cx="11518940" cy="1762667"/>
          </a:xfrm>
          <a:custGeom>
            <a:avLst/>
            <a:gdLst/>
            <a:ahLst/>
            <a:cxnLst/>
            <a:rect l="l" t="t" r="r" b="b"/>
            <a:pathLst>
              <a:path w="181639" h="27795" extrusionOk="0">
                <a:moveTo>
                  <a:pt x="37726" y="1"/>
                </a:moveTo>
                <a:cubicBezTo>
                  <a:pt x="37726" y="1"/>
                  <a:pt x="0" y="3377"/>
                  <a:pt x="0" y="27794"/>
                </a:cubicBezTo>
                <a:lnTo>
                  <a:pt x="181639" y="27794"/>
                </a:lnTo>
                <a:cubicBezTo>
                  <a:pt x="181639" y="27794"/>
                  <a:pt x="58845" y="17705"/>
                  <a:pt x="45106" y="10914"/>
                </a:cubicBezTo>
                <a:cubicBezTo>
                  <a:pt x="30777" y="3809"/>
                  <a:pt x="50248" y="1"/>
                  <a:pt x="50248" y="1"/>
                </a:cubicBezTo>
                <a:close/>
              </a:path>
            </a:pathLst>
          </a:custGeom>
          <a:solidFill>
            <a:srgbClr val="A8A8A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682" name="Google Shape;682;p34"/>
          <p:cNvSpPr/>
          <p:nvPr/>
        </p:nvSpPr>
        <p:spPr>
          <a:xfrm>
            <a:off x="2843516" y="5268234"/>
            <a:ext cx="133795" cy="42308"/>
          </a:xfrm>
          <a:custGeom>
            <a:avLst/>
            <a:gdLst/>
            <a:ahLst/>
            <a:cxnLst/>
            <a:rect l="l" t="t" r="r" b="b"/>
            <a:pathLst>
              <a:path w="2239" h="708" fill="none" extrusionOk="0">
                <a:moveTo>
                  <a:pt x="0" y="707"/>
                </a:moveTo>
                <a:cubicBezTo>
                  <a:pt x="786" y="432"/>
                  <a:pt x="1531" y="236"/>
                  <a:pt x="2238" y="0"/>
                </a:cubicBezTo>
              </a:path>
            </a:pathLst>
          </a:custGeom>
          <a:noFill/>
          <a:ln w="176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683" name="Google Shape;683;p34"/>
          <p:cNvSpPr/>
          <p:nvPr/>
        </p:nvSpPr>
        <p:spPr>
          <a:xfrm>
            <a:off x="2512760" y="5366774"/>
            <a:ext cx="175984" cy="77444"/>
          </a:xfrm>
          <a:custGeom>
            <a:avLst/>
            <a:gdLst/>
            <a:ahLst/>
            <a:cxnLst/>
            <a:rect l="l" t="t" r="r" b="b"/>
            <a:pathLst>
              <a:path w="2945" h="1296" fill="none" extrusionOk="0">
                <a:moveTo>
                  <a:pt x="0" y="1296"/>
                </a:moveTo>
                <a:cubicBezTo>
                  <a:pt x="982" y="825"/>
                  <a:pt x="1963" y="393"/>
                  <a:pt x="2945" y="0"/>
                </a:cubicBezTo>
              </a:path>
            </a:pathLst>
          </a:custGeom>
          <a:noFill/>
          <a:ln w="265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684" name="Google Shape;684;p34"/>
          <p:cNvSpPr/>
          <p:nvPr/>
        </p:nvSpPr>
        <p:spPr>
          <a:xfrm>
            <a:off x="2045939" y="5584947"/>
            <a:ext cx="225223" cy="211180"/>
          </a:xfrm>
          <a:custGeom>
            <a:avLst/>
            <a:gdLst/>
            <a:ahLst/>
            <a:cxnLst/>
            <a:rect l="l" t="t" r="r" b="b"/>
            <a:pathLst>
              <a:path w="3769" h="3534" fill="none" extrusionOk="0">
                <a:moveTo>
                  <a:pt x="0" y="3533"/>
                </a:moveTo>
                <a:cubicBezTo>
                  <a:pt x="275" y="3141"/>
                  <a:pt x="589" y="2787"/>
                  <a:pt x="943" y="2434"/>
                </a:cubicBezTo>
                <a:cubicBezTo>
                  <a:pt x="1806" y="1531"/>
                  <a:pt x="2748" y="707"/>
                  <a:pt x="3769" y="0"/>
                </a:cubicBezTo>
              </a:path>
            </a:pathLst>
          </a:custGeom>
          <a:noFill/>
          <a:ln w="343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685" name="Google Shape;685;p34"/>
          <p:cNvSpPr/>
          <p:nvPr/>
        </p:nvSpPr>
        <p:spPr>
          <a:xfrm>
            <a:off x="1923976" y="6136205"/>
            <a:ext cx="258089" cy="387104"/>
          </a:xfrm>
          <a:custGeom>
            <a:avLst/>
            <a:gdLst/>
            <a:ahLst/>
            <a:cxnLst/>
            <a:rect l="l" t="t" r="r" b="b"/>
            <a:pathLst>
              <a:path w="4319" h="6478" fill="none" extrusionOk="0">
                <a:moveTo>
                  <a:pt x="4318" y="6478"/>
                </a:moveTo>
                <a:cubicBezTo>
                  <a:pt x="4004" y="6281"/>
                  <a:pt x="3729" y="6085"/>
                  <a:pt x="3455" y="5889"/>
                </a:cubicBezTo>
                <a:cubicBezTo>
                  <a:pt x="1335" y="4318"/>
                  <a:pt x="0" y="2395"/>
                  <a:pt x="0" y="0"/>
                </a:cubicBezTo>
              </a:path>
            </a:pathLst>
          </a:custGeom>
          <a:noFill/>
          <a:ln w="43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686" name="Google Shape;686;p34"/>
          <p:cNvSpPr/>
          <p:nvPr/>
        </p:nvSpPr>
        <p:spPr>
          <a:xfrm>
            <a:off x="2761411" y="6743757"/>
            <a:ext cx="975945" cy="124413"/>
          </a:xfrm>
          <a:custGeom>
            <a:avLst/>
            <a:gdLst/>
            <a:ahLst/>
            <a:cxnLst/>
            <a:rect l="l" t="t" r="r" b="b"/>
            <a:pathLst>
              <a:path w="16332" h="2082" fill="none" extrusionOk="0">
                <a:moveTo>
                  <a:pt x="16331" y="2081"/>
                </a:moveTo>
                <a:cubicBezTo>
                  <a:pt x="10835" y="1885"/>
                  <a:pt x="5379" y="1178"/>
                  <a:pt x="0" y="1"/>
                </a:cubicBezTo>
              </a:path>
            </a:pathLst>
          </a:custGeom>
          <a:noFill/>
          <a:ln w="43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687" name="Google Shape;687;p34"/>
          <p:cNvSpPr/>
          <p:nvPr/>
        </p:nvSpPr>
        <p:spPr>
          <a:xfrm>
            <a:off x="10938877" y="5441769"/>
            <a:ext cx="1013473" cy="1128445"/>
          </a:xfrm>
          <a:custGeom>
            <a:avLst/>
            <a:gdLst/>
            <a:ahLst/>
            <a:cxnLst/>
            <a:rect l="l" t="t" r="r" b="b"/>
            <a:pathLst>
              <a:path w="16960" h="18884" extrusionOk="0">
                <a:moveTo>
                  <a:pt x="9139" y="0"/>
                </a:moveTo>
                <a:cubicBezTo>
                  <a:pt x="6895" y="0"/>
                  <a:pt x="6423" y="1605"/>
                  <a:pt x="6440" y="1649"/>
                </a:cubicBezTo>
                <a:lnTo>
                  <a:pt x="6440" y="1649"/>
                </a:lnTo>
                <a:cubicBezTo>
                  <a:pt x="6008" y="1245"/>
                  <a:pt x="4986" y="879"/>
                  <a:pt x="4247" y="879"/>
                </a:cubicBezTo>
                <a:cubicBezTo>
                  <a:pt x="3910" y="879"/>
                  <a:pt x="3632" y="955"/>
                  <a:pt x="3496" y="1140"/>
                </a:cubicBezTo>
                <a:cubicBezTo>
                  <a:pt x="3029" y="1725"/>
                  <a:pt x="4303" y="2890"/>
                  <a:pt x="4321" y="2906"/>
                </a:cubicBezTo>
                <a:lnTo>
                  <a:pt x="4321" y="2906"/>
                </a:lnTo>
                <a:cubicBezTo>
                  <a:pt x="4308" y="2895"/>
                  <a:pt x="3634" y="2285"/>
                  <a:pt x="2855" y="2285"/>
                </a:cubicBezTo>
                <a:cubicBezTo>
                  <a:pt x="2524" y="2285"/>
                  <a:pt x="2174" y="2396"/>
                  <a:pt x="1848" y="2710"/>
                </a:cubicBezTo>
                <a:cubicBezTo>
                  <a:pt x="788" y="3770"/>
                  <a:pt x="3339" y="4908"/>
                  <a:pt x="3339" y="4908"/>
                </a:cubicBezTo>
                <a:cubicBezTo>
                  <a:pt x="3339" y="4908"/>
                  <a:pt x="2586" y="4609"/>
                  <a:pt x="1808" y="4609"/>
                </a:cubicBezTo>
                <a:cubicBezTo>
                  <a:pt x="1016" y="4609"/>
                  <a:pt x="199" y="4918"/>
                  <a:pt x="120" y="6165"/>
                </a:cubicBezTo>
                <a:cubicBezTo>
                  <a:pt x="0" y="8028"/>
                  <a:pt x="1904" y="8856"/>
                  <a:pt x="2804" y="9142"/>
                </a:cubicBezTo>
                <a:lnTo>
                  <a:pt x="2804" y="9142"/>
                </a:lnTo>
                <a:cubicBezTo>
                  <a:pt x="2781" y="9140"/>
                  <a:pt x="2757" y="9139"/>
                  <a:pt x="2734" y="9139"/>
                </a:cubicBezTo>
                <a:cubicBezTo>
                  <a:pt x="2370" y="9139"/>
                  <a:pt x="1948" y="9351"/>
                  <a:pt x="1926" y="10326"/>
                </a:cubicBezTo>
                <a:cubicBezTo>
                  <a:pt x="1869" y="11588"/>
                  <a:pt x="3173" y="12326"/>
                  <a:pt x="4141" y="12326"/>
                </a:cubicBezTo>
                <a:cubicBezTo>
                  <a:pt x="4497" y="12326"/>
                  <a:pt x="4808" y="12225"/>
                  <a:pt x="4988" y="12014"/>
                </a:cubicBezTo>
                <a:cubicBezTo>
                  <a:pt x="5178" y="11689"/>
                  <a:pt x="5517" y="11513"/>
                  <a:pt x="5864" y="11513"/>
                </a:cubicBezTo>
                <a:cubicBezTo>
                  <a:pt x="6020" y="11513"/>
                  <a:pt x="6177" y="11548"/>
                  <a:pt x="6323" y="11621"/>
                </a:cubicBezTo>
                <a:cubicBezTo>
                  <a:pt x="8403" y="12917"/>
                  <a:pt x="7108" y="18884"/>
                  <a:pt x="7108" y="18884"/>
                </a:cubicBezTo>
                <a:lnTo>
                  <a:pt x="8717" y="18884"/>
                </a:lnTo>
                <a:cubicBezTo>
                  <a:pt x="7814" y="13702"/>
                  <a:pt x="9267" y="11935"/>
                  <a:pt x="9267" y="11935"/>
                </a:cubicBezTo>
                <a:cubicBezTo>
                  <a:pt x="9393" y="11847"/>
                  <a:pt x="9521" y="11812"/>
                  <a:pt x="9653" y="11812"/>
                </a:cubicBezTo>
                <a:cubicBezTo>
                  <a:pt x="10222" y="11812"/>
                  <a:pt x="10853" y="12475"/>
                  <a:pt x="11572" y="12475"/>
                </a:cubicBezTo>
                <a:cubicBezTo>
                  <a:pt x="11728" y="12475"/>
                  <a:pt x="11889" y="12444"/>
                  <a:pt x="12054" y="12367"/>
                </a:cubicBezTo>
                <a:cubicBezTo>
                  <a:pt x="13153" y="11857"/>
                  <a:pt x="12173" y="10641"/>
                  <a:pt x="12172" y="10640"/>
                </a:cubicBezTo>
                <a:lnTo>
                  <a:pt x="12172" y="10640"/>
                </a:lnTo>
                <a:cubicBezTo>
                  <a:pt x="12697" y="11250"/>
                  <a:pt x="13273" y="11445"/>
                  <a:pt x="13795" y="11445"/>
                </a:cubicBezTo>
                <a:cubicBezTo>
                  <a:pt x="14717" y="11445"/>
                  <a:pt x="15469" y="10836"/>
                  <a:pt x="15469" y="10836"/>
                </a:cubicBezTo>
                <a:cubicBezTo>
                  <a:pt x="16959" y="8826"/>
                  <a:pt x="14167" y="7642"/>
                  <a:pt x="13492" y="7392"/>
                </a:cubicBezTo>
                <a:lnTo>
                  <a:pt x="13492" y="7392"/>
                </a:lnTo>
                <a:cubicBezTo>
                  <a:pt x="13739" y="7474"/>
                  <a:pt x="14274" y="7627"/>
                  <a:pt x="14801" y="7627"/>
                </a:cubicBezTo>
                <a:cubicBezTo>
                  <a:pt x="15495" y="7627"/>
                  <a:pt x="16176" y="7362"/>
                  <a:pt x="16176" y="6322"/>
                </a:cubicBezTo>
                <a:cubicBezTo>
                  <a:pt x="16176" y="4202"/>
                  <a:pt x="12957" y="3849"/>
                  <a:pt x="12957" y="3849"/>
                </a:cubicBezTo>
                <a:cubicBezTo>
                  <a:pt x="15038" y="3613"/>
                  <a:pt x="14292" y="1415"/>
                  <a:pt x="11426" y="433"/>
                </a:cubicBezTo>
                <a:cubicBezTo>
                  <a:pt x="10511" y="123"/>
                  <a:pt x="9757" y="0"/>
                  <a:pt x="9139" y="0"/>
                </a:cubicBezTo>
                <a:close/>
              </a:path>
            </a:pathLst>
          </a:custGeom>
          <a:solidFill>
            <a:srgbClr val="708C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688" name="Google Shape;688;p34"/>
          <p:cNvSpPr/>
          <p:nvPr/>
        </p:nvSpPr>
        <p:spPr>
          <a:xfrm>
            <a:off x="-1461867" y="6096528"/>
            <a:ext cx="1015744" cy="1128205"/>
          </a:xfrm>
          <a:custGeom>
            <a:avLst/>
            <a:gdLst/>
            <a:ahLst/>
            <a:cxnLst/>
            <a:rect l="l" t="t" r="r" b="b"/>
            <a:pathLst>
              <a:path w="16998" h="18880" extrusionOk="0">
                <a:moveTo>
                  <a:pt x="9163" y="0"/>
                </a:moveTo>
                <a:cubicBezTo>
                  <a:pt x="6926" y="0"/>
                  <a:pt x="6409" y="1585"/>
                  <a:pt x="6411" y="1644"/>
                </a:cubicBezTo>
                <a:lnTo>
                  <a:pt x="6411" y="1644"/>
                </a:lnTo>
                <a:cubicBezTo>
                  <a:pt x="6007" y="1269"/>
                  <a:pt x="4981" y="912"/>
                  <a:pt x="4235" y="912"/>
                </a:cubicBezTo>
                <a:cubicBezTo>
                  <a:pt x="3890" y="912"/>
                  <a:pt x="3604" y="989"/>
                  <a:pt x="3468" y="1175"/>
                </a:cubicBezTo>
                <a:cubicBezTo>
                  <a:pt x="3039" y="1759"/>
                  <a:pt x="4274" y="2885"/>
                  <a:pt x="4292" y="2902"/>
                </a:cubicBezTo>
                <a:lnTo>
                  <a:pt x="4292" y="2902"/>
                </a:lnTo>
                <a:cubicBezTo>
                  <a:pt x="4279" y="2890"/>
                  <a:pt x="3637" y="2311"/>
                  <a:pt x="2880" y="2311"/>
                </a:cubicBezTo>
                <a:cubicBezTo>
                  <a:pt x="2547" y="2311"/>
                  <a:pt x="2192" y="2423"/>
                  <a:pt x="1858" y="2745"/>
                </a:cubicBezTo>
                <a:cubicBezTo>
                  <a:pt x="759" y="3805"/>
                  <a:pt x="3311" y="4943"/>
                  <a:pt x="3311" y="4943"/>
                </a:cubicBezTo>
                <a:cubicBezTo>
                  <a:pt x="3311" y="4943"/>
                  <a:pt x="2545" y="4639"/>
                  <a:pt x="1760" y="4639"/>
                </a:cubicBezTo>
                <a:cubicBezTo>
                  <a:pt x="975" y="4639"/>
                  <a:pt x="170" y="4943"/>
                  <a:pt x="92" y="6160"/>
                </a:cubicBezTo>
                <a:cubicBezTo>
                  <a:pt x="1" y="8071"/>
                  <a:pt x="1924" y="8880"/>
                  <a:pt x="2804" y="9150"/>
                </a:cubicBezTo>
                <a:lnTo>
                  <a:pt x="2804" y="9150"/>
                </a:lnTo>
                <a:cubicBezTo>
                  <a:pt x="2782" y="9148"/>
                  <a:pt x="2759" y="9147"/>
                  <a:pt x="2735" y="9147"/>
                </a:cubicBezTo>
                <a:cubicBezTo>
                  <a:pt x="2375" y="9147"/>
                  <a:pt x="1943" y="9354"/>
                  <a:pt x="1898" y="10321"/>
                </a:cubicBezTo>
                <a:cubicBezTo>
                  <a:pt x="1840" y="11580"/>
                  <a:pt x="3138" y="12338"/>
                  <a:pt x="4105" y="12338"/>
                </a:cubicBezTo>
                <a:cubicBezTo>
                  <a:pt x="4464" y="12338"/>
                  <a:pt x="4779" y="12233"/>
                  <a:pt x="4960" y="12009"/>
                </a:cubicBezTo>
                <a:cubicBezTo>
                  <a:pt x="5149" y="11684"/>
                  <a:pt x="5489" y="11509"/>
                  <a:pt x="5849" y="11509"/>
                </a:cubicBezTo>
                <a:cubicBezTo>
                  <a:pt x="6010" y="11509"/>
                  <a:pt x="6176" y="11544"/>
                  <a:pt x="6334" y="11617"/>
                </a:cubicBezTo>
                <a:cubicBezTo>
                  <a:pt x="8414" y="12912"/>
                  <a:pt x="7079" y="18879"/>
                  <a:pt x="7079" y="18879"/>
                </a:cubicBezTo>
                <a:lnTo>
                  <a:pt x="8689" y="18879"/>
                </a:lnTo>
                <a:cubicBezTo>
                  <a:pt x="7786" y="13697"/>
                  <a:pt x="9278" y="11931"/>
                  <a:pt x="9278" y="11931"/>
                </a:cubicBezTo>
                <a:cubicBezTo>
                  <a:pt x="9390" y="11854"/>
                  <a:pt x="9506" y="11823"/>
                  <a:pt x="9626" y="11823"/>
                </a:cubicBezTo>
                <a:cubicBezTo>
                  <a:pt x="10188" y="11823"/>
                  <a:pt x="10841" y="12510"/>
                  <a:pt x="11557" y="12510"/>
                </a:cubicBezTo>
                <a:cubicBezTo>
                  <a:pt x="11711" y="12510"/>
                  <a:pt x="11867" y="12478"/>
                  <a:pt x="12026" y="12402"/>
                </a:cubicBezTo>
                <a:cubicBezTo>
                  <a:pt x="13125" y="11892"/>
                  <a:pt x="12144" y="10636"/>
                  <a:pt x="12144" y="10635"/>
                </a:cubicBezTo>
                <a:lnTo>
                  <a:pt x="12144" y="10635"/>
                </a:lnTo>
                <a:cubicBezTo>
                  <a:pt x="12692" y="11256"/>
                  <a:pt x="13282" y="11452"/>
                  <a:pt x="13810" y="11452"/>
                </a:cubicBezTo>
                <a:cubicBezTo>
                  <a:pt x="14719" y="11452"/>
                  <a:pt x="15441" y="10871"/>
                  <a:pt x="15441" y="10871"/>
                </a:cubicBezTo>
                <a:cubicBezTo>
                  <a:pt x="16997" y="8819"/>
                  <a:pt x="14028" y="7596"/>
                  <a:pt x="13425" y="7375"/>
                </a:cubicBezTo>
                <a:lnTo>
                  <a:pt x="13425" y="7375"/>
                </a:lnTo>
                <a:cubicBezTo>
                  <a:pt x="13654" y="7451"/>
                  <a:pt x="14228" y="7623"/>
                  <a:pt x="14793" y="7623"/>
                </a:cubicBezTo>
                <a:cubicBezTo>
                  <a:pt x="15496" y="7623"/>
                  <a:pt x="16187" y="7358"/>
                  <a:pt x="16187" y="6317"/>
                </a:cubicBezTo>
                <a:cubicBezTo>
                  <a:pt x="16187" y="4197"/>
                  <a:pt x="12968" y="3844"/>
                  <a:pt x="12968" y="3844"/>
                </a:cubicBezTo>
                <a:cubicBezTo>
                  <a:pt x="15009" y="3608"/>
                  <a:pt x="14263" y="1410"/>
                  <a:pt x="11437" y="429"/>
                </a:cubicBezTo>
                <a:cubicBezTo>
                  <a:pt x="10531" y="121"/>
                  <a:pt x="9781" y="0"/>
                  <a:pt x="9163" y="0"/>
                </a:cubicBezTo>
                <a:close/>
              </a:path>
            </a:pathLst>
          </a:custGeom>
          <a:solidFill>
            <a:srgbClr val="708C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689" name="Google Shape;689;p34"/>
          <p:cNvSpPr/>
          <p:nvPr/>
        </p:nvSpPr>
        <p:spPr>
          <a:xfrm>
            <a:off x="279516" y="5186128"/>
            <a:ext cx="84496" cy="298007"/>
          </a:xfrm>
          <a:custGeom>
            <a:avLst/>
            <a:gdLst/>
            <a:ahLst/>
            <a:cxnLst/>
            <a:rect l="l" t="t" r="r" b="b"/>
            <a:pathLst>
              <a:path w="1414" h="4987" extrusionOk="0">
                <a:moveTo>
                  <a:pt x="0" y="0"/>
                </a:moveTo>
                <a:lnTo>
                  <a:pt x="0" y="4986"/>
                </a:lnTo>
                <a:lnTo>
                  <a:pt x="1414" y="4986"/>
                </a:lnTo>
                <a:lnTo>
                  <a:pt x="1414" y="0"/>
                </a:lnTo>
                <a:close/>
              </a:path>
            </a:pathLst>
          </a:custGeom>
          <a:solidFill>
            <a:srgbClr val="5B91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690" name="Google Shape;690;p34"/>
          <p:cNvSpPr/>
          <p:nvPr/>
        </p:nvSpPr>
        <p:spPr>
          <a:xfrm>
            <a:off x="-84106" y="4355683"/>
            <a:ext cx="814065" cy="946068"/>
          </a:xfrm>
          <a:custGeom>
            <a:avLst/>
            <a:gdLst/>
            <a:ahLst/>
            <a:cxnLst/>
            <a:rect l="l" t="t" r="r" b="b"/>
            <a:pathLst>
              <a:path w="13623" h="15832" extrusionOk="0">
                <a:moveTo>
                  <a:pt x="6910" y="1"/>
                </a:moveTo>
                <a:lnTo>
                  <a:pt x="6910" y="40"/>
                </a:lnTo>
                <a:cubicBezTo>
                  <a:pt x="6910" y="4869"/>
                  <a:pt x="3063" y="7734"/>
                  <a:pt x="1610" y="7734"/>
                </a:cubicBezTo>
                <a:cubicBezTo>
                  <a:pt x="1910" y="7822"/>
                  <a:pt x="2218" y="7865"/>
                  <a:pt x="2525" y="7865"/>
                </a:cubicBezTo>
                <a:cubicBezTo>
                  <a:pt x="3182" y="7865"/>
                  <a:pt x="3835" y="7665"/>
                  <a:pt x="4397" y="7263"/>
                </a:cubicBezTo>
                <a:lnTo>
                  <a:pt x="4397" y="7263"/>
                </a:lnTo>
                <a:cubicBezTo>
                  <a:pt x="3612" y="8127"/>
                  <a:pt x="2552" y="8716"/>
                  <a:pt x="1414" y="8912"/>
                </a:cubicBezTo>
                <a:cubicBezTo>
                  <a:pt x="1414" y="8912"/>
                  <a:pt x="1850" y="9156"/>
                  <a:pt x="2641" y="9156"/>
                </a:cubicBezTo>
                <a:cubicBezTo>
                  <a:pt x="3037" y="9156"/>
                  <a:pt x="3521" y="9095"/>
                  <a:pt x="4083" y="8912"/>
                </a:cubicBezTo>
                <a:lnTo>
                  <a:pt x="4083" y="8912"/>
                </a:lnTo>
                <a:cubicBezTo>
                  <a:pt x="3220" y="10050"/>
                  <a:pt x="2121" y="11032"/>
                  <a:pt x="825" y="11660"/>
                </a:cubicBezTo>
                <a:cubicBezTo>
                  <a:pt x="825" y="11730"/>
                  <a:pt x="924" y="11759"/>
                  <a:pt x="1086" y="11759"/>
                </a:cubicBezTo>
                <a:cubicBezTo>
                  <a:pt x="1655" y="11759"/>
                  <a:pt x="3002" y="11403"/>
                  <a:pt x="3612" y="11189"/>
                </a:cubicBezTo>
                <a:lnTo>
                  <a:pt x="3612" y="11189"/>
                </a:lnTo>
                <a:cubicBezTo>
                  <a:pt x="3141" y="12170"/>
                  <a:pt x="1807" y="14015"/>
                  <a:pt x="1" y="14251"/>
                </a:cubicBezTo>
                <a:cubicBezTo>
                  <a:pt x="1" y="14251"/>
                  <a:pt x="595" y="14424"/>
                  <a:pt x="1415" y="14424"/>
                </a:cubicBezTo>
                <a:cubicBezTo>
                  <a:pt x="2158" y="14424"/>
                  <a:pt x="3087" y="14282"/>
                  <a:pt x="3926" y="13740"/>
                </a:cubicBezTo>
                <a:lnTo>
                  <a:pt x="3926" y="13740"/>
                </a:lnTo>
                <a:cubicBezTo>
                  <a:pt x="3926" y="14526"/>
                  <a:pt x="1571" y="15821"/>
                  <a:pt x="1571" y="15821"/>
                </a:cubicBezTo>
                <a:cubicBezTo>
                  <a:pt x="1789" y="15828"/>
                  <a:pt x="1999" y="15831"/>
                  <a:pt x="2200" y="15831"/>
                </a:cubicBezTo>
                <a:cubicBezTo>
                  <a:pt x="6619" y="15831"/>
                  <a:pt x="6871" y="14251"/>
                  <a:pt x="6871" y="14251"/>
                </a:cubicBezTo>
                <a:cubicBezTo>
                  <a:pt x="6871" y="14251"/>
                  <a:pt x="7277" y="15810"/>
                  <a:pt x="11210" y="15810"/>
                </a:cubicBezTo>
                <a:cubicBezTo>
                  <a:pt x="11509" y="15810"/>
                  <a:pt x="11829" y="15801"/>
                  <a:pt x="12170" y="15782"/>
                </a:cubicBezTo>
                <a:cubicBezTo>
                  <a:pt x="11110" y="15468"/>
                  <a:pt x="10011" y="13897"/>
                  <a:pt x="9933" y="13623"/>
                </a:cubicBezTo>
                <a:lnTo>
                  <a:pt x="9933" y="13623"/>
                </a:lnTo>
                <a:cubicBezTo>
                  <a:pt x="10718" y="14055"/>
                  <a:pt x="11640" y="14162"/>
                  <a:pt x="12366" y="14162"/>
                </a:cubicBezTo>
                <a:cubicBezTo>
                  <a:pt x="13093" y="14162"/>
                  <a:pt x="13623" y="14055"/>
                  <a:pt x="13623" y="14055"/>
                </a:cubicBezTo>
                <a:cubicBezTo>
                  <a:pt x="11778" y="13819"/>
                  <a:pt x="10678" y="12092"/>
                  <a:pt x="10168" y="11110"/>
                </a:cubicBezTo>
                <a:lnTo>
                  <a:pt x="10168" y="11110"/>
                </a:lnTo>
                <a:cubicBezTo>
                  <a:pt x="11071" y="11385"/>
                  <a:pt x="12013" y="11542"/>
                  <a:pt x="12955" y="11581"/>
                </a:cubicBezTo>
                <a:cubicBezTo>
                  <a:pt x="11699" y="10993"/>
                  <a:pt x="10639" y="10090"/>
                  <a:pt x="9854" y="8951"/>
                </a:cubicBezTo>
                <a:lnTo>
                  <a:pt x="9854" y="8951"/>
                </a:lnTo>
                <a:cubicBezTo>
                  <a:pt x="10309" y="9080"/>
                  <a:pt x="10709" y="9125"/>
                  <a:pt x="11046" y="9125"/>
                </a:cubicBezTo>
                <a:cubicBezTo>
                  <a:pt x="11842" y="9125"/>
                  <a:pt x="12288" y="8873"/>
                  <a:pt x="12288" y="8873"/>
                </a:cubicBezTo>
                <a:cubicBezTo>
                  <a:pt x="10992" y="8637"/>
                  <a:pt x="9776" y="7931"/>
                  <a:pt x="8990" y="6871"/>
                </a:cubicBezTo>
                <a:lnTo>
                  <a:pt x="8990" y="6871"/>
                </a:lnTo>
                <a:cubicBezTo>
                  <a:pt x="8991" y="6871"/>
                  <a:pt x="10199" y="7798"/>
                  <a:pt x="11498" y="7798"/>
                </a:cubicBezTo>
                <a:cubicBezTo>
                  <a:pt x="11735" y="7798"/>
                  <a:pt x="11974" y="7767"/>
                  <a:pt x="12209" y="7695"/>
                </a:cubicBezTo>
                <a:cubicBezTo>
                  <a:pt x="9972" y="7302"/>
                  <a:pt x="6910" y="4829"/>
                  <a:pt x="6910" y="1"/>
                </a:cubicBezTo>
                <a:close/>
              </a:path>
            </a:pathLst>
          </a:custGeom>
          <a:solidFill>
            <a:srgbClr val="708C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691" name="Google Shape;691;p34"/>
          <p:cNvSpPr/>
          <p:nvPr/>
        </p:nvSpPr>
        <p:spPr>
          <a:xfrm>
            <a:off x="-1020082" y="5401970"/>
            <a:ext cx="86887" cy="302668"/>
          </a:xfrm>
          <a:custGeom>
            <a:avLst/>
            <a:gdLst/>
            <a:ahLst/>
            <a:cxnLst/>
            <a:rect l="l" t="t" r="r" b="b"/>
            <a:pathLst>
              <a:path w="1454" h="5065" extrusionOk="0">
                <a:moveTo>
                  <a:pt x="1" y="0"/>
                </a:moveTo>
                <a:lnTo>
                  <a:pt x="1" y="5064"/>
                </a:lnTo>
                <a:lnTo>
                  <a:pt x="1453" y="5064"/>
                </a:lnTo>
                <a:lnTo>
                  <a:pt x="1453" y="0"/>
                </a:lnTo>
                <a:close/>
              </a:path>
            </a:pathLst>
          </a:custGeom>
          <a:solidFill>
            <a:srgbClr val="5B91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692" name="Google Shape;692;p34"/>
          <p:cNvSpPr/>
          <p:nvPr/>
        </p:nvSpPr>
        <p:spPr>
          <a:xfrm>
            <a:off x="-1390695" y="4559814"/>
            <a:ext cx="828108" cy="960051"/>
          </a:xfrm>
          <a:custGeom>
            <a:avLst/>
            <a:gdLst/>
            <a:ahLst/>
            <a:cxnLst/>
            <a:rect l="l" t="t" r="r" b="b"/>
            <a:pathLst>
              <a:path w="13858" h="16066" extrusionOk="0">
                <a:moveTo>
                  <a:pt x="6988" y="0"/>
                </a:moveTo>
                <a:lnTo>
                  <a:pt x="6988" y="39"/>
                </a:lnTo>
                <a:cubicBezTo>
                  <a:pt x="6988" y="4946"/>
                  <a:pt x="3101" y="7851"/>
                  <a:pt x="1649" y="7851"/>
                </a:cubicBezTo>
                <a:cubicBezTo>
                  <a:pt x="1934" y="7935"/>
                  <a:pt x="2231" y="7975"/>
                  <a:pt x="2527" y="7975"/>
                </a:cubicBezTo>
                <a:cubicBezTo>
                  <a:pt x="3208" y="7975"/>
                  <a:pt x="3889" y="7763"/>
                  <a:pt x="4436" y="7380"/>
                </a:cubicBezTo>
                <a:lnTo>
                  <a:pt x="4436" y="7380"/>
                </a:lnTo>
                <a:cubicBezTo>
                  <a:pt x="3651" y="8244"/>
                  <a:pt x="2591" y="8793"/>
                  <a:pt x="1413" y="8990"/>
                </a:cubicBezTo>
                <a:cubicBezTo>
                  <a:pt x="1413" y="8990"/>
                  <a:pt x="1867" y="9251"/>
                  <a:pt x="2669" y="9251"/>
                </a:cubicBezTo>
                <a:cubicBezTo>
                  <a:pt x="3071" y="9251"/>
                  <a:pt x="3559" y="9186"/>
                  <a:pt x="4122" y="8990"/>
                </a:cubicBezTo>
                <a:lnTo>
                  <a:pt x="4122" y="8990"/>
                </a:lnTo>
                <a:cubicBezTo>
                  <a:pt x="3298" y="10207"/>
                  <a:pt x="2159" y="11149"/>
                  <a:pt x="864" y="11777"/>
                </a:cubicBezTo>
                <a:cubicBezTo>
                  <a:pt x="864" y="11862"/>
                  <a:pt x="981" y="11897"/>
                  <a:pt x="1169" y="11897"/>
                </a:cubicBezTo>
                <a:cubicBezTo>
                  <a:pt x="1761" y="11897"/>
                  <a:pt x="3056" y="11553"/>
                  <a:pt x="3651" y="11345"/>
                </a:cubicBezTo>
                <a:lnTo>
                  <a:pt x="3651" y="11345"/>
                </a:lnTo>
                <a:cubicBezTo>
                  <a:pt x="3180" y="12327"/>
                  <a:pt x="1845" y="14172"/>
                  <a:pt x="0" y="14407"/>
                </a:cubicBezTo>
                <a:cubicBezTo>
                  <a:pt x="0" y="14407"/>
                  <a:pt x="640" y="14601"/>
                  <a:pt x="1520" y="14601"/>
                </a:cubicBezTo>
                <a:cubicBezTo>
                  <a:pt x="2270" y="14601"/>
                  <a:pt x="3194" y="14460"/>
                  <a:pt x="4043" y="13936"/>
                </a:cubicBezTo>
                <a:lnTo>
                  <a:pt x="4043" y="13936"/>
                </a:lnTo>
                <a:cubicBezTo>
                  <a:pt x="4043" y="14721"/>
                  <a:pt x="1649" y="16056"/>
                  <a:pt x="1649" y="16056"/>
                </a:cubicBezTo>
                <a:cubicBezTo>
                  <a:pt x="1864" y="16063"/>
                  <a:pt x="2071" y="16066"/>
                  <a:pt x="2270" y="16066"/>
                </a:cubicBezTo>
                <a:cubicBezTo>
                  <a:pt x="6739" y="16066"/>
                  <a:pt x="7027" y="14446"/>
                  <a:pt x="7027" y="14446"/>
                </a:cubicBezTo>
                <a:cubicBezTo>
                  <a:pt x="7027" y="14446"/>
                  <a:pt x="7442" y="16038"/>
                  <a:pt x="11520" y="16038"/>
                </a:cubicBezTo>
                <a:cubicBezTo>
                  <a:pt x="11786" y="16038"/>
                  <a:pt x="12068" y="16031"/>
                  <a:pt x="12366" y="16017"/>
                </a:cubicBezTo>
                <a:cubicBezTo>
                  <a:pt x="11306" y="15663"/>
                  <a:pt x="10207" y="14093"/>
                  <a:pt x="10128" y="13818"/>
                </a:cubicBezTo>
                <a:lnTo>
                  <a:pt x="10128" y="13818"/>
                </a:lnTo>
                <a:cubicBezTo>
                  <a:pt x="10933" y="14250"/>
                  <a:pt x="11865" y="14358"/>
                  <a:pt x="12596" y="14358"/>
                </a:cubicBezTo>
                <a:cubicBezTo>
                  <a:pt x="13328" y="14358"/>
                  <a:pt x="13857" y="14250"/>
                  <a:pt x="13857" y="14250"/>
                </a:cubicBezTo>
                <a:cubicBezTo>
                  <a:pt x="12012" y="14015"/>
                  <a:pt x="10835" y="12327"/>
                  <a:pt x="10364" y="11306"/>
                </a:cubicBezTo>
                <a:lnTo>
                  <a:pt x="10364" y="11306"/>
                </a:lnTo>
                <a:cubicBezTo>
                  <a:pt x="11267" y="11581"/>
                  <a:pt x="12209" y="11738"/>
                  <a:pt x="13190" y="11777"/>
                </a:cubicBezTo>
                <a:cubicBezTo>
                  <a:pt x="11895" y="11149"/>
                  <a:pt x="10796" y="10246"/>
                  <a:pt x="10010" y="9068"/>
                </a:cubicBezTo>
                <a:lnTo>
                  <a:pt x="10010" y="9068"/>
                </a:lnTo>
                <a:cubicBezTo>
                  <a:pt x="10481" y="9210"/>
                  <a:pt x="10892" y="9259"/>
                  <a:pt x="11237" y="9259"/>
                </a:cubicBezTo>
                <a:cubicBezTo>
                  <a:pt x="12041" y="9259"/>
                  <a:pt x="12484" y="8990"/>
                  <a:pt x="12484" y="8990"/>
                </a:cubicBezTo>
                <a:cubicBezTo>
                  <a:pt x="11149" y="8754"/>
                  <a:pt x="9932" y="8048"/>
                  <a:pt x="9107" y="6988"/>
                </a:cubicBezTo>
                <a:lnTo>
                  <a:pt x="9107" y="6988"/>
                </a:lnTo>
                <a:cubicBezTo>
                  <a:pt x="9108" y="6988"/>
                  <a:pt x="10344" y="7915"/>
                  <a:pt x="11652" y="7915"/>
                </a:cubicBezTo>
                <a:cubicBezTo>
                  <a:pt x="11890" y="7915"/>
                  <a:pt x="12130" y="7885"/>
                  <a:pt x="12366" y="7812"/>
                </a:cubicBezTo>
                <a:cubicBezTo>
                  <a:pt x="10128" y="7380"/>
                  <a:pt x="6988" y="4907"/>
                  <a:pt x="6988" y="0"/>
                </a:cubicBezTo>
                <a:close/>
              </a:path>
            </a:pathLst>
          </a:custGeom>
          <a:solidFill>
            <a:srgbClr val="708C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693" name="Google Shape;693;p34"/>
          <p:cNvSpPr/>
          <p:nvPr/>
        </p:nvSpPr>
        <p:spPr>
          <a:xfrm>
            <a:off x="-311662" y="6065814"/>
            <a:ext cx="79835" cy="401207"/>
          </a:xfrm>
          <a:custGeom>
            <a:avLst/>
            <a:gdLst/>
            <a:ahLst/>
            <a:cxnLst/>
            <a:rect l="l" t="t" r="r" b="b"/>
            <a:pathLst>
              <a:path w="1336" h="6714" extrusionOk="0">
                <a:moveTo>
                  <a:pt x="1" y="1"/>
                </a:moveTo>
                <a:lnTo>
                  <a:pt x="1" y="6713"/>
                </a:lnTo>
                <a:lnTo>
                  <a:pt x="1336" y="6713"/>
                </a:lnTo>
                <a:lnTo>
                  <a:pt x="1336" y="1"/>
                </a:lnTo>
                <a:close/>
              </a:path>
            </a:pathLst>
          </a:custGeom>
          <a:solidFill>
            <a:srgbClr val="9ABC4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694" name="Google Shape;694;p34"/>
          <p:cNvSpPr/>
          <p:nvPr/>
        </p:nvSpPr>
        <p:spPr>
          <a:xfrm>
            <a:off x="-630645" y="5160314"/>
            <a:ext cx="717857" cy="948457"/>
          </a:xfrm>
          <a:custGeom>
            <a:avLst/>
            <a:gdLst/>
            <a:ahLst/>
            <a:cxnLst/>
            <a:rect l="l" t="t" r="r" b="b"/>
            <a:pathLst>
              <a:path w="12013" h="15872" extrusionOk="0">
                <a:moveTo>
                  <a:pt x="6006" y="1"/>
                </a:moveTo>
                <a:cubicBezTo>
                  <a:pt x="3847" y="1"/>
                  <a:pt x="2120" y="1100"/>
                  <a:pt x="2120" y="2474"/>
                </a:cubicBezTo>
                <a:cubicBezTo>
                  <a:pt x="2120" y="2631"/>
                  <a:pt x="2159" y="2749"/>
                  <a:pt x="2198" y="2906"/>
                </a:cubicBezTo>
                <a:cubicBezTo>
                  <a:pt x="1531" y="3141"/>
                  <a:pt x="1060" y="3730"/>
                  <a:pt x="981" y="4437"/>
                </a:cubicBezTo>
                <a:cubicBezTo>
                  <a:pt x="1021" y="4947"/>
                  <a:pt x="1296" y="5418"/>
                  <a:pt x="1727" y="5732"/>
                </a:cubicBezTo>
                <a:cubicBezTo>
                  <a:pt x="1060" y="5968"/>
                  <a:pt x="589" y="6556"/>
                  <a:pt x="510" y="7263"/>
                </a:cubicBezTo>
                <a:cubicBezTo>
                  <a:pt x="589" y="7891"/>
                  <a:pt x="942" y="8441"/>
                  <a:pt x="1492" y="8676"/>
                </a:cubicBezTo>
                <a:cubicBezTo>
                  <a:pt x="903" y="8951"/>
                  <a:pt x="510" y="9540"/>
                  <a:pt x="471" y="10168"/>
                </a:cubicBezTo>
                <a:cubicBezTo>
                  <a:pt x="510" y="10678"/>
                  <a:pt x="785" y="11149"/>
                  <a:pt x="1217" y="11424"/>
                </a:cubicBezTo>
                <a:cubicBezTo>
                  <a:pt x="550" y="11699"/>
                  <a:pt x="79" y="12288"/>
                  <a:pt x="0" y="12994"/>
                </a:cubicBezTo>
                <a:cubicBezTo>
                  <a:pt x="0" y="14094"/>
                  <a:pt x="1374" y="14957"/>
                  <a:pt x="3023" y="14957"/>
                </a:cubicBezTo>
                <a:lnTo>
                  <a:pt x="3337" y="14957"/>
                </a:lnTo>
                <a:cubicBezTo>
                  <a:pt x="4014" y="15527"/>
                  <a:pt x="4852" y="15871"/>
                  <a:pt x="5735" y="15871"/>
                </a:cubicBezTo>
                <a:cubicBezTo>
                  <a:pt x="5825" y="15871"/>
                  <a:pt x="5916" y="15867"/>
                  <a:pt x="6006" y="15860"/>
                </a:cubicBezTo>
                <a:cubicBezTo>
                  <a:pt x="6097" y="15867"/>
                  <a:pt x="6187" y="15871"/>
                  <a:pt x="6277" y="15871"/>
                </a:cubicBezTo>
                <a:cubicBezTo>
                  <a:pt x="7160" y="15871"/>
                  <a:pt x="7999" y="15527"/>
                  <a:pt x="8676" y="14957"/>
                </a:cubicBezTo>
                <a:lnTo>
                  <a:pt x="8990" y="14957"/>
                </a:lnTo>
                <a:cubicBezTo>
                  <a:pt x="10638" y="14957"/>
                  <a:pt x="12012" y="14054"/>
                  <a:pt x="12012" y="12994"/>
                </a:cubicBezTo>
                <a:cubicBezTo>
                  <a:pt x="11934" y="12288"/>
                  <a:pt x="11463" y="11660"/>
                  <a:pt x="10796" y="11424"/>
                </a:cubicBezTo>
                <a:cubicBezTo>
                  <a:pt x="11227" y="11149"/>
                  <a:pt x="11502" y="10678"/>
                  <a:pt x="11541" y="10168"/>
                </a:cubicBezTo>
                <a:cubicBezTo>
                  <a:pt x="11463" y="9540"/>
                  <a:pt x="11070" y="8951"/>
                  <a:pt x="10481" y="8676"/>
                </a:cubicBezTo>
                <a:cubicBezTo>
                  <a:pt x="11031" y="8441"/>
                  <a:pt x="11424" y="7891"/>
                  <a:pt x="11463" y="7263"/>
                </a:cubicBezTo>
                <a:cubicBezTo>
                  <a:pt x="11384" y="6556"/>
                  <a:pt x="10913" y="5968"/>
                  <a:pt x="10285" y="5732"/>
                </a:cubicBezTo>
                <a:cubicBezTo>
                  <a:pt x="10717" y="5418"/>
                  <a:pt x="10992" y="4947"/>
                  <a:pt x="10992" y="4437"/>
                </a:cubicBezTo>
                <a:cubicBezTo>
                  <a:pt x="10953" y="3730"/>
                  <a:pt x="10481" y="3141"/>
                  <a:pt x="9814" y="2906"/>
                </a:cubicBezTo>
                <a:cubicBezTo>
                  <a:pt x="9853" y="2749"/>
                  <a:pt x="9853" y="2631"/>
                  <a:pt x="9853" y="2474"/>
                </a:cubicBezTo>
                <a:cubicBezTo>
                  <a:pt x="9853" y="1100"/>
                  <a:pt x="8126" y="1"/>
                  <a:pt x="6006" y="1"/>
                </a:cubicBezTo>
                <a:close/>
              </a:path>
            </a:pathLst>
          </a:custGeom>
          <a:solidFill>
            <a:srgbClr val="9ABC4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695" name="Google Shape;695;p34"/>
          <p:cNvSpPr/>
          <p:nvPr/>
        </p:nvSpPr>
        <p:spPr>
          <a:xfrm>
            <a:off x="10333775" y="4456554"/>
            <a:ext cx="609996" cy="805879"/>
          </a:xfrm>
          <a:custGeom>
            <a:avLst/>
            <a:gdLst/>
            <a:ahLst/>
            <a:cxnLst/>
            <a:rect l="l" t="t" r="r" b="b"/>
            <a:pathLst>
              <a:path w="10208" h="13486" extrusionOk="0">
                <a:moveTo>
                  <a:pt x="5104" y="1"/>
                </a:moveTo>
                <a:cubicBezTo>
                  <a:pt x="3298" y="1"/>
                  <a:pt x="1806" y="982"/>
                  <a:pt x="1806" y="2121"/>
                </a:cubicBezTo>
                <a:cubicBezTo>
                  <a:pt x="1806" y="2238"/>
                  <a:pt x="1845" y="2356"/>
                  <a:pt x="1845" y="2474"/>
                </a:cubicBezTo>
                <a:cubicBezTo>
                  <a:pt x="1296" y="2670"/>
                  <a:pt x="903" y="3181"/>
                  <a:pt x="864" y="3809"/>
                </a:cubicBezTo>
                <a:cubicBezTo>
                  <a:pt x="864" y="4240"/>
                  <a:pt x="1100" y="4633"/>
                  <a:pt x="1492" y="4869"/>
                </a:cubicBezTo>
                <a:cubicBezTo>
                  <a:pt x="903" y="5065"/>
                  <a:pt x="511" y="5575"/>
                  <a:pt x="471" y="6203"/>
                </a:cubicBezTo>
                <a:cubicBezTo>
                  <a:pt x="511" y="6714"/>
                  <a:pt x="825" y="7185"/>
                  <a:pt x="1296" y="7420"/>
                </a:cubicBezTo>
                <a:cubicBezTo>
                  <a:pt x="786" y="7617"/>
                  <a:pt x="432" y="8088"/>
                  <a:pt x="393" y="8637"/>
                </a:cubicBezTo>
                <a:cubicBezTo>
                  <a:pt x="432" y="9108"/>
                  <a:pt x="668" y="9501"/>
                  <a:pt x="1021" y="9736"/>
                </a:cubicBezTo>
                <a:cubicBezTo>
                  <a:pt x="471" y="9933"/>
                  <a:pt x="79" y="10443"/>
                  <a:pt x="0" y="11071"/>
                </a:cubicBezTo>
                <a:cubicBezTo>
                  <a:pt x="0" y="11974"/>
                  <a:pt x="1178" y="12720"/>
                  <a:pt x="2591" y="12720"/>
                </a:cubicBezTo>
                <a:lnTo>
                  <a:pt x="2827" y="12720"/>
                </a:lnTo>
                <a:cubicBezTo>
                  <a:pt x="3494" y="13230"/>
                  <a:pt x="4299" y="13485"/>
                  <a:pt x="5104" y="13485"/>
                </a:cubicBezTo>
                <a:cubicBezTo>
                  <a:pt x="5908" y="13485"/>
                  <a:pt x="6713" y="13230"/>
                  <a:pt x="7381" y="12720"/>
                </a:cubicBezTo>
                <a:lnTo>
                  <a:pt x="7616" y="12720"/>
                </a:lnTo>
                <a:cubicBezTo>
                  <a:pt x="9069" y="12720"/>
                  <a:pt x="10207" y="11974"/>
                  <a:pt x="10207" y="11071"/>
                </a:cubicBezTo>
                <a:cubicBezTo>
                  <a:pt x="10129" y="10443"/>
                  <a:pt x="9736" y="9933"/>
                  <a:pt x="9186" y="9736"/>
                </a:cubicBezTo>
                <a:cubicBezTo>
                  <a:pt x="9540" y="9501"/>
                  <a:pt x="9775" y="9108"/>
                  <a:pt x="9814" y="8637"/>
                </a:cubicBezTo>
                <a:cubicBezTo>
                  <a:pt x="9775" y="8088"/>
                  <a:pt x="9422" y="7617"/>
                  <a:pt x="8951" y="7420"/>
                </a:cubicBezTo>
                <a:cubicBezTo>
                  <a:pt x="9383" y="7185"/>
                  <a:pt x="9697" y="6714"/>
                  <a:pt x="9736" y="6203"/>
                </a:cubicBezTo>
                <a:cubicBezTo>
                  <a:pt x="9697" y="5575"/>
                  <a:pt x="9304" y="5065"/>
                  <a:pt x="8715" y="4869"/>
                </a:cubicBezTo>
                <a:cubicBezTo>
                  <a:pt x="9108" y="4633"/>
                  <a:pt x="9343" y="4240"/>
                  <a:pt x="9343" y="3809"/>
                </a:cubicBezTo>
                <a:cubicBezTo>
                  <a:pt x="9304" y="3181"/>
                  <a:pt x="8912" y="2670"/>
                  <a:pt x="8362" y="2474"/>
                </a:cubicBezTo>
                <a:cubicBezTo>
                  <a:pt x="8362" y="2356"/>
                  <a:pt x="8401" y="2238"/>
                  <a:pt x="8401" y="2121"/>
                </a:cubicBezTo>
                <a:cubicBezTo>
                  <a:pt x="8401" y="982"/>
                  <a:pt x="6910" y="1"/>
                  <a:pt x="5104" y="1"/>
                </a:cubicBezTo>
                <a:close/>
              </a:path>
            </a:pathLst>
          </a:custGeom>
          <a:solidFill>
            <a:srgbClr val="5B91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696" name="Google Shape;696;p34"/>
          <p:cNvSpPr/>
          <p:nvPr/>
        </p:nvSpPr>
        <p:spPr>
          <a:xfrm>
            <a:off x="10605910" y="5225987"/>
            <a:ext cx="65732" cy="342585"/>
          </a:xfrm>
          <a:custGeom>
            <a:avLst/>
            <a:gdLst/>
            <a:ahLst/>
            <a:cxnLst/>
            <a:rect l="l" t="t" r="r" b="b"/>
            <a:pathLst>
              <a:path w="1100" h="5733" extrusionOk="0">
                <a:moveTo>
                  <a:pt x="0" y="1"/>
                </a:moveTo>
                <a:lnTo>
                  <a:pt x="0" y="5732"/>
                </a:lnTo>
                <a:lnTo>
                  <a:pt x="1099" y="5732"/>
                </a:lnTo>
                <a:lnTo>
                  <a:pt x="1099" y="1"/>
                </a:lnTo>
                <a:close/>
              </a:path>
            </a:pathLst>
          </a:custGeom>
          <a:solidFill>
            <a:srgbClr val="5B91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697" name="Google Shape;697;p34"/>
          <p:cNvSpPr/>
          <p:nvPr/>
        </p:nvSpPr>
        <p:spPr>
          <a:xfrm>
            <a:off x="6252003" y="4184480"/>
            <a:ext cx="689712" cy="904955"/>
          </a:xfrm>
          <a:custGeom>
            <a:avLst/>
            <a:gdLst/>
            <a:ahLst/>
            <a:cxnLst/>
            <a:rect l="l" t="t" r="r" b="b"/>
            <a:pathLst>
              <a:path w="11542" h="15144" extrusionOk="0">
                <a:moveTo>
                  <a:pt x="5771" y="0"/>
                </a:moveTo>
                <a:cubicBezTo>
                  <a:pt x="3730" y="0"/>
                  <a:pt x="2081" y="1060"/>
                  <a:pt x="2081" y="2395"/>
                </a:cubicBezTo>
                <a:cubicBezTo>
                  <a:pt x="2081" y="2512"/>
                  <a:pt x="2081" y="2669"/>
                  <a:pt x="2121" y="2787"/>
                </a:cubicBezTo>
                <a:cubicBezTo>
                  <a:pt x="1492" y="3023"/>
                  <a:pt x="1061" y="3572"/>
                  <a:pt x="982" y="4240"/>
                </a:cubicBezTo>
                <a:cubicBezTo>
                  <a:pt x="1021" y="4750"/>
                  <a:pt x="1257" y="5182"/>
                  <a:pt x="1689" y="5457"/>
                </a:cubicBezTo>
                <a:cubicBezTo>
                  <a:pt x="1061" y="5692"/>
                  <a:pt x="629" y="6281"/>
                  <a:pt x="550" y="6948"/>
                </a:cubicBezTo>
                <a:cubicBezTo>
                  <a:pt x="590" y="7537"/>
                  <a:pt x="943" y="8048"/>
                  <a:pt x="1453" y="8322"/>
                </a:cubicBezTo>
                <a:cubicBezTo>
                  <a:pt x="904" y="8558"/>
                  <a:pt x="511" y="9108"/>
                  <a:pt x="472" y="9736"/>
                </a:cubicBezTo>
                <a:cubicBezTo>
                  <a:pt x="511" y="10207"/>
                  <a:pt x="747" y="10678"/>
                  <a:pt x="1178" y="10953"/>
                </a:cubicBezTo>
                <a:cubicBezTo>
                  <a:pt x="550" y="11188"/>
                  <a:pt x="79" y="11738"/>
                  <a:pt x="1" y="12405"/>
                </a:cubicBezTo>
                <a:cubicBezTo>
                  <a:pt x="1" y="13465"/>
                  <a:pt x="1335" y="14289"/>
                  <a:pt x="2906" y="14289"/>
                </a:cubicBezTo>
                <a:lnTo>
                  <a:pt x="3220" y="14289"/>
                </a:lnTo>
                <a:cubicBezTo>
                  <a:pt x="3966" y="14859"/>
                  <a:pt x="4868" y="15143"/>
                  <a:pt x="5771" y="15143"/>
                </a:cubicBezTo>
                <a:cubicBezTo>
                  <a:pt x="6674" y="15143"/>
                  <a:pt x="7577" y="14859"/>
                  <a:pt x="8323" y="14289"/>
                </a:cubicBezTo>
                <a:lnTo>
                  <a:pt x="8637" y="14289"/>
                </a:lnTo>
                <a:cubicBezTo>
                  <a:pt x="10247" y="14289"/>
                  <a:pt x="11542" y="13465"/>
                  <a:pt x="11542" y="12405"/>
                </a:cubicBezTo>
                <a:cubicBezTo>
                  <a:pt x="11463" y="11738"/>
                  <a:pt x="10992" y="11188"/>
                  <a:pt x="10364" y="10953"/>
                </a:cubicBezTo>
                <a:cubicBezTo>
                  <a:pt x="10796" y="10678"/>
                  <a:pt x="11071" y="10207"/>
                  <a:pt x="11071" y="9736"/>
                </a:cubicBezTo>
                <a:cubicBezTo>
                  <a:pt x="11032" y="9108"/>
                  <a:pt x="10678" y="8558"/>
                  <a:pt x="10090" y="8322"/>
                </a:cubicBezTo>
                <a:cubicBezTo>
                  <a:pt x="10639" y="8048"/>
                  <a:pt x="10992" y="7537"/>
                  <a:pt x="11032" y="6948"/>
                </a:cubicBezTo>
                <a:cubicBezTo>
                  <a:pt x="10953" y="6281"/>
                  <a:pt x="10521" y="5692"/>
                  <a:pt x="9893" y="5457"/>
                </a:cubicBezTo>
                <a:cubicBezTo>
                  <a:pt x="10286" y="5182"/>
                  <a:pt x="10561" y="4750"/>
                  <a:pt x="10600" y="4240"/>
                </a:cubicBezTo>
                <a:cubicBezTo>
                  <a:pt x="10521" y="3572"/>
                  <a:pt x="10090" y="3023"/>
                  <a:pt x="9461" y="2787"/>
                </a:cubicBezTo>
                <a:cubicBezTo>
                  <a:pt x="9461" y="2669"/>
                  <a:pt x="9501" y="2512"/>
                  <a:pt x="9501" y="2395"/>
                </a:cubicBezTo>
                <a:cubicBezTo>
                  <a:pt x="9501" y="1060"/>
                  <a:pt x="7852" y="0"/>
                  <a:pt x="5771" y="0"/>
                </a:cubicBezTo>
                <a:close/>
              </a:path>
            </a:pathLst>
          </a:custGeom>
          <a:solidFill>
            <a:srgbClr val="5B91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698" name="Google Shape;698;p34"/>
          <p:cNvSpPr/>
          <p:nvPr/>
        </p:nvSpPr>
        <p:spPr>
          <a:xfrm>
            <a:off x="6561664" y="5050061"/>
            <a:ext cx="72784" cy="384773"/>
          </a:xfrm>
          <a:custGeom>
            <a:avLst/>
            <a:gdLst/>
            <a:ahLst/>
            <a:cxnLst/>
            <a:rect l="l" t="t" r="r" b="b"/>
            <a:pathLst>
              <a:path w="1218" h="6439" extrusionOk="0">
                <a:moveTo>
                  <a:pt x="0" y="1"/>
                </a:moveTo>
                <a:lnTo>
                  <a:pt x="0" y="6439"/>
                </a:lnTo>
                <a:lnTo>
                  <a:pt x="1217" y="6439"/>
                </a:lnTo>
                <a:lnTo>
                  <a:pt x="1217" y="1"/>
                </a:lnTo>
                <a:close/>
              </a:path>
            </a:pathLst>
          </a:custGeom>
          <a:solidFill>
            <a:srgbClr val="5B91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699" name="Google Shape;699;p34"/>
          <p:cNvSpPr/>
          <p:nvPr/>
        </p:nvSpPr>
        <p:spPr>
          <a:xfrm>
            <a:off x="5998692" y="5943848"/>
            <a:ext cx="107920" cy="375392"/>
          </a:xfrm>
          <a:custGeom>
            <a:avLst/>
            <a:gdLst/>
            <a:ahLst/>
            <a:cxnLst/>
            <a:rect l="l" t="t" r="r" b="b"/>
            <a:pathLst>
              <a:path w="1806" h="6282" extrusionOk="0">
                <a:moveTo>
                  <a:pt x="0" y="0"/>
                </a:moveTo>
                <a:lnTo>
                  <a:pt x="0" y="6281"/>
                </a:lnTo>
                <a:lnTo>
                  <a:pt x="1806" y="6281"/>
                </a:lnTo>
                <a:lnTo>
                  <a:pt x="1806" y="0"/>
                </a:lnTo>
                <a:close/>
              </a:path>
            </a:pathLst>
          </a:custGeom>
          <a:solidFill>
            <a:srgbClr val="5B91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700" name="Google Shape;700;p34"/>
          <p:cNvSpPr/>
          <p:nvPr/>
        </p:nvSpPr>
        <p:spPr>
          <a:xfrm>
            <a:off x="5538863" y="4921046"/>
            <a:ext cx="1027516" cy="1165375"/>
          </a:xfrm>
          <a:custGeom>
            <a:avLst/>
            <a:gdLst/>
            <a:ahLst/>
            <a:cxnLst/>
            <a:rect l="l" t="t" r="r" b="b"/>
            <a:pathLst>
              <a:path w="17195" h="19502" extrusionOk="0">
                <a:moveTo>
                  <a:pt x="8716" y="1"/>
                </a:moveTo>
                <a:lnTo>
                  <a:pt x="8716" y="40"/>
                </a:lnTo>
                <a:cubicBezTo>
                  <a:pt x="8716" y="6125"/>
                  <a:pt x="3848" y="9304"/>
                  <a:pt x="2042" y="9304"/>
                </a:cubicBezTo>
                <a:cubicBezTo>
                  <a:pt x="2425" y="9419"/>
                  <a:pt x="2821" y="9476"/>
                  <a:pt x="3215" y="9476"/>
                </a:cubicBezTo>
                <a:cubicBezTo>
                  <a:pt x="4033" y="9476"/>
                  <a:pt x="4847" y="9231"/>
                  <a:pt x="5536" y="8755"/>
                </a:cubicBezTo>
                <a:lnTo>
                  <a:pt x="5536" y="8755"/>
                </a:lnTo>
                <a:cubicBezTo>
                  <a:pt x="4515" y="9815"/>
                  <a:pt x="3220" y="10521"/>
                  <a:pt x="1767" y="10796"/>
                </a:cubicBezTo>
                <a:cubicBezTo>
                  <a:pt x="1767" y="10796"/>
                  <a:pt x="2308" y="11110"/>
                  <a:pt x="3308" y="11110"/>
                </a:cubicBezTo>
                <a:cubicBezTo>
                  <a:pt x="3809" y="11110"/>
                  <a:pt x="4424" y="11032"/>
                  <a:pt x="5143" y="10796"/>
                </a:cubicBezTo>
                <a:lnTo>
                  <a:pt x="5143" y="10796"/>
                </a:lnTo>
                <a:cubicBezTo>
                  <a:pt x="4083" y="12248"/>
                  <a:pt x="2670" y="13465"/>
                  <a:pt x="1061" y="14251"/>
                </a:cubicBezTo>
                <a:cubicBezTo>
                  <a:pt x="1061" y="14339"/>
                  <a:pt x="1187" y="14375"/>
                  <a:pt x="1394" y="14375"/>
                </a:cubicBezTo>
                <a:cubicBezTo>
                  <a:pt x="2110" y="14375"/>
                  <a:pt x="3793" y="13936"/>
                  <a:pt x="4555" y="13662"/>
                </a:cubicBezTo>
                <a:lnTo>
                  <a:pt x="4555" y="13662"/>
                </a:lnTo>
                <a:cubicBezTo>
                  <a:pt x="3926" y="14918"/>
                  <a:pt x="2317" y="17234"/>
                  <a:pt x="1" y="17509"/>
                </a:cubicBezTo>
                <a:cubicBezTo>
                  <a:pt x="1" y="17509"/>
                  <a:pt x="742" y="17721"/>
                  <a:pt x="1774" y="17721"/>
                </a:cubicBezTo>
                <a:cubicBezTo>
                  <a:pt x="2729" y="17721"/>
                  <a:pt x="3932" y="17539"/>
                  <a:pt x="5026" y="16841"/>
                </a:cubicBezTo>
                <a:lnTo>
                  <a:pt x="5026" y="16841"/>
                </a:lnTo>
                <a:cubicBezTo>
                  <a:pt x="5026" y="17823"/>
                  <a:pt x="2042" y="19472"/>
                  <a:pt x="2042" y="19472"/>
                </a:cubicBezTo>
                <a:cubicBezTo>
                  <a:pt x="2315" y="19480"/>
                  <a:pt x="2577" y="19484"/>
                  <a:pt x="2828" y="19484"/>
                </a:cubicBezTo>
                <a:cubicBezTo>
                  <a:pt x="8357" y="19484"/>
                  <a:pt x="8716" y="17509"/>
                  <a:pt x="8716" y="17509"/>
                </a:cubicBezTo>
                <a:cubicBezTo>
                  <a:pt x="8716" y="17509"/>
                  <a:pt x="9231" y="19501"/>
                  <a:pt x="14247" y="19501"/>
                </a:cubicBezTo>
                <a:cubicBezTo>
                  <a:pt x="14593" y="19501"/>
                  <a:pt x="14960" y="19492"/>
                  <a:pt x="15350" y="19472"/>
                </a:cubicBezTo>
                <a:cubicBezTo>
                  <a:pt x="14015" y="19040"/>
                  <a:pt x="12681" y="17077"/>
                  <a:pt x="12563" y="16724"/>
                </a:cubicBezTo>
                <a:lnTo>
                  <a:pt x="12563" y="16724"/>
                </a:lnTo>
                <a:cubicBezTo>
                  <a:pt x="13601" y="17294"/>
                  <a:pt x="14808" y="17431"/>
                  <a:pt x="15729" y="17431"/>
                </a:cubicBezTo>
                <a:cubicBezTo>
                  <a:pt x="16585" y="17431"/>
                  <a:pt x="17195" y="17313"/>
                  <a:pt x="17195" y="17313"/>
                </a:cubicBezTo>
                <a:cubicBezTo>
                  <a:pt x="14879" y="16998"/>
                  <a:pt x="13466" y="14879"/>
                  <a:pt x="12838" y="13622"/>
                </a:cubicBezTo>
                <a:lnTo>
                  <a:pt x="12838" y="13622"/>
                </a:lnTo>
                <a:cubicBezTo>
                  <a:pt x="13687" y="13894"/>
                  <a:pt x="15623" y="14195"/>
                  <a:pt x="16180" y="14195"/>
                </a:cubicBezTo>
                <a:cubicBezTo>
                  <a:pt x="16267" y="14195"/>
                  <a:pt x="16321" y="14188"/>
                  <a:pt x="16331" y="14172"/>
                </a:cubicBezTo>
                <a:cubicBezTo>
                  <a:pt x="14761" y="13426"/>
                  <a:pt x="13426" y="12288"/>
                  <a:pt x="12406" y="10835"/>
                </a:cubicBezTo>
                <a:lnTo>
                  <a:pt x="12406" y="10835"/>
                </a:lnTo>
                <a:cubicBezTo>
                  <a:pt x="13007" y="11016"/>
                  <a:pt x="13530" y="11078"/>
                  <a:pt x="13968" y="11078"/>
                </a:cubicBezTo>
                <a:cubicBezTo>
                  <a:pt x="14959" y="11078"/>
                  <a:pt x="15507" y="10757"/>
                  <a:pt x="15507" y="10757"/>
                </a:cubicBezTo>
                <a:cubicBezTo>
                  <a:pt x="13819" y="10482"/>
                  <a:pt x="12327" y="9579"/>
                  <a:pt x="11346" y="8244"/>
                </a:cubicBezTo>
                <a:lnTo>
                  <a:pt x="11346" y="8244"/>
                </a:lnTo>
                <a:cubicBezTo>
                  <a:pt x="11346" y="8245"/>
                  <a:pt x="12833" y="9395"/>
                  <a:pt x="14455" y="9395"/>
                </a:cubicBezTo>
                <a:cubicBezTo>
                  <a:pt x="14751" y="9395"/>
                  <a:pt x="15053" y="9356"/>
                  <a:pt x="15350" y="9265"/>
                </a:cubicBezTo>
                <a:cubicBezTo>
                  <a:pt x="12602" y="8755"/>
                  <a:pt x="8716" y="6085"/>
                  <a:pt x="8716" y="1"/>
                </a:cubicBezTo>
                <a:close/>
              </a:path>
            </a:pathLst>
          </a:custGeom>
          <a:solidFill>
            <a:srgbClr val="708C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701" name="Google Shape;701;p34"/>
          <p:cNvSpPr/>
          <p:nvPr/>
        </p:nvSpPr>
        <p:spPr>
          <a:xfrm>
            <a:off x="8459434" y="5134499"/>
            <a:ext cx="103260" cy="366009"/>
          </a:xfrm>
          <a:custGeom>
            <a:avLst/>
            <a:gdLst/>
            <a:ahLst/>
            <a:cxnLst/>
            <a:rect l="l" t="t" r="r" b="b"/>
            <a:pathLst>
              <a:path w="1728" h="6125" extrusionOk="0">
                <a:moveTo>
                  <a:pt x="1" y="1"/>
                </a:moveTo>
                <a:lnTo>
                  <a:pt x="1" y="6125"/>
                </a:lnTo>
                <a:lnTo>
                  <a:pt x="1728" y="6125"/>
                </a:lnTo>
                <a:lnTo>
                  <a:pt x="1728" y="1"/>
                </a:lnTo>
                <a:close/>
              </a:path>
            </a:pathLst>
          </a:custGeom>
          <a:solidFill>
            <a:srgbClr val="5B91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702" name="Google Shape;702;p34"/>
          <p:cNvSpPr/>
          <p:nvPr/>
        </p:nvSpPr>
        <p:spPr>
          <a:xfrm>
            <a:off x="8013765" y="4118747"/>
            <a:ext cx="996980" cy="1157367"/>
          </a:xfrm>
          <a:custGeom>
            <a:avLst/>
            <a:gdLst/>
            <a:ahLst/>
            <a:cxnLst/>
            <a:rect l="l" t="t" r="r" b="b"/>
            <a:pathLst>
              <a:path w="16684" h="19368" extrusionOk="0">
                <a:moveTo>
                  <a:pt x="8440" y="1"/>
                </a:moveTo>
                <a:lnTo>
                  <a:pt x="8440" y="40"/>
                </a:lnTo>
                <a:cubicBezTo>
                  <a:pt x="8440" y="5929"/>
                  <a:pt x="3729" y="9422"/>
                  <a:pt x="1963" y="9422"/>
                </a:cubicBezTo>
                <a:cubicBezTo>
                  <a:pt x="2333" y="9537"/>
                  <a:pt x="2716" y="9594"/>
                  <a:pt x="3097" y="9594"/>
                </a:cubicBezTo>
                <a:cubicBezTo>
                  <a:pt x="3889" y="9594"/>
                  <a:pt x="4677" y="9350"/>
                  <a:pt x="5339" y="8873"/>
                </a:cubicBezTo>
                <a:lnTo>
                  <a:pt x="5339" y="8873"/>
                </a:lnTo>
                <a:cubicBezTo>
                  <a:pt x="4397" y="9933"/>
                  <a:pt x="3101" y="10600"/>
                  <a:pt x="1688" y="10836"/>
                </a:cubicBezTo>
                <a:cubicBezTo>
                  <a:pt x="1688" y="10836"/>
                  <a:pt x="2229" y="11150"/>
                  <a:pt x="3206" y="11150"/>
                </a:cubicBezTo>
                <a:cubicBezTo>
                  <a:pt x="3695" y="11150"/>
                  <a:pt x="4292" y="11071"/>
                  <a:pt x="4986" y="10836"/>
                </a:cubicBezTo>
                <a:lnTo>
                  <a:pt x="4986" y="10836"/>
                </a:lnTo>
                <a:cubicBezTo>
                  <a:pt x="3965" y="12288"/>
                  <a:pt x="2591" y="13427"/>
                  <a:pt x="1021" y="14212"/>
                </a:cubicBezTo>
                <a:cubicBezTo>
                  <a:pt x="1021" y="14312"/>
                  <a:pt x="1150" y="14353"/>
                  <a:pt x="1360" y="14353"/>
                </a:cubicBezTo>
                <a:cubicBezTo>
                  <a:pt x="2056" y="14353"/>
                  <a:pt x="3643" y="13903"/>
                  <a:pt x="4397" y="13662"/>
                </a:cubicBezTo>
                <a:lnTo>
                  <a:pt x="4397" y="13662"/>
                </a:lnTo>
                <a:cubicBezTo>
                  <a:pt x="3808" y="14879"/>
                  <a:pt x="2198" y="17117"/>
                  <a:pt x="0" y="17391"/>
                </a:cubicBezTo>
                <a:cubicBezTo>
                  <a:pt x="0" y="17391"/>
                  <a:pt x="748" y="17615"/>
                  <a:pt x="1786" y="17615"/>
                </a:cubicBezTo>
                <a:cubicBezTo>
                  <a:pt x="2694" y="17615"/>
                  <a:pt x="3824" y="17444"/>
                  <a:pt x="4868" y="16803"/>
                </a:cubicBezTo>
                <a:lnTo>
                  <a:pt x="4868" y="16803"/>
                </a:lnTo>
                <a:cubicBezTo>
                  <a:pt x="4868" y="17784"/>
                  <a:pt x="1963" y="19354"/>
                  <a:pt x="1963" y="19354"/>
                </a:cubicBezTo>
                <a:cubicBezTo>
                  <a:pt x="2234" y="19363"/>
                  <a:pt x="2494" y="19367"/>
                  <a:pt x="2742" y="19367"/>
                </a:cubicBezTo>
                <a:cubicBezTo>
                  <a:pt x="8117" y="19367"/>
                  <a:pt x="8440" y="17431"/>
                  <a:pt x="8440" y="17431"/>
                </a:cubicBezTo>
                <a:cubicBezTo>
                  <a:pt x="8440" y="17431"/>
                  <a:pt x="8953" y="19346"/>
                  <a:pt x="13809" y="19346"/>
                </a:cubicBezTo>
                <a:cubicBezTo>
                  <a:pt x="14156" y="19346"/>
                  <a:pt x="14525" y="19336"/>
                  <a:pt x="14917" y="19315"/>
                </a:cubicBezTo>
                <a:cubicBezTo>
                  <a:pt x="13622" y="18922"/>
                  <a:pt x="12287" y="17038"/>
                  <a:pt x="12169" y="16685"/>
                </a:cubicBezTo>
                <a:lnTo>
                  <a:pt x="12169" y="16685"/>
                </a:lnTo>
                <a:cubicBezTo>
                  <a:pt x="13169" y="17225"/>
                  <a:pt x="14322" y="17357"/>
                  <a:pt x="15212" y="17357"/>
                </a:cubicBezTo>
                <a:cubicBezTo>
                  <a:pt x="16070" y="17357"/>
                  <a:pt x="16684" y="17234"/>
                  <a:pt x="16684" y="17234"/>
                </a:cubicBezTo>
                <a:cubicBezTo>
                  <a:pt x="14446" y="16920"/>
                  <a:pt x="13033" y="14840"/>
                  <a:pt x="12444" y="13623"/>
                </a:cubicBezTo>
                <a:lnTo>
                  <a:pt x="12444" y="13623"/>
                </a:lnTo>
                <a:cubicBezTo>
                  <a:pt x="13288" y="13939"/>
                  <a:pt x="15263" y="14224"/>
                  <a:pt x="15753" y="14224"/>
                </a:cubicBezTo>
                <a:cubicBezTo>
                  <a:pt x="15810" y="14224"/>
                  <a:pt x="15847" y="14220"/>
                  <a:pt x="15860" y="14212"/>
                </a:cubicBezTo>
                <a:cubicBezTo>
                  <a:pt x="14329" y="13466"/>
                  <a:pt x="12994" y="12367"/>
                  <a:pt x="12052" y="10953"/>
                </a:cubicBezTo>
                <a:lnTo>
                  <a:pt x="12052" y="10953"/>
                </a:lnTo>
                <a:cubicBezTo>
                  <a:pt x="12625" y="11121"/>
                  <a:pt x="13126" y="11179"/>
                  <a:pt x="13545" y="11179"/>
                </a:cubicBezTo>
                <a:cubicBezTo>
                  <a:pt x="14503" y="11179"/>
                  <a:pt x="15035" y="10875"/>
                  <a:pt x="15035" y="10875"/>
                </a:cubicBezTo>
                <a:cubicBezTo>
                  <a:pt x="13426" y="10600"/>
                  <a:pt x="11973" y="9736"/>
                  <a:pt x="10992" y="8441"/>
                </a:cubicBezTo>
                <a:lnTo>
                  <a:pt x="10992" y="8441"/>
                </a:lnTo>
                <a:cubicBezTo>
                  <a:pt x="10992" y="8441"/>
                  <a:pt x="12459" y="9541"/>
                  <a:pt x="14054" y="9541"/>
                </a:cubicBezTo>
                <a:cubicBezTo>
                  <a:pt x="14340" y="9541"/>
                  <a:pt x="14631" y="9506"/>
                  <a:pt x="14917" y="9422"/>
                </a:cubicBezTo>
                <a:cubicBezTo>
                  <a:pt x="12209" y="8912"/>
                  <a:pt x="8440" y="5889"/>
                  <a:pt x="8440" y="1"/>
                </a:cubicBezTo>
                <a:close/>
              </a:path>
            </a:pathLst>
          </a:custGeom>
          <a:solidFill>
            <a:srgbClr val="5B91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703" name="Google Shape;703;p34"/>
          <p:cNvSpPr/>
          <p:nvPr/>
        </p:nvSpPr>
        <p:spPr>
          <a:xfrm>
            <a:off x="8978243" y="4783066"/>
            <a:ext cx="1282139" cy="1423523"/>
          </a:xfrm>
          <a:custGeom>
            <a:avLst/>
            <a:gdLst/>
            <a:ahLst/>
            <a:cxnLst/>
            <a:rect l="l" t="t" r="r" b="b"/>
            <a:pathLst>
              <a:path w="21456" h="23822" extrusionOk="0">
                <a:moveTo>
                  <a:pt x="11591" y="0"/>
                </a:moveTo>
                <a:cubicBezTo>
                  <a:pt x="8713" y="0"/>
                  <a:pt x="8090" y="2114"/>
                  <a:pt x="8081" y="2114"/>
                </a:cubicBezTo>
                <a:cubicBezTo>
                  <a:pt x="8081" y="2114"/>
                  <a:pt x="8081" y="2113"/>
                  <a:pt x="8081" y="2113"/>
                </a:cubicBezTo>
                <a:cubicBezTo>
                  <a:pt x="7565" y="1597"/>
                  <a:pt x="6259" y="1137"/>
                  <a:pt x="5322" y="1137"/>
                </a:cubicBezTo>
                <a:cubicBezTo>
                  <a:pt x="4904" y="1137"/>
                  <a:pt x="4560" y="1228"/>
                  <a:pt x="4391" y="1446"/>
                </a:cubicBezTo>
                <a:cubicBezTo>
                  <a:pt x="3841" y="2192"/>
                  <a:pt x="5451" y="3683"/>
                  <a:pt x="5451" y="3683"/>
                </a:cubicBezTo>
                <a:cubicBezTo>
                  <a:pt x="5451" y="3683"/>
                  <a:pt x="4600" y="2910"/>
                  <a:pt x="3618" y="2910"/>
                </a:cubicBezTo>
                <a:cubicBezTo>
                  <a:pt x="3201" y="2910"/>
                  <a:pt x="2760" y="3050"/>
                  <a:pt x="2350" y="3448"/>
                </a:cubicBezTo>
                <a:cubicBezTo>
                  <a:pt x="976" y="4783"/>
                  <a:pt x="4195" y="6196"/>
                  <a:pt x="4195" y="6196"/>
                </a:cubicBezTo>
                <a:cubicBezTo>
                  <a:pt x="4195" y="6196"/>
                  <a:pt x="3245" y="5818"/>
                  <a:pt x="2266" y="5818"/>
                </a:cubicBezTo>
                <a:cubicBezTo>
                  <a:pt x="1273" y="5818"/>
                  <a:pt x="250" y="6206"/>
                  <a:pt x="151" y="7766"/>
                </a:cubicBezTo>
                <a:cubicBezTo>
                  <a:pt x="1" y="10147"/>
                  <a:pt x="2419" y="11186"/>
                  <a:pt x="3550" y="11540"/>
                </a:cubicBezTo>
                <a:lnTo>
                  <a:pt x="3550" y="11540"/>
                </a:lnTo>
                <a:cubicBezTo>
                  <a:pt x="3521" y="11538"/>
                  <a:pt x="3492" y="11537"/>
                  <a:pt x="3463" y="11537"/>
                </a:cubicBezTo>
                <a:cubicBezTo>
                  <a:pt x="3002" y="11537"/>
                  <a:pt x="2456" y="11802"/>
                  <a:pt x="2389" y="13026"/>
                </a:cubicBezTo>
                <a:cubicBezTo>
                  <a:pt x="2332" y="14603"/>
                  <a:pt x="3990" y="15551"/>
                  <a:pt x="5211" y="15551"/>
                </a:cubicBezTo>
                <a:cubicBezTo>
                  <a:pt x="5662" y="15551"/>
                  <a:pt x="6053" y="15422"/>
                  <a:pt x="6275" y="15146"/>
                </a:cubicBezTo>
                <a:cubicBezTo>
                  <a:pt x="6688" y="14636"/>
                  <a:pt x="7110" y="14508"/>
                  <a:pt x="7428" y="14508"/>
                </a:cubicBezTo>
                <a:cubicBezTo>
                  <a:pt x="7747" y="14508"/>
                  <a:pt x="7963" y="14636"/>
                  <a:pt x="7963" y="14636"/>
                </a:cubicBezTo>
                <a:cubicBezTo>
                  <a:pt x="10594" y="16285"/>
                  <a:pt x="8945" y="23822"/>
                  <a:pt x="8945" y="23822"/>
                </a:cubicBezTo>
                <a:lnTo>
                  <a:pt x="10986" y="23822"/>
                </a:lnTo>
                <a:cubicBezTo>
                  <a:pt x="9887" y="17266"/>
                  <a:pt x="11732" y="15029"/>
                  <a:pt x="11732" y="15029"/>
                </a:cubicBezTo>
                <a:cubicBezTo>
                  <a:pt x="11877" y="14925"/>
                  <a:pt x="12029" y="14883"/>
                  <a:pt x="12185" y="14883"/>
                </a:cubicBezTo>
                <a:cubicBezTo>
                  <a:pt x="12894" y="14883"/>
                  <a:pt x="13715" y="15748"/>
                  <a:pt x="14634" y="15748"/>
                </a:cubicBezTo>
                <a:cubicBezTo>
                  <a:pt x="14827" y="15748"/>
                  <a:pt x="15024" y="15710"/>
                  <a:pt x="15226" y="15617"/>
                </a:cubicBezTo>
                <a:cubicBezTo>
                  <a:pt x="16599" y="14950"/>
                  <a:pt x="15383" y="13381"/>
                  <a:pt x="15383" y="13380"/>
                </a:cubicBezTo>
                <a:lnTo>
                  <a:pt x="15383" y="13380"/>
                </a:lnTo>
                <a:cubicBezTo>
                  <a:pt x="16056" y="14153"/>
                  <a:pt x="16787" y="14399"/>
                  <a:pt x="17443" y="14399"/>
                </a:cubicBezTo>
                <a:cubicBezTo>
                  <a:pt x="18586" y="14399"/>
                  <a:pt x="19505" y="13655"/>
                  <a:pt x="19505" y="13655"/>
                </a:cubicBezTo>
                <a:cubicBezTo>
                  <a:pt x="21455" y="11101"/>
                  <a:pt x="17703" y="9573"/>
                  <a:pt x="16960" y="9302"/>
                </a:cubicBezTo>
                <a:lnTo>
                  <a:pt x="16960" y="9302"/>
                </a:lnTo>
                <a:cubicBezTo>
                  <a:pt x="17243" y="9396"/>
                  <a:pt x="17966" y="9611"/>
                  <a:pt x="18680" y="9611"/>
                </a:cubicBezTo>
                <a:cubicBezTo>
                  <a:pt x="19570" y="9611"/>
                  <a:pt x="20447" y="9278"/>
                  <a:pt x="20447" y="7962"/>
                </a:cubicBezTo>
                <a:cubicBezTo>
                  <a:pt x="20447" y="5293"/>
                  <a:pt x="16364" y="4822"/>
                  <a:pt x="16364" y="4822"/>
                </a:cubicBezTo>
                <a:cubicBezTo>
                  <a:pt x="18955" y="4547"/>
                  <a:pt x="18052" y="1760"/>
                  <a:pt x="14441" y="543"/>
                </a:cubicBezTo>
                <a:cubicBezTo>
                  <a:pt x="13306" y="154"/>
                  <a:pt x="12367" y="0"/>
                  <a:pt x="11591" y="0"/>
                </a:cubicBezTo>
                <a:close/>
              </a:path>
            </a:pathLst>
          </a:custGeom>
          <a:solidFill>
            <a:srgbClr val="9ABC4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704" name="Google Shape;704;p34"/>
          <p:cNvSpPr/>
          <p:nvPr/>
        </p:nvSpPr>
        <p:spPr>
          <a:xfrm>
            <a:off x="7026156" y="4707592"/>
            <a:ext cx="851592" cy="1123664"/>
          </a:xfrm>
          <a:custGeom>
            <a:avLst/>
            <a:gdLst/>
            <a:ahLst/>
            <a:cxnLst/>
            <a:rect l="l" t="t" r="r" b="b"/>
            <a:pathLst>
              <a:path w="14251" h="18804" extrusionOk="0">
                <a:moveTo>
                  <a:pt x="7106" y="0"/>
                </a:moveTo>
                <a:cubicBezTo>
                  <a:pt x="4593" y="0"/>
                  <a:pt x="2513" y="1335"/>
                  <a:pt x="2513" y="2944"/>
                </a:cubicBezTo>
                <a:cubicBezTo>
                  <a:pt x="2513" y="3141"/>
                  <a:pt x="2552" y="3298"/>
                  <a:pt x="2591" y="3455"/>
                </a:cubicBezTo>
                <a:cubicBezTo>
                  <a:pt x="1727" y="3887"/>
                  <a:pt x="1178" y="4554"/>
                  <a:pt x="1178" y="5300"/>
                </a:cubicBezTo>
                <a:cubicBezTo>
                  <a:pt x="1217" y="5889"/>
                  <a:pt x="1531" y="6477"/>
                  <a:pt x="2042" y="6792"/>
                </a:cubicBezTo>
                <a:cubicBezTo>
                  <a:pt x="1178" y="7223"/>
                  <a:pt x="628" y="7891"/>
                  <a:pt x="628" y="8637"/>
                </a:cubicBezTo>
                <a:cubicBezTo>
                  <a:pt x="668" y="9382"/>
                  <a:pt x="1099" y="10011"/>
                  <a:pt x="1767" y="10325"/>
                </a:cubicBezTo>
                <a:cubicBezTo>
                  <a:pt x="1060" y="10639"/>
                  <a:pt x="589" y="11306"/>
                  <a:pt x="550" y="12091"/>
                </a:cubicBezTo>
                <a:cubicBezTo>
                  <a:pt x="550" y="12680"/>
                  <a:pt x="903" y="13230"/>
                  <a:pt x="1413" y="13583"/>
                </a:cubicBezTo>
                <a:cubicBezTo>
                  <a:pt x="550" y="14015"/>
                  <a:pt x="0" y="14682"/>
                  <a:pt x="0" y="15428"/>
                </a:cubicBezTo>
                <a:cubicBezTo>
                  <a:pt x="0" y="16684"/>
                  <a:pt x="1610" y="17744"/>
                  <a:pt x="3573" y="17744"/>
                </a:cubicBezTo>
                <a:lnTo>
                  <a:pt x="3926" y="17744"/>
                </a:lnTo>
                <a:cubicBezTo>
                  <a:pt x="4515" y="18372"/>
                  <a:pt x="5732" y="18804"/>
                  <a:pt x="7106" y="18804"/>
                </a:cubicBezTo>
                <a:cubicBezTo>
                  <a:pt x="8519" y="18804"/>
                  <a:pt x="9696" y="18372"/>
                  <a:pt x="10285" y="17744"/>
                </a:cubicBezTo>
                <a:lnTo>
                  <a:pt x="10639" y="17744"/>
                </a:lnTo>
                <a:cubicBezTo>
                  <a:pt x="12641" y="17744"/>
                  <a:pt x="14250" y="16723"/>
                  <a:pt x="14250" y="15428"/>
                </a:cubicBezTo>
                <a:cubicBezTo>
                  <a:pt x="14250" y="14682"/>
                  <a:pt x="13701" y="14015"/>
                  <a:pt x="12798" y="13583"/>
                </a:cubicBezTo>
                <a:cubicBezTo>
                  <a:pt x="13347" y="13230"/>
                  <a:pt x="13661" y="12680"/>
                  <a:pt x="13701" y="12091"/>
                </a:cubicBezTo>
                <a:cubicBezTo>
                  <a:pt x="13622" y="11306"/>
                  <a:pt x="13151" y="10639"/>
                  <a:pt x="12444" y="10325"/>
                </a:cubicBezTo>
                <a:cubicBezTo>
                  <a:pt x="13112" y="10011"/>
                  <a:pt x="13544" y="9382"/>
                  <a:pt x="13583" y="8637"/>
                </a:cubicBezTo>
                <a:cubicBezTo>
                  <a:pt x="13583" y="7891"/>
                  <a:pt x="13033" y="7223"/>
                  <a:pt x="12170" y="6792"/>
                </a:cubicBezTo>
                <a:cubicBezTo>
                  <a:pt x="12680" y="6477"/>
                  <a:pt x="12994" y="5889"/>
                  <a:pt x="13033" y="5300"/>
                </a:cubicBezTo>
                <a:cubicBezTo>
                  <a:pt x="13033" y="4554"/>
                  <a:pt x="12484" y="3887"/>
                  <a:pt x="11620" y="3455"/>
                </a:cubicBezTo>
                <a:cubicBezTo>
                  <a:pt x="11659" y="3298"/>
                  <a:pt x="11699" y="3141"/>
                  <a:pt x="11699" y="2944"/>
                </a:cubicBezTo>
                <a:cubicBezTo>
                  <a:pt x="11699" y="1335"/>
                  <a:pt x="9657" y="0"/>
                  <a:pt x="7106" y="0"/>
                </a:cubicBezTo>
                <a:close/>
              </a:path>
            </a:pathLst>
          </a:custGeom>
          <a:solidFill>
            <a:srgbClr val="A0CC3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705" name="Google Shape;705;p34"/>
          <p:cNvSpPr/>
          <p:nvPr/>
        </p:nvSpPr>
        <p:spPr>
          <a:xfrm>
            <a:off x="7403822" y="5781966"/>
            <a:ext cx="93877" cy="476260"/>
          </a:xfrm>
          <a:custGeom>
            <a:avLst/>
            <a:gdLst/>
            <a:ahLst/>
            <a:cxnLst/>
            <a:rect l="l" t="t" r="r" b="b"/>
            <a:pathLst>
              <a:path w="1571" h="7970" extrusionOk="0">
                <a:moveTo>
                  <a:pt x="0" y="1"/>
                </a:moveTo>
                <a:lnTo>
                  <a:pt x="0" y="7970"/>
                </a:lnTo>
                <a:lnTo>
                  <a:pt x="1571" y="7970"/>
                </a:lnTo>
                <a:lnTo>
                  <a:pt x="1571" y="1"/>
                </a:lnTo>
                <a:close/>
              </a:path>
            </a:pathLst>
          </a:custGeom>
          <a:solidFill>
            <a:srgbClr val="9ABC4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706" name="Google Shape;706;p34"/>
          <p:cNvSpPr/>
          <p:nvPr/>
        </p:nvSpPr>
        <p:spPr>
          <a:xfrm>
            <a:off x="564976" y="4921166"/>
            <a:ext cx="804085" cy="893721"/>
          </a:xfrm>
          <a:custGeom>
            <a:avLst/>
            <a:gdLst/>
            <a:ahLst/>
            <a:cxnLst/>
            <a:rect l="l" t="t" r="r" b="b"/>
            <a:pathLst>
              <a:path w="13456" h="14956" extrusionOk="0">
                <a:moveTo>
                  <a:pt x="7233" y="0"/>
                </a:moveTo>
                <a:cubicBezTo>
                  <a:pt x="5438" y="0"/>
                  <a:pt x="5068" y="1333"/>
                  <a:pt x="5037" y="1333"/>
                </a:cubicBezTo>
                <a:cubicBezTo>
                  <a:pt x="4743" y="1012"/>
                  <a:pt x="3940" y="728"/>
                  <a:pt x="3345" y="728"/>
                </a:cubicBezTo>
                <a:cubicBezTo>
                  <a:pt x="3067" y="728"/>
                  <a:pt x="2834" y="790"/>
                  <a:pt x="2721" y="941"/>
                </a:cubicBezTo>
                <a:cubicBezTo>
                  <a:pt x="2407" y="1372"/>
                  <a:pt x="3389" y="2315"/>
                  <a:pt x="3389" y="2315"/>
                </a:cubicBezTo>
                <a:cubicBezTo>
                  <a:pt x="3389" y="2315"/>
                  <a:pt x="2863" y="1828"/>
                  <a:pt x="2251" y="1828"/>
                </a:cubicBezTo>
                <a:cubicBezTo>
                  <a:pt x="1993" y="1828"/>
                  <a:pt x="1721" y="1914"/>
                  <a:pt x="1465" y="2158"/>
                </a:cubicBezTo>
                <a:cubicBezTo>
                  <a:pt x="602" y="3021"/>
                  <a:pt x="2643" y="3885"/>
                  <a:pt x="2643" y="3885"/>
                </a:cubicBezTo>
                <a:cubicBezTo>
                  <a:pt x="2643" y="3885"/>
                  <a:pt x="2047" y="3654"/>
                  <a:pt x="1430" y="3654"/>
                </a:cubicBezTo>
                <a:cubicBezTo>
                  <a:pt x="801" y="3654"/>
                  <a:pt x="151" y="3895"/>
                  <a:pt x="91" y="4866"/>
                </a:cubicBezTo>
                <a:cubicBezTo>
                  <a:pt x="1" y="6376"/>
                  <a:pt x="1512" y="7026"/>
                  <a:pt x="2215" y="7246"/>
                </a:cubicBezTo>
                <a:lnTo>
                  <a:pt x="2215" y="7246"/>
                </a:lnTo>
                <a:cubicBezTo>
                  <a:pt x="2194" y="7245"/>
                  <a:pt x="2173" y="7244"/>
                  <a:pt x="2152" y="7244"/>
                </a:cubicBezTo>
                <a:cubicBezTo>
                  <a:pt x="1864" y="7244"/>
                  <a:pt x="1527" y="7407"/>
                  <a:pt x="1504" y="8164"/>
                </a:cubicBezTo>
                <a:cubicBezTo>
                  <a:pt x="1447" y="9165"/>
                  <a:pt x="2495" y="9750"/>
                  <a:pt x="3266" y="9750"/>
                </a:cubicBezTo>
                <a:cubicBezTo>
                  <a:pt x="3552" y="9750"/>
                  <a:pt x="3800" y="9669"/>
                  <a:pt x="3938" y="9499"/>
                </a:cubicBezTo>
                <a:cubicBezTo>
                  <a:pt x="4076" y="9250"/>
                  <a:pt x="4350" y="9099"/>
                  <a:pt x="4636" y="9099"/>
                </a:cubicBezTo>
                <a:cubicBezTo>
                  <a:pt x="4758" y="9099"/>
                  <a:pt x="4881" y="9126"/>
                  <a:pt x="4998" y="9184"/>
                </a:cubicBezTo>
                <a:cubicBezTo>
                  <a:pt x="6647" y="10205"/>
                  <a:pt x="5626" y="14955"/>
                  <a:pt x="5626" y="14955"/>
                </a:cubicBezTo>
                <a:lnTo>
                  <a:pt x="6883" y="14955"/>
                </a:lnTo>
                <a:cubicBezTo>
                  <a:pt x="6176" y="10833"/>
                  <a:pt x="7354" y="9420"/>
                  <a:pt x="7354" y="9420"/>
                </a:cubicBezTo>
                <a:cubicBezTo>
                  <a:pt x="7440" y="9362"/>
                  <a:pt x="7529" y="9339"/>
                  <a:pt x="7621" y="9339"/>
                </a:cubicBezTo>
                <a:cubicBezTo>
                  <a:pt x="8055" y="9339"/>
                  <a:pt x="8551" y="9870"/>
                  <a:pt x="9135" y="9870"/>
                </a:cubicBezTo>
                <a:cubicBezTo>
                  <a:pt x="9269" y="9870"/>
                  <a:pt x="9408" y="9842"/>
                  <a:pt x="9552" y="9773"/>
                </a:cubicBezTo>
                <a:cubicBezTo>
                  <a:pt x="10415" y="9381"/>
                  <a:pt x="9631" y="8400"/>
                  <a:pt x="9630" y="8399"/>
                </a:cubicBezTo>
                <a:lnTo>
                  <a:pt x="9630" y="8399"/>
                </a:lnTo>
                <a:cubicBezTo>
                  <a:pt x="10051" y="8893"/>
                  <a:pt x="10515" y="9048"/>
                  <a:pt x="10932" y="9048"/>
                </a:cubicBezTo>
                <a:cubicBezTo>
                  <a:pt x="11644" y="9048"/>
                  <a:pt x="12221" y="8596"/>
                  <a:pt x="12221" y="8596"/>
                </a:cubicBezTo>
                <a:cubicBezTo>
                  <a:pt x="13455" y="6974"/>
                  <a:pt x="11111" y="6017"/>
                  <a:pt x="10621" y="5839"/>
                </a:cubicBezTo>
                <a:lnTo>
                  <a:pt x="10621" y="5839"/>
                </a:lnTo>
                <a:cubicBezTo>
                  <a:pt x="10804" y="5899"/>
                  <a:pt x="11250" y="6029"/>
                  <a:pt x="11691" y="6029"/>
                </a:cubicBezTo>
                <a:cubicBezTo>
                  <a:pt x="12254" y="6029"/>
                  <a:pt x="12810" y="5818"/>
                  <a:pt x="12810" y="4984"/>
                </a:cubicBezTo>
                <a:cubicBezTo>
                  <a:pt x="12810" y="3335"/>
                  <a:pt x="10259" y="3021"/>
                  <a:pt x="10259" y="3021"/>
                </a:cubicBezTo>
                <a:cubicBezTo>
                  <a:pt x="11868" y="2864"/>
                  <a:pt x="11318" y="1098"/>
                  <a:pt x="9042" y="352"/>
                </a:cubicBezTo>
                <a:cubicBezTo>
                  <a:pt x="8318" y="99"/>
                  <a:pt x="7723" y="0"/>
                  <a:pt x="7233" y="0"/>
                </a:cubicBezTo>
                <a:close/>
              </a:path>
            </a:pathLst>
          </a:custGeom>
          <a:solidFill>
            <a:srgbClr val="9ABC4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707" name="Google Shape;707;p34"/>
          <p:cNvSpPr txBox="1"/>
          <p:nvPr/>
        </p:nvSpPr>
        <p:spPr>
          <a:xfrm>
            <a:off x="1051067" y="1476084"/>
            <a:ext cx="4226800" cy="826400"/>
          </a:xfrm>
          <a:prstGeom prst="rect">
            <a:avLst/>
          </a:prstGeom>
          <a:noFill/>
          <a:ln>
            <a:noFill/>
          </a:ln>
        </p:spPr>
        <p:txBody>
          <a:bodyPr spcFirstLastPara="1" wrap="square" lIns="91425" tIns="91425" rIns="91425" bIns="91425" anchor="t" anchorCtr="0">
            <a:noAutofit/>
          </a:bodyPr>
          <a:lstStyle/>
          <a:p>
            <a:pPr algn="ctr">
              <a:buClr>
                <a:srgbClr val="000000"/>
              </a:buClr>
              <a:buFont typeface="Arial"/>
              <a:buNone/>
            </a:pPr>
            <a:r>
              <a:rPr lang="en" sz="1200" b="1" kern="0">
                <a:solidFill>
                  <a:srgbClr val="3B3B3B"/>
                </a:solidFill>
                <a:latin typeface="Catamaran"/>
                <a:ea typeface="Catamaran"/>
                <a:cs typeface="Catamaran"/>
                <a:sym typeface="Catamaran"/>
              </a:rPr>
              <a:t>CREDITS: </a:t>
            </a:r>
            <a:r>
              <a:rPr lang="en" sz="1200" kern="0">
                <a:solidFill>
                  <a:srgbClr val="3B3B3B"/>
                </a:solidFill>
                <a:latin typeface="Catamaran"/>
                <a:ea typeface="Catamaran"/>
                <a:cs typeface="Catamaran"/>
                <a:sym typeface="Catamaran"/>
              </a:rPr>
              <a:t>This presentation template was created by </a:t>
            </a:r>
            <a:r>
              <a:rPr lang="en" sz="1200" b="1" kern="0">
                <a:solidFill>
                  <a:srgbClr val="3B3B3B"/>
                </a:solidFill>
                <a:uFill>
                  <a:noFill/>
                </a:uFill>
                <a:latin typeface="Catamaran"/>
                <a:ea typeface="Catamaran"/>
                <a:cs typeface="Catamaran"/>
                <a:sym typeface="Catamaran"/>
                <a:hlinkClick r:id="rId2">
                  <a:extLst>
                    <a:ext uri="{A12FA001-AC4F-418D-AE19-62706E023703}">
                      <ahyp:hlinkClr xmlns="" xmlns:ahyp="http://schemas.microsoft.com/office/drawing/2018/hyperlinkcolor" val="tx"/>
                    </a:ext>
                  </a:extLst>
                </a:hlinkClick>
              </a:rPr>
              <a:t>Slidesgo</a:t>
            </a:r>
            <a:r>
              <a:rPr lang="en" sz="1200" b="1" kern="0">
                <a:solidFill>
                  <a:srgbClr val="3B3B3B"/>
                </a:solidFill>
                <a:latin typeface="Catamaran"/>
                <a:ea typeface="Catamaran"/>
                <a:cs typeface="Catamaran"/>
                <a:sym typeface="Catamaran"/>
              </a:rPr>
              <a:t>,  </a:t>
            </a:r>
            <a:r>
              <a:rPr lang="en" sz="1200" kern="0">
                <a:solidFill>
                  <a:srgbClr val="3B3B3B"/>
                </a:solidFill>
                <a:latin typeface="Catamaran"/>
                <a:ea typeface="Catamaran"/>
                <a:cs typeface="Catamaran"/>
                <a:sym typeface="Catamaran"/>
              </a:rPr>
              <a:t>including icons from </a:t>
            </a:r>
            <a:r>
              <a:rPr lang="en" sz="1200" b="1" kern="0">
                <a:solidFill>
                  <a:srgbClr val="3B3B3B"/>
                </a:solidFill>
                <a:uFill>
                  <a:noFill/>
                </a:uFill>
                <a:latin typeface="Catamaran"/>
                <a:ea typeface="Catamaran"/>
                <a:cs typeface="Catamaran"/>
                <a:sym typeface="Catamaran"/>
                <a:hlinkClick r:id="rId3">
                  <a:extLst>
                    <a:ext uri="{A12FA001-AC4F-418D-AE19-62706E023703}">
                      <ahyp:hlinkClr xmlns="" xmlns:ahyp="http://schemas.microsoft.com/office/drawing/2018/hyperlinkcolor" val="tx"/>
                    </a:ext>
                  </a:extLst>
                </a:hlinkClick>
              </a:rPr>
              <a:t>Flaticon</a:t>
            </a:r>
            <a:r>
              <a:rPr lang="en" sz="1200" b="1" kern="0">
                <a:solidFill>
                  <a:srgbClr val="3B3B3B"/>
                </a:solidFill>
                <a:latin typeface="Catamaran"/>
                <a:ea typeface="Catamaran"/>
                <a:cs typeface="Catamaran"/>
                <a:sym typeface="Catamaran"/>
              </a:rPr>
              <a:t>, </a:t>
            </a:r>
            <a:r>
              <a:rPr lang="en" sz="1200" kern="0">
                <a:solidFill>
                  <a:srgbClr val="3B3B3B"/>
                </a:solidFill>
                <a:latin typeface="Catamaran"/>
                <a:ea typeface="Catamaran"/>
                <a:cs typeface="Catamaran"/>
                <a:sym typeface="Catamaran"/>
              </a:rPr>
              <a:t>infographics &amp; images by </a:t>
            </a:r>
            <a:r>
              <a:rPr lang="en" sz="1200" b="1" kern="0">
                <a:solidFill>
                  <a:srgbClr val="3B3B3B"/>
                </a:solidFill>
                <a:uFill>
                  <a:noFill/>
                </a:uFill>
                <a:latin typeface="Catamaran"/>
                <a:ea typeface="Catamaran"/>
                <a:cs typeface="Catamaran"/>
                <a:sym typeface="Catamaran"/>
                <a:hlinkClick r:id="rId4">
                  <a:extLst>
                    <a:ext uri="{A12FA001-AC4F-418D-AE19-62706E023703}">
                      <ahyp:hlinkClr xmlns="" xmlns:ahyp="http://schemas.microsoft.com/office/drawing/2018/hyperlinkcolor" val="tx"/>
                    </a:ext>
                  </a:extLst>
                </a:hlinkClick>
              </a:rPr>
              <a:t>Freepik</a:t>
            </a:r>
            <a:r>
              <a:rPr lang="en" sz="1200" b="1" kern="0">
                <a:solidFill>
                  <a:srgbClr val="3B3B3B"/>
                </a:solidFill>
                <a:uFill>
                  <a:noFill/>
                </a:uFill>
                <a:latin typeface="Catamaran"/>
                <a:ea typeface="Catamaran"/>
                <a:cs typeface="Catamaran"/>
                <a:sym typeface="Catamaran"/>
                <a:hlinkClick r:id="rId5">
                  <a:extLst>
                    <a:ext uri="{A12FA001-AC4F-418D-AE19-62706E023703}">
                      <ahyp:hlinkClr xmlns="" xmlns:ahyp="http://schemas.microsoft.com/office/drawing/2018/hyperlinkcolor" val="tx"/>
                    </a:ext>
                  </a:extLst>
                </a:hlinkClick>
              </a:rPr>
              <a:t>.</a:t>
            </a:r>
            <a:endParaRPr sz="1200" b="1" kern="0">
              <a:solidFill>
                <a:srgbClr val="3B3B3B"/>
              </a:solidFill>
              <a:latin typeface="Catamaran"/>
              <a:ea typeface="Catamaran"/>
              <a:cs typeface="Catamaran"/>
              <a:sym typeface="Catamaran"/>
            </a:endParaRPr>
          </a:p>
        </p:txBody>
      </p:sp>
      <p:grpSp>
        <p:nvGrpSpPr>
          <p:cNvPr id="708" name="Google Shape;708;p34"/>
          <p:cNvGrpSpPr/>
          <p:nvPr/>
        </p:nvGrpSpPr>
        <p:grpSpPr>
          <a:xfrm>
            <a:off x="1192629" y="2728921"/>
            <a:ext cx="3922503" cy="2506635"/>
            <a:chOff x="603720" y="1681555"/>
            <a:chExt cx="3513528" cy="2245015"/>
          </a:xfrm>
        </p:grpSpPr>
        <p:sp>
          <p:nvSpPr>
            <p:cNvPr id="709" name="Google Shape;709;p34"/>
            <p:cNvSpPr/>
            <p:nvPr/>
          </p:nvSpPr>
          <p:spPr>
            <a:xfrm>
              <a:off x="1267025" y="2584141"/>
              <a:ext cx="1915993" cy="826928"/>
            </a:xfrm>
            <a:custGeom>
              <a:avLst/>
              <a:gdLst/>
              <a:ahLst/>
              <a:cxnLst/>
              <a:rect l="l" t="t" r="r" b="b"/>
              <a:pathLst>
                <a:path w="42751" h="18451" extrusionOk="0">
                  <a:moveTo>
                    <a:pt x="25870" y="0"/>
                  </a:moveTo>
                  <a:cubicBezTo>
                    <a:pt x="21513" y="0"/>
                    <a:pt x="17901" y="1688"/>
                    <a:pt x="17352" y="3887"/>
                  </a:cubicBezTo>
                  <a:cubicBezTo>
                    <a:pt x="16763" y="3808"/>
                    <a:pt x="16174" y="3808"/>
                    <a:pt x="15585" y="3808"/>
                  </a:cubicBezTo>
                  <a:cubicBezTo>
                    <a:pt x="10678" y="3808"/>
                    <a:pt x="6674" y="5496"/>
                    <a:pt x="6674" y="7616"/>
                  </a:cubicBezTo>
                  <a:cubicBezTo>
                    <a:pt x="6674" y="7773"/>
                    <a:pt x="6713" y="7930"/>
                    <a:pt x="6752" y="8087"/>
                  </a:cubicBezTo>
                  <a:cubicBezTo>
                    <a:pt x="2748" y="8990"/>
                    <a:pt x="0" y="10835"/>
                    <a:pt x="0" y="12955"/>
                  </a:cubicBezTo>
                  <a:cubicBezTo>
                    <a:pt x="0" y="15978"/>
                    <a:pt x="5496" y="18451"/>
                    <a:pt x="12248" y="18451"/>
                  </a:cubicBezTo>
                  <a:cubicBezTo>
                    <a:pt x="16527" y="18451"/>
                    <a:pt x="20257" y="17469"/>
                    <a:pt x="22455" y="15978"/>
                  </a:cubicBezTo>
                  <a:cubicBezTo>
                    <a:pt x="24575" y="17509"/>
                    <a:pt x="27715" y="18451"/>
                    <a:pt x="31209" y="18451"/>
                  </a:cubicBezTo>
                  <a:cubicBezTo>
                    <a:pt x="37608" y="18451"/>
                    <a:pt x="42750" y="15310"/>
                    <a:pt x="42750" y="11463"/>
                  </a:cubicBezTo>
                  <a:cubicBezTo>
                    <a:pt x="42750" y="8283"/>
                    <a:pt x="39257" y="5614"/>
                    <a:pt x="34507" y="4790"/>
                  </a:cubicBezTo>
                  <a:cubicBezTo>
                    <a:pt x="34507" y="4672"/>
                    <a:pt x="34507" y="4593"/>
                    <a:pt x="34507" y="4476"/>
                  </a:cubicBezTo>
                  <a:cubicBezTo>
                    <a:pt x="34507" y="2002"/>
                    <a:pt x="30620" y="0"/>
                    <a:pt x="25870"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710" name="Google Shape;710;p34"/>
            <p:cNvSpPr/>
            <p:nvPr/>
          </p:nvSpPr>
          <p:spPr>
            <a:xfrm>
              <a:off x="2324412" y="3905416"/>
              <a:ext cx="98554" cy="21154"/>
            </a:xfrm>
            <a:custGeom>
              <a:avLst/>
              <a:gdLst/>
              <a:ahLst/>
              <a:cxnLst/>
              <a:rect l="l" t="t" r="r" b="b"/>
              <a:pathLst>
                <a:path w="2199" h="472" fill="none" extrusionOk="0">
                  <a:moveTo>
                    <a:pt x="0" y="472"/>
                  </a:moveTo>
                  <a:cubicBezTo>
                    <a:pt x="1335" y="158"/>
                    <a:pt x="2199" y="1"/>
                    <a:pt x="2199" y="1"/>
                  </a:cubicBezTo>
                </a:path>
              </a:pathLst>
            </a:custGeom>
            <a:noFill/>
            <a:ln w="88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711" name="Google Shape;711;p34"/>
            <p:cNvSpPr/>
            <p:nvPr/>
          </p:nvSpPr>
          <p:spPr>
            <a:xfrm>
              <a:off x="2213578" y="1792434"/>
              <a:ext cx="82733" cy="40470"/>
            </a:xfrm>
            <a:custGeom>
              <a:avLst/>
              <a:gdLst/>
              <a:ahLst/>
              <a:cxnLst/>
              <a:rect l="l" t="t" r="r" b="b"/>
              <a:pathLst>
                <a:path w="1846" h="903" extrusionOk="0">
                  <a:moveTo>
                    <a:pt x="471" y="0"/>
                  </a:moveTo>
                  <a:lnTo>
                    <a:pt x="0" y="314"/>
                  </a:lnTo>
                  <a:lnTo>
                    <a:pt x="393" y="471"/>
                  </a:lnTo>
                  <a:cubicBezTo>
                    <a:pt x="825" y="667"/>
                    <a:pt x="1335" y="824"/>
                    <a:pt x="1845" y="903"/>
                  </a:cubicBezTo>
                  <a:lnTo>
                    <a:pt x="1845" y="196"/>
                  </a:lnTo>
                  <a:cubicBezTo>
                    <a:pt x="1374" y="196"/>
                    <a:pt x="903" y="118"/>
                    <a:pt x="471" y="0"/>
                  </a:cubicBezTo>
                  <a:close/>
                </a:path>
              </a:pathLst>
            </a:custGeom>
            <a:solidFill>
              <a:srgbClr val="FE260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712" name="Google Shape;712;p34"/>
            <p:cNvSpPr/>
            <p:nvPr/>
          </p:nvSpPr>
          <p:spPr>
            <a:xfrm>
              <a:off x="2051696" y="1690384"/>
              <a:ext cx="309689" cy="205892"/>
            </a:xfrm>
            <a:custGeom>
              <a:avLst/>
              <a:gdLst/>
              <a:ahLst/>
              <a:cxnLst/>
              <a:rect l="l" t="t" r="r" b="b"/>
              <a:pathLst>
                <a:path w="6910" h="4594" extrusionOk="0">
                  <a:moveTo>
                    <a:pt x="1453" y="0"/>
                  </a:moveTo>
                  <a:cubicBezTo>
                    <a:pt x="943" y="0"/>
                    <a:pt x="393" y="157"/>
                    <a:pt x="1" y="510"/>
                  </a:cubicBezTo>
                  <a:cubicBezTo>
                    <a:pt x="707" y="550"/>
                    <a:pt x="1375" y="1099"/>
                    <a:pt x="2081" y="1845"/>
                  </a:cubicBezTo>
                  <a:cubicBezTo>
                    <a:pt x="1218" y="2434"/>
                    <a:pt x="511" y="3180"/>
                    <a:pt x="1" y="4083"/>
                  </a:cubicBezTo>
                  <a:cubicBezTo>
                    <a:pt x="393" y="3729"/>
                    <a:pt x="943" y="3572"/>
                    <a:pt x="1453" y="3572"/>
                  </a:cubicBezTo>
                  <a:cubicBezTo>
                    <a:pt x="2788" y="3572"/>
                    <a:pt x="4123" y="4593"/>
                    <a:pt x="5457" y="4593"/>
                  </a:cubicBezTo>
                  <a:cubicBezTo>
                    <a:pt x="5968" y="4593"/>
                    <a:pt x="6517" y="4436"/>
                    <a:pt x="6910" y="4083"/>
                  </a:cubicBezTo>
                  <a:lnTo>
                    <a:pt x="6910" y="510"/>
                  </a:lnTo>
                  <a:cubicBezTo>
                    <a:pt x="6517" y="864"/>
                    <a:pt x="5968" y="1021"/>
                    <a:pt x="5457" y="1021"/>
                  </a:cubicBezTo>
                  <a:cubicBezTo>
                    <a:pt x="4123" y="1021"/>
                    <a:pt x="2788" y="0"/>
                    <a:pt x="1453" y="0"/>
                  </a:cubicBezTo>
                  <a:close/>
                </a:path>
              </a:pathLst>
            </a:custGeom>
            <a:solidFill>
              <a:srgbClr val="E1556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713" name="Google Shape;713;p34"/>
            <p:cNvSpPr/>
            <p:nvPr/>
          </p:nvSpPr>
          <p:spPr>
            <a:xfrm>
              <a:off x="2361342" y="1713241"/>
              <a:ext cx="45" cy="360691"/>
            </a:xfrm>
            <a:custGeom>
              <a:avLst/>
              <a:gdLst/>
              <a:ahLst/>
              <a:cxnLst/>
              <a:rect l="l" t="t" r="r" b="b"/>
              <a:pathLst>
                <a:path w="1" h="8048" fill="none" extrusionOk="0">
                  <a:moveTo>
                    <a:pt x="1" y="0"/>
                  </a:moveTo>
                  <a:lnTo>
                    <a:pt x="1" y="8048"/>
                  </a:lnTo>
                </a:path>
              </a:pathLst>
            </a:custGeom>
            <a:noFill/>
            <a:ln w="9825" cap="rnd" cmpd="sng">
              <a:solidFill>
                <a:srgbClr val="3B3B3B"/>
              </a:solidFill>
              <a:prstDash val="solid"/>
              <a:miter lim="3925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714" name="Google Shape;714;p34"/>
            <p:cNvSpPr/>
            <p:nvPr/>
          </p:nvSpPr>
          <p:spPr>
            <a:xfrm>
              <a:off x="2341981" y="1681555"/>
              <a:ext cx="37019" cy="37019"/>
            </a:xfrm>
            <a:custGeom>
              <a:avLst/>
              <a:gdLst/>
              <a:ahLst/>
              <a:cxnLst/>
              <a:rect l="l" t="t" r="r" b="b"/>
              <a:pathLst>
                <a:path w="826" h="826" extrusionOk="0">
                  <a:moveTo>
                    <a:pt x="433" y="1"/>
                  </a:moveTo>
                  <a:cubicBezTo>
                    <a:pt x="197" y="1"/>
                    <a:pt x="1" y="197"/>
                    <a:pt x="1" y="433"/>
                  </a:cubicBezTo>
                  <a:cubicBezTo>
                    <a:pt x="1" y="629"/>
                    <a:pt x="197" y="825"/>
                    <a:pt x="433" y="825"/>
                  </a:cubicBezTo>
                  <a:cubicBezTo>
                    <a:pt x="668" y="825"/>
                    <a:pt x="825" y="629"/>
                    <a:pt x="825" y="433"/>
                  </a:cubicBezTo>
                  <a:cubicBezTo>
                    <a:pt x="825" y="197"/>
                    <a:pt x="668" y="1"/>
                    <a:pt x="433" y="1"/>
                  </a:cubicBezTo>
                  <a:close/>
                </a:path>
              </a:pathLst>
            </a:custGeom>
            <a:solidFill>
              <a:srgbClr val="E69E1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715" name="Google Shape;715;p34"/>
            <p:cNvSpPr/>
            <p:nvPr/>
          </p:nvSpPr>
          <p:spPr>
            <a:xfrm>
              <a:off x="603720" y="2596466"/>
              <a:ext cx="1509588" cy="418775"/>
            </a:xfrm>
            <a:custGeom>
              <a:avLst/>
              <a:gdLst/>
              <a:ahLst/>
              <a:cxnLst/>
              <a:rect l="l" t="t" r="r" b="b"/>
              <a:pathLst>
                <a:path w="33683" h="9344" extrusionOk="0">
                  <a:moveTo>
                    <a:pt x="3220" y="0"/>
                  </a:moveTo>
                  <a:lnTo>
                    <a:pt x="1" y="9343"/>
                  </a:lnTo>
                  <a:lnTo>
                    <a:pt x="30267" y="9343"/>
                  </a:lnTo>
                  <a:lnTo>
                    <a:pt x="33683" y="0"/>
                  </a:lnTo>
                  <a:close/>
                </a:path>
              </a:pathLst>
            </a:custGeom>
            <a:solidFill>
              <a:srgbClr val="D4852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716" name="Google Shape;716;p34"/>
            <p:cNvSpPr/>
            <p:nvPr/>
          </p:nvSpPr>
          <p:spPr>
            <a:xfrm>
              <a:off x="2607661" y="2596466"/>
              <a:ext cx="1509588" cy="418775"/>
            </a:xfrm>
            <a:custGeom>
              <a:avLst/>
              <a:gdLst/>
              <a:ahLst/>
              <a:cxnLst/>
              <a:rect l="l" t="t" r="r" b="b"/>
              <a:pathLst>
                <a:path w="33683" h="9344" extrusionOk="0">
                  <a:moveTo>
                    <a:pt x="1" y="0"/>
                  </a:moveTo>
                  <a:lnTo>
                    <a:pt x="3416" y="9343"/>
                  </a:lnTo>
                  <a:lnTo>
                    <a:pt x="33682" y="9343"/>
                  </a:lnTo>
                  <a:lnTo>
                    <a:pt x="30463" y="0"/>
                  </a:lnTo>
                  <a:close/>
                </a:path>
              </a:pathLst>
            </a:custGeom>
            <a:solidFill>
              <a:srgbClr val="D4852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717" name="Google Shape;717;p34"/>
            <p:cNvSpPr/>
            <p:nvPr/>
          </p:nvSpPr>
          <p:spPr>
            <a:xfrm>
              <a:off x="1852884" y="2830460"/>
              <a:ext cx="100346" cy="184783"/>
            </a:xfrm>
            <a:custGeom>
              <a:avLst/>
              <a:gdLst/>
              <a:ahLst/>
              <a:cxnLst/>
              <a:rect l="l" t="t" r="r" b="b"/>
              <a:pathLst>
                <a:path w="2239" h="4123" extrusionOk="0">
                  <a:moveTo>
                    <a:pt x="2238" y="0"/>
                  </a:moveTo>
                  <a:lnTo>
                    <a:pt x="2238" y="4122"/>
                  </a:lnTo>
                  <a:lnTo>
                    <a:pt x="1" y="4122"/>
                  </a:lnTo>
                  <a:lnTo>
                    <a:pt x="1" y="550"/>
                  </a:lnTo>
                  <a:close/>
                </a:path>
              </a:pathLst>
            </a:custGeom>
            <a:solidFill>
              <a:srgbClr val="D4852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718" name="Google Shape;718;p34"/>
            <p:cNvSpPr/>
            <p:nvPr/>
          </p:nvSpPr>
          <p:spPr>
            <a:xfrm>
              <a:off x="2760714" y="2830460"/>
              <a:ext cx="98599" cy="184783"/>
            </a:xfrm>
            <a:custGeom>
              <a:avLst/>
              <a:gdLst/>
              <a:ahLst/>
              <a:cxnLst/>
              <a:rect l="l" t="t" r="r" b="b"/>
              <a:pathLst>
                <a:path w="2200" h="4123" extrusionOk="0">
                  <a:moveTo>
                    <a:pt x="1" y="0"/>
                  </a:moveTo>
                  <a:lnTo>
                    <a:pt x="1" y="4122"/>
                  </a:lnTo>
                  <a:lnTo>
                    <a:pt x="2199" y="4122"/>
                  </a:lnTo>
                  <a:lnTo>
                    <a:pt x="2199" y="550"/>
                  </a:lnTo>
                  <a:close/>
                </a:path>
              </a:pathLst>
            </a:custGeom>
            <a:solidFill>
              <a:srgbClr val="D4852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719" name="Google Shape;719;p34"/>
            <p:cNvSpPr/>
            <p:nvPr/>
          </p:nvSpPr>
          <p:spPr>
            <a:xfrm>
              <a:off x="769098" y="3076779"/>
              <a:ext cx="1122544" cy="767096"/>
            </a:xfrm>
            <a:custGeom>
              <a:avLst/>
              <a:gdLst/>
              <a:ahLst/>
              <a:cxnLst/>
              <a:rect l="l" t="t" r="r" b="b"/>
              <a:pathLst>
                <a:path w="25047" h="17116" extrusionOk="0">
                  <a:moveTo>
                    <a:pt x="1" y="0"/>
                  </a:moveTo>
                  <a:lnTo>
                    <a:pt x="1" y="17116"/>
                  </a:lnTo>
                  <a:lnTo>
                    <a:pt x="25046" y="17116"/>
                  </a:lnTo>
                  <a:lnTo>
                    <a:pt x="25046" y="0"/>
                  </a:lnTo>
                  <a:close/>
                </a:path>
              </a:pathLst>
            </a:custGeom>
            <a:solidFill>
              <a:srgbClr val="E1556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720" name="Google Shape;720;p34"/>
            <p:cNvSpPr/>
            <p:nvPr/>
          </p:nvSpPr>
          <p:spPr>
            <a:xfrm>
              <a:off x="709311" y="3015199"/>
              <a:ext cx="1243910" cy="890255"/>
            </a:xfrm>
            <a:custGeom>
              <a:avLst/>
              <a:gdLst/>
              <a:ahLst/>
              <a:cxnLst/>
              <a:rect l="l" t="t" r="r" b="b"/>
              <a:pathLst>
                <a:path w="27755" h="19864" extrusionOk="0">
                  <a:moveTo>
                    <a:pt x="25006" y="2748"/>
                  </a:moveTo>
                  <a:lnTo>
                    <a:pt x="25006" y="17116"/>
                  </a:lnTo>
                  <a:lnTo>
                    <a:pt x="2709" y="17116"/>
                  </a:lnTo>
                  <a:lnTo>
                    <a:pt x="2709" y="2748"/>
                  </a:lnTo>
                  <a:close/>
                  <a:moveTo>
                    <a:pt x="0" y="0"/>
                  </a:moveTo>
                  <a:lnTo>
                    <a:pt x="0" y="19864"/>
                  </a:lnTo>
                  <a:lnTo>
                    <a:pt x="27754" y="19864"/>
                  </a:lnTo>
                  <a:lnTo>
                    <a:pt x="27754" y="0"/>
                  </a:lnTo>
                  <a:close/>
                </a:path>
              </a:pathLst>
            </a:custGeom>
            <a:solidFill>
              <a:srgbClr val="E1556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721" name="Google Shape;721;p34"/>
            <p:cNvSpPr/>
            <p:nvPr/>
          </p:nvSpPr>
          <p:spPr>
            <a:xfrm>
              <a:off x="1562598" y="3143602"/>
              <a:ext cx="234037" cy="156637"/>
            </a:xfrm>
            <a:custGeom>
              <a:avLst/>
              <a:gdLst/>
              <a:ahLst/>
              <a:cxnLst/>
              <a:rect l="l" t="t" r="r" b="b"/>
              <a:pathLst>
                <a:path w="5222" h="3495" extrusionOk="0">
                  <a:moveTo>
                    <a:pt x="0" y="1"/>
                  </a:moveTo>
                  <a:lnTo>
                    <a:pt x="0" y="3495"/>
                  </a:lnTo>
                  <a:lnTo>
                    <a:pt x="5222" y="3495"/>
                  </a:lnTo>
                  <a:lnTo>
                    <a:pt x="5222" y="1"/>
                  </a:lnTo>
                  <a:close/>
                </a:path>
              </a:pathLst>
            </a:custGeom>
            <a:solidFill>
              <a:srgbClr val="C8FFE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722" name="Google Shape;722;p34"/>
            <p:cNvSpPr/>
            <p:nvPr/>
          </p:nvSpPr>
          <p:spPr>
            <a:xfrm>
              <a:off x="1585457" y="3125771"/>
              <a:ext cx="153141" cy="197324"/>
            </a:xfrm>
            <a:custGeom>
              <a:avLst/>
              <a:gdLst/>
              <a:ahLst/>
              <a:cxnLst/>
              <a:rect l="l" t="t" r="r" b="b"/>
              <a:pathLst>
                <a:path w="3417" h="4790" extrusionOk="0">
                  <a:moveTo>
                    <a:pt x="2474" y="1"/>
                  </a:moveTo>
                  <a:lnTo>
                    <a:pt x="1" y="4790"/>
                  </a:lnTo>
                  <a:lnTo>
                    <a:pt x="982" y="4790"/>
                  </a:lnTo>
                  <a:lnTo>
                    <a:pt x="3416" y="1"/>
                  </a:lnTo>
                  <a:close/>
                </a:path>
              </a:pathLst>
            </a:custGeom>
            <a:solidFill>
              <a:srgbClr val="EDFB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723" name="Google Shape;723;p34"/>
            <p:cNvSpPr/>
            <p:nvPr/>
          </p:nvSpPr>
          <p:spPr>
            <a:xfrm>
              <a:off x="1643543" y="3125771"/>
              <a:ext cx="119663" cy="197324"/>
            </a:xfrm>
            <a:custGeom>
              <a:avLst/>
              <a:gdLst/>
              <a:ahLst/>
              <a:cxnLst/>
              <a:rect l="l" t="t" r="r" b="b"/>
              <a:pathLst>
                <a:path w="2670" h="4790" extrusionOk="0">
                  <a:moveTo>
                    <a:pt x="2434" y="1"/>
                  </a:moveTo>
                  <a:lnTo>
                    <a:pt x="0" y="4790"/>
                  </a:lnTo>
                  <a:lnTo>
                    <a:pt x="236" y="4790"/>
                  </a:lnTo>
                  <a:lnTo>
                    <a:pt x="2670" y="1"/>
                  </a:lnTo>
                  <a:close/>
                </a:path>
              </a:pathLst>
            </a:custGeom>
            <a:solidFill>
              <a:srgbClr val="EDFB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724" name="Google Shape;724;p34"/>
            <p:cNvSpPr/>
            <p:nvPr/>
          </p:nvSpPr>
          <p:spPr>
            <a:xfrm>
              <a:off x="1527416" y="3118997"/>
              <a:ext cx="304400" cy="24650"/>
            </a:xfrm>
            <a:custGeom>
              <a:avLst/>
              <a:gdLst/>
              <a:ahLst/>
              <a:cxnLst/>
              <a:rect l="l" t="t" r="r" b="b"/>
              <a:pathLst>
                <a:path w="6792" h="550" extrusionOk="0">
                  <a:moveTo>
                    <a:pt x="118" y="0"/>
                  </a:moveTo>
                  <a:cubicBezTo>
                    <a:pt x="79" y="0"/>
                    <a:pt x="0" y="39"/>
                    <a:pt x="0" y="79"/>
                  </a:cubicBezTo>
                  <a:lnTo>
                    <a:pt x="0" y="471"/>
                  </a:lnTo>
                  <a:cubicBezTo>
                    <a:pt x="0" y="511"/>
                    <a:pt x="79" y="550"/>
                    <a:pt x="118" y="550"/>
                  </a:cubicBezTo>
                  <a:lnTo>
                    <a:pt x="6674" y="550"/>
                  </a:lnTo>
                  <a:cubicBezTo>
                    <a:pt x="6752" y="550"/>
                    <a:pt x="6792" y="511"/>
                    <a:pt x="6792" y="471"/>
                  </a:cubicBezTo>
                  <a:lnTo>
                    <a:pt x="6792" y="79"/>
                  </a:lnTo>
                  <a:cubicBezTo>
                    <a:pt x="6792" y="39"/>
                    <a:pt x="6752" y="0"/>
                    <a:pt x="6674" y="0"/>
                  </a:cubicBezTo>
                  <a:close/>
                </a:path>
              </a:pathLst>
            </a:custGeom>
            <a:solidFill>
              <a:srgbClr val="E69E1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725" name="Google Shape;725;p34"/>
            <p:cNvSpPr/>
            <p:nvPr/>
          </p:nvSpPr>
          <p:spPr>
            <a:xfrm>
              <a:off x="1527416" y="3300196"/>
              <a:ext cx="304400" cy="24694"/>
            </a:xfrm>
            <a:custGeom>
              <a:avLst/>
              <a:gdLst/>
              <a:ahLst/>
              <a:cxnLst/>
              <a:rect l="l" t="t" r="r" b="b"/>
              <a:pathLst>
                <a:path w="6792" h="551" extrusionOk="0">
                  <a:moveTo>
                    <a:pt x="118" y="1"/>
                  </a:moveTo>
                  <a:cubicBezTo>
                    <a:pt x="79" y="1"/>
                    <a:pt x="0" y="40"/>
                    <a:pt x="0" y="79"/>
                  </a:cubicBezTo>
                  <a:lnTo>
                    <a:pt x="0" y="472"/>
                  </a:lnTo>
                  <a:cubicBezTo>
                    <a:pt x="0" y="511"/>
                    <a:pt x="79" y="550"/>
                    <a:pt x="118" y="550"/>
                  </a:cubicBezTo>
                  <a:lnTo>
                    <a:pt x="6674" y="550"/>
                  </a:lnTo>
                  <a:cubicBezTo>
                    <a:pt x="6752" y="550"/>
                    <a:pt x="6792" y="511"/>
                    <a:pt x="6792" y="472"/>
                  </a:cubicBezTo>
                  <a:lnTo>
                    <a:pt x="6792" y="79"/>
                  </a:lnTo>
                  <a:cubicBezTo>
                    <a:pt x="6792" y="40"/>
                    <a:pt x="6752" y="1"/>
                    <a:pt x="6674" y="1"/>
                  </a:cubicBezTo>
                  <a:close/>
                </a:path>
              </a:pathLst>
            </a:custGeom>
            <a:solidFill>
              <a:srgbClr val="E69E1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726" name="Google Shape;726;p34"/>
            <p:cNvSpPr/>
            <p:nvPr/>
          </p:nvSpPr>
          <p:spPr>
            <a:xfrm>
              <a:off x="1212481" y="3143602"/>
              <a:ext cx="235785" cy="156637"/>
            </a:xfrm>
            <a:custGeom>
              <a:avLst/>
              <a:gdLst/>
              <a:ahLst/>
              <a:cxnLst/>
              <a:rect l="l" t="t" r="r" b="b"/>
              <a:pathLst>
                <a:path w="5261" h="3495" extrusionOk="0">
                  <a:moveTo>
                    <a:pt x="0" y="1"/>
                  </a:moveTo>
                  <a:lnTo>
                    <a:pt x="0" y="3495"/>
                  </a:lnTo>
                  <a:lnTo>
                    <a:pt x="5261" y="3495"/>
                  </a:lnTo>
                  <a:lnTo>
                    <a:pt x="5261" y="1"/>
                  </a:lnTo>
                  <a:close/>
                </a:path>
              </a:pathLst>
            </a:custGeom>
            <a:solidFill>
              <a:srgbClr val="C8FFE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727" name="Google Shape;727;p34"/>
            <p:cNvSpPr/>
            <p:nvPr/>
          </p:nvSpPr>
          <p:spPr>
            <a:xfrm>
              <a:off x="1237126" y="3125771"/>
              <a:ext cx="153097" cy="197324"/>
            </a:xfrm>
            <a:custGeom>
              <a:avLst/>
              <a:gdLst/>
              <a:ahLst/>
              <a:cxnLst/>
              <a:rect l="l" t="t" r="r" b="b"/>
              <a:pathLst>
                <a:path w="3416" h="4790" extrusionOk="0">
                  <a:moveTo>
                    <a:pt x="2434" y="1"/>
                  </a:moveTo>
                  <a:lnTo>
                    <a:pt x="0" y="4790"/>
                  </a:lnTo>
                  <a:lnTo>
                    <a:pt x="942" y="4790"/>
                  </a:lnTo>
                  <a:lnTo>
                    <a:pt x="3415" y="1"/>
                  </a:lnTo>
                  <a:close/>
                </a:path>
              </a:pathLst>
            </a:custGeom>
            <a:solidFill>
              <a:srgbClr val="EDFB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728" name="Google Shape;728;p34"/>
            <p:cNvSpPr/>
            <p:nvPr/>
          </p:nvSpPr>
          <p:spPr>
            <a:xfrm>
              <a:off x="1293419" y="3125771"/>
              <a:ext cx="121411" cy="197324"/>
            </a:xfrm>
            <a:custGeom>
              <a:avLst/>
              <a:gdLst/>
              <a:ahLst/>
              <a:cxnLst/>
              <a:rect l="l" t="t" r="r" b="b"/>
              <a:pathLst>
                <a:path w="2709" h="4790" extrusionOk="0">
                  <a:moveTo>
                    <a:pt x="2473" y="1"/>
                  </a:moveTo>
                  <a:lnTo>
                    <a:pt x="0" y="4790"/>
                  </a:lnTo>
                  <a:lnTo>
                    <a:pt x="236" y="4790"/>
                  </a:lnTo>
                  <a:lnTo>
                    <a:pt x="2709" y="1"/>
                  </a:lnTo>
                  <a:close/>
                </a:path>
              </a:pathLst>
            </a:custGeom>
            <a:solidFill>
              <a:srgbClr val="EDFB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729" name="Google Shape;729;p34"/>
            <p:cNvSpPr/>
            <p:nvPr/>
          </p:nvSpPr>
          <p:spPr>
            <a:xfrm>
              <a:off x="1179047" y="3118997"/>
              <a:ext cx="302653" cy="24650"/>
            </a:xfrm>
            <a:custGeom>
              <a:avLst/>
              <a:gdLst/>
              <a:ahLst/>
              <a:cxnLst/>
              <a:rect l="l" t="t" r="r" b="b"/>
              <a:pathLst>
                <a:path w="6753" h="550" extrusionOk="0">
                  <a:moveTo>
                    <a:pt x="79" y="0"/>
                  </a:moveTo>
                  <a:cubicBezTo>
                    <a:pt x="40" y="0"/>
                    <a:pt x="1" y="39"/>
                    <a:pt x="1" y="79"/>
                  </a:cubicBezTo>
                  <a:lnTo>
                    <a:pt x="1" y="471"/>
                  </a:lnTo>
                  <a:cubicBezTo>
                    <a:pt x="1" y="511"/>
                    <a:pt x="40" y="550"/>
                    <a:pt x="79" y="550"/>
                  </a:cubicBezTo>
                  <a:lnTo>
                    <a:pt x="6674" y="550"/>
                  </a:lnTo>
                  <a:cubicBezTo>
                    <a:pt x="6713" y="550"/>
                    <a:pt x="6753" y="511"/>
                    <a:pt x="6753" y="471"/>
                  </a:cubicBezTo>
                  <a:lnTo>
                    <a:pt x="6753" y="79"/>
                  </a:lnTo>
                  <a:cubicBezTo>
                    <a:pt x="6753" y="39"/>
                    <a:pt x="6713" y="0"/>
                    <a:pt x="6674" y="0"/>
                  </a:cubicBezTo>
                  <a:close/>
                </a:path>
              </a:pathLst>
            </a:custGeom>
            <a:solidFill>
              <a:srgbClr val="E69E1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730" name="Google Shape;730;p34"/>
            <p:cNvSpPr/>
            <p:nvPr/>
          </p:nvSpPr>
          <p:spPr>
            <a:xfrm>
              <a:off x="1179047" y="3300196"/>
              <a:ext cx="302653" cy="24694"/>
            </a:xfrm>
            <a:custGeom>
              <a:avLst/>
              <a:gdLst/>
              <a:ahLst/>
              <a:cxnLst/>
              <a:rect l="l" t="t" r="r" b="b"/>
              <a:pathLst>
                <a:path w="6753" h="551" extrusionOk="0">
                  <a:moveTo>
                    <a:pt x="79" y="1"/>
                  </a:moveTo>
                  <a:cubicBezTo>
                    <a:pt x="40" y="1"/>
                    <a:pt x="1" y="40"/>
                    <a:pt x="1" y="79"/>
                  </a:cubicBezTo>
                  <a:lnTo>
                    <a:pt x="1" y="472"/>
                  </a:lnTo>
                  <a:cubicBezTo>
                    <a:pt x="1" y="511"/>
                    <a:pt x="40" y="550"/>
                    <a:pt x="79" y="550"/>
                  </a:cubicBezTo>
                  <a:lnTo>
                    <a:pt x="6674" y="550"/>
                  </a:lnTo>
                  <a:cubicBezTo>
                    <a:pt x="6713" y="550"/>
                    <a:pt x="6753" y="511"/>
                    <a:pt x="6753" y="472"/>
                  </a:cubicBezTo>
                  <a:lnTo>
                    <a:pt x="6753" y="79"/>
                  </a:lnTo>
                  <a:cubicBezTo>
                    <a:pt x="6753" y="40"/>
                    <a:pt x="6713" y="1"/>
                    <a:pt x="6674" y="1"/>
                  </a:cubicBezTo>
                  <a:close/>
                </a:path>
              </a:pathLst>
            </a:custGeom>
            <a:solidFill>
              <a:srgbClr val="E69E1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731" name="Google Shape;731;p34"/>
            <p:cNvSpPr/>
            <p:nvPr/>
          </p:nvSpPr>
          <p:spPr>
            <a:xfrm>
              <a:off x="864112" y="3143602"/>
              <a:ext cx="234037" cy="156637"/>
            </a:xfrm>
            <a:custGeom>
              <a:avLst/>
              <a:gdLst/>
              <a:ahLst/>
              <a:cxnLst/>
              <a:rect l="l" t="t" r="r" b="b"/>
              <a:pathLst>
                <a:path w="5222" h="3495" extrusionOk="0">
                  <a:moveTo>
                    <a:pt x="1" y="1"/>
                  </a:moveTo>
                  <a:lnTo>
                    <a:pt x="1" y="3495"/>
                  </a:lnTo>
                  <a:lnTo>
                    <a:pt x="5222" y="3495"/>
                  </a:lnTo>
                  <a:lnTo>
                    <a:pt x="5222" y="1"/>
                  </a:lnTo>
                  <a:close/>
                </a:path>
              </a:pathLst>
            </a:custGeom>
            <a:solidFill>
              <a:srgbClr val="C8FFE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732" name="Google Shape;732;p34"/>
            <p:cNvSpPr/>
            <p:nvPr/>
          </p:nvSpPr>
          <p:spPr>
            <a:xfrm>
              <a:off x="887002" y="3125771"/>
              <a:ext cx="153097" cy="197324"/>
            </a:xfrm>
            <a:custGeom>
              <a:avLst/>
              <a:gdLst/>
              <a:ahLst/>
              <a:cxnLst/>
              <a:rect l="l" t="t" r="r" b="b"/>
              <a:pathLst>
                <a:path w="3416" h="4790" extrusionOk="0">
                  <a:moveTo>
                    <a:pt x="2473" y="1"/>
                  </a:moveTo>
                  <a:lnTo>
                    <a:pt x="0" y="4790"/>
                  </a:lnTo>
                  <a:lnTo>
                    <a:pt x="981" y="4790"/>
                  </a:lnTo>
                  <a:lnTo>
                    <a:pt x="3415" y="1"/>
                  </a:lnTo>
                  <a:close/>
                </a:path>
              </a:pathLst>
            </a:custGeom>
            <a:solidFill>
              <a:srgbClr val="EDFB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733" name="Google Shape;733;p34"/>
            <p:cNvSpPr/>
            <p:nvPr/>
          </p:nvSpPr>
          <p:spPr>
            <a:xfrm>
              <a:off x="943295" y="3125771"/>
              <a:ext cx="121411" cy="197324"/>
            </a:xfrm>
            <a:custGeom>
              <a:avLst/>
              <a:gdLst/>
              <a:ahLst/>
              <a:cxnLst/>
              <a:rect l="l" t="t" r="r" b="b"/>
              <a:pathLst>
                <a:path w="2709" h="4790" extrusionOk="0">
                  <a:moveTo>
                    <a:pt x="2473" y="1"/>
                  </a:moveTo>
                  <a:lnTo>
                    <a:pt x="0" y="4790"/>
                  </a:lnTo>
                  <a:lnTo>
                    <a:pt x="236" y="4790"/>
                  </a:lnTo>
                  <a:lnTo>
                    <a:pt x="2709" y="1"/>
                  </a:lnTo>
                  <a:close/>
                </a:path>
              </a:pathLst>
            </a:custGeom>
            <a:solidFill>
              <a:srgbClr val="EDFB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734" name="Google Shape;734;p34"/>
            <p:cNvSpPr/>
            <p:nvPr/>
          </p:nvSpPr>
          <p:spPr>
            <a:xfrm>
              <a:off x="828930" y="3118997"/>
              <a:ext cx="302653" cy="24650"/>
            </a:xfrm>
            <a:custGeom>
              <a:avLst/>
              <a:gdLst/>
              <a:ahLst/>
              <a:cxnLst/>
              <a:rect l="l" t="t" r="r" b="b"/>
              <a:pathLst>
                <a:path w="6753" h="550" extrusionOk="0">
                  <a:moveTo>
                    <a:pt x="118" y="0"/>
                  </a:moveTo>
                  <a:cubicBezTo>
                    <a:pt x="40" y="0"/>
                    <a:pt x="1" y="39"/>
                    <a:pt x="1" y="79"/>
                  </a:cubicBezTo>
                  <a:lnTo>
                    <a:pt x="1" y="471"/>
                  </a:lnTo>
                  <a:cubicBezTo>
                    <a:pt x="1" y="511"/>
                    <a:pt x="40" y="550"/>
                    <a:pt x="118" y="550"/>
                  </a:cubicBezTo>
                  <a:lnTo>
                    <a:pt x="6674" y="550"/>
                  </a:lnTo>
                  <a:cubicBezTo>
                    <a:pt x="6713" y="550"/>
                    <a:pt x="6753" y="511"/>
                    <a:pt x="6753" y="471"/>
                  </a:cubicBezTo>
                  <a:lnTo>
                    <a:pt x="6753" y="79"/>
                  </a:lnTo>
                  <a:cubicBezTo>
                    <a:pt x="6753" y="39"/>
                    <a:pt x="6713" y="0"/>
                    <a:pt x="6674" y="0"/>
                  </a:cubicBezTo>
                  <a:close/>
                </a:path>
              </a:pathLst>
            </a:custGeom>
            <a:solidFill>
              <a:srgbClr val="E69E1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735" name="Google Shape;735;p34"/>
            <p:cNvSpPr/>
            <p:nvPr/>
          </p:nvSpPr>
          <p:spPr>
            <a:xfrm>
              <a:off x="828930" y="3300196"/>
              <a:ext cx="302653" cy="24694"/>
            </a:xfrm>
            <a:custGeom>
              <a:avLst/>
              <a:gdLst/>
              <a:ahLst/>
              <a:cxnLst/>
              <a:rect l="l" t="t" r="r" b="b"/>
              <a:pathLst>
                <a:path w="6753" h="551" extrusionOk="0">
                  <a:moveTo>
                    <a:pt x="118" y="1"/>
                  </a:moveTo>
                  <a:cubicBezTo>
                    <a:pt x="40" y="1"/>
                    <a:pt x="1" y="40"/>
                    <a:pt x="1" y="79"/>
                  </a:cubicBezTo>
                  <a:lnTo>
                    <a:pt x="1" y="472"/>
                  </a:lnTo>
                  <a:cubicBezTo>
                    <a:pt x="1" y="511"/>
                    <a:pt x="40" y="550"/>
                    <a:pt x="118" y="550"/>
                  </a:cubicBezTo>
                  <a:lnTo>
                    <a:pt x="6674" y="550"/>
                  </a:lnTo>
                  <a:cubicBezTo>
                    <a:pt x="6713" y="550"/>
                    <a:pt x="6753" y="511"/>
                    <a:pt x="6753" y="472"/>
                  </a:cubicBezTo>
                  <a:lnTo>
                    <a:pt x="6753" y="79"/>
                  </a:lnTo>
                  <a:cubicBezTo>
                    <a:pt x="6753" y="40"/>
                    <a:pt x="6713" y="1"/>
                    <a:pt x="6674" y="1"/>
                  </a:cubicBezTo>
                  <a:close/>
                </a:path>
              </a:pathLst>
            </a:custGeom>
            <a:solidFill>
              <a:srgbClr val="E69E1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736" name="Google Shape;736;p34"/>
            <p:cNvSpPr/>
            <p:nvPr/>
          </p:nvSpPr>
          <p:spPr>
            <a:xfrm>
              <a:off x="1562598" y="3375848"/>
              <a:ext cx="234037" cy="158385"/>
            </a:xfrm>
            <a:custGeom>
              <a:avLst/>
              <a:gdLst/>
              <a:ahLst/>
              <a:cxnLst/>
              <a:rect l="l" t="t" r="r" b="b"/>
              <a:pathLst>
                <a:path w="5222" h="3534" extrusionOk="0">
                  <a:moveTo>
                    <a:pt x="0" y="1"/>
                  </a:moveTo>
                  <a:lnTo>
                    <a:pt x="0" y="3534"/>
                  </a:lnTo>
                  <a:lnTo>
                    <a:pt x="5222" y="3534"/>
                  </a:lnTo>
                  <a:lnTo>
                    <a:pt x="5222" y="1"/>
                  </a:lnTo>
                  <a:close/>
                </a:path>
              </a:pathLst>
            </a:custGeom>
            <a:solidFill>
              <a:srgbClr val="C8FFE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737" name="Google Shape;737;p34"/>
            <p:cNvSpPr/>
            <p:nvPr/>
          </p:nvSpPr>
          <p:spPr>
            <a:xfrm>
              <a:off x="1585457" y="3358012"/>
              <a:ext cx="153141" cy="197333"/>
            </a:xfrm>
            <a:custGeom>
              <a:avLst/>
              <a:gdLst/>
              <a:ahLst/>
              <a:cxnLst/>
              <a:rect l="l" t="t" r="r" b="b"/>
              <a:pathLst>
                <a:path w="3417" h="4751" extrusionOk="0">
                  <a:moveTo>
                    <a:pt x="2474" y="1"/>
                  </a:moveTo>
                  <a:lnTo>
                    <a:pt x="1" y="4751"/>
                  </a:lnTo>
                  <a:lnTo>
                    <a:pt x="982" y="4751"/>
                  </a:lnTo>
                  <a:lnTo>
                    <a:pt x="3416" y="1"/>
                  </a:lnTo>
                  <a:close/>
                </a:path>
              </a:pathLst>
            </a:custGeom>
            <a:solidFill>
              <a:srgbClr val="EDFB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738" name="Google Shape;738;p34"/>
            <p:cNvSpPr/>
            <p:nvPr/>
          </p:nvSpPr>
          <p:spPr>
            <a:xfrm>
              <a:off x="1643543" y="3358012"/>
              <a:ext cx="119663" cy="197333"/>
            </a:xfrm>
            <a:custGeom>
              <a:avLst/>
              <a:gdLst/>
              <a:ahLst/>
              <a:cxnLst/>
              <a:rect l="l" t="t" r="r" b="b"/>
              <a:pathLst>
                <a:path w="2670" h="4751" extrusionOk="0">
                  <a:moveTo>
                    <a:pt x="2434" y="1"/>
                  </a:moveTo>
                  <a:lnTo>
                    <a:pt x="0" y="4751"/>
                  </a:lnTo>
                  <a:lnTo>
                    <a:pt x="236" y="4751"/>
                  </a:lnTo>
                  <a:lnTo>
                    <a:pt x="2670" y="1"/>
                  </a:lnTo>
                  <a:close/>
                </a:path>
              </a:pathLst>
            </a:custGeom>
            <a:solidFill>
              <a:srgbClr val="EDFB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739" name="Google Shape;739;p34"/>
            <p:cNvSpPr/>
            <p:nvPr/>
          </p:nvSpPr>
          <p:spPr>
            <a:xfrm>
              <a:off x="1527416" y="3351243"/>
              <a:ext cx="304400" cy="24650"/>
            </a:xfrm>
            <a:custGeom>
              <a:avLst/>
              <a:gdLst/>
              <a:ahLst/>
              <a:cxnLst/>
              <a:rect l="l" t="t" r="r" b="b"/>
              <a:pathLst>
                <a:path w="6792" h="550" extrusionOk="0">
                  <a:moveTo>
                    <a:pt x="118" y="0"/>
                  </a:moveTo>
                  <a:cubicBezTo>
                    <a:pt x="79" y="0"/>
                    <a:pt x="0" y="39"/>
                    <a:pt x="0" y="79"/>
                  </a:cubicBezTo>
                  <a:lnTo>
                    <a:pt x="0" y="471"/>
                  </a:lnTo>
                  <a:cubicBezTo>
                    <a:pt x="0" y="510"/>
                    <a:pt x="79" y="550"/>
                    <a:pt x="118" y="550"/>
                  </a:cubicBezTo>
                  <a:lnTo>
                    <a:pt x="6674" y="550"/>
                  </a:lnTo>
                  <a:cubicBezTo>
                    <a:pt x="6752" y="550"/>
                    <a:pt x="6792" y="510"/>
                    <a:pt x="6792" y="471"/>
                  </a:cubicBezTo>
                  <a:lnTo>
                    <a:pt x="6792" y="79"/>
                  </a:lnTo>
                  <a:cubicBezTo>
                    <a:pt x="6792" y="39"/>
                    <a:pt x="6752" y="0"/>
                    <a:pt x="6674" y="0"/>
                  </a:cubicBezTo>
                  <a:close/>
                </a:path>
              </a:pathLst>
            </a:custGeom>
            <a:solidFill>
              <a:srgbClr val="E69E1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740" name="Google Shape;740;p34"/>
            <p:cNvSpPr/>
            <p:nvPr/>
          </p:nvSpPr>
          <p:spPr>
            <a:xfrm>
              <a:off x="1527416" y="3534190"/>
              <a:ext cx="304400" cy="24694"/>
            </a:xfrm>
            <a:custGeom>
              <a:avLst/>
              <a:gdLst/>
              <a:ahLst/>
              <a:cxnLst/>
              <a:rect l="l" t="t" r="r" b="b"/>
              <a:pathLst>
                <a:path w="6792" h="551" extrusionOk="0">
                  <a:moveTo>
                    <a:pt x="118" y="1"/>
                  </a:moveTo>
                  <a:cubicBezTo>
                    <a:pt x="79" y="1"/>
                    <a:pt x="0" y="40"/>
                    <a:pt x="0" y="79"/>
                  </a:cubicBezTo>
                  <a:lnTo>
                    <a:pt x="0" y="472"/>
                  </a:lnTo>
                  <a:cubicBezTo>
                    <a:pt x="0" y="511"/>
                    <a:pt x="79" y="550"/>
                    <a:pt x="118" y="550"/>
                  </a:cubicBezTo>
                  <a:lnTo>
                    <a:pt x="6674" y="550"/>
                  </a:lnTo>
                  <a:cubicBezTo>
                    <a:pt x="6752" y="550"/>
                    <a:pt x="6792" y="511"/>
                    <a:pt x="6792" y="472"/>
                  </a:cubicBezTo>
                  <a:lnTo>
                    <a:pt x="6792" y="79"/>
                  </a:lnTo>
                  <a:cubicBezTo>
                    <a:pt x="6792" y="40"/>
                    <a:pt x="6752" y="1"/>
                    <a:pt x="6674" y="1"/>
                  </a:cubicBezTo>
                  <a:close/>
                </a:path>
              </a:pathLst>
            </a:custGeom>
            <a:solidFill>
              <a:srgbClr val="E69E1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741" name="Google Shape;741;p34"/>
            <p:cNvSpPr/>
            <p:nvPr/>
          </p:nvSpPr>
          <p:spPr>
            <a:xfrm>
              <a:off x="1212481" y="3375848"/>
              <a:ext cx="235785" cy="158385"/>
            </a:xfrm>
            <a:custGeom>
              <a:avLst/>
              <a:gdLst/>
              <a:ahLst/>
              <a:cxnLst/>
              <a:rect l="l" t="t" r="r" b="b"/>
              <a:pathLst>
                <a:path w="5261" h="3534" extrusionOk="0">
                  <a:moveTo>
                    <a:pt x="0" y="1"/>
                  </a:moveTo>
                  <a:lnTo>
                    <a:pt x="0" y="3534"/>
                  </a:lnTo>
                  <a:lnTo>
                    <a:pt x="5261" y="3534"/>
                  </a:lnTo>
                  <a:lnTo>
                    <a:pt x="5261" y="1"/>
                  </a:lnTo>
                  <a:close/>
                </a:path>
              </a:pathLst>
            </a:custGeom>
            <a:solidFill>
              <a:srgbClr val="C8FFE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742" name="Google Shape;742;p34"/>
            <p:cNvSpPr/>
            <p:nvPr/>
          </p:nvSpPr>
          <p:spPr>
            <a:xfrm>
              <a:off x="1237126" y="3358012"/>
              <a:ext cx="153097" cy="197333"/>
            </a:xfrm>
            <a:custGeom>
              <a:avLst/>
              <a:gdLst/>
              <a:ahLst/>
              <a:cxnLst/>
              <a:rect l="l" t="t" r="r" b="b"/>
              <a:pathLst>
                <a:path w="3416" h="4751" extrusionOk="0">
                  <a:moveTo>
                    <a:pt x="2434" y="1"/>
                  </a:moveTo>
                  <a:lnTo>
                    <a:pt x="0" y="4751"/>
                  </a:lnTo>
                  <a:lnTo>
                    <a:pt x="942" y="4751"/>
                  </a:lnTo>
                  <a:lnTo>
                    <a:pt x="3415" y="1"/>
                  </a:lnTo>
                  <a:close/>
                </a:path>
              </a:pathLst>
            </a:custGeom>
            <a:solidFill>
              <a:srgbClr val="EDFB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743" name="Google Shape;743;p34"/>
            <p:cNvSpPr/>
            <p:nvPr/>
          </p:nvSpPr>
          <p:spPr>
            <a:xfrm>
              <a:off x="1293419" y="3358012"/>
              <a:ext cx="121411" cy="197333"/>
            </a:xfrm>
            <a:custGeom>
              <a:avLst/>
              <a:gdLst/>
              <a:ahLst/>
              <a:cxnLst/>
              <a:rect l="l" t="t" r="r" b="b"/>
              <a:pathLst>
                <a:path w="2709" h="4751" extrusionOk="0">
                  <a:moveTo>
                    <a:pt x="2473" y="1"/>
                  </a:moveTo>
                  <a:lnTo>
                    <a:pt x="0" y="4751"/>
                  </a:lnTo>
                  <a:lnTo>
                    <a:pt x="236" y="4751"/>
                  </a:lnTo>
                  <a:lnTo>
                    <a:pt x="2709" y="1"/>
                  </a:lnTo>
                  <a:close/>
                </a:path>
              </a:pathLst>
            </a:custGeom>
            <a:solidFill>
              <a:srgbClr val="EDFB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744" name="Google Shape;744;p34"/>
            <p:cNvSpPr/>
            <p:nvPr/>
          </p:nvSpPr>
          <p:spPr>
            <a:xfrm>
              <a:off x="1179047" y="3351243"/>
              <a:ext cx="302653" cy="24650"/>
            </a:xfrm>
            <a:custGeom>
              <a:avLst/>
              <a:gdLst/>
              <a:ahLst/>
              <a:cxnLst/>
              <a:rect l="l" t="t" r="r" b="b"/>
              <a:pathLst>
                <a:path w="6753" h="550" extrusionOk="0">
                  <a:moveTo>
                    <a:pt x="79" y="0"/>
                  </a:moveTo>
                  <a:cubicBezTo>
                    <a:pt x="40" y="0"/>
                    <a:pt x="1" y="39"/>
                    <a:pt x="1" y="79"/>
                  </a:cubicBezTo>
                  <a:lnTo>
                    <a:pt x="1" y="471"/>
                  </a:lnTo>
                  <a:cubicBezTo>
                    <a:pt x="1" y="510"/>
                    <a:pt x="40" y="550"/>
                    <a:pt x="79" y="550"/>
                  </a:cubicBezTo>
                  <a:lnTo>
                    <a:pt x="6674" y="550"/>
                  </a:lnTo>
                  <a:cubicBezTo>
                    <a:pt x="6713" y="550"/>
                    <a:pt x="6753" y="510"/>
                    <a:pt x="6753" y="471"/>
                  </a:cubicBezTo>
                  <a:lnTo>
                    <a:pt x="6753" y="79"/>
                  </a:lnTo>
                  <a:cubicBezTo>
                    <a:pt x="6753" y="39"/>
                    <a:pt x="6713" y="0"/>
                    <a:pt x="6674" y="0"/>
                  </a:cubicBezTo>
                  <a:close/>
                </a:path>
              </a:pathLst>
            </a:custGeom>
            <a:solidFill>
              <a:srgbClr val="E69E1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745" name="Google Shape;745;p34"/>
            <p:cNvSpPr/>
            <p:nvPr/>
          </p:nvSpPr>
          <p:spPr>
            <a:xfrm>
              <a:off x="1179047" y="3534190"/>
              <a:ext cx="302653" cy="24694"/>
            </a:xfrm>
            <a:custGeom>
              <a:avLst/>
              <a:gdLst/>
              <a:ahLst/>
              <a:cxnLst/>
              <a:rect l="l" t="t" r="r" b="b"/>
              <a:pathLst>
                <a:path w="6753" h="551" extrusionOk="0">
                  <a:moveTo>
                    <a:pt x="79" y="1"/>
                  </a:moveTo>
                  <a:cubicBezTo>
                    <a:pt x="40" y="1"/>
                    <a:pt x="1" y="40"/>
                    <a:pt x="1" y="79"/>
                  </a:cubicBezTo>
                  <a:lnTo>
                    <a:pt x="1" y="472"/>
                  </a:lnTo>
                  <a:cubicBezTo>
                    <a:pt x="1" y="511"/>
                    <a:pt x="40" y="550"/>
                    <a:pt x="79" y="550"/>
                  </a:cubicBezTo>
                  <a:lnTo>
                    <a:pt x="6674" y="550"/>
                  </a:lnTo>
                  <a:cubicBezTo>
                    <a:pt x="6713" y="550"/>
                    <a:pt x="6753" y="511"/>
                    <a:pt x="6753" y="472"/>
                  </a:cubicBezTo>
                  <a:lnTo>
                    <a:pt x="6753" y="79"/>
                  </a:lnTo>
                  <a:cubicBezTo>
                    <a:pt x="6753" y="40"/>
                    <a:pt x="6713" y="1"/>
                    <a:pt x="6674" y="1"/>
                  </a:cubicBezTo>
                  <a:close/>
                </a:path>
              </a:pathLst>
            </a:custGeom>
            <a:solidFill>
              <a:srgbClr val="FF9F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746" name="Google Shape;746;p34"/>
            <p:cNvSpPr/>
            <p:nvPr/>
          </p:nvSpPr>
          <p:spPr>
            <a:xfrm>
              <a:off x="864112" y="3375848"/>
              <a:ext cx="234037" cy="158385"/>
            </a:xfrm>
            <a:custGeom>
              <a:avLst/>
              <a:gdLst/>
              <a:ahLst/>
              <a:cxnLst/>
              <a:rect l="l" t="t" r="r" b="b"/>
              <a:pathLst>
                <a:path w="5222" h="3534" extrusionOk="0">
                  <a:moveTo>
                    <a:pt x="1" y="1"/>
                  </a:moveTo>
                  <a:lnTo>
                    <a:pt x="1" y="3534"/>
                  </a:lnTo>
                  <a:lnTo>
                    <a:pt x="5222" y="3534"/>
                  </a:lnTo>
                  <a:lnTo>
                    <a:pt x="5222" y="1"/>
                  </a:lnTo>
                  <a:close/>
                </a:path>
              </a:pathLst>
            </a:custGeom>
            <a:solidFill>
              <a:srgbClr val="C8FFE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747" name="Google Shape;747;p34"/>
            <p:cNvSpPr/>
            <p:nvPr/>
          </p:nvSpPr>
          <p:spPr>
            <a:xfrm>
              <a:off x="887002" y="3358012"/>
              <a:ext cx="153097" cy="197333"/>
            </a:xfrm>
            <a:custGeom>
              <a:avLst/>
              <a:gdLst/>
              <a:ahLst/>
              <a:cxnLst/>
              <a:rect l="l" t="t" r="r" b="b"/>
              <a:pathLst>
                <a:path w="3416" h="4751" extrusionOk="0">
                  <a:moveTo>
                    <a:pt x="2473" y="1"/>
                  </a:moveTo>
                  <a:lnTo>
                    <a:pt x="0" y="4751"/>
                  </a:lnTo>
                  <a:lnTo>
                    <a:pt x="981" y="4751"/>
                  </a:lnTo>
                  <a:lnTo>
                    <a:pt x="3415" y="1"/>
                  </a:lnTo>
                  <a:close/>
                </a:path>
              </a:pathLst>
            </a:custGeom>
            <a:solidFill>
              <a:srgbClr val="EDFB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748" name="Google Shape;748;p34"/>
            <p:cNvSpPr/>
            <p:nvPr/>
          </p:nvSpPr>
          <p:spPr>
            <a:xfrm>
              <a:off x="943295" y="3358012"/>
              <a:ext cx="121411" cy="197333"/>
            </a:xfrm>
            <a:custGeom>
              <a:avLst/>
              <a:gdLst/>
              <a:ahLst/>
              <a:cxnLst/>
              <a:rect l="l" t="t" r="r" b="b"/>
              <a:pathLst>
                <a:path w="2709" h="4751" extrusionOk="0">
                  <a:moveTo>
                    <a:pt x="2473" y="1"/>
                  </a:moveTo>
                  <a:lnTo>
                    <a:pt x="0" y="4751"/>
                  </a:lnTo>
                  <a:lnTo>
                    <a:pt x="236" y="4751"/>
                  </a:lnTo>
                  <a:lnTo>
                    <a:pt x="2709" y="1"/>
                  </a:lnTo>
                  <a:close/>
                </a:path>
              </a:pathLst>
            </a:custGeom>
            <a:solidFill>
              <a:srgbClr val="EDFB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749" name="Google Shape;749;p34"/>
            <p:cNvSpPr/>
            <p:nvPr/>
          </p:nvSpPr>
          <p:spPr>
            <a:xfrm>
              <a:off x="828930" y="3351243"/>
              <a:ext cx="302653" cy="24650"/>
            </a:xfrm>
            <a:custGeom>
              <a:avLst/>
              <a:gdLst/>
              <a:ahLst/>
              <a:cxnLst/>
              <a:rect l="l" t="t" r="r" b="b"/>
              <a:pathLst>
                <a:path w="6753" h="550" extrusionOk="0">
                  <a:moveTo>
                    <a:pt x="118" y="0"/>
                  </a:moveTo>
                  <a:cubicBezTo>
                    <a:pt x="40" y="0"/>
                    <a:pt x="1" y="39"/>
                    <a:pt x="1" y="79"/>
                  </a:cubicBezTo>
                  <a:lnTo>
                    <a:pt x="1" y="471"/>
                  </a:lnTo>
                  <a:cubicBezTo>
                    <a:pt x="1" y="510"/>
                    <a:pt x="40" y="550"/>
                    <a:pt x="118" y="550"/>
                  </a:cubicBezTo>
                  <a:lnTo>
                    <a:pt x="6674" y="550"/>
                  </a:lnTo>
                  <a:cubicBezTo>
                    <a:pt x="6713" y="550"/>
                    <a:pt x="6753" y="510"/>
                    <a:pt x="6753" y="471"/>
                  </a:cubicBezTo>
                  <a:lnTo>
                    <a:pt x="6753" y="79"/>
                  </a:lnTo>
                  <a:cubicBezTo>
                    <a:pt x="6753" y="39"/>
                    <a:pt x="6713" y="0"/>
                    <a:pt x="6674" y="0"/>
                  </a:cubicBezTo>
                  <a:close/>
                </a:path>
              </a:pathLst>
            </a:custGeom>
            <a:solidFill>
              <a:srgbClr val="E69E1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750" name="Google Shape;750;p34"/>
            <p:cNvSpPr/>
            <p:nvPr/>
          </p:nvSpPr>
          <p:spPr>
            <a:xfrm>
              <a:off x="828930" y="3534190"/>
              <a:ext cx="302653" cy="24694"/>
            </a:xfrm>
            <a:custGeom>
              <a:avLst/>
              <a:gdLst/>
              <a:ahLst/>
              <a:cxnLst/>
              <a:rect l="l" t="t" r="r" b="b"/>
              <a:pathLst>
                <a:path w="6753" h="551" extrusionOk="0">
                  <a:moveTo>
                    <a:pt x="118" y="1"/>
                  </a:moveTo>
                  <a:cubicBezTo>
                    <a:pt x="40" y="1"/>
                    <a:pt x="1" y="40"/>
                    <a:pt x="1" y="79"/>
                  </a:cubicBezTo>
                  <a:lnTo>
                    <a:pt x="1" y="472"/>
                  </a:lnTo>
                  <a:cubicBezTo>
                    <a:pt x="1" y="511"/>
                    <a:pt x="40" y="550"/>
                    <a:pt x="118" y="550"/>
                  </a:cubicBezTo>
                  <a:lnTo>
                    <a:pt x="6674" y="550"/>
                  </a:lnTo>
                  <a:cubicBezTo>
                    <a:pt x="6713" y="550"/>
                    <a:pt x="6753" y="511"/>
                    <a:pt x="6753" y="472"/>
                  </a:cubicBezTo>
                  <a:lnTo>
                    <a:pt x="6753" y="79"/>
                  </a:lnTo>
                  <a:cubicBezTo>
                    <a:pt x="6753" y="40"/>
                    <a:pt x="6713" y="1"/>
                    <a:pt x="6674" y="1"/>
                  </a:cubicBezTo>
                  <a:close/>
                </a:path>
              </a:pathLst>
            </a:custGeom>
            <a:solidFill>
              <a:srgbClr val="FF9F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751" name="Google Shape;751;p34"/>
            <p:cNvSpPr/>
            <p:nvPr/>
          </p:nvSpPr>
          <p:spPr>
            <a:xfrm>
              <a:off x="1562598" y="3609842"/>
              <a:ext cx="234037" cy="156637"/>
            </a:xfrm>
            <a:custGeom>
              <a:avLst/>
              <a:gdLst/>
              <a:ahLst/>
              <a:cxnLst/>
              <a:rect l="l" t="t" r="r" b="b"/>
              <a:pathLst>
                <a:path w="5222" h="3495" extrusionOk="0">
                  <a:moveTo>
                    <a:pt x="0" y="1"/>
                  </a:moveTo>
                  <a:lnTo>
                    <a:pt x="0" y="3495"/>
                  </a:lnTo>
                  <a:lnTo>
                    <a:pt x="5222" y="3495"/>
                  </a:lnTo>
                  <a:lnTo>
                    <a:pt x="5222" y="1"/>
                  </a:lnTo>
                  <a:close/>
                </a:path>
              </a:pathLst>
            </a:custGeom>
            <a:solidFill>
              <a:srgbClr val="C8FFE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752" name="Google Shape;752;p34"/>
            <p:cNvSpPr/>
            <p:nvPr/>
          </p:nvSpPr>
          <p:spPr>
            <a:xfrm>
              <a:off x="1585457" y="3591998"/>
              <a:ext cx="153141" cy="197324"/>
            </a:xfrm>
            <a:custGeom>
              <a:avLst/>
              <a:gdLst/>
              <a:ahLst/>
              <a:cxnLst/>
              <a:rect l="l" t="t" r="r" b="b"/>
              <a:pathLst>
                <a:path w="3417" h="4790" extrusionOk="0">
                  <a:moveTo>
                    <a:pt x="2474" y="1"/>
                  </a:moveTo>
                  <a:lnTo>
                    <a:pt x="1" y="4790"/>
                  </a:lnTo>
                  <a:lnTo>
                    <a:pt x="982" y="4790"/>
                  </a:lnTo>
                  <a:lnTo>
                    <a:pt x="3416" y="1"/>
                  </a:lnTo>
                  <a:close/>
                </a:path>
              </a:pathLst>
            </a:custGeom>
            <a:solidFill>
              <a:srgbClr val="EDFB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753" name="Google Shape;753;p34"/>
            <p:cNvSpPr/>
            <p:nvPr/>
          </p:nvSpPr>
          <p:spPr>
            <a:xfrm>
              <a:off x="1643543" y="3591998"/>
              <a:ext cx="119663" cy="197324"/>
            </a:xfrm>
            <a:custGeom>
              <a:avLst/>
              <a:gdLst/>
              <a:ahLst/>
              <a:cxnLst/>
              <a:rect l="l" t="t" r="r" b="b"/>
              <a:pathLst>
                <a:path w="2670" h="4790" extrusionOk="0">
                  <a:moveTo>
                    <a:pt x="2434" y="1"/>
                  </a:moveTo>
                  <a:lnTo>
                    <a:pt x="0" y="4790"/>
                  </a:lnTo>
                  <a:lnTo>
                    <a:pt x="236" y="4790"/>
                  </a:lnTo>
                  <a:lnTo>
                    <a:pt x="2670" y="1"/>
                  </a:lnTo>
                  <a:close/>
                </a:path>
              </a:pathLst>
            </a:custGeom>
            <a:solidFill>
              <a:srgbClr val="EDFB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754" name="Google Shape;754;p34"/>
            <p:cNvSpPr/>
            <p:nvPr/>
          </p:nvSpPr>
          <p:spPr>
            <a:xfrm>
              <a:off x="1527416" y="3585237"/>
              <a:ext cx="304400" cy="24650"/>
            </a:xfrm>
            <a:custGeom>
              <a:avLst/>
              <a:gdLst/>
              <a:ahLst/>
              <a:cxnLst/>
              <a:rect l="l" t="t" r="r" b="b"/>
              <a:pathLst>
                <a:path w="6792" h="550" extrusionOk="0">
                  <a:moveTo>
                    <a:pt x="118" y="0"/>
                  </a:moveTo>
                  <a:cubicBezTo>
                    <a:pt x="79" y="0"/>
                    <a:pt x="0" y="39"/>
                    <a:pt x="0" y="79"/>
                  </a:cubicBezTo>
                  <a:lnTo>
                    <a:pt x="0" y="471"/>
                  </a:lnTo>
                  <a:cubicBezTo>
                    <a:pt x="0" y="510"/>
                    <a:pt x="79" y="550"/>
                    <a:pt x="118" y="550"/>
                  </a:cubicBezTo>
                  <a:lnTo>
                    <a:pt x="6674" y="550"/>
                  </a:lnTo>
                  <a:cubicBezTo>
                    <a:pt x="6752" y="550"/>
                    <a:pt x="6792" y="510"/>
                    <a:pt x="6792" y="471"/>
                  </a:cubicBezTo>
                  <a:lnTo>
                    <a:pt x="6792" y="79"/>
                  </a:lnTo>
                  <a:cubicBezTo>
                    <a:pt x="6792" y="39"/>
                    <a:pt x="6752" y="0"/>
                    <a:pt x="6674" y="0"/>
                  </a:cubicBezTo>
                  <a:close/>
                </a:path>
              </a:pathLst>
            </a:custGeom>
            <a:solidFill>
              <a:srgbClr val="E69E1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755" name="Google Shape;755;p34"/>
            <p:cNvSpPr/>
            <p:nvPr/>
          </p:nvSpPr>
          <p:spPr>
            <a:xfrm>
              <a:off x="1527416" y="3766436"/>
              <a:ext cx="304400" cy="24694"/>
            </a:xfrm>
            <a:custGeom>
              <a:avLst/>
              <a:gdLst/>
              <a:ahLst/>
              <a:cxnLst/>
              <a:rect l="l" t="t" r="r" b="b"/>
              <a:pathLst>
                <a:path w="6792" h="551" extrusionOk="0">
                  <a:moveTo>
                    <a:pt x="118" y="1"/>
                  </a:moveTo>
                  <a:cubicBezTo>
                    <a:pt x="79" y="1"/>
                    <a:pt x="0" y="40"/>
                    <a:pt x="0" y="79"/>
                  </a:cubicBezTo>
                  <a:lnTo>
                    <a:pt x="0" y="472"/>
                  </a:lnTo>
                  <a:cubicBezTo>
                    <a:pt x="0" y="511"/>
                    <a:pt x="79" y="550"/>
                    <a:pt x="118" y="550"/>
                  </a:cubicBezTo>
                  <a:lnTo>
                    <a:pt x="6674" y="550"/>
                  </a:lnTo>
                  <a:cubicBezTo>
                    <a:pt x="6752" y="550"/>
                    <a:pt x="6792" y="511"/>
                    <a:pt x="6792" y="472"/>
                  </a:cubicBezTo>
                  <a:lnTo>
                    <a:pt x="6792" y="79"/>
                  </a:lnTo>
                  <a:cubicBezTo>
                    <a:pt x="6792" y="40"/>
                    <a:pt x="6752" y="1"/>
                    <a:pt x="6674" y="1"/>
                  </a:cubicBezTo>
                  <a:close/>
                </a:path>
              </a:pathLst>
            </a:custGeom>
            <a:solidFill>
              <a:srgbClr val="E69E1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756" name="Google Shape;756;p34"/>
            <p:cNvSpPr/>
            <p:nvPr/>
          </p:nvSpPr>
          <p:spPr>
            <a:xfrm>
              <a:off x="1212481" y="3609842"/>
              <a:ext cx="235785" cy="156637"/>
            </a:xfrm>
            <a:custGeom>
              <a:avLst/>
              <a:gdLst/>
              <a:ahLst/>
              <a:cxnLst/>
              <a:rect l="l" t="t" r="r" b="b"/>
              <a:pathLst>
                <a:path w="5261" h="3495" extrusionOk="0">
                  <a:moveTo>
                    <a:pt x="0" y="1"/>
                  </a:moveTo>
                  <a:lnTo>
                    <a:pt x="0" y="3495"/>
                  </a:lnTo>
                  <a:lnTo>
                    <a:pt x="5261" y="3495"/>
                  </a:lnTo>
                  <a:lnTo>
                    <a:pt x="5261" y="1"/>
                  </a:lnTo>
                  <a:close/>
                </a:path>
              </a:pathLst>
            </a:custGeom>
            <a:solidFill>
              <a:srgbClr val="C8FFE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757" name="Google Shape;757;p34"/>
            <p:cNvSpPr/>
            <p:nvPr/>
          </p:nvSpPr>
          <p:spPr>
            <a:xfrm>
              <a:off x="1237126" y="3591998"/>
              <a:ext cx="153097" cy="197324"/>
            </a:xfrm>
            <a:custGeom>
              <a:avLst/>
              <a:gdLst/>
              <a:ahLst/>
              <a:cxnLst/>
              <a:rect l="l" t="t" r="r" b="b"/>
              <a:pathLst>
                <a:path w="3416" h="4790" extrusionOk="0">
                  <a:moveTo>
                    <a:pt x="2434" y="1"/>
                  </a:moveTo>
                  <a:lnTo>
                    <a:pt x="0" y="4790"/>
                  </a:lnTo>
                  <a:lnTo>
                    <a:pt x="942" y="4790"/>
                  </a:lnTo>
                  <a:lnTo>
                    <a:pt x="3415" y="1"/>
                  </a:lnTo>
                  <a:close/>
                </a:path>
              </a:pathLst>
            </a:custGeom>
            <a:solidFill>
              <a:srgbClr val="EDFB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758" name="Google Shape;758;p34"/>
            <p:cNvSpPr/>
            <p:nvPr/>
          </p:nvSpPr>
          <p:spPr>
            <a:xfrm>
              <a:off x="1293419" y="3591998"/>
              <a:ext cx="121411" cy="197324"/>
            </a:xfrm>
            <a:custGeom>
              <a:avLst/>
              <a:gdLst/>
              <a:ahLst/>
              <a:cxnLst/>
              <a:rect l="l" t="t" r="r" b="b"/>
              <a:pathLst>
                <a:path w="2709" h="4790" extrusionOk="0">
                  <a:moveTo>
                    <a:pt x="2473" y="1"/>
                  </a:moveTo>
                  <a:lnTo>
                    <a:pt x="0" y="4790"/>
                  </a:lnTo>
                  <a:lnTo>
                    <a:pt x="236" y="4790"/>
                  </a:lnTo>
                  <a:lnTo>
                    <a:pt x="2709" y="1"/>
                  </a:lnTo>
                  <a:close/>
                </a:path>
              </a:pathLst>
            </a:custGeom>
            <a:solidFill>
              <a:srgbClr val="EDFB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759" name="Google Shape;759;p34"/>
            <p:cNvSpPr/>
            <p:nvPr/>
          </p:nvSpPr>
          <p:spPr>
            <a:xfrm>
              <a:off x="1179047" y="3585237"/>
              <a:ext cx="302653" cy="24650"/>
            </a:xfrm>
            <a:custGeom>
              <a:avLst/>
              <a:gdLst/>
              <a:ahLst/>
              <a:cxnLst/>
              <a:rect l="l" t="t" r="r" b="b"/>
              <a:pathLst>
                <a:path w="6753" h="550" extrusionOk="0">
                  <a:moveTo>
                    <a:pt x="79" y="0"/>
                  </a:moveTo>
                  <a:cubicBezTo>
                    <a:pt x="40" y="0"/>
                    <a:pt x="1" y="39"/>
                    <a:pt x="1" y="79"/>
                  </a:cubicBezTo>
                  <a:lnTo>
                    <a:pt x="1" y="471"/>
                  </a:lnTo>
                  <a:cubicBezTo>
                    <a:pt x="1" y="510"/>
                    <a:pt x="40" y="550"/>
                    <a:pt x="79" y="550"/>
                  </a:cubicBezTo>
                  <a:lnTo>
                    <a:pt x="6674" y="550"/>
                  </a:lnTo>
                  <a:cubicBezTo>
                    <a:pt x="6713" y="550"/>
                    <a:pt x="6753" y="510"/>
                    <a:pt x="6753" y="471"/>
                  </a:cubicBezTo>
                  <a:lnTo>
                    <a:pt x="6753" y="79"/>
                  </a:lnTo>
                  <a:cubicBezTo>
                    <a:pt x="6753" y="39"/>
                    <a:pt x="6713" y="0"/>
                    <a:pt x="6674" y="0"/>
                  </a:cubicBezTo>
                  <a:close/>
                </a:path>
              </a:pathLst>
            </a:custGeom>
            <a:solidFill>
              <a:srgbClr val="E69E1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760" name="Google Shape;760;p34"/>
            <p:cNvSpPr/>
            <p:nvPr/>
          </p:nvSpPr>
          <p:spPr>
            <a:xfrm>
              <a:off x="1179047" y="3766436"/>
              <a:ext cx="302653" cy="24694"/>
            </a:xfrm>
            <a:custGeom>
              <a:avLst/>
              <a:gdLst/>
              <a:ahLst/>
              <a:cxnLst/>
              <a:rect l="l" t="t" r="r" b="b"/>
              <a:pathLst>
                <a:path w="6753" h="551" extrusionOk="0">
                  <a:moveTo>
                    <a:pt x="79" y="1"/>
                  </a:moveTo>
                  <a:cubicBezTo>
                    <a:pt x="40" y="1"/>
                    <a:pt x="1" y="40"/>
                    <a:pt x="1" y="79"/>
                  </a:cubicBezTo>
                  <a:lnTo>
                    <a:pt x="1" y="472"/>
                  </a:lnTo>
                  <a:cubicBezTo>
                    <a:pt x="1" y="511"/>
                    <a:pt x="40" y="550"/>
                    <a:pt x="79" y="550"/>
                  </a:cubicBezTo>
                  <a:lnTo>
                    <a:pt x="6674" y="550"/>
                  </a:lnTo>
                  <a:cubicBezTo>
                    <a:pt x="6713" y="550"/>
                    <a:pt x="6753" y="511"/>
                    <a:pt x="6753" y="472"/>
                  </a:cubicBezTo>
                  <a:lnTo>
                    <a:pt x="6753" y="79"/>
                  </a:lnTo>
                  <a:cubicBezTo>
                    <a:pt x="6753" y="40"/>
                    <a:pt x="6713" y="1"/>
                    <a:pt x="6674" y="1"/>
                  </a:cubicBezTo>
                  <a:close/>
                </a:path>
              </a:pathLst>
            </a:custGeom>
            <a:solidFill>
              <a:srgbClr val="E69E1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761" name="Google Shape;761;p34"/>
            <p:cNvSpPr/>
            <p:nvPr/>
          </p:nvSpPr>
          <p:spPr>
            <a:xfrm>
              <a:off x="864112" y="3609842"/>
              <a:ext cx="234037" cy="156637"/>
            </a:xfrm>
            <a:custGeom>
              <a:avLst/>
              <a:gdLst/>
              <a:ahLst/>
              <a:cxnLst/>
              <a:rect l="l" t="t" r="r" b="b"/>
              <a:pathLst>
                <a:path w="5222" h="3495" extrusionOk="0">
                  <a:moveTo>
                    <a:pt x="1" y="1"/>
                  </a:moveTo>
                  <a:lnTo>
                    <a:pt x="1" y="3495"/>
                  </a:lnTo>
                  <a:lnTo>
                    <a:pt x="5222" y="3495"/>
                  </a:lnTo>
                  <a:lnTo>
                    <a:pt x="5222" y="1"/>
                  </a:lnTo>
                  <a:close/>
                </a:path>
              </a:pathLst>
            </a:custGeom>
            <a:solidFill>
              <a:srgbClr val="C8FFE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762" name="Google Shape;762;p34"/>
            <p:cNvSpPr/>
            <p:nvPr/>
          </p:nvSpPr>
          <p:spPr>
            <a:xfrm>
              <a:off x="887002" y="3591998"/>
              <a:ext cx="153097" cy="197324"/>
            </a:xfrm>
            <a:custGeom>
              <a:avLst/>
              <a:gdLst/>
              <a:ahLst/>
              <a:cxnLst/>
              <a:rect l="l" t="t" r="r" b="b"/>
              <a:pathLst>
                <a:path w="3416" h="4790" extrusionOk="0">
                  <a:moveTo>
                    <a:pt x="2473" y="1"/>
                  </a:moveTo>
                  <a:lnTo>
                    <a:pt x="0" y="4790"/>
                  </a:lnTo>
                  <a:lnTo>
                    <a:pt x="981" y="4790"/>
                  </a:lnTo>
                  <a:lnTo>
                    <a:pt x="3415" y="1"/>
                  </a:lnTo>
                  <a:close/>
                </a:path>
              </a:pathLst>
            </a:custGeom>
            <a:solidFill>
              <a:srgbClr val="EDFB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763" name="Google Shape;763;p34"/>
            <p:cNvSpPr/>
            <p:nvPr/>
          </p:nvSpPr>
          <p:spPr>
            <a:xfrm>
              <a:off x="943295" y="3591998"/>
              <a:ext cx="121411" cy="197324"/>
            </a:xfrm>
            <a:custGeom>
              <a:avLst/>
              <a:gdLst/>
              <a:ahLst/>
              <a:cxnLst/>
              <a:rect l="l" t="t" r="r" b="b"/>
              <a:pathLst>
                <a:path w="2709" h="4790" extrusionOk="0">
                  <a:moveTo>
                    <a:pt x="2473" y="1"/>
                  </a:moveTo>
                  <a:lnTo>
                    <a:pt x="0" y="4790"/>
                  </a:lnTo>
                  <a:lnTo>
                    <a:pt x="236" y="4790"/>
                  </a:lnTo>
                  <a:lnTo>
                    <a:pt x="2709" y="1"/>
                  </a:lnTo>
                  <a:close/>
                </a:path>
              </a:pathLst>
            </a:custGeom>
            <a:solidFill>
              <a:srgbClr val="EDFB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764" name="Google Shape;764;p34"/>
            <p:cNvSpPr/>
            <p:nvPr/>
          </p:nvSpPr>
          <p:spPr>
            <a:xfrm>
              <a:off x="828930" y="3585237"/>
              <a:ext cx="302653" cy="24650"/>
            </a:xfrm>
            <a:custGeom>
              <a:avLst/>
              <a:gdLst/>
              <a:ahLst/>
              <a:cxnLst/>
              <a:rect l="l" t="t" r="r" b="b"/>
              <a:pathLst>
                <a:path w="6753" h="550" extrusionOk="0">
                  <a:moveTo>
                    <a:pt x="118" y="0"/>
                  </a:moveTo>
                  <a:cubicBezTo>
                    <a:pt x="40" y="0"/>
                    <a:pt x="1" y="39"/>
                    <a:pt x="1" y="79"/>
                  </a:cubicBezTo>
                  <a:lnTo>
                    <a:pt x="1" y="471"/>
                  </a:lnTo>
                  <a:cubicBezTo>
                    <a:pt x="1" y="510"/>
                    <a:pt x="40" y="550"/>
                    <a:pt x="118" y="550"/>
                  </a:cubicBezTo>
                  <a:lnTo>
                    <a:pt x="6674" y="550"/>
                  </a:lnTo>
                  <a:cubicBezTo>
                    <a:pt x="6713" y="550"/>
                    <a:pt x="6753" y="510"/>
                    <a:pt x="6753" y="471"/>
                  </a:cubicBezTo>
                  <a:lnTo>
                    <a:pt x="6753" y="79"/>
                  </a:lnTo>
                  <a:cubicBezTo>
                    <a:pt x="6753" y="39"/>
                    <a:pt x="6713" y="0"/>
                    <a:pt x="6674" y="0"/>
                  </a:cubicBezTo>
                  <a:close/>
                </a:path>
              </a:pathLst>
            </a:custGeom>
            <a:solidFill>
              <a:srgbClr val="E69E1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765" name="Google Shape;765;p34"/>
            <p:cNvSpPr/>
            <p:nvPr/>
          </p:nvSpPr>
          <p:spPr>
            <a:xfrm>
              <a:off x="828930" y="3766436"/>
              <a:ext cx="302653" cy="24694"/>
            </a:xfrm>
            <a:custGeom>
              <a:avLst/>
              <a:gdLst/>
              <a:ahLst/>
              <a:cxnLst/>
              <a:rect l="l" t="t" r="r" b="b"/>
              <a:pathLst>
                <a:path w="6753" h="551" extrusionOk="0">
                  <a:moveTo>
                    <a:pt x="118" y="1"/>
                  </a:moveTo>
                  <a:cubicBezTo>
                    <a:pt x="40" y="1"/>
                    <a:pt x="1" y="40"/>
                    <a:pt x="1" y="79"/>
                  </a:cubicBezTo>
                  <a:lnTo>
                    <a:pt x="1" y="472"/>
                  </a:lnTo>
                  <a:cubicBezTo>
                    <a:pt x="1" y="511"/>
                    <a:pt x="40" y="550"/>
                    <a:pt x="118" y="550"/>
                  </a:cubicBezTo>
                  <a:lnTo>
                    <a:pt x="6674" y="550"/>
                  </a:lnTo>
                  <a:cubicBezTo>
                    <a:pt x="6713" y="550"/>
                    <a:pt x="6753" y="511"/>
                    <a:pt x="6753" y="472"/>
                  </a:cubicBezTo>
                  <a:lnTo>
                    <a:pt x="6753" y="79"/>
                  </a:lnTo>
                  <a:cubicBezTo>
                    <a:pt x="6753" y="40"/>
                    <a:pt x="6713" y="1"/>
                    <a:pt x="6674" y="1"/>
                  </a:cubicBezTo>
                  <a:close/>
                </a:path>
              </a:pathLst>
            </a:custGeom>
            <a:solidFill>
              <a:srgbClr val="E69E1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766" name="Google Shape;766;p34"/>
            <p:cNvSpPr/>
            <p:nvPr/>
          </p:nvSpPr>
          <p:spPr>
            <a:xfrm>
              <a:off x="2829330" y="3076779"/>
              <a:ext cx="1122544" cy="767096"/>
            </a:xfrm>
            <a:custGeom>
              <a:avLst/>
              <a:gdLst/>
              <a:ahLst/>
              <a:cxnLst/>
              <a:rect l="l" t="t" r="r" b="b"/>
              <a:pathLst>
                <a:path w="25047" h="17116" extrusionOk="0">
                  <a:moveTo>
                    <a:pt x="1" y="0"/>
                  </a:moveTo>
                  <a:lnTo>
                    <a:pt x="1" y="17116"/>
                  </a:lnTo>
                  <a:lnTo>
                    <a:pt x="25046" y="17116"/>
                  </a:lnTo>
                  <a:lnTo>
                    <a:pt x="25046" y="0"/>
                  </a:lnTo>
                  <a:close/>
                </a:path>
              </a:pathLst>
            </a:custGeom>
            <a:solidFill>
              <a:srgbClr val="E1556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767" name="Google Shape;767;p34"/>
            <p:cNvSpPr/>
            <p:nvPr/>
          </p:nvSpPr>
          <p:spPr>
            <a:xfrm>
              <a:off x="2767750" y="3015199"/>
              <a:ext cx="1243955" cy="890255"/>
            </a:xfrm>
            <a:custGeom>
              <a:avLst/>
              <a:gdLst/>
              <a:ahLst/>
              <a:cxnLst/>
              <a:rect l="l" t="t" r="r" b="b"/>
              <a:pathLst>
                <a:path w="27756" h="19864" extrusionOk="0">
                  <a:moveTo>
                    <a:pt x="25046" y="2748"/>
                  </a:moveTo>
                  <a:lnTo>
                    <a:pt x="25046" y="17116"/>
                  </a:lnTo>
                  <a:lnTo>
                    <a:pt x="2749" y="17116"/>
                  </a:lnTo>
                  <a:lnTo>
                    <a:pt x="2749" y="2748"/>
                  </a:lnTo>
                  <a:close/>
                  <a:moveTo>
                    <a:pt x="1" y="0"/>
                  </a:moveTo>
                  <a:lnTo>
                    <a:pt x="1" y="19864"/>
                  </a:lnTo>
                  <a:lnTo>
                    <a:pt x="27755" y="19864"/>
                  </a:lnTo>
                  <a:lnTo>
                    <a:pt x="27755" y="0"/>
                  </a:lnTo>
                  <a:close/>
                </a:path>
              </a:pathLst>
            </a:custGeom>
            <a:solidFill>
              <a:srgbClr val="E1556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768" name="Google Shape;768;p34"/>
            <p:cNvSpPr/>
            <p:nvPr/>
          </p:nvSpPr>
          <p:spPr>
            <a:xfrm>
              <a:off x="3622830" y="3143602"/>
              <a:ext cx="234037" cy="156637"/>
            </a:xfrm>
            <a:custGeom>
              <a:avLst/>
              <a:gdLst/>
              <a:ahLst/>
              <a:cxnLst/>
              <a:rect l="l" t="t" r="r" b="b"/>
              <a:pathLst>
                <a:path w="5222" h="3495" extrusionOk="0">
                  <a:moveTo>
                    <a:pt x="0" y="1"/>
                  </a:moveTo>
                  <a:lnTo>
                    <a:pt x="0" y="3495"/>
                  </a:lnTo>
                  <a:lnTo>
                    <a:pt x="5222" y="3495"/>
                  </a:lnTo>
                  <a:lnTo>
                    <a:pt x="5222" y="1"/>
                  </a:lnTo>
                  <a:close/>
                </a:path>
              </a:pathLst>
            </a:custGeom>
            <a:solidFill>
              <a:srgbClr val="C8FFE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769" name="Google Shape;769;p34"/>
            <p:cNvSpPr/>
            <p:nvPr/>
          </p:nvSpPr>
          <p:spPr>
            <a:xfrm>
              <a:off x="3645693" y="3125772"/>
              <a:ext cx="153141" cy="197324"/>
            </a:xfrm>
            <a:custGeom>
              <a:avLst/>
              <a:gdLst/>
              <a:ahLst/>
              <a:cxnLst/>
              <a:rect l="l" t="t" r="r" b="b"/>
              <a:pathLst>
                <a:path w="3417" h="4790" extrusionOk="0">
                  <a:moveTo>
                    <a:pt x="2474" y="1"/>
                  </a:moveTo>
                  <a:lnTo>
                    <a:pt x="1" y="4790"/>
                  </a:lnTo>
                  <a:lnTo>
                    <a:pt x="943" y="4790"/>
                  </a:lnTo>
                  <a:lnTo>
                    <a:pt x="3416" y="1"/>
                  </a:lnTo>
                  <a:close/>
                </a:path>
              </a:pathLst>
            </a:custGeom>
            <a:solidFill>
              <a:srgbClr val="EDFB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770" name="Google Shape;770;p34"/>
            <p:cNvSpPr/>
            <p:nvPr/>
          </p:nvSpPr>
          <p:spPr>
            <a:xfrm>
              <a:off x="3701985" y="3125772"/>
              <a:ext cx="121455" cy="197324"/>
            </a:xfrm>
            <a:custGeom>
              <a:avLst/>
              <a:gdLst/>
              <a:ahLst/>
              <a:cxnLst/>
              <a:rect l="l" t="t" r="r" b="b"/>
              <a:pathLst>
                <a:path w="2710" h="4790" extrusionOk="0">
                  <a:moveTo>
                    <a:pt x="2474" y="1"/>
                  </a:moveTo>
                  <a:lnTo>
                    <a:pt x="1" y="4790"/>
                  </a:lnTo>
                  <a:lnTo>
                    <a:pt x="237" y="4790"/>
                  </a:lnTo>
                  <a:lnTo>
                    <a:pt x="2710" y="1"/>
                  </a:lnTo>
                  <a:close/>
                </a:path>
              </a:pathLst>
            </a:custGeom>
            <a:solidFill>
              <a:srgbClr val="EDFB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771" name="Google Shape;771;p34"/>
            <p:cNvSpPr/>
            <p:nvPr/>
          </p:nvSpPr>
          <p:spPr>
            <a:xfrm>
              <a:off x="3587648" y="3118997"/>
              <a:ext cx="302653" cy="24650"/>
            </a:xfrm>
            <a:custGeom>
              <a:avLst/>
              <a:gdLst/>
              <a:ahLst/>
              <a:cxnLst/>
              <a:rect l="l" t="t" r="r" b="b"/>
              <a:pathLst>
                <a:path w="6753" h="550" extrusionOk="0">
                  <a:moveTo>
                    <a:pt x="79" y="0"/>
                  </a:moveTo>
                  <a:cubicBezTo>
                    <a:pt x="40" y="0"/>
                    <a:pt x="0" y="39"/>
                    <a:pt x="0" y="79"/>
                  </a:cubicBezTo>
                  <a:lnTo>
                    <a:pt x="0" y="471"/>
                  </a:lnTo>
                  <a:cubicBezTo>
                    <a:pt x="0" y="511"/>
                    <a:pt x="40" y="550"/>
                    <a:pt x="79" y="550"/>
                  </a:cubicBezTo>
                  <a:lnTo>
                    <a:pt x="6674" y="550"/>
                  </a:lnTo>
                  <a:cubicBezTo>
                    <a:pt x="6713" y="550"/>
                    <a:pt x="6752" y="511"/>
                    <a:pt x="6752" y="471"/>
                  </a:cubicBezTo>
                  <a:lnTo>
                    <a:pt x="6752" y="79"/>
                  </a:lnTo>
                  <a:cubicBezTo>
                    <a:pt x="6752" y="39"/>
                    <a:pt x="6713" y="0"/>
                    <a:pt x="6674" y="0"/>
                  </a:cubicBezTo>
                  <a:close/>
                </a:path>
              </a:pathLst>
            </a:custGeom>
            <a:solidFill>
              <a:srgbClr val="E69E1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772" name="Google Shape;772;p34"/>
            <p:cNvSpPr/>
            <p:nvPr/>
          </p:nvSpPr>
          <p:spPr>
            <a:xfrm>
              <a:off x="3587648" y="3300196"/>
              <a:ext cx="302653" cy="24694"/>
            </a:xfrm>
            <a:custGeom>
              <a:avLst/>
              <a:gdLst/>
              <a:ahLst/>
              <a:cxnLst/>
              <a:rect l="l" t="t" r="r" b="b"/>
              <a:pathLst>
                <a:path w="6753" h="551" extrusionOk="0">
                  <a:moveTo>
                    <a:pt x="79" y="1"/>
                  </a:moveTo>
                  <a:cubicBezTo>
                    <a:pt x="40" y="1"/>
                    <a:pt x="0" y="40"/>
                    <a:pt x="0" y="79"/>
                  </a:cubicBezTo>
                  <a:lnTo>
                    <a:pt x="0" y="472"/>
                  </a:lnTo>
                  <a:cubicBezTo>
                    <a:pt x="0" y="511"/>
                    <a:pt x="40" y="550"/>
                    <a:pt x="79" y="550"/>
                  </a:cubicBezTo>
                  <a:lnTo>
                    <a:pt x="6674" y="550"/>
                  </a:lnTo>
                  <a:cubicBezTo>
                    <a:pt x="6713" y="550"/>
                    <a:pt x="6752" y="511"/>
                    <a:pt x="6752" y="472"/>
                  </a:cubicBezTo>
                  <a:lnTo>
                    <a:pt x="6752" y="79"/>
                  </a:lnTo>
                  <a:cubicBezTo>
                    <a:pt x="6752" y="40"/>
                    <a:pt x="6713" y="1"/>
                    <a:pt x="6674" y="1"/>
                  </a:cubicBezTo>
                  <a:close/>
                </a:path>
              </a:pathLst>
            </a:custGeom>
            <a:solidFill>
              <a:srgbClr val="E69E1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773" name="Google Shape;773;p34"/>
            <p:cNvSpPr/>
            <p:nvPr/>
          </p:nvSpPr>
          <p:spPr>
            <a:xfrm>
              <a:off x="3272713" y="3143602"/>
              <a:ext cx="234037" cy="156637"/>
            </a:xfrm>
            <a:custGeom>
              <a:avLst/>
              <a:gdLst/>
              <a:ahLst/>
              <a:cxnLst/>
              <a:rect l="l" t="t" r="r" b="b"/>
              <a:pathLst>
                <a:path w="5222" h="3495" extrusionOk="0">
                  <a:moveTo>
                    <a:pt x="0" y="1"/>
                  </a:moveTo>
                  <a:lnTo>
                    <a:pt x="0" y="3495"/>
                  </a:lnTo>
                  <a:lnTo>
                    <a:pt x="5222" y="3495"/>
                  </a:lnTo>
                  <a:lnTo>
                    <a:pt x="5222" y="1"/>
                  </a:lnTo>
                  <a:close/>
                </a:path>
              </a:pathLst>
            </a:custGeom>
            <a:solidFill>
              <a:srgbClr val="C8FFE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774" name="Google Shape;774;p34"/>
            <p:cNvSpPr/>
            <p:nvPr/>
          </p:nvSpPr>
          <p:spPr>
            <a:xfrm>
              <a:off x="3295569" y="3125772"/>
              <a:ext cx="154889" cy="197324"/>
            </a:xfrm>
            <a:custGeom>
              <a:avLst/>
              <a:gdLst/>
              <a:ahLst/>
              <a:cxnLst/>
              <a:rect l="l" t="t" r="r" b="b"/>
              <a:pathLst>
                <a:path w="3456" h="4790" extrusionOk="0">
                  <a:moveTo>
                    <a:pt x="2474" y="1"/>
                  </a:moveTo>
                  <a:lnTo>
                    <a:pt x="1" y="4790"/>
                  </a:lnTo>
                  <a:lnTo>
                    <a:pt x="982" y="4790"/>
                  </a:lnTo>
                  <a:lnTo>
                    <a:pt x="3455" y="1"/>
                  </a:lnTo>
                  <a:close/>
                </a:path>
              </a:pathLst>
            </a:custGeom>
            <a:solidFill>
              <a:srgbClr val="EDFB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775" name="Google Shape;775;p34"/>
            <p:cNvSpPr/>
            <p:nvPr/>
          </p:nvSpPr>
          <p:spPr>
            <a:xfrm>
              <a:off x="3353654" y="3125772"/>
              <a:ext cx="119663" cy="197324"/>
            </a:xfrm>
            <a:custGeom>
              <a:avLst/>
              <a:gdLst/>
              <a:ahLst/>
              <a:cxnLst/>
              <a:rect l="l" t="t" r="r" b="b"/>
              <a:pathLst>
                <a:path w="2670" h="4790" extrusionOk="0">
                  <a:moveTo>
                    <a:pt x="2434" y="1"/>
                  </a:moveTo>
                  <a:lnTo>
                    <a:pt x="0" y="4790"/>
                  </a:lnTo>
                  <a:lnTo>
                    <a:pt x="236" y="4790"/>
                  </a:lnTo>
                  <a:lnTo>
                    <a:pt x="2670" y="1"/>
                  </a:lnTo>
                  <a:close/>
                </a:path>
              </a:pathLst>
            </a:custGeom>
            <a:solidFill>
              <a:srgbClr val="EDFB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776" name="Google Shape;776;p34"/>
            <p:cNvSpPr/>
            <p:nvPr/>
          </p:nvSpPr>
          <p:spPr>
            <a:xfrm>
              <a:off x="3239279" y="3118997"/>
              <a:ext cx="302653" cy="24650"/>
            </a:xfrm>
            <a:custGeom>
              <a:avLst/>
              <a:gdLst/>
              <a:ahLst/>
              <a:cxnLst/>
              <a:rect l="l" t="t" r="r" b="b"/>
              <a:pathLst>
                <a:path w="6753" h="550" extrusionOk="0">
                  <a:moveTo>
                    <a:pt x="79" y="0"/>
                  </a:moveTo>
                  <a:cubicBezTo>
                    <a:pt x="40" y="0"/>
                    <a:pt x="1" y="39"/>
                    <a:pt x="1" y="79"/>
                  </a:cubicBezTo>
                  <a:lnTo>
                    <a:pt x="1" y="471"/>
                  </a:lnTo>
                  <a:cubicBezTo>
                    <a:pt x="1" y="511"/>
                    <a:pt x="40" y="550"/>
                    <a:pt x="79" y="550"/>
                  </a:cubicBezTo>
                  <a:lnTo>
                    <a:pt x="6635" y="550"/>
                  </a:lnTo>
                  <a:cubicBezTo>
                    <a:pt x="6713" y="550"/>
                    <a:pt x="6753" y="511"/>
                    <a:pt x="6753" y="471"/>
                  </a:cubicBezTo>
                  <a:lnTo>
                    <a:pt x="6753" y="79"/>
                  </a:lnTo>
                  <a:cubicBezTo>
                    <a:pt x="6753" y="39"/>
                    <a:pt x="6713" y="0"/>
                    <a:pt x="6635" y="0"/>
                  </a:cubicBezTo>
                  <a:close/>
                </a:path>
              </a:pathLst>
            </a:custGeom>
            <a:solidFill>
              <a:srgbClr val="E69E1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777" name="Google Shape;777;p34"/>
            <p:cNvSpPr/>
            <p:nvPr/>
          </p:nvSpPr>
          <p:spPr>
            <a:xfrm>
              <a:off x="3239279" y="3300196"/>
              <a:ext cx="302653" cy="24694"/>
            </a:xfrm>
            <a:custGeom>
              <a:avLst/>
              <a:gdLst/>
              <a:ahLst/>
              <a:cxnLst/>
              <a:rect l="l" t="t" r="r" b="b"/>
              <a:pathLst>
                <a:path w="6753" h="551" extrusionOk="0">
                  <a:moveTo>
                    <a:pt x="79" y="1"/>
                  </a:moveTo>
                  <a:cubicBezTo>
                    <a:pt x="40" y="1"/>
                    <a:pt x="1" y="40"/>
                    <a:pt x="1" y="79"/>
                  </a:cubicBezTo>
                  <a:lnTo>
                    <a:pt x="1" y="472"/>
                  </a:lnTo>
                  <a:cubicBezTo>
                    <a:pt x="1" y="511"/>
                    <a:pt x="40" y="550"/>
                    <a:pt x="79" y="550"/>
                  </a:cubicBezTo>
                  <a:lnTo>
                    <a:pt x="6635" y="550"/>
                  </a:lnTo>
                  <a:cubicBezTo>
                    <a:pt x="6713" y="550"/>
                    <a:pt x="6753" y="511"/>
                    <a:pt x="6753" y="472"/>
                  </a:cubicBezTo>
                  <a:lnTo>
                    <a:pt x="6753" y="79"/>
                  </a:lnTo>
                  <a:cubicBezTo>
                    <a:pt x="6753" y="40"/>
                    <a:pt x="6713" y="1"/>
                    <a:pt x="6635" y="1"/>
                  </a:cubicBezTo>
                  <a:close/>
                </a:path>
              </a:pathLst>
            </a:custGeom>
            <a:solidFill>
              <a:srgbClr val="E69E1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778" name="Google Shape;778;p34"/>
            <p:cNvSpPr/>
            <p:nvPr/>
          </p:nvSpPr>
          <p:spPr>
            <a:xfrm>
              <a:off x="2924344" y="3143602"/>
              <a:ext cx="234037" cy="156637"/>
            </a:xfrm>
            <a:custGeom>
              <a:avLst/>
              <a:gdLst/>
              <a:ahLst/>
              <a:cxnLst/>
              <a:rect l="l" t="t" r="r" b="b"/>
              <a:pathLst>
                <a:path w="5222" h="3495" extrusionOk="0">
                  <a:moveTo>
                    <a:pt x="1" y="1"/>
                  </a:moveTo>
                  <a:lnTo>
                    <a:pt x="1" y="3495"/>
                  </a:lnTo>
                  <a:lnTo>
                    <a:pt x="5222" y="3495"/>
                  </a:lnTo>
                  <a:lnTo>
                    <a:pt x="5222" y="1"/>
                  </a:lnTo>
                  <a:close/>
                </a:path>
              </a:pathLst>
            </a:custGeom>
            <a:solidFill>
              <a:srgbClr val="C8FFE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779" name="Google Shape;779;p34"/>
            <p:cNvSpPr/>
            <p:nvPr/>
          </p:nvSpPr>
          <p:spPr>
            <a:xfrm>
              <a:off x="2947237" y="3125771"/>
              <a:ext cx="153105" cy="197324"/>
            </a:xfrm>
            <a:custGeom>
              <a:avLst/>
              <a:gdLst/>
              <a:ahLst/>
              <a:cxnLst/>
              <a:rect l="l" t="t" r="r" b="b"/>
              <a:pathLst>
                <a:path w="3416" h="4790" extrusionOk="0">
                  <a:moveTo>
                    <a:pt x="2434" y="1"/>
                  </a:moveTo>
                  <a:lnTo>
                    <a:pt x="0" y="4790"/>
                  </a:lnTo>
                  <a:lnTo>
                    <a:pt x="942" y="4790"/>
                  </a:lnTo>
                  <a:lnTo>
                    <a:pt x="3415" y="1"/>
                  </a:lnTo>
                  <a:close/>
                </a:path>
              </a:pathLst>
            </a:custGeom>
            <a:solidFill>
              <a:srgbClr val="EDFB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780" name="Google Shape;780;p34"/>
            <p:cNvSpPr/>
            <p:nvPr/>
          </p:nvSpPr>
          <p:spPr>
            <a:xfrm>
              <a:off x="3003532" y="3125771"/>
              <a:ext cx="121417" cy="197324"/>
            </a:xfrm>
            <a:custGeom>
              <a:avLst/>
              <a:gdLst/>
              <a:ahLst/>
              <a:cxnLst/>
              <a:rect l="l" t="t" r="r" b="b"/>
              <a:pathLst>
                <a:path w="2709" h="4790" extrusionOk="0">
                  <a:moveTo>
                    <a:pt x="2473" y="1"/>
                  </a:moveTo>
                  <a:lnTo>
                    <a:pt x="0" y="4790"/>
                  </a:lnTo>
                  <a:lnTo>
                    <a:pt x="236" y="4790"/>
                  </a:lnTo>
                  <a:lnTo>
                    <a:pt x="2709" y="1"/>
                  </a:lnTo>
                  <a:close/>
                </a:path>
              </a:pathLst>
            </a:custGeom>
            <a:solidFill>
              <a:srgbClr val="EDFB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781" name="Google Shape;781;p34"/>
            <p:cNvSpPr/>
            <p:nvPr/>
          </p:nvSpPr>
          <p:spPr>
            <a:xfrm>
              <a:off x="2889162" y="3118997"/>
              <a:ext cx="302653" cy="24650"/>
            </a:xfrm>
            <a:custGeom>
              <a:avLst/>
              <a:gdLst/>
              <a:ahLst/>
              <a:cxnLst/>
              <a:rect l="l" t="t" r="r" b="b"/>
              <a:pathLst>
                <a:path w="6753" h="550" extrusionOk="0">
                  <a:moveTo>
                    <a:pt x="79" y="0"/>
                  </a:moveTo>
                  <a:cubicBezTo>
                    <a:pt x="40" y="0"/>
                    <a:pt x="1" y="39"/>
                    <a:pt x="1" y="79"/>
                  </a:cubicBezTo>
                  <a:lnTo>
                    <a:pt x="1" y="471"/>
                  </a:lnTo>
                  <a:cubicBezTo>
                    <a:pt x="1" y="511"/>
                    <a:pt x="40" y="550"/>
                    <a:pt x="79" y="550"/>
                  </a:cubicBezTo>
                  <a:lnTo>
                    <a:pt x="6674" y="550"/>
                  </a:lnTo>
                  <a:cubicBezTo>
                    <a:pt x="6713" y="550"/>
                    <a:pt x="6753" y="511"/>
                    <a:pt x="6753" y="471"/>
                  </a:cubicBezTo>
                  <a:lnTo>
                    <a:pt x="6753" y="79"/>
                  </a:lnTo>
                  <a:cubicBezTo>
                    <a:pt x="6753" y="39"/>
                    <a:pt x="6713" y="0"/>
                    <a:pt x="6674" y="0"/>
                  </a:cubicBezTo>
                  <a:close/>
                </a:path>
              </a:pathLst>
            </a:custGeom>
            <a:solidFill>
              <a:srgbClr val="E69E1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782" name="Google Shape;782;p34"/>
            <p:cNvSpPr/>
            <p:nvPr/>
          </p:nvSpPr>
          <p:spPr>
            <a:xfrm>
              <a:off x="2889162" y="3300196"/>
              <a:ext cx="302653" cy="24694"/>
            </a:xfrm>
            <a:custGeom>
              <a:avLst/>
              <a:gdLst/>
              <a:ahLst/>
              <a:cxnLst/>
              <a:rect l="l" t="t" r="r" b="b"/>
              <a:pathLst>
                <a:path w="6753" h="551" extrusionOk="0">
                  <a:moveTo>
                    <a:pt x="79" y="1"/>
                  </a:moveTo>
                  <a:cubicBezTo>
                    <a:pt x="40" y="1"/>
                    <a:pt x="1" y="40"/>
                    <a:pt x="1" y="79"/>
                  </a:cubicBezTo>
                  <a:lnTo>
                    <a:pt x="1" y="472"/>
                  </a:lnTo>
                  <a:cubicBezTo>
                    <a:pt x="1" y="511"/>
                    <a:pt x="40" y="550"/>
                    <a:pt x="79" y="550"/>
                  </a:cubicBezTo>
                  <a:lnTo>
                    <a:pt x="6674" y="550"/>
                  </a:lnTo>
                  <a:cubicBezTo>
                    <a:pt x="6713" y="550"/>
                    <a:pt x="6753" y="511"/>
                    <a:pt x="6753" y="472"/>
                  </a:cubicBezTo>
                  <a:lnTo>
                    <a:pt x="6753" y="79"/>
                  </a:lnTo>
                  <a:cubicBezTo>
                    <a:pt x="6753" y="40"/>
                    <a:pt x="6713" y="1"/>
                    <a:pt x="6674" y="1"/>
                  </a:cubicBezTo>
                  <a:close/>
                </a:path>
              </a:pathLst>
            </a:custGeom>
            <a:solidFill>
              <a:srgbClr val="E69E1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783" name="Google Shape;783;p34"/>
            <p:cNvSpPr/>
            <p:nvPr/>
          </p:nvSpPr>
          <p:spPr>
            <a:xfrm>
              <a:off x="3622830" y="3375848"/>
              <a:ext cx="234037" cy="158385"/>
            </a:xfrm>
            <a:custGeom>
              <a:avLst/>
              <a:gdLst/>
              <a:ahLst/>
              <a:cxnLst/>
              <a:rect l="l" t="t" r="r" b="b"/>
              <a:pathLst>
                <a:path w="5222" h="3534" extrusionOk="0">
                  <a:moveTo>
                    <a:pt x="0" y="1"/>
                  </a:moveTo>
                  <a:lnTo>
                    <a:pt x="0" y="3534"/>
                  </a:lnTo>
                  <a:lnTo>
                    <a:pt x="5222" y="3534"/>
                  </a:lnTo>
                  <a:lnTo>
                    <a:pt x="5222" y="1"/>
                  </a:lnTo>
                  <a:close/>
                </a:path>
              </a:pathLst>
            </a:custGeom>
            <a:solidFill>
              <a:srgbClr val="C8FFE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784" name="Google Shape;784;p34"/>
            <p:cNvSpPr/>
            <p:nvPr/>
          </p:nvSpPr>
          <p:spPr>
            <a:xfrm>
              <a:off x="3645692" y="3358012"/>
              <a:ext cx="153141" cy="197333"/>
            </a:xfrm>
            <a:custGeom>
              <a:avLst/>
              <a:gdLst/>
              <a:ahLst/>
              <a:cxnLst/>
              <a:rect l="l" t="t" r="r" b="b"/>
              <a:pathLst>
                <a:path w="3417" h="4751" extrusionOk="0">
                  <a:moveTo>
                    <a:pt x="2474" y="1"/>
                  </a:moveTo>
                  <a:lnTo>
                    <a:pt x="1" y="4751"/>
                  </a:lnTo>
                  <a:lnTo>
                    <a:pt x="943" y="4751"/>
                  </a:lnTo>
                  <a:lnTo>
                    <a:pt x="3416" y="1"/>
                  </a:lnTo>
                  <a:close/>
                </a:path>
              </a:pathLst>
            </a:custGeom>
            <a:solidFill>
              <a:srgbClr val="EDFB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785" name="Google Shape;785;p34"/>
            <p:cNvSpPr/>
            <p:nvPr/>
          </p:nvSpPr>
          <p:spPr>
            <a:xfrm>
              <a:off x="3701985" y="3358012"/>
              <a:ext cx="121455" cy="197333"/>
            </a:xfrm>
            <a:custGeom>
              <a:avLst/>
              <a:gdLst/>
              <a:ahLst/>
              <a:cxnLst/>
              <a:rect l="l" t="t" r="r" b="b"/>
              <a:pathLst>
                <a:path w="2710" h="4751" extrusionOk="0">
                  <a:moveTo>
                    <a:pt x="2474" y="1"/>
                  </a:moveTo>
                  <a:lnTo>
                    <a:pt x="1" y="4751"/>
                  </a:lnTo>
                  <a:lnTo>
                    <a:pt x="237" y="4751"/>
                  </a:lnTo>
                  <a:lnTo>
                    <a:pt x="2710" y="1"/>
                  </a:lnTo>
                  <a:close/>
                </a:path>
              </a:pathLst>
            </a:custGeom>
            <a:solidFill>
              <a:srgbClr val="EDFB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786" name="Google Shape;786;p34"/>
            <p:cNvSpPr/>
            <p:nvPr/>
          </p:nvSpPr>
          <p:spPr>
            <a:xfrm>
              <a:off x="3587648" y="3351243"/>
              <a:ext cx="302653" cy="24650"/>
            </a:xfrm>
            <a:custGeom>
              <a:avLst/>
              <a:gdLst/>
              <a:ahLst/>
              <a:cxnLst/>
              <a:rect l="l" t="t" r="r" b="b"/>
              <a:pathLst>
                <a:path w="6753" h="550" extrusionOk="0">
                  <a:moveTo>
                    <a:pt x="79" y="0"/>
                  </a:moveTo>
                  <a:cubicBezTo>
                    <a:pt x="40" y="0"/>
                    <a:pt x="0" y="39"/>
                    <a:pt x="0" y="79"/>
                  </a:cubicBezTo>
                  <a:lnTo>
                    <a:pt x="0" y="471"/>
                  </a:lnTo>
                  <a:cubicBezTo>
                    <a:pt x="0" y="510"/>
                    <a:pt x="40" y="550"/>
                    <a:pt x="79" y="550"/>
                  </a:cubicBezTo>
                  <a:lnTo>
                    <a:pt x="6674" y="550"/>
                  </a:lnTo>
                  <a:cubicBezTo>
                    <a:pt x="6713" y="550"/>
                    <a:pt x="6752" y="510"/>
                    <a:pt x="6752" y="471"/>
                  </a:cubicBezTo>
                  <a:lnTo>
                    <a:pt x="6752" y="79"/>
                  </a:lnTo>
                  <a:cubicBezTo>
                    <a:pt x="6752" y="39"/>
                    <a:pt x="6713" y="0"/>
                    <a:pt x="6674" y="0"/>
                  </a:cubicBezTo>
                  <a:close/>
                </a:path>
              </a:pathLst>
            </a:custGeom>
            <a:solidFill>
              <a:srgbClr val="E69E1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787" name="Google Shape;787;p34"/>
            <p:cNvSpPr/>
            <p:nvPr/>
          </p:nvSpPr>
          <p:spPr>
            <a:xfrm>
              <a:off x="3587648" y="3534190"/>
              <a:ext cx="302653" cy="24694"/>
            </a:xfrm>
            <a:custGeom>
              <a:avLst/>
              <a:gdLst/>
              <a:ahLst/>
              <a:cxnLst/>
              <a:rect l="l" t="t" r="r" b="b"/>
              <a:pathLst>
                <a:path w="6753" h="551" extrusionOk="0">
                  <a:moveTo>
                    <a:pt x="79" y="1"/>
                  </a:moveTo>
                  <a:cubicBezTo>
                    <a:pt x="40" y="1"/>
                    <a:pt x="0" y="40"/>
                    <a:pt x="0" y="79"/>
                  </a:cubicBezTo>
                  <a:lnTo>
                    <a:pt x="0" y="472"/>
                  </a:lnTo>
                  <a:cubicBezTo>
                    <a:pt x="0" y="511"/>
                    <a:pt x="40" y="550"/>
                    <a:pt x="79" y="550"/>
                  </a:cubicBezTo>
                  <a:lnTo>
                    <a:pt x="6674" y="550"/>
                  </a:lnTo>
                  <a:cubicBezTo>
                    <a:pt x="6713" y="550"/>
                    <a:pt x="6752" y="511"/>
                    <a:pt x="6752" y="472"/>
                  </a:cubicBezTo>
                  <a:lnTo>
                    <a:pt x="6752" y="79"/>
                  </a:lnTo>
                  <a:cubicBezTo>
                    <a:pt x="6752" y="40"/>
                    <a:pt x="6713" y="1"/>
                    <a:pt x="6674" y="1"/>
                  </a:cubicBezTo>
                  <a:close/>
                </a:path>
              </a:pathLst>
            </a:custGeom>
            <a:solidFill>
              <a:srgbClr val="E69E1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788" name="Google Shape;788;p34"/>
            <p:cNvSpPr/>
            <p:nvPr/>
          </p:nvSpPr>
          <p:spPr>
            <a:xfrm>
              <a:off x="3272713" y="3375848"/>
              <a:ext cx="234037" cy="158385"/>
            </a:xfrm>
            <a:custGeom>
              <a:avLst/>
              <a:gdLst/>
              <a:ahLst/>
              <a:cxnLst/>
              <a:rect l="l" t="t" r="r" b="b"/>
              <a:pathLst>
                <a:path w="5222" h="3534" extrusionOk="0">
                  <a:moveTo>
                    <a:pt x="0" y="1"/>
                  </a:moveTo>
                  <a:lnTo>
                    <a:pt x="0" y="3534"/>
                  </a:lnTo>
                  <a:lnTo>
                    <a:pt x="5222" y="3534"/>
                  </a:lnTo>
                  <a:lnTo>
                    <a:pt x="5222" y="1"/>
                  </a:lnTo>
                  <a:close/>
                </a:path>
              </a:pathLst>
            </a:custGeom>
            <a:solidFill>
              <a:srgbClr val="C8FFE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789" name="Google Shape;789;p34"/>
            <p:cNvSpPr/>
            <p:nvPr/>
          </p:nvSpPr>
          <p:spPr>
            <a:xfrm>
              <a:off x="3295568" y="3358012"/>
              <a:ext cx="154889" cy="197333"/>
            </a:xfrm>
            <a:custGeom>
              <a:avLst/>
              <a:gdLst/>
              <a:ahLst/>
              <a:cxnLst/>
              <a:rect l="l" t="t" r="r" b="b"/>
              <a:pathLst>
                <a:path w="3456" h="4751" extrusionOk="0">
                  <a:moveTo>
                    <a:pt x="2474" y="1"/>
                  </a:moveTo>
                  <a:lnTo>
                    <a:pt x="1" y="4751"/>
                  </a:lnTo>
                  <a:lnTo>
                    <a:pt x="982" y="4751"/>
                  </a:lnTo>
                  <a:lnTo>
                    <a:pt x="3455" y="1"/>
                  </a:lnTo>
                  <a:close/>
                </a:path>
              </a:pathLst>
            </a:custGeom>
            <a:solidFill>
              <a:srgbClr val="EDFB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790" name="Google Shape;790;p34"/>
            <p:cNvSpPr/>
            <p:nvPr/>
          </p:nvSpPr>
          <p:spPr>
            <a:xfrm>
              <a:off x="3353654" y="3358012"/>
              <a:ext cx="119663" cy="197333"/>
            </a:xfrm>
            <a:custGeom>
              <a:avLst/>
              <a:gdLst/>
              <a:ahLst/>
              <a:cxnLst/>
              <a:rect l="l" t="t" r="r" b="b"/>
              <a:pathLst>
                <a:path w="2670" h="4751" extrusionOk="0">
                  <a:moveTo>
                    <a:pt x="2434" y="1"/>
                  </a:moveTo>
                  <a:lnTo>
                    <a:pt x="0" y="4751"/>
                  </a:lnTo>
                  <a:lnTo>
                    <a:pt x="236" y="4751"/>
                  </a:lnTo>
                  <a:lnTo>
                    <a:pt x="2670" y="1"/>
                  </a:lnTo>
                  <a:close/>
                </a:path>
              </a:pathLst>
            </a:custGeom>
            <a:solidFill>
              <a:srgbClr val="EDFB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791" name="Google Shape;791;p34"/>
            <p:cNvSpPr/>
            <p:nvPr/>
          </p:nvSpPr>
          <p:spPr>
            <a:xfrm>
              <a:off x="3239279" y="3351243"/>
              <a:ext cx="302653" cy="24650"/>
            </a:xfrm>
            <a:custGeom>
              <a:avLst/>
              <a:gdLst/>
              <a:ahLst/>
              <a:cxnLst/>
              <a:rect l="l" t="t" r="r" b="b"/>
              <a:pathLst>
                <a:path w="6753" h="550" extrusionOk="0">
                  <a:moveTo>
                    <a:pt x="79" y="0"/>
                  </a:moveTo>
                  <a:cubicBezTo>
                    <a:pt x="40" y="0"/>
                    <a:pt x="1" y="39"/>
                    <a:pt x="1" y="79"/>
                  </a:cubicBezTo>
                  <a:lnTo>
                    <a:pt x="1" y="471"/>
                  </a:lnTo>
                  <a:cubicBezTo>
                    <a:pt x="1" y="510"/>
                    <a:pt x="40" y="550"/>
                    <a:pt x="79" y="550"/>
                  </a:cubicBezTo>
                  <a:lnTo>
                    <a:pt x="6635" y="550"/>
                  </a:lnTo>
                  <a:cubicBezTo>
                    <a:pt x="6713" y="550"/>
                    <a:pt x="6753" y="510"/>
                    <a:pt x="6753" y="471"/>
                  </a:cubicBezTo>
                  <a:lnTo>
                    <a:pt x="6753" y="79"/>
                  </a:lnTo>
                  <a:cubicBezTo>
                    <a:pt x="6753" y="39"/>
                    <a:pt x="6713" y="0"/>
                    <a:pt x="6635" y="0"/>
                  </a:cubicBezTo>
                  <a:close/>
                </a:path>
              </a:pathLst>
            </a:custGeom>
            <a:solidFill>
              <a:srgbClr val="E69E1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792" name="Google Shape;792;p34"/>
            <p:cNvSpPr/>
            <p:nvPr/>
          </p:nvSpPr>
          <p:spPr>
            <a:xfrm>
              <a:off x="3239279" y="3534190"/>
              <a:ext cx="302653" cy="24694"/>
            </a:xfrm>
            <a:custGeom>
              <a:avLst/>
              <a:gdLst/>
              <a:ahLst/>
              <a:cxnLst/>
              <a:rect l="l" t="t" r="r" b="b"/>
              <a:pathLst>
                <a:path w="6753" h="551" extrusionOk="0">
                  <a:moveTo>
                    <a:pt x="79" y="1"/>
                  </a:moveTo>
                  <a:cubicBezTo>
                    <a:pt x="40" y="1"/>
                    <a:pt x="1" y="40"/>
                    <a:pt x="1" y="79"/>
                  </a:cubicBezTo>
                  <a:lnTo>
                    <a:pt x="1" y="472"/>
                  </a:lnTo>
                  <a:cubicBezTo>
                    <a:pt x="1" y="511"/>
                    <a:pt x="40" y="550"/>
                    <a:pt x="79" y="550"/>
                  </a:cubicBezTo>
                  <a:lnTo>
                    <a:pt x="6635" y="550"/>
                  </a:lnTo>
                  <a:cubicBezTo>
                    <a:pt x="6713" y="550"/>
                    <a:pt x="6753" y="511"/>
                    <a:pt x="6753" y="472"/>
                  </a:cubicBezTo>
                  <a:lnTo>
                    <a:pt x="6753" y="79"/>
                  </a:lnTo>
                  <a:cubicBezTo>
                    <a:pt x="6753" y="40"/>
                    <a:pt x="6713" y="1"/>
                    <a:pt x="6635" y="1"/>
                  </a:cubicBezTo>
                  <a:close/>
                </a:path>
              </a:pathLst>
            </a:custGeom>
            <a:solidFill>
              <a:srgbClr val="E69E1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793" name="Google Shape;793;p34"/>
            <p:cNvSpPr/>
            <p:nvPr/>
          </p:nvSpPr>
          <p:spPr>
            <a:xfrm>
              <a:off x="2924344" y="3375848"/>
              <a:ext cx="234037" cy="158385"/>
            </a:xfrm>
            <a:custGeom>
              <a:avLst/>
              <a:gdLst/>
              <a:ahLst/>
              <a:cxnLst/>
              <a:rect l="l" t="t" r="r" b="b"/>
              <a:pathLst>
                <a:path w="5222" h="3534" extrusionOk="0">
                  <a:moveTo>
                    <a:pt x="1" y="1"/>
                  </a:moveTo>
                  <a:lnTo>
                    <a:pt x="1" y="3534"/>
                  </a:lnTo>
                  <a:lnTo>
                    <a:pt x="5222" y="3534"/>
                  </a:lnTo>
                  <a:lnTo>
                    <a:pt x="5222" y="1"/>
                  </a:lnTo>
                  <a:close/>
                </a:path>
              </a:pathLst>
            </a:custGeom>
            <a:solidFill>
              <a:srgbClr val="C8FFE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794" name="Google Shape;794;p34"/>
            <p:cNvSpPr/>
            <p:nvPr/>
          </p:nvSpPr>
          <p:spPr>
            <a:xfrm>
              <a:off x="2947237" y="3358012"/>
              <a:ext cx="153097" cy="197333"/>
            </a:xfrm>
            <a:custGeom>
              <a:avLst/>
              <a:gdLst/>
              <a:ahLst/>
              <a:cxnLst/>
              <a:rect l="l" t="t" r="r" b="b"/>
              <a:pathLst>
                <a:path w="3416" h="4751" extrusionOk="0">
                  <a:moveTo>
                    <a:pt x="2434" y="1"/>
                  </a:moveTo>
                  <a:lnTo>
                    <a:pt x="0" y="4751"/>
                  </a:lnTo>
                  <a:lnTo>
                    <a:pt x="942" y="4751"/>
                  </a:lnTo>
                  <a:lnTo>
                    <a:pt x="3415" y="1"/>
                  </a:lnTo>
                  <a:close/>
                </a:path>
              </a:pathLst>
            </a:custGeom>
            <a:solidFill>
              <a:srgbClr val="EDFB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795" name="Google Shape;795;p34"/>
            <p:cNvSpPr/>
            <p:nvPr/>
          </p:nvSpPr>
          <p:spPr>
            <a:xfrm>
              <a:off x="3003530" y="3358012"/>
              <a:ext cx="121411" cy="197333"/>
            </a:xfrm>
            <a:custGeom>
              <a:avLst/>
              <a:gdLst/>
              <a:ahLst/>
              <a:cxnLst/>
              <a:rect l="l" t="t" r="r" b="b"/>
              <a:pathLst>
                <a:path w="2709" h="4751" extrusionOk="0">
                  <a:moveTo>
                    <a:pt x="2473" y="1"/>
                  </a:moveTo>
                  <a:lnTo>
                    <a:pt x="0" y="4751"/>
                  </a:lnTo>
                  <a:lnTo>
                    <a:pt x="236" y="4751"/>
                  </a:lnTo>
                  <a:lnTo>
                    <a:pt x="2709" y="1"/>
                  </a:lnTo>
                  <a:close/>
                </a:path>
              </a:pathLst>
            </a:custGeom>
            <a:solidFill>
              <a:srgbClr val="EDFB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796" name="Google Shape;796;p34"/>
            <p:cNvSpPr/>
            <p:nvPr/>
          </p:nvSpPr>
          <p:spPr>
            <a:xfrm>
              <a:off x="2889162" y="3351243"/>
              <a:ext cx="302653" cy="24650"/>
            </a:xfrm>
            <a:custGeom>
              <a:avLst/>
              <a:gdLst/>
              <a:ahLst/>
              <a:cxnLst/>
              <a:rect l="l" t="t" r="r" b="b"/>
              <a:pathLst>
                <a:path w="6753" h="550" extrusionOk="0">
                  <a:moveTo>
                    <a:pt x="79" y="0"/>
                  </a:moveTo>
                  <a:cubicBezTo>
                    <a:pt x="40" y="0"/>
                    <a:pt x="1" y="39"/>
                    <a:pt x="1" y="79"/>
                  </a:cubicBezTo>
                  <a:lnTo>
                    <a:pt x="1" y="471"/>
                  </a:lnTo>
                  <a:cubicBezTo>
                    <a:pt x="1" y="510"/>
                    <a:pt x="40" y="550"/>
                    <a:pt x="79" y="550"/>
                  </a:cubicBezTo>
                  <a:lnTo>
                    <a:pt x="6674" y="550"/>
                  </a:lnTo>
                  <a:cubicBezTo>
                    <a:pt x="6713" y="550"/>
                    <a:pt x="6753" y="510"/>
                    <a:pt x="6753" y="471"/>
                  </a:cubicBezTo>
                  <a:lnTo>
                    <a:pt x="6753" y="79"/>
                  </a:lnTo>
                  <a:cubicBezTo>
                    <a:pt x="6753" y="39"/>
                    <a:pt x="6713" y="0"/>
                    <a:pt x="6674" y="0"/>
                  </a:cubicBezTo>
                  <a:close/>
                </a:path>
              </a:pathLst>
            </a:custGeom>
            <a:solidFill>
              <a:srgbClr val="E69E1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797" name="Google Shape;797;p34"/>
            <p:cNvSpPr/>
            <p:nvPr/>
          </p:nvSpPr>
          <p:spPr>
            <a:xfrm>
              <a:off x="2889162" y="3534190"/>
              <a:ext cx="302653" cy="24694"/>
            </a:xfrm>
            <a:custGeom>
              <a:avLst/>
              <a:gdLst/>
              <a:ahLst/>
              <a:cxnLst/>
              <a:rect l="l" t="t" r="r" b="b"/>
              <a:pathLst>
                <a:path w="6753" h="551" extrusionOk="0">
                  <a:moveTo>
                    <a:pt x="79" y="1"/>
                  </a:moveTo>
                  <a:cubicBezTo>
                    <a:pt x="40" y="1"/>
                    <a:pt x="1" y="40"/>
                    <a:pt x="1" y="79"/>
                  </a:cubicBezTo>
                  <a:lnTo>
                    <a:pt x="1" y="472"/>
                  </a:lnTo>
                  <a:cubicBezTo>
                    <a:pt x="1" y="511"/>
                    <a:pt x="40" y="550"/>
                    <a:pt x="79" y="550"/>
                  </a:cubicBezTo>
                  <a:lnTo>
                    <a:pt x="6674" y="550"/>
                  </a:lnTo>
                  <a:cubicBezTo>
                    <a:pt x="6713" y="550"/>
                    <a:pt x="6753" y="511"/>
                    <a:pt x="6753" y="472"/>
                  </a:cubicBezTo>
                  <a:lnTo>
                    <a:pt x="6753" y="79"/>
                  </a:lnTo>
                  <a:cubicBezTo>
                    <a:pt x="6753" y="40"/>
                    <a:pt x="6713" y="1"/>
                    <a:pt x="6674" y="1"/>
                  </a:cubicBezTo>
                  <a:close/>
                </a:path>
              </a:pathLst>
            </a:custGeom>
            <a:solidFill>
              <a:srgbClr val="E69E1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798" name="Google Shape;798;p34"/>
            <p:cNvSpPr/>
            <p:nvPr/>
          </p:nvSpPr>
          <p:spPr>
            <a:xfrm>
              <a:off x="3622830" y="3609842"/>
              <a:ext cx="234037" cy="156637"/>
            </a:xfrm>
            <a:custGeom>
              <a:avLst/>
              <a:gdLst/>
              <a:ahLst/>
              <a:cxnLst/>
              <a:rect l="l" t="t" r="r" b="b"/>
              <a:pathLst>
                <a:path w="5222" h="3495" extrusionOk="0">
                  <a:moveTo>
                    <a:pt x="0" y="1"/>
                  </a:moveTo>
                  <a:lnTo>
                    <a:pt x="0" y="3495"/>
                  </a:lnTo>
                  <a:lnTo>
                    <a:pt x="5222" y="3495"/>
                  </a:lnTo>
                  <a:lnTo>
                    <a:pt x="5222" y="1"/>
                  </a:lnTo>
                  <a:close/>
                </a:path>
              </a:pathLst>
            </a:custGeom>
            <a:solidFill>
              <a:srgbClr val="C8FFE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799" name="Google Shape;799;p34"/>
            <p:cNvSpPr/>
            <p:nvPr/>
          </p:nvSpPr>
          <p:spPr>
            <a:xfrm>
              <a:off x="3645692" y="3591998"/>
              <a:ext cx="153141" cy="197324"/>
            </a:xfrm>
            <a:custGeom>
              <a:avLst/>
              <a:gdLst/>
              <a:ahLst/>
              <a:cxnLst/>
              <a:rect l="l" t="t" r="r" b="b"/>
              <a:pathLst>
                <a:path w="3417" h="4790" extrusionOk="0">
                  <a:moveTo>
                    <a:pt x="2474" y="1"/>
                  </a:moveTo>
                  <a:lnTo>
                    <a:pt x="1" y="4790"/>
                  </a:lnTo>
                  <a:lnTo>
                    <a:pt x="943" y="4790"/>
                  </a:lnTo>
                  <a:lnTo>
                    <a:pt x="3416" y="1"/>
                  </a:lnTo>
                  <a:close/>
                </a:path>
              </a:pathLst>
            </a:custGeom>
            <a:solidFill>
              <a:srgbClr val="EDFB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800" name="Google Shape;800;p34"/>
            <p:cNvSpPr/>
            <p:nvPr/>
          </p:nvSpPr>
          <p:spPr>
            <a:xfrm>
              <a:off x="3701985" y="3591998"/>
              <a:ext cx="121455" cy="197324"/>
            </a:xfrm>
            <a:custGeom>
              <a:avLst/>
              <a:gdLst/>
              <a:ahLst/>
              <a:cxnLst/>
              <a:rect l="l" t="t" r="r" b="b"/>
              <a:pathLst>
                <a:path w="2710" h="4790" extrusionOk="0">
                  <a:moveTo>
                    <a:pt x="2474" y="1"/>
                  </a:moveTo>
                  <a:lnTo>
                    <a:pt x="1" y="4790"/>
                  </a:lnTo>
                  <a:lnTo>
                    <a:pt x="237" y="4790"/>
                  </a:lnTo>
                  <a:lnTo>
                    <a:pt x="2710" y="1"/>
                  </a:lnTo>
                  <a:close/>
                </a:path>
              </a:pathLst>
            </a:custGeom>
            <a:solidFill>
              <a:srgbClr val="EDFB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801" name="Google Shape;801;p34"/>
            <p:cNvSpPr/>
            <p:nvPr/>
          </p:nvSpPr>
          <p:spPr>
            <a:xfrm>
              <a:off x="3587648" y="3585237"/>
              <a:ext cx="302653" cy="24650"/>
            </a:xfrm>
            <a:custGeom>
              <a:avLst/>
              <a:gdLst/>
              <a:ahLst/>
              <a:cxnLst/>
              <a:rect l="l" t="t" r="r" b="b"/>
              <a:pathLst>
                <a:path w="6753" h="550" extrusionOk="0">
                  <a:moveTo>
                    <a:pt x="79" y="0"/>
                  </a:moveTo>
                  <a:cubicBezTo>
                    <a:pt x="40" y="0"/>
                    <a:pt x="0" y="39"/>
                    <a:pt x="0" y="79"/>
                  </a:cubicBezTo>
                  <a:lnTo>
                    <a:pt x="0" y="471"/>
                  </a:lnTo>
                  <a:cubicBezTo>
                    <a:pt x="0" y="510"/>
                    <a:pt x="40" y="550"/>
                    <a:pt x="79" y="550"/>
                  </a:cubicBezTo>
                  <a:lnTo>
                    <a:pt x="6674" y="550"/>
                  </a:lnTo>
                  <a:cubicBezTo>
                    <a:pt x="6713" y="550"/>
                    <a:pt x="6752" y="510"/>
                    <a:pt x="6752" y="471"/>
                  </a:cubicBezTo>
                  <a:lnTo>
                    <a:pt x="6752" y="79"/>
                  </a:lnTo>
                  <a:cubicBezTo>
                    <a:pt x="6752" y="39"/>
                    <a:pt x="6713" y="0"/>
                    <a:pt x="6674" y="0"/>
                  </a:cubicBezTo>
                  <a:close/>
                </a:path>
              </a:pathLst>
            </a:custGeom>
            <a:solidFill>
              <a:srgbClr val="E69E1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802" name="Google Shape;802;p34"/>
            <p:cNvSpPr/>
            <p:nvPr/>
          </p:nvSpPr>
          <p:spPr>
            <a:xfrm>
              <a:off x="3587648" y="3766436"/>
              <a:ext cx="302653" cy="24694"/>
            </a:xfrm>
            <a:custGeom>
              <a:avLst/>
              <a:gdLst/>
              <a:ahLst/>
              <a:cxnLst/>
              <a:rect l="l" t="t" r="r" b="b"/>
              <a:pathLst>
                <a:path w="6753" h="551" extrusionOk="0">
                  <a:moveTo>
                    <a:pt x="79" y="1"/>
                  </a:moveTo>
                  <a:cubicBezTo>
                    <a:pt x="40" y="1"/>
                    <a:pt x="0" y="40"/>
                    <a:pt x="0" y="79"/>
                  </a:cubicBezTo>
                  <a:lnTo>
                    <a:pt x="0" y="472"/>
                  </a:lnTo>
                  <a:cubicBezTo>
                    <a:pt x="0" y="511"/>
                    <a:pt x="40" y="550"/>
                    <a:pt x="79" y="550"/>
                  </a:cubicBezTo>
                  <a:lnTo>
                    <a:pt x="6674" y="550"/>
                  </a:lnTo>
                  <a:cubicBezTo>
                    <a:pt x="6713" y="550"/>
                    <a:pt x="6752" y="511"/>
                    <a:pt x="6752" y="472"/>
                  </a:cubicBezTo>
                  <a:lnTo>
                    <a:pt x="6752" y="79"/>
                  </a:lnTo>
                  <a:cubicBezTo>
                    <a:pt x="6752" y="40"/>
                    <a:pt x="6713" y="1"/>
                    <a:pt x="6674" y="1"/>
                  </a:cubicBezTo>
                  <a:close/>
                </a:path>
              </a:pathLst>
            </a:custGeom>
            <a:solidFill>
              <a:srgbClr val="E69E1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803" name="Google Shape;803;p34"/>
            <p:cNvSpPr/>
            <p:nvPr/>
          </p:nvSpPr>
          <p:spPr>
            <a:xfrm>
              <a:off x="3272713" y="3609842"/>
              <a:ext cx="234037" cy="156637"/>
            </a:xfrm>
            <a:custGeom>
              <a:avLst/>
              <a:gdLst/>
              <a:ahLst/>
              <a:cxnLst/>
              <a:rect l="l" t="t" r="r" b="b"/>
              <a:pathLst>
                <a:path w="5222" h="3495" extrusionOk="0">
                  <a:moveTo>
                    <a:pt x="0" y="1"/>
                  </a:moveTo>
                  <a:lnTo>
                    <a:pt x="0" y="3495"/>
                  </a:lnTo>
                  <a:lnTo>
                    <a:pt x="5222" y="3495"/>
                  </a:lnTo>
                  <a:lnTo>
                    <a:pt x="5222" y="1"/>
                  </a:lnTo>
                  <a:close/>
                </a:path>
              </a:pathLst>
            </a:custGeom>
            <a:solidFill>
              <a:srgbClr val="C8FFE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804" name="Google Shape;804;p34"/>
            <p:cNvSpPr/>
            <p:nvPr/>
          </p:nvSpPr>
          <p:spPr>
            <a:xfrm>
              <a:off x="3295568" y="3591998"/>
              <a:ext cx="154889" cy="197324"/>
            </a:xfrm>
            <a:custGeom>
              <a:avLst/>
              <a:gdLst/>
              <a:ahLst/>
              <a:cxnLst/>
              <a:rect l="l" t="t" r="r" b="b"/>
              <a:pathLst>
                <a:path w="3456" h="4790" extrusionOk="0">
                  <a:moveTo>
                    <a:pt x="2474" y="1"/>
                  </a:moveTo>
                  <a:lnTo>
                    <a:pt x="1" y="4790"/>
                  </a:lnTo>
                  <a:lnTo>
                    <a:pt x="982" y="4790"/>
                  </a:lnTo>
                  <a:lnTo>
                    <a:pt x="3455" y="1"/>
                  </a:lnTo>
                  <a:close/>
                </a:path>
              </a:pathLst>
            </a:custGeom>
            <a:solidFill>
              <a:srgbClr val="EDFB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805" name="Google Shape;805;p34"/>
            <p:cNvSpPr/>
            <p:nvPr/>
          </p:nvSpPr>
          <p:spPr>
            <a:xfrm>
              <a:off x="3353654" y="3591998"/>
              <a:ext cx="119663" cy="197324"/>
            </a:xfrm>
            <a:custGeom>
              <a:avLst/>
              <a:gdLst/>
              <a:ahLst/>
              <a:cxnLst/>
              <a:rect l="l" t="t" r="r" b="b"/>
              <a:pathLst>
                <a:path w="2670" h="4790" extrusionOk="0">
                  <a:moveTo>
                    <a:pt x="2434" y="1"/>
                  </a:moveTo>
                  <a:lnTo>
                    <a:pt x="0" y="4790"/>
                  </a:lnTo>
                  <a:lnTo>
                    <a:pt x="236" y="4790"/>
                  </a:lnTo>
                  <a:lnTo>
                    <a:pt x="2670" y="1"/>
                  </a:lnTo>
                  <a:close/>
                </a:path>
              </a:pathLst>
            </a:custGeom>
            <a:solidFill>
              <a:srgbClr val="EDFB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806" name="Google Shape;806;p34"/>
            <p:cNvSpPr/>
            <p:nvPr/>
          </p:nvSpPr>
          <p:spPr>
            <a:xfrm>
              <a:off x="3239279" y="3585237"/>
              <a:ext cx="302653" cy="24650"/>
            </a:xfrm>
            <a:custGeom>
              <a:avLst/>
              <a:gdLst/>
              <a:ahLst/>
              <a:cxnLst/>
              <a:rect l="l" t="t" r="r" b="b"/>
              <a:pathLst>
                <a:path w="6753" h="550" extrusionOk="0">
                  <a:moveTo>
                    <a:pt x="79" y="0"/>
                  </a:moveTo>
                  <a:cubicBezTo>
                    <a:pt x="40" y="0"/>
                    <a:pt x="1" y="39"/>
                    <a:pt x="1" y="79"/>
                  </a:cubicBezTo>
                  <a:lnTo>
                    <a:pt x="1" y="471"/>
                  </a:lnTo>
                  <a:cubicBezTo>
                    <a:pt x="1" y="510"/>
                    <a:pt x="40" y="550"/>
                    <a:pt x="79" y="550"/>
                  </a:cubicBezTo>
                  <a:lnTo>
                    <a:pt x="6635" y="550"/>
                  </a:lnTo>
                  <a:cubicBezTo>
                    <a:pt x="6713" y="550"/>
                    <a:pt x="6753" y="510"/>
                    <a:pt x="6753" y="471"/>
                  </a:cubicBezTo>
                  <a:lnTo>
                    <a:pt x="6753" y="79"/>
                  </a:lnTo>
                  <a:cubicBezTo>
                    <a:pt x="6753" y="39"/>
                    <a:pt x="6713" y="0"/>
                    <a:pt x="6635" y="0"/>
                  </a:cubicBezTo>
                  <a:close/>
                </a:path>
              </a:pathLst>
            </a:custGeom>
            <a:solidFill>
              <a:srgbClr val="E69E1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807" name="Google Shape;807;p34"/>
            <p:cNvSpPr/>
            <p:nvPr/>
          </p:nvSpPr>
          <p:spPr>
            <a:xfrm>
              <a:off x="3239279" y="3766436"/>
              <a:ext cx="302653" cy="24694"/>
            </a:xfrm>
            <a:custGeom>
              <a:avLst/>
              <a:gdLst/>
              <a:ahLst/>
              <a:cxnLst/>
              <a:rect l="l" t="t" r="r" b="b"/>
              <a:pathLst>
                <a:path w="6753" h="551" extrusionOk="0">
                  <a:moveTo>
                    <a:pt x="79" y="1"/>
                  </a:moveTo>
                  <a:cubicBezTo>
                    <a:pt x="40" y="1"/>
                    <a:pt x="1" y="40"/>
                    <a:pt x="1" y="79"/>
                  </a:cubicBezTo>
                  <a:lnTo>
                    <a:pt x="1" y="472"/>
                  </a:lnTo>
                  <a:cubicBezTo>
                    <a:pt x="1" y="511"/>
                    <a:pt x="40" y="550"/>
                    <a:pt x="79" y="550"/>
                  </a:cubicBezTo>
                  <a:lnTo>
                    <a:pt x="6635" y="550"/>
                  </a:lnTo>
                  <a:cubicBezTo>
                    <a:pt x="6713" y="550"/>
                    <a:pt x="6753" y="511"/>
                    <a:pt x="6753" y="472"/>
                  </a:cubicBezTo>
                  <a:lnTo>
                    <a:pt x="6753" y="79"/>
                  </a:lnTo>
                  <a:cubicBezTo>
                    <a:pt x="6753" y="40"/>
                    <a:pt x="6713" y="1"/>
                    <a:pt x="6635" y="1"/>
                  </a:cubicBezTo>
                  <a:close/>
                </a:path>
              </a:pathLst>
            </a:custGeom>
            <a:solidFill>
              <a:srgbClr val="E69E1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808" name="Google Shape;808;p34"/>
            <p:cNvSpPr/>
            <p:nvPr/>
          </p:nvSpPr>
          <p:spPr>
            <a:xfrm>
              <a:off x="2924344" y="3609842"/>
              <a:ext cx="234037" cy="156637"/>
            </a:xfrm>
            <a:custGeom>
              <a:avLst/>
              <a:gdLst/>
              <a:ahLst/>
              <a:cxnLst/>
              <a:rect l="l" t="t" r="r" b="b"/>
              <a:pathLst>
                <a:path w="5222" h="3495" extrusionOk="0">
                  <a:moveTo>
                    <a:pt x="1" y="1"/>
                  </a:moveTo>
                  <a:lnTo>
                    <a:pt x="1" y="3495"/>
                  </a:lnTo>
                  <a:lnTo>
                    <a:pt x="5222" y="3495"/>
                  </a:lnTo>
                  <a:lnTo>
                    <a:pt x="5222" y="1"/>
                  </a:lnTo>
                  <a:close/>
                </a:path>
              </a:pathLst>
            </a:custGeom>
            <a:solidFill>
              <a:srgbClr val="C8FFE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809" name="Google Shape;809;p34"/>
            <p:cNvSpPr/>
            <p:nvPr/>
          </p:nvSpPr>
          <p:spPr>
            <a:xfrm>
              <a:off x="2947237" y="3591998"/>
              <a:ext cx="153097" cy="197324"/>
            </a:xfrm>
            <a:custGeom>
              <a:avLst/>
              <a:gdLst/>
              <a:ahLst/>
              <a:cxnLst/>
              <a:rect l="l" t="t" r="r" b="b"/>
              <a:pathLst>
                <a:path w="3416" h="4790" extrusionOk="0">
                  <a:moveTo>
                    <a:pt x="2434" y="1"/>
                  </a:moveTo>
                  <a:lnTo>
                    <a:pt x="0" y="4790"/>
                  </a:lnTo>
                  <a:lnTo>
                    <a:pt x="942" y="4790"/>
                  </a:lnTo>
                  <a:lnTo>
                    <a:pt x="3415" y="1"/>
                  </a:lnTo>
                  <a:close/>
                </a:path>
              </a:pathLst>
            </a:custGeom>
            <a:solidFill>
              <a:srgbClr val="EDFB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810" name="Google Shape;810;p34"/>
            <p:cNvSpPr/>
            <p:nvPr/>
          </p:nvSpPr>
          <p:spPr>
            <a:xfrm>
              <a:off x="3003530" y="3591998"/>
              <a:ext cx="121411" cy="197324"/>
            </a:xfrm>
            <a:custGeom>
              <a:avLst/>
              <a:gdLst/>
              <a:ahLst/>
              <a:cxnLst/>
              <a:rect l="l" t="t" r="r" b="b"/>
              <a:pathLst>
                <a:path w="2709" h="4790" extrusionOk="0">
                  <a:moveTo>
                    <a:pt x="2473" y="1"/>
                  </a:moveTo>
                  <a:lnTo>
                    <a:pt x="0" y="4790"/>
                  </a:lnTo>
                  <a:lnTo>
                    <a:pt x="236" y="4790"/>
                  </a:lnTo>
                  <a:lnTo>
                    <a:pt x="2709" y="1"/>
                  </a:lnTo>
                  <a:close/>
                </a:path>
              </a:pathLst>
            </a:custGeom>
            <a:solidFill>
              <a:srgbClr val="EDFB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811" name="Google Shape;811;p34"/>
            <p:cNvSpPr/>
            <p:nvPr/>
          </p:nvSpPr>
          <p:spPr>
            <a:xfrm>
              <a:off x="2889162" y="3585237"/>
              <a:ext cx="302653" cy="24650"/>
            </a:xfrm>
            <a:custGeom>
              <a:avLst/>
              <a:gdLst/>
              <a:ahLst/>
              <a:cxnLst/>
              <a:rect l="l" t="t" r="r" b="b"/>
              <a:pathLst>
                <a:path w="6753" h="550" extrusionOk="0">
                  <a:moveTo>
                    <a:pt x="79" y="0"/>
                  </a:moveTo>
                  <a:cubicBezTo>
                    <a:pt x="40" y="0"/>
                    <a:pt x="1" y="39"/>
                    <a:pt x="1" y="79"/>
                  </a:cubicBezTo>
                  <a:lnTo>
                    <a:pt x="1" y="471"/>
                  </a:lnTo>
                  <a:cubicBezTo>
                    <a:pt x="1" y="510"/>
                    <a:pt x="40" y="550"/>
                    <a:pt x="79" y="550"/>
                  </a:cubicBezTo>
                  <a:lnTo>
                    <a:pt x="6674" y="550"/>
                  </a:lnTo>
                  <a:cubicBezTo>
                    <a:pt x="6713" y="550"/>
                    <a:pt x="6753" y="510"/>
                    <a:pt x="6753" y="471"/>
                  </a:cubicBezTo>
                  <a:lnTo>
                    <a:pt x="6753" y="79"/>
                  </a:lnTo>
                  <a:cubicBezTo>
                    <a:pt x="6753" y="39"/>
                    <a:pt x="6713" y="0"/>
                    <a:pt x="6674" y="0"/>
                  </a:cubicBezTo>
                  <a:close/>
                </a:path>
              </a:pathLst>
            </a:custGeom>
            <a:solidFill>
              <a:srgbClr val="E69E1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812" name="Google Shape;812;p34"/>
            <p:cNvSpPr/>
            <p:nvPr/>
          </p:nvSpPr>
          <p:spPr>
            <a:xfrm>
              <a:off x="2889162" y="3766436"/>
              <a:ext cx="302653" cy="24694"/>
            </a:xfrm>
            <a:custGeom>
              <a:avLst/>
              <a:gdLst/>
              <a:ahLst/>
              <a:cxnLst/>
              <a:rect l="l" t="t" r="r" b="b"/>
              <a:pathLst>
                <a:path w="6753" h="551" extrusionOk="0">
                  <a:moveTo>
                    <a:pt x="79" y="1"/>
                  </a:moveTo>
                  <a:cubicBezTo>
                    <a:pt x="40" y="1"/>
                    <a:pt x="1" y="40"/>
                    <a:pt x="1" y="79"/>
                  </a:cubicBezTo>
                  <a:lnTo>
                    <a:pt x="1" y="472"/>
                  </a:lnTo>
                  <a:cubicBezTo>
                    <a:pt x="1" y="511"/>
                    <a:pt x="40" y="550"/>
                    <a:pt x="79" y="550"/>
                  </a:cubicBezTo>
                  <a:lnTo>
                    <a:pt x="6674" y="550"/>
                  </a:lnTo>
                  <a:cubicBezTo>
                    <a:pt x="6713" y="550"/>
                    <a:pt x="6753" y="511"/>
                    <a:pt x="6753" y="472"/>
                  </a:cubicBezTo>
                  <a:lnTo>
                    <a:pt x="6753" y="79"/>
                  </a:lnTo>
                  <a:cubicBezTo>
                    <a:pt x="6753" y="40"/>
                    <a:pt x="6713" y="1"/>
                    <a:pt x="6674" y="1"/>
                  </a:cubicBezTo>
                  <a:close/>
                </a:path>
              </a:pathLst>
            </a:custGeom>
            <a:solidFill>
              <a:srgbClr val="E69E1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813" name="Google Shape;813;p34"/>
            <p:cNvSpPr/>
            <p:nvPr/>
          </p:nvSpPr>
          <p:spPr>
            <a:xfrm>
              <a:off x="2016514" y="2204086"/>
              <a:ext cx="686201" cy="1636287"/>
            </a:xfrm>
            <a:custGeom>
              <a:avLst/>
              <a:gdLst/>
              <a:ahLst/>
              <a:cxnLst/>
              <a:rect l="l" t="t" r="r" b="b"/>
              <a:pathLst>
                <a:path w="15311" h="36510" extrusionOk="0">
                  <a:moveTo>
                    <a:pt x="7656" y="1"/>
                  </a:moveTo>
                  <a:lnTo>
                    <a:pt x="1" y="13230"/>
                  </a:lnTo>
                  <a:lnTo>
                    <a:pt x="1" y="36509"/>
                  </a:lnTo>
                  <a:lnTo>
                    <a:pt x="15310" y="36509"/>
                  </a:lnTo>
                  <a:lnTo>
                    <a:pt x="15310" y="13230"/>
                  </a:lnTo>
                  <a:lnTo>
                    <a:pt x="7656" y="1"/>
                  </a:lnTo>
                  <a:close/>
                </a:path>
              </a:pathLst>
            </a:custGeom>
            <a:solidFill>
              <a:srgbClr val="E1556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814" name="Google Shape;814;p34"/>
            <p:cNvSpPr/>
            <p:nvPr/>
          </p:nvSpPr>
          <p:spPr>
            <a:xfrm>
              <a:off x="1953186" y="2073935"/>
              <a:ext cx="814603" cy="1829764"/>
            </a:xfrm>
            <a:custGeom>
              <a:avLst/>
              <a:gdLst/>
              <a:ahLst/>
              <a:cxnLst/>
              <a:rect l="l" t="t" r="r" b="b"/>
              <a:pathLst>
                <a:path w="18176" h="40827" extrusionOk="0">
                  <a:moveTo>
                    <a:pt x="9069" y="5771"/>
                  </a:moveTo>
                  <a:lnTo>
                    <a:pt x="11149" y="9304"/>
                  </a:lnTo>
                  <a:lnTo>
                    <a:pt x="15310" y="16527"/>
                  </a:lnTo>
                  <a:lnTo>
                    <a:pt x="15310" y="37961"/>
                  </a:lnTo>
                  <a:lnTo>
                    <a:pt x="2866" y="37961"/>
                  </a:lnTo>
                  <a:lnTo>
                    <a:pt x="2866" y="16527"/>
                  </a:lnTo>
                  <a:lnTo>
                    <a:pt x="7027" y="9304"/>
                  </a:lnTo>
                  <a:lnTo>
                    <a:pt x="9069" y="5771"/>
                  </a:lnTo>
                  <a:close/>
                  <a:moveTo>
                    <a:pt x="9069" y="0"/>
                  </a:moveTo>
                  <a:lnTo>
                    <a:pt x="4554" y="7851"/>
                  </a:lnTo>
                  <a:lnTo>
                    <a:pt x="0" y="15703"/>
                  </a:lnTo>
                  <a:lnTo>
                    <a:pt x="0" y="40827"/>
                  </a:lnTo>
                  <a:lnTo>
                    <a:pt x="18176" y="40827"/>
                  </a:lnTo>
                  <a:lnTo>
                    <a:pt x="18176" y="15742"/>
                  </a:lnTo>
                  <a:lnTo>
                    <a:pt x="13622" y="7891"/>
                  </a:lnTo>
                  <a:lnTo>
                    <a:pt x="9069" y="39"/>
                  </a:lnTo>
                  <a:lnTo>
                    <a:pt x="9069" y="0"/>
                  </a:lnTo>
                  <a:close/>
                </a:path>
              </a:pathLst>
            </a:custGeom>
            <a:solidFill>
              <a:srgbClr val="E15561"/>
            </a:solidFill>
            <a:ln w="9525" cap="flat" cmpd="sng">
              <a:solidFill>
                <a:srgbClr val="E1556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815" name="Google Shape;815;p34"/>
            <p:cNvSpPr/>
            <p:nvPr/>
          </p:nvSpPr>
          <p:spPr>
            <a:xfrm>
              <a:off x="1898643" y="2073935"/>
              <a:ext cx="923689" cy="800530"/>
            </a:xfrm>
            <a:custGeom>
              <a:avLst/>
              <a:gdLst/>
              <a:ahLst/>
              <a:cxnLst/>
              <a:rect l="l" t="t" r="r" b="b"/>
              <a:pathLst>
                <a:path w="20610" h="17862" fill="none" extrusionOk="0">
                  <a:moveTo>
                    <a:pt x="20610" y="17862"/>
                  </a:moveTo>
                  <a:lnTo>
                    <a:pt x="10286" y="0"/>
                  </a:lnTo>
                  <a:lnTo>
                    <a:pt x="0" y="17862"/>
                  </a:lnTo>
                </a:path>
              </a:pathLst>
            </a:custGeom>
            <a:noFill/>
            <a:ln w="25525" cap="rnd" cmpd="sng">
              <a:solidFill>
                <a:srgbClr val="3B3B3B"/>
              </a:solidFill>
              <a:prstDash val="solid"/>
              <a:miter lim="3925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816" name="Google Shape;816;p34"/>
            <p:cNvSpPr/>
            <p:nvPr/>
          </p:nvSpPr>
          <p:spPr>
            <a:xfrm>
              <a:off x="1852884" y="3015199"/>
              <a:ext cx="100346" cy="888507"/>
            </a:xfrm>
            <a:custGeom>
              <a:avLst/>
              <a:gdLst/>
              <a:ahLst/>
              <a:cxnLst/>
              <a:rect l="l" t="t" r="r" b="b"/>
              <a:pathLst>
                <a:path w="2239" h="19825" extrusionOk="0">
                  <a:moveTo>
                    <a:pt x="1" y="19825"/>
                  </a:moveTo>
                  <a:lnTo>
                    <a:pt x="1" y="0"/>
                  </a:lnTo>
                  <a:lnTo>
                    <a:pt x="2238" y="0"/>
                  </a:lnTo>
                  <a:lnTo>
                    <a:pt x="2238" y="19825"/>
                  </a:lnTo>
                  <a:close/>
                </a:path>
              </a:pathLst>
            </a:custGeom>
            <a:solidFill>
              <a:srgbClr val="E1556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817" name="Google Shape;817;p34"/>
            <p:cNvSpPr/>
            <p:nvPr/>
          </p:nvSpPr>
          <p:spPr>
            <a:xfrm>
              <a:off x="2767750" y="3015199"/>
              <a:ext cx="98599" cy="888507"/>
            </a:xfrm>
            <a:custGeom>
              <a:avLst/>
              <a:gdLst/>
              <a:ahLst/>
              <a:cxnLst/>
              <a:rect l="l" t="t" r="r" b="b"/>
              <a:pathLst>
                <a:path w="2200" h="19825" extrusionOk="0">
                  <a:moveTo>
                    <a:pt x="2199" y="19825"/>
                  </a:moveTo>
                  <a:lnTo>
                    <a:pt x="2199" y="0"/>
                  </a:lnTo>
                  <a:lnTo>
                    <a:pt x="1" y="0"/>
                  </a:lnTo>
                  <a:lnTo>
                    <a:pt x="1" y="19825"/>
                  </a:lnTo>
                  <a:close/>
                </a:path>
              </a:pathLst>
            </a:custGeom>
            <a:solidFill>
              <a:srgbClr val="E1556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818" name="Google Shape;818;p34"/>
            <p:cNvSpPr/>
            <p:nvPr/>
          </p:nvSpPr>
          <p:spPr>
            <a:xfrm>
              <a:off x="2248760" y="2522562"/>
              <a:ext cx="221712" cy="221712"/>
            </a:xfrm>
            <a:custGeom>
              <a:avLst/>
              <a:gdLst/>
              <a:ahLst/>
              <a:cxnLst/>
              <a:rect l="l" t="t" r="r" b="b"/>
              <a:pathLst>
                <a:path w="4947" h="4947" extrusionOk="0">
                  <a:moveTo>
                    <a:pt x="2474" y="0"/>
                  </a:moveTo>
                  <a:cubicBezTo>
                    <a:pt x="1139" y="0"/>
                    <a:pt x="0" y="1100"/>
                    <a:pt x="0" y="2474"/>
                  </a:cubicBezTo>
                  <a:cubicBezTo>
                    <a:pt x="0" y="3847"/>
                    <a:pt x="1139" y="4947"/>
                    <a:pt x="2474" y="4947"/>
                  </a:cubicBezTo>
                  <a:cubicBezTo>
                    <a:pt x="3847" y="4947"/>
                    <a:pt x="4947" y="3847"/>
                    <a:pt x="4947" y="2474"/>
                  </a:cubicBezTo>
                  <a:cubicBezTo>
                    <a:pt x="4947" y="1100"/>
                    <a:pt x="3847" y="0"/>
                    <a:pt x="247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819" name="Google Shape;819;p34"/>
            <p:cNvSpPr/>
            <p:nvPr/>
          </p:nvSpPr>
          <p:spPr>
            <a:xfrm>
              <a:off x="2201253" y="2513777"/>
              <a:ext cx="295616" cy="239729"/>
            </a:xfrm>
            <a:custGeom>
              <a:avLst/>
              <a:gdLst/>
              <a:ahLst/>
              <a:cxnLst/>
              <a:rect l="l" t="t" r="r" b="b"/>
              <a:pathLst>
                <a:path w="6596" h="5349" extrusionOk="0">
                  <a:moveTo>
                    <a:pt x="3534" y="393"/>
                  </a:moveTo>
                  <a:cubicBezTo>
                    <a:pt x="5575" y="393"/>
                    <a:pt x="6595" y="2827"/>
                    <a:pt x="5143" y="4279"/>
                  </a:cubicBezTo>
                  <a:cubicBezTo>
                    <a:pt x="4685" y="4737"/>
                    <a:pt x="4119" y="4944"/>
                    <a:pt x="3563" y="4944"/>
                  </a:cubicBezTo>
                  <a:cubicBezTo>
                    <a:pt x="2407" y="4944"/>
                    <a:pt x="1296" y="4049"/>
                    <a:pt x="1296" y="2670"/>
                  </a:cubicBezTo>
                  <a:cubicBezTo>
                    <a:pt x="1296" y="1413"/>
                    <a:pt x="2277" y="393"/>
                    <a:pt x="3534" y="393"/>
                  </a:cubicBezTo>
                  <a:close/>
                  <a:moveTo>
                    <a:pt x="3534" y="0"/>
                  </a:moveTo>
                  <a:cubicBezTo>
                    <a:pt x="1178" y="0"/>
                    <a:pt x="0" y="2866"/>
                    <a:pt x="1649" y="4554"/>
                  </a:cubicBezTo>
                  <a:cubicBezTo>
                    <a:pt x="2198" y="5102"/>
                    <a:pt x="2870" y="5348"/>
                    <a:pt x="3529" y="5348"/>
                  </a:cubicBezTo>
                  <a:cubicBezTo>
                    <a:pt x="4897" y="5348"/>
                    <a:pt x="6203" y="4286"/>
                    <a:pt x="6203" y="2670"/>
                  </a:cubicBezTo>
                  <a:cubicBezTo>
                    <a:pt x="6203" y="1217"/>
                    <a:pt x="5025" y="0"/>
                    <a:pt x="3534" y="0"/>
                  </a:cubicBezTo>
                  <a:close/>
                </a:path>
              </a:pathLst>
            </a:custGeom>
            <a:solidFill>
              <a:srgbClr val="3B3B3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820" name="Google Shape;820;p34"/>
            <p:cNvSpPr/>
            <p:nvPr/>
          </p:nvSpPr>
          <p:spPr>
            <a:xfrm>
              <a:off x="2359594" y="2545419"/>
              <a:ext cx="45" cy="17658"/>
            </a:xfrm>
            <a:custGeom>
              <a:avLst/>
              <a:gdLst/>
              <a:ahLst/>
              <a:cxnLst/>
              <a:rect l="l" t="t" r="r" b="b"/>
              <a:pathLst>
                <a:path w="1" h="394" fill="none" extrusionOk="0">
                  <a:moveTo>
                    <a:pt x="1" y="1"/>
                  </a:moveTo>
                  <a:lnTo>
                    <a:pt x="1" y="393"/>
                  </a:lnTo>
                </a:path>
              </a:pathLst>
            </a:custGeom>
            <a:solidFill>
              <a:srgbClr val="3B3B3B"/>
            </a:solidFill>
            <a:ln w="6875" cap="flat" cmpd="sng">
              <a:solidFill>
                <a:srgbClr val="3B3B3B"/>
              </a:solidFill>
              <a:prstDash val="solid"/>
              <a:miter lim="3925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821" name="Google Shape;821;p34"/>
            <p:cNvSpPr/>
            <p:nvPr/>
          </p:nvSpPr>
          <p:spPr>
            <a:xfrm>
              <a:off x="2359594" y="2703760"/>
              <a:ext cx="45" cy="17658"/>
            </a:xfrm>
            <a:custGeom>
              <a:avLst/>
              <a:gdLst/>
              <a:ahLst/>
              <a:cxnLst/>
              <a:rect l="l" t="t" r="r" b="b"/>
              <a:pathLst>
                <a:path w="1" h="394" fill="none" extrusionOk="0">
                  <a:moveTo>
                    <a:pt x="1" y="393"/>
                  </a:moveTo>
                  <a:lnTo>
                    <a:pt x="1" y="1"/>
                  </a:lnTo>
                </a:path>
              </a:pathLst>
            </a:custGeom>
            <a:solidFill>
              <a:srgbClr val="3B3B3B"/>
            </a:solidFill>
            <a:ln w="6875" cap="flat" cmpd="sng">
              <a:solidFill>
                <a:srgbClr val="3B3B3B"/>
              </a:solidFill>
              <a:prstDash val="solid"/>
              <a:miter lim="3925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822" name="Google Shape;822;p34"/>
            <p:cNvSpPr/>
            <p:nvPr/>
          </p:nvSpPr>
          <p:spPr>
            <a:xfrm>
              <a:off x="2271617" y="2633396"/>
              <a:ext cx="17658" cy="45"/>
            </a:xfrm>
            <a:custGeom>
              <a:avLst/>
              <a:gdLst/>
              <a:ahLst/>
              <a:cxnLst/>
              <a:rect l="l" t="t" r="r" b="b"/>
              <a:pathLst>
                <a:path w="394" h="1" fill="none" extrusionOk="0">
                  <a:moveTo>
                    <a:pt x="1" y="1"/>
                  </a:moveTo>
                  <a:lnTo>
                    <a:pt x="393" y="1"/>
                  </a:lnTo>
                </a:path>
              </a:pathLst>
            </a:custGeom>
            <a:solidFill>
              <a:srgbClr val="3B3B3B"/>
            </a:solidFill>
            <a:ln w="6875" cap="flat" cmpd="sng">
              <a:solidFill>
                <a:srgbClr val="3B3B3B"/>
              </a:solidFill>
              <a:prstDash val="solid"/>
              <a:miter lim="3925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823" name="Google Shape;823;p34"/>
            <p:cNvSpPr/>
            <p:nvPr/>
          </p:nvSpPr>
          <p:spPr>
            <a:xfrm>
              <a:off x="2431751" y="2633396"/>
              <a:ext cx="17613" cy="45"/>
            </a:xfrm>
            <a:custGeom>
              <a:avLst/>
              <a:gdLst/>
              <a:ahLst/>
              <a:cxnLst/>
              <a:rect l="l" t="t" r="r" b="b"/>
              <a:pathLst>
                <a:path w="393" h="1" fill="none" extrusionOk="0">
                  <a:moveTo>
                    <a:pt x="393" y="1"/>
                  </a:moveTo>
                  <a:lnTo>
                    <a:pt x="0" y="1"/>
                  </a:lnTo>
                </a:path>
              </a:pathLst>
            </a:custGeom>
            <a:solidFill>
              <a:srgbClr val="3B3B3B"/>
            </a:solidFill>
            <a:ln w="6875" cap="flat" cmpd="sng">
              <a:solidFill>
                <a:srgbClr val="3B3B3B"/>
              </a:solidFill>
              <a:prstDash val="solid"/>
              <a:miter lim="3925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824" name="Google Shape;824;p34"/>
            <p:cNvSpPr/>
            <p:nvPr/>
          </p:nvSpPr>
          <p:spPr>
            <a:xfrm>
              <a:off x="2347269" y="2619323"/>
              <a:ext cx="26442" cy="28190"/>
            </a:xfrm>
            <a:custGeom>
              <a:avLst/>
              <a:gdLst/>
              <a:ahLst/>
              <a:cxnLst/>
              <a:rect l="l" t="t" r="r" b="b"/>
              <a:pathLst>
                <a:path w="590" h="629" extrusionOk="0">
                  <a:moveTo>
                    <a:pt x="276" y="0"/>
                  </a:moveTo>
                  <a:cubicBezTo>
                    <a:pt x="118" y="0"/>
                    <a:pt x="1" y="157"/>
                    <a:pt x="1" y="315"/>
                  </a:cubicBezTo>
                  <a:cubicBezTo>
                    <a:pt x="1" y="472"/>
                    <a:pt x="118" y="629"/>
                    <a:pt x="276" y="629"/>
                  </a:cubicBezTo>
                  <a:cubicBezTo>
                    <a:pt x="472" y="629"/>
                    <a:pt x="590" y="472"/>
                    <a:pt x="590" y="315"/>
                  </a:cubicBezTo>
                  <a:cubicBezTo>
                    <a:pt x="590" y="157"/>
                    <a:pt x="472" y="0"/>
                    <a:pt x="276" y="0"/>
                  </a:cubicBezTo>
                  <a:close/>
                </a:path>
              </a:pathLst>
            </a:custGeom>
            <a:solidFill>
              <a:srgbClr val="3B3B3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825" name="Google Shape;825;p34"/>
            <p:cNvSpPr/>
            <p:nvPr/>
          </p:nvSpPr>
          <p:spPr>
            <a:xfrm>
              <a:off x="2317376" y="2566528"/>
              <a:ext cx="38722" cy="63372"/>
            </a:xfrm>
            <a:custGeom>
              <a:avLst/>
              <a:gdLst/>
              <a:ahLst/>
              <a:cxnLst/>
              <a:rect l="l" t="t" r="r" b="b"/>
              <a:pathLst>
                <a:path w="864" h="1414" fill="none" extrusionOk="0">
                  <a:moveTo>
                    <a:pt x="864" y="1414"/>
                  </a:moveTo>
                  <a:lnTo>
                    <a:pt x="0" y="1"/>
                  </a:lnTo>
                </a:path>
              </a:pathLst>
            </a:custGeom>
            <a:solidFill>
              <a:srgbClr val="3B3B3B"/>
            </a:solidFill>
            <a:ln w="6875" cap="flat" cmpd="sng">
              <a:solidFill>
                <a:srgbClr val="3B3B3B"/>
              </a:solidFill>
              <a:prstDash val="solid"/>
              <a:miter lim="3925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826" name="Google Shape;826;p34"/>
            <p:cNvSpPr/>
            <p:nvPr/>
          </p:nvSpPr>
          <p:spPr>
            <a:xfrm>
              <a:off x="2336737" y="2635144"/>
              <a:ext cx="19361" cy="35227"/>
            </a:xfrm>
            <a:custGeom>
              <a:avLst/>
              <a:gdLst/>
              <a:ahLst/>
              <a:cxnLst/>
              <a:rect l="l" t="t" r="r" b="b"/>
              <a:pathLst>
                <a:path w="432" h="786" fill="none" extrusionOk="0">
                  <a:moveTo>
                    <a:pt x="432" y="1"/>
                  </a:moveTo>
                  <a:lnTo>
                    <a:pt x="0" y="786"/>
                  </a:lnTo>
                </a:path>
              </a:pathLst>
            </a:custGeom>
            <a:solidFill>
              <a:srgbClr val="3B3B3B"/>
            </a:solidFill>
            <a:ln w="6875" cap="flat" cmpd="sng">
              <a:solidFill>
                <a:srgbClr val="3B3B3B"/>
              </a:solidFill>
              <a:prstDash val="solid"/>
              <a:miter lim="3925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827" name="Google Shape;827;p34"/>
            <p:cNvSpPr/>
            <p:nvPr/>
          </p:nvSpPr>
          <p:spPr>
            <a:xfrm>
              <a:off x="2102743" y="3294907"/>
              <a:ext cx="515536" cy="580656"/>
            </a:xfrm>
            <a:custGeom>
              <a:avLst/>
              <a:gdLst/>
              <a:ahLst/>
              <a:cxnLst/>
              <a:rect l="l" t="t" r="r" b="b"/>
              <a:pathLst>
                <a:path w="11503" h="12956" fill="none" extrusionOk="0">
                  <a:moveTo>
                    <a:pt x="11502" y="12916"/>
                  </a:moveTo>
                  <a:lnTo>
                    <a:pt x="11502" y="5772"/>
                  </a:lnTo>
                  <a:cubicBezTo>
                    <a:pt x="11502" y="2592"/>
                    <a:pt x="8911" y="1"/>
                    <a:pt x="5732" y="1"/>
                  </a:cubicBezTo>
                  <a:lnTo>
                    <a:pt x="5732" y="1"/>
                  </a:lnTo>
                  <a:cubicBezTo>
                    <a:pt x="2552" y="1"/>
                    <a:pt x="0" y="2592"/>
                    <a:pt x="0" y="5772"/>
                  </a:cubicBezTo>
                  <a:lnTo>
                    <a:pt x="0" y="12955"/>
                  </a:lnTo>
                </a:path>
              </a:pathLst>
            </a:custGeom>
            <a:noFill/>
            <a:ln w="18650" cap="rnd" cmpd="sng">
              <a:solidFill>
                <a:srgbClr val="3B3B3B"/>
              </a:solidFill>
              <a:prstDash val="solid"/>
              <a:miter lim="3925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828" name="Google Shape;828;p34"/>
            <p:cNvSpPr/>
            <p:nvPr/>
          </p:nvSpPr>
          <p:spPr>
            <a:xfrm>
              <a:off x="653020" y="3864913"/>
              <a:ext cx="3414959" cy="45759"/>
            </a:xfrm>
            <a:custGeom>
              <a:avLst/>
              <a:gdLst/>
              <a:ahLst/>
              <a:cxnLst/>
              <a:rect l="l" t="t" r="r" b="b"/>
              <a:pathLst>
                <a:path w="76197" h="1021" extrusionOk="0">
                  <a:moveTo>
                    <a:pt x="314" y="0"/>
                  </a:moveTo>
                  <a:cubicBezTo>
                    <a:pt x="118" y="0"/>
                    <a:pt x="0" y="157"/>
                    <a:pt x="0" y="314"/>
                  </a:cubicBezTo>
                  <a:lnTo>
                    <a:pt x="0" y="707"/>
                  </a:lnTo>
                  <a:cubicBezTo>
                    <a:pt x="0" y="864"/>
                    <a:pt x="118" y="1021"/>
                    <a:pt x="314" y="1021"/>
                  </a:cubicBezTo>
                  <a:lnTo>
                    <a:pt x="75882" y="1021"/>
                  </a:lnTo>
                  <a:cubicBezTo>
                    <a:pt x="76078" y="1021"/>
                    <a:pt x="76196" y="864"/>
                    <a:pt x="76196" y="707"/>
                  </a:cubicBezTo>
                  <a:lnTo>
                    <a:pt x="76196" y="314"/>
                  </a:lnTo>
                  <a:cubicBezTo>
                    <a:pt x="76196" y="157"/>
                    <a:pt x="76078" y="0"/>
                    <a:pt x="75882" y="0"/>
                  </a:cubicBezTo>
                  <a:close/>
                </a:path>
              </a:pathLst>
            </a:custGeom>
            <a:solidFill>
              <a:srgbClr val="D4852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829" name="Google Shape;829;p34"/>
            <p:cNvSpPr/>
            <p:nvPr/>
          </p:nvSpPr>
          <p:spPr>
            <a:xfrm>
              <a:off x="2359594" y="3312521"/>
              <a:ext cx="45" cy="547222"/>
            </a:xfrm>
            <a:custGeom>
              <a:avLst/>
              <a:gdLst/>
              <a:ahLst/>
              <a:cxnLst/>
              <a:rect l="l" t="t" r="r" b="b"/>
              <a:pathLst>
                <a:path w="1" h="12210" fill="none" extrusionOk="0">
                  <a:moveTo>
                    <a:pt x="1" y="0"/>
                  </a:moveTo>
                  <a:lnTo>
                    <a:pt x="1" y="12209"/>
                  </a:lnTo>
                </a:path>
              </a:pathLst>
            </a:custGeom>
            <a:noFill/>
            <a:ln w="12750" cap="flat" cmpd="sng">
              <a:solidFill>
                <a:srgbClr val="3B3B3B"/>
              </a:solidFill>
              <a:prstDash val="solid"/>
              <a:miter lim="3925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830" name="Google Shape;830;p34"/>
            <p:cNvSpPr/>
            <p:nvPr/>
          </p:nvSpPr>
          <p:spPr>
            <a:xfrm>
              <a:off x="2312087" y="3738290"/>
              <a:ext cx="21154" cy="21154"/>
            </a:xfrm>
            <a:custGeom>
              <a:avLst/>
              <a:gdLst/>
              <a:ahLst/>
              <a:cxnLst/>
              <a:rect l="l" t="t" r="r" b="b"/>
              <a:pathLst>
                <a:path w="472" h="472" extrusionOk="0">
                  <a:moveTo>
                    <a:pt x="236" y="0"/>
                  </a:moveTo>
                  <a:cubicBezTo>
                    <a:pt x="118" y="0"/>
                    <a:pt x="1" y="118"/>
                    <a:pt x="1" y="236"/>
                  </a:cubicBezTo>
                  <a:cubicBezTo>
                    <a:pt x="1" y="393"/>
                    <a:pt x="118" y="472"/>
                    <a:pt x="236" y="472"/>
                  </a:cubicBezTo>
                  <a:cubicBezTo>
                    <a:pt x="393" y="472"/>
                    <a:pt x="472" y="393"/>
                    <a:pt x="472" y="236"/>
                  </a:cubicBezTo>
                  <a:cubicBezTo>
                    <a:pt x="472" y="118"/>
                    <a:pt x="393" y="0"/>
                    <a:pt x="236" y="0"/>
                  </a:cubicBezTo>
                  <a:close/>
                </a:path>
              </a:pathLst>
            </a:custGeom>
            <a:solidFill>
              <a:srgbClr val="3B3B3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831" name="Google Shape;831;p34"/>
            <p:cNvSpPr/>
            <p:nvPr/>
          </p:nvSpPr>
          <p:spPr>
            <a:xfrm>
              <a:off x="2387740" y="3738290"/>
              <a:ext cx="21154" cy="21154"/>
            </a:xfrm>
            <a:custGeom>
              <a:avLst/>
              <a:gdLst/>
              <a:ahLst/>
              <a:cxnLst/>
              <a:rect l="l" t="t" r="r" b="b"/>
              <a:pathLst>
                <a:path w="472" h="472" extrusionOk="0">
                  <a:moveTo>
                    <a:pt x="236" y="0"/>
                  </a:moveTo>
                  <a:cubicBezTo>
                    <a:pt x="118" y="0"/>
                    <a:pt x="1" y="118"/>
                    <a:pt x="1" y="236"/>
                  </a:cubicBezTo>
                  <a:cubicBezTo>
                    <a:pt x="1" y="393"/>
                    <a:pt x="118" y="472"/>
                    <a:pt x="236" y="472"/>
                  </a:cubicBezTo>
                  <a:cubicBezTo>
                    <a:pt x="354" y="472"/>
                    <a:pt x="472" y="393"/>
                    <a:pt x="472" y="236"/>
                  </a:cubicBezTo>
                  <a:cubicBezTo>
                    <a:pt x="472" y="118"/>
                    <a:pt x="354" y="0"/>
                    <a:pt x="236" y="0"/>
                  </a:cubicBezTo>
                  <a:close/>
                </a:path>
              </a:pathLst>
            </a:custGeom>
            <a:solidFill>
              <a:srgbClr val="3B3B3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grpSp>
      <p:grpSp>
        <p:nvGrpSpPr>
          <p:cNvPr id="832" name="Google Shape;832;p34"/>
          <p:cNvGrpSpPr/>
          <p:nvPr/>
        </p:nvGrpSpPr>
        <p:grpSpPr>
          <a:xfrm>
            <a:off x="1471813" y="5089428"/>
            <a:ext cx="1155207" cy="1423287"/>
            <a:chOff x="9273975" y="704300"/>
            <a:chExt cx="3136875" cy="3864825"/>
          </a:xfrm>
        </p:grpSpPr>
        <p:sp>
          <p:nvSpPr>
            <p:cNvPr id="833" name="Google Shape;833;p34"/>
            <p:cNvSpPr/>
            <p:nvPr/>
          </p:nvSpPr>
          <p:spPr>
            <a:xfrm>
              <a:off x="9658475" y="3894325"/>
              <a:ext cx="530450" cy="674800"/>
            </a:xfrm>
            <a:custGeom>
              <a:avLst/>
              <a:gdLst/>
              <a:ahLst/>
              <a:cxnLst/>
              <a:rect l="l" t="t" r="r" b="b"/>
              <a:pathLst>
                <a:path w="21218" h="26992" extrusionOk="0">
                  <a:moveTo>
                    <a:pt x="2828" y="0"/>
                  </a:moveTo>
                  <a:cubicBezTo>
                    <a:pt x="1277" y="31"/>
                    <a:pt x="31" y="1277"/>
                    <a:pt x="1" y="2827"/>
                  </a:cubicBezTo>
                  <a:lnTo>
                    <a:pt x="1" y="16505"/>
                  </a:lnTo>
                  <a:cubicBezTo>
                    <a:pt x="31" y="22311"/>
                    <a:pt x="4712" y="26961"/>
                    <a:pt x="10487" y="26992"/>
                  </a:cubicBezTo>
                  <a:cubicBezTo>
                    <a:pt x="16414" y="26961"/>
                    <a:pt x="21187" y="22189"/>
                    <a:pt x="21217" y="16262"/>
                  </a:cubicBezTo>
                  <a:lnTo>
                    <a:pt x="21217" y="2827"/>
                  </a:lnTo>
                  <a:cubicBezTo>
                    <a:pt x="21217" y="1277"/>
                    <a:pt x="19940" y="31"/>
                    <a:pt x="18390" y="0"/>
                  </a:cubicBezTo>
                  <a:close/>
                </a:path>
              </a:pathLst>
            </a:custGeom>
            <a:solidFill>
              <a:srgbClr val="3B3B3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834" name="Google Shape;834;p34"/>
            <p:cNvSpPr/>
            <p:nvPr/>
          </p:nvSpPr>
          <p:spPr>
            <a:xfrm>
              <a:off x="11473100" y="3894325"/>
              <a:ext cx="529675" cy="674800"/>
            </a:xfrm>
            <a:custGeom>
              <a:avLst/>
              <a:gdLst/>
              <a:ahLst/>
              <a:cxnLst/>
              <a:rect l="l" t="t" r="r" b="b"/>
              <a:pathLst>
                <a:path w="21187" h="26992" extrusionOk="0">
                  <a:moveTo>
                    <a:pt x="2828" y="0"/>
                  </a:moveTo>
                  <a:cubicBezTo>
                    <a:pt x="1277" y="31"/>
                    <a:pt x="1" y="1277"/>
                    <a:pt x="1" y="2827"/>
                  </a:cubicBezTo>
                  <a:lnTo>
                    <a:pt x="1" y="16505"/>
                  </a:lnTo>
                  <a:cubicBezTo>
                    <a:pt x="1" y="22311"/>
                    <a:pt x="4682" y="26961"/>
                    <a:pt x="10457" y="26992"/>
                  </a:cubicBezTo>
                  <a:cubicBezTo>
                    <a:pt x="16384" y="26961"/>
                    <a:pt x="21187" y="22189"/>
                    <a:pt x="21187" y="16262"/>
                  </a:cubicBezTo>
                  <a:lnTo>
                    <a:pt x="21187" y="2827"/>
                  </a:lnTo>
                  <a:cubicBezTo>
                    <a:pt x="21187" y="1277"/>
                    <a:pt x="19940" y="31"/>
                    <a:pt x="18360" y="0"/>
                  </a:cubicBezTo>
                  <a:close/>
                </a:path>
              </a:pathLst>
            </a:custGeom>
            <a:solidFill>
              <a:srgbClr val="3B3B3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835" name="Google Shape;835;p34"/>
            <p:cNvSpPr/>
            <p:nvPr/>
          </p:nvSpPr>
          <p:spPr>
            <a:xfrm>
              <a:off x="9273975" y="3747675"/>
              <a:ext cx="3136875" cy="319925"/>
            </a:xfrm>
            <a:custGeom>
              <a:avLst/>
              <a:gdLst/>
              <a:ahLst/>
              <a:cxnLst/>
              <a:rect l="l" t="t" r="r" b="b"/>
              <a:pathLst>
                <a:path w="125475" h="12797" extrusionOk="0">
                  <a:moveTo>
                    <a:pt x="2797" y="0"/>
                  </a:moveTo>
                  <a:cubicBezTo>
                    <a:pt x="1247" y="0"/>
                    <a:pt x="1" y="1246"/>
                    <a:pt x="1" y="2796"/>
                  </a:cubicBezTo>
                  <a:lnTo>
                    <a:pt x="1" y="10000"/>
                  </a:lnTo>
                  <a:cubicBezTo>
                    <a:pt x="1" y="11550"/>
                    <a:pt x="1247" y="12797"/>
                    <a:pt x="2797" y="12797"/>
                  </a:cubicBezTo>
                  <a:lnTo>
                    <a:pt x="122678" y="12797"/>
                  </a:lnTo>
                  <a:cubicBezTo>
                    <a:pt x="124228" y="12797"/>
                    <a:pt x="125474" y="11550"/>
                    <a:pt x="125474" y="10000"/>
                  </a:cubicBezTo>
                  <a:lnTo>
                    <a:pt x="125474" y="2796"/>
                  </a:lnTo>
                  <a:cubicBezTo>
                    <a:pt x="125474" y="1246"/>
                    <a:pt x="124228" y="0"/>
                    <a:pt x="122678" y="0"/>
                  </a:cubicBezTo>
                  <a:close/>
                </a:path>
              </a:pathLst>
            </a:custGeom>
            <a:solidFill>
              <a:srgbClr val="3B3B3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836" name="Google Shape;836;p34"/>
            <p:cNvSpPr/>
            <p:nvPr/>
          </p:nvSpPr>
          <p:spPr>
            <a:xfrm>
              <a:off x="9292225" y="704300"/>
              <a:ext cx="3100375" cy="3043400"/>
            </a:xfrm>
            <a:custGeom>
              <a:avLst/>
              <a:gdLst/>
              <a:ahLst/>
              <a:cxnLst/>
              <a:rect l="l" t="t" r="r" b="b"/>
              <a:pathLst>
                <a:path w="124015" h="121736" extrusionOk="0">
                  <a:moveTo>
                    <a:pt x="61977" y="1"/>
                  </a:moveTo>
                  <a:lnTo>
                    <a:pt x="61217" y="31"/>
                  </a:lnTo>
                  <a:cubicBezTo>
                    <a:pt x="50822" y="457"/>
                    <a:pt x="40518" y="2159"/>
                    <a:pt x="30396" y="4408"/>
                  </a:cubicBezTo>
                  <a:cubicBezTo>
                    <a:pt x="21946" y="6293"/>
                    <a:pt x="12371" y="7873"/>
                    <a:pt x="6748" y="15138"/>
                  </a:cubicBezTo>
                  <a:cubicBezTo>
                    <a:pt x="2401" y="20700"/>
                    <a:pt x="1641" y="28147"/>
                    <a:pt x="1429" y="34925"/>
                  </a:cubicBezTo>
                  <a:cubicBezTo>
                    <a:pt x="517" y="60792"/>
                    <a:pt x="0" y="86567"/>
                    <a:pt x="851" y="112404"/>
                  </a:cubicBezTo>
                  <a:cubicBezTo>
                    <a:pt x="882" y="113285"/>
                    <a:pt x="730" y="121583"/>
                    <a:pt x="1246" y="121735"/>
                  </a:cubicBezTo>
                  <a:lnTo>
                    <a:pt x="122768" y="121735"/>
                  </a:lnTo>
                  <a:cubicBezTo>
                    <a:pt x="123285" y="121613"/>
                    <a:pt x="123133" y="113285"/>
                    <a:pt x="123163" y="112373"/>
                  </a:cubicBezTo>
                  <a:cubicBezTo>
                    <a:pt x="124015" y="86537"/>
                    <a:pt x="123498" y="60762"/>
                    <a:pt x="122616" y="34925"/>
                  </a:cubicBezTo>
                  <a:cubicBezTo>
                    <a:pt x="122373" y="28117"/>
                    <a:pt x="121583" y="20700"/>
                    <a:pt x="117297" y="15138"/>
                  </a:cubicBezTo>
                  <a:cubicBezTo>
                    <a:pt x="111644" y="7873"/>
                    <a:pt x="102099" y="6293"/>
                    <a:pt x="93649" y="4408"/>
                  </a:cubicBezTo>
                  <a:cubicBezTo>
                    <a:pt x="83467" y="2159"/>
                    <a:pt x="73163" y="457"/>
                    <a:pt x="62737" y="31"/>
                  </a:cubicBezTo>
                  <a:lnTo>
                    <a:pt x="61977" y="1"/>
                  </a:lnTo>
                  <a:close/>
                </a:path>
              </a:pathLst>
            </a:custGeom>
            <a:solidFill>
              <a:srgbClr val="F0B01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837" name="Google Shape;837;p34"/>
            <p:cNvSpPr/>
            <p:nvPr/>
          </p:nvSpPr>
          <p:spPr>
            <a:xfrm>
              <a:off x="9856825" y="1497625"/>
              <a:ext cx="1972700" cy="844275"/>
            </a:xfrm>
            <a:custGeom>
              <a:avLst/>
              <a:gdLst/>
              <a:ahLst/>
              <a:cxnLst/>
              <a:rect l="l" t="t" r="r" b="b"/>
              <a:pathLst>
                <a:path w="78908" h="33771" fill="none" extrusionOk="0">
                  <a:moveTo>
                    <a:pt x="0" y="1"/>
                  </a:moveTo>
                  <a:lnTo>
                    <a:pt x="78907" y="1"/>
                  </a:lnTo>
                  <a:lnTo>
                    <a:pt x="78907" y="33770"/>
                  </a:lnTo>
                  <a:lnTo>
                    <a:pt x="0" y="33770"/>
                  </a:lnTo>
                  <a:close/>
                </a:path>
              </a:pathLst>
            </a:custGeom>
            <a:noFill/>
            <a:ln w="9525" cap="flat" cmpd="sng">
              <a:solidFill>
                <a:srgbClr val="E69E1A"/>
              </a:solidFill>
              <a:prstDash val="solid"/>
              <a:miter lim="30395"/>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838" name="Google Shape;838;p34"/>
            <p:cNvSpPr/>
            <p:nvPr/>
          </p:nvSpPr>
          <p:spPr>
            <a:xfrm>
              <a:off x="9458625" y="1544750"/>
              <a:ext cx="301700" cy="710525"/>
            </a:xfrm>
            <a:custGeom>
              <a:avLst/>
              <a:gdLst/>
              <a:ahLst/>
              <a:cxnLst/>
              <a:rect l="l" t="t" r="r" b="b"/>
              <a:pathLst>
                <a:path w="12068" h="28421" extrusionOk="0">
                  <a:moveTo>
                    <a:pt x="6049" y="0"/>
                  </a:moveTo>
                  <a:cubicBezTo>
                    <a:pt x="2706" y="31"/>
                    <a:pt x="1" y="2706"/>
                    <a:pt x="1" y="6049"/>
                  </a:cubicBezTo>
                  <a:lnTo>
                    <a:pt x="1" y="22371"/>
                  </a:lnTo>
                  <a:cubicBezTo>
                    <a:pt x="1" y="25715"/>
                    <a:pt x="2706" y="28420"/>
                    <a:pt x="6049" y="28420"/>
                  </a:cubicBezTo>
                  <a:cubicBezTo>
                    <a:pt x="9363" y="28420"/>
                    <a:pt x="12068" y="25715"/>
                    <a:pt x="12068" y="22371"/>
                  </a:cubicBezTo>
                  <a:lnTo>
                    <a:pt x="12068" y="6049"/>
                  </a:lnTo>
                  <a:cubicBezTo>
                    <a:pt x="12068" y="2706"/>
                    <a:pt x="9363" y="31"/>
                    <a:pt x="6049" y="0"/>
                  </a:cubicBezTo>
                  <a:close/>
                </a:path>
              </a:pathLst>
            </a:custGeom>
            <a:solidFill>
              <a:srgbClr val="3B3B3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839" name="Google Shape;839;p34"/>
            <p:cNvSpPr/>
            <p:nvPr/>
          </p:nvSpPr>
          <p:spPr>
            <a:xfrm>
              <a:off x="9415325" y="2392775"/>
              <a:ext cx="2841250" cy="1113275"/>
            </a:xfrm>
            <a:custGeom>
              <a:avLst/>
              <a:gdLst/>
              <a:ahLst/>
              <a:cxnLst/>
              <a:rect l="l" t="t" r="r" b="b"/>
              <a:pathLst>
                <a:path w="113650" h="44531" fill="none" extrusionOk="0">
                  <a:moveTo>
                    <a:pt x="0" y="1"/>
                  </a:moveTo>
                  <a:lnTo>
                    <a:pt x="113650" y="1"/>
                  </a:lnTo>
                  <a:lnTo>
                    <a:pt x="113650" y="44530"/>
                  </a:lnTo>
                  <a:lnTo>
                    <a:pt x="0" y="44530"/>
                  </a:lnTo>
                  <a:close/>
                </a:path>
              </a:pathLst>
            </a:custGeom>
            <a:noFill/>
            <a:ln w="9525" cap="flat" cmpd="sng">
              <a:solidFill>
                <a:srgbClr val="E69E1A"/>
              </a:solidFill>
              <a:prstDash val="solid"/>
              <a:miter lim="30395"/>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840" name="Google Shape;840;p34"/>
            <p:cNvSpPr/>
            <p:nvPr/>
          </p:nvSpPr>
          <p:spPr>
            <a:xfrm>
              <a:off x="9458625" y="2469525"/>
              <a:ext cx="231050" cy="231800"/>
            </a:xfrm>
            <a:custGeom>
              <a:avLst/>
              <a:gdLst/>
              <a:ahLst/>
              <a:cxnLst/>
              <a:rect l="l" t="t" r="r" b="b"/>
              <a:pathLst>
                <a:path w="9242" h="9272" extrusionOk="0">
                  <a:moveTo>
                    <a:pt x="4621" y="1"/>
                  </a:moveTo>
                  <a:cubicBezTo>
                    <a:pt x="2068" y="1"/>
                    <a:pt x="1" y="2068"/>
                    <a:pt x="1" y="4651"/>
                  </a:cubicBezTo>
                  <a:cubicBezTo>
                    <a:pt x="1" y="7204"/>
                    <a:pt x="2068" y="9271"/>
                    <a:pt x="4621" y="9271"/>
                  </a:cubicBezTo>
                  <a:cubicBezTo>
                    <a:pt x="7174" y="9271"/>
                    <a:pt x="9241" y="7204"/>
                    <a:pt x="9241" y="4651"/>
                  </a:cubicBezTo>
                  <a:cubicBezTo>
                    <a:pt x="9241" y="2068"/>
                    <a:pt x="7174" y="1"/>
                    <a:pt x="4621" y="1"/>
                  </a:cubicBezTo>
                  <a:close/>
                </a:path>
              </a:pathLst>
            </a:custGeom>
            <a:solidFill>
              <a:srgbClr val="FAD92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841" name="Google Shape;841;p34"/>
            <p:cNvSpPr/>
            <p:nvPr/>
          </p:nvSpPr>
          <p:spPr>
            <a:xfrm>
              <a:off x="9634925" y="2469525"/>
              <a:ext cx="231800" cy="231800"/>
            </a:xfrm>
            <a:custGeom>
              <a:avLst/>
              <a:gdLst/>
              <a:ahLst/>
              <a:cxnLst/>
              <a:rect l="l" t="t" r="r" b="b"/>
              <a:pathLst>
                <a:path w="9272" h="9272" extrusionOk="0">
                  <a:moveTo>
                    <a:pt x="4621" y="1"/>
                  </a:moveTo>
                  <a:cubicBezTo>
                    <a:pt x="2067" y="1"/>
                    <a:pt x="1" y="2068"/>
                    <a:pt x="1" y="4651"/>
                  </a:cubicBezTo>
                  <a:cubicBezTo>
                    <a:pt x="1" y="7204"/>
                    <a:pt x="2067" y="9271"/>
                    <a:pt x="4621" y="9271"/>
                  </a:cubicBezTo>
                  <a:cubicBezTo>
                    <a:pt x="7204" y="9271"/>
                    <a:pt x="9271" y="7204"/>
                    <a:pt x="9271" y="4651"/>
                  </a:cubicBezTo>
                  <a:cubicBezTo>
                    <a:pt x="9271" y="2068"/>
                    <a:pt x="7204" y="1"/>
                    <a:pt x="4621" y="1"/>
                  </a:cubicBezTo>
                  <a:close/>
                </a:path>
              </a:pathLst>
            </a:custGeom>
            <a:solidFill>
              <a:srgbClr val="E1556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842" name="Google Shape;842;p34"/>
            <p:cNvSpPr/>
            <p:nvPr/>
          </p:nvSpPr>
          <p:spPr>
            <a:xfrm>
              <a:off x="9789175" y="1040175"/>
              <a:ext cx="231800" cy="231025"/>
            </a:xfrm>
            <a:custGeom>
              <a:avLst/>
              <a:gdLst/>
              <a:ahLst/>
              <a:cxnLst/>
              <a:rect l="l" t="t" r="r" b="b"/>
              <a:pathLst>
                <a:path w="9272" h="9241" extrusionOk="0">
                  <a:moveTo>
                    <a:pt x="4621" y="1"/>
                  </a:moveTo>
                  <a:cubicBezTo>
                    <a:pt x="2068" y="1"/>
                    <a:pt x="1" y="2068"/>
                    <a:pt x="1" y="4621"/>
                  </a:cubicBezTo>
                  <a:cubicBezTo>
                    <a:pt x="1" y="7174"/>
                    <a:pt x="2068" y="9241"/>
                    <a:pt x="4621" y="9241"/>
                  </a:cubicBezTo>
                  <a:cubicBezTo>
                    <a:pt x="7205" y="9241"/>
                    <a:pt x="9272" y="7174"/>
                    <a:pt x="9272" y="4621"/>
                  </a:cubicBezTo>
                  <a:cubicBezTo>
                    <a:pt x="9272" y="2068"/>
                    <a:pt x="7205" y="1"/>
                    <a:pt x="4621" y="1"/>
                  </a:cubicBezTo>
                  <a:close/>
                </a:path>
              </a:pathLst>
            </a:custGeom>
            <a:solidFill>
              <a:srgbClr val="FAD92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843" name="Google Shape;843;p34"/>
            <p:cNvSpPr/>
            <p:nvPr/>
          </p:nvSpPr>
          <p:spPr>
            <a:xfrm>
              <a:off x="9519425" y="1040175"/>
              <a:ext cx="231025" cy="231025"/>
            </a:xfrm>
            <a:custGeom>
              <a:avLst/>
              <a:gdLst/>
              <a:ahLst/>
              <a:cxnLst/>
              <a:rect l="l" t="t" r="r" b="b"/>
              <a:pathLst>
                <a:path w="9241" h="9241" extrusionOk="0">
                  <a:moveTo>
                    <a:pt x="4621" y="1"/>
                  </a:moveTo>
                  <a:cubicBezTo>
                    <a:pt x="2067" y="1"/>
                    <a:pt x="0" y="2068"/>
                    <a:pt x="0" y="4621"/>
                  </a:cubicBezTo>
                  <a:cubicBezTo>
                    <a:pt x="0" y="7174"/>
                    <a:pt x="2067" y="9241"/>
                    <a:pt x="4621" y="9241"/>
                  </a:cubicBezTo>
                  <a:cubicBezTo>
                    <a:pt x="7174" y="9241"/>
                    <a:pt x="9241" y="7174"/>
                    <a:pt x="9241" y="4621"/>
                  </a:cubicBezTo>
                  <a:cubicBezTo>
                    <a:pt x="9241" y="2068"/>
                    <a:pt x="7174" y="1"/>
                    <a:pt x="4621" y="1"/>
                  </a:cubicBezTo>
                  <a:close/>
                </a:path>
              </a:pathLst>
            </a:custGeom>
            <a:solidFill>
              <a:srgbClr val="E1556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844" name="Google Shape;844;p34"/>
            <p:cNvSpPr/>
            <p:nvPr/>
          </p:nvSpPr>
          <p:spPr>
            <a:xfrm>
              <a:off x="9580225" y="3267425"/>
              <a:ext cx="406550" cy="192275"/>
            </a:xfrm>
            <a:custGeom>
              <a:avLst/>
              <a:gdLst/>
              <a:ahLst/>
              <a:cxnLst/>
              <a:rect l="l" t="t" r="r" b="b"/>
              <a:pathLst>
                <a:path w="16262" h="7691" extrusionOk="0">
                  <a:moveTo>
                    <a:pt x="1489" y="0"/>
                  </a:moveTo>
                  <a:cubicBezTo>
                    <a:pt x="669" y="0"/>
                    <a:pt x="0" y="669"/>
                    <a:pt x="0" y="1459"/>
                  </a:cubicBezTo>
                  <a:lnTo>
                    <a:pt x="0" y="6839"/>
                  </a:lnTo>
                  <a:cubicBezTo>
                    <a:pt x="0" y="7295"/>
                    <a:pt x="395" y="7690"/>
                    <a:pt x="851" y="7690"/>
                  </a:cubicBezTo>
                  <a:lnTo>
                    <a:pt x="15441" y="7690"/>
                  </a:lnTo>
                  <a:cubicBezTo>
                    <a:pt x="15897" y="7690"/>
                    <a:pt x="16262" y="7325"/>
                    <a:pt x="16262" y="6869"/>
                  </a:cubicBezTo>
                  <a:lnTo>
                    <a:pt x="16262" y="1429"/>
                  </a:lnTo>
                  <a:cubicBezTo>
                    <a:pt x="16262" y="638"/>
                    <a:pt x="15623" y="0"/>
                    <a:pt x="1486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845" name="Google Shape;845;p34"/>
            <p:cNvSpPr/>
            <p:nvPr/>
          </p:nvSpPr>
          <p:spPr>
            <a:xfrm>
              <a:off x="9712425" y="3085050"/>
              <a:ext cx="142900" cy="142875"/>
            </a:xfrm>
            <a:custGeom>
              <a:avLst/>
              <a:gdLst/>
              <a:ahLst/>
              <a:cxnLst/>
              <a:rect l="l" t="t" r="r" b="b"/>
              <a:pathLst>
                <a:path w="5716" h="5715" extrusionOk="0">
                  <a:moveTo>
                    <a:pt x="2858" y="0"/>
                  </a:moveTo>
                  <a:cubicBezTo>
                    <a:pt x="1278" y="0"/>
                    <a:pt x="1" y="1277"/>
                    <a:pt x="1" y="2857"/>
                  </a:cubicBezTo>
                  <a:cubicBezTo>
                    <a:pt x="1" y="4438"/>
                    <a:pt x="1278" y="5714"/>
                    <a:pt x="2858" y="5714"/>
                  </a:cubicBezTo>
                  <a:cubicBezTo>
                    <a:pt x="4439" y="5714"/>
                    <a:pt x="5715" y="4438"/>
                    <a:pt x="5715" y="2857"/>
                  </a:cubicBezTo>
                  <a:cubicBezTo>
                    <a:pt x="5715" y="1277"/>
                    <a:pt x="4439" y="0"/>
                    <a:pt x="2858" y="0"/>
                  </a:cubicBezTo>
                  <a:close/>
                </a:path>
              </a:pathLst>
            </a:custGeom>
            <a:solidFill>
              <a:srgbClr val="E1556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846" name="Google Shape;846;p34"/>
            <p:cNvSpPr/>
            <p:nvPr/>
          </p:nvSpPr>
          <p:spPr>
            <a:xfrm>
              <a:off x="9502700" y="2995375"/>
              <a:ext cx="142900" cy="142125"/>
            </a:xfrm>
            <a:custGeom>
              <a:avLst/>
              <a:gdLst/>
              <a:ahLst/>
              <a:cxnLst/>
              <a:rect l="l" t="t" r="r" b="b"/>
              <a:pathLst>
                <a:path w="5716" h="5685" extrusionOk="0">
                  <a:moveTo>
                    <a:pt x="2858" y="0"/>
                  </a:moveTo>
                  <a:cubicBezTo>
                    <a:pt x="1277" y="0"/>
                    <a:pt x="1" y="1277"/>
                    <a:pt x="1" y="2827"/>
                  </a:cubicBezTo>
                  <a:cubicBezTo>
                    <a:pt x="1" y="4408"/>
                    <a:pt x="1277" y="5684"/>
                    <a:pt x="2858" y="5684"/>
                  </a:cubicBezTo>
                  <a:cubicBezTo>
                    <a:pt x="4438" y="5684"/>
                    <a:pt x="5715" y="4408"/>
                    <a:pt x="5715" y="2827"/>
                  </a:cubicBezTo>
                  <a:cubicBezTo>
                    <a:pt x="5715" y="1277"/>
                    <a:pt x="4438" y="0"/>
                    <a:pt x="2858" y="0"/>
                  </a:cubicBezTo>
                  <a:close/>
                </a:path>
              </a:pathLst>
            </a:custGeom>
            <a:solidFill>
              <a:srgbClr val="FAD92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847" name="Google Shape;847;p34"/>
            <p:cNvSpPr/>
            <p:nvPr/>
          </p:nvSpPr>
          <p:spPr>
            <a:xfrm>
              <a:off x="12039225" y="2995375"/>
              <a:ext cx="142875" cy="142125"/>
            </a:xfrm>
            <a:custGeom>
              <a:avLst/>
              <a:gdLst/>
              <a:ahLst/>
              <a:cxnLst/>
              <a:rect l="l" t="t" r="r" b="b"/>
              <a:pathLst>
                <a:path w="5715" h="5685" extrusionOk="0">
                  <a:moveTo>
                    <a:pt x="2858" y="0"/>
                  </a:moveTo>
                  <a:cubicBezTo>
                    <a:pt x="1277" y="0"/>
                    <a:pt x="1" y="1277"/>
                    <a:pt x="1" y="2827"/>
                  </a:cubicBezTo>
                  <a:cubicBezTo>
                    <a:pt x="1" y="4408"/>
                    <a:pt x="1277" y="5684"/>
                    <a:pt x="2858" y="5684"/>
                  </a:cubicBezTo>
                  <a:cubicBezTo>
                    <a:pt x="4408" y="5684"/>
                    <a:pt x="5715" y="4408"/>
                    <a:pt x="5715" y="2827"/>
                  </a:cubicBezTo>
                  <a:cubicBezTo>
                    <a:pt x="5715" y="1277"/>
                    <a:pt x="4408" y="0"/>
                    <a:pt x="2858" y="0"/>
                  </a:cubicBezTo>
                  <a:close/>
                </a:path>
              </a:pathLst>
            </a:custGeom>
            <a:solidFill>
              <a:srgbClr val="FAD92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848" name="Google Shape;848;p34"/>
            <p:cNvSpPr/>
            <p:nvPr/>
          </p:nvSpPr>
          <p:spPr>
            <a:xfrm>
              <a:off x="11818100" y="3085050"/>
              <a:ext cx="142875" cy="142875"/>
            </a:xfrm>
            <a:custGeom>
              <a:avLst/>
              <a:gdLst/>
              <a:ahLst/>
              <a:cxnLst/>
              <a:rect l="l" t="t" r="r" b="b"/>
              <a:pathLst>
                <a:path w="5715" h="5715" extrusionOk="0">
                  <a:moveTo>
                    <a:pt x="2858" y="0"/>
                  </a:moveTo>
                  <a:cubicBezTo>
                    <a:pt x="1277" y="0"/>
                    <a:pt x="0" y="1277"/>
                    <a:pt x="0" y="2857"/>
                  </a:cubicBezTo>
                  <a:cubicBezTo>
                    <a:pt x="0" y="4438"/>
                    <a:pt x="1277" y="5714"/>
                    <a:pt x="2858" y="5714"/>
                  </a:cubicBezTo>
                  <a:cubicBezTo>
                    <a:pt x="4438" y="5714"/>
                    <a:pt x="5715" y="4438"/>
                    <a:pt x="5715" y="2857"/>
                  </a:cubicBezTo>
                  <a:cubicBezTo>
                    <a:pt x="5715" y="1277"/>
                    <a:pt x="4438" y="0"/>
                    <a:pt x="2858" y="0"/>
                  </a:cubicBezTo>
                  <a:close/>
                </a:path>
              </a:pathLst>
            </a:custGeom>
            <a:solidFill>
              <a:srgbClr val="E1556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849" name="Google Shape;849;p34"/>
            <p:cNvSpPr/>
            <p:nvPr/>
          </p:nvSpPr>
          <p:spPr>
            <a:xfrm>
              <a:off x="9401650" y="1321350"/>
              <a:ext cx="2879250" cy="137550"/>
            </a:xfrm>
            <a:custGeom>
              <a:avLst/>
              <a:gdLst/>
              <a:ahLst/>
              <a:cxnLst/>
              <a:rect l="l" t="t" r="r" b="b"/>
              <a:pathLst>
                <a:path w="115170" h="5502" fill="none" extrusionOk="0">
                  <a:moveTo>
                    <a:pt x="0" y="0"/>
                  </a:moveTo>
                  <a:lnTo>
                    <a:pt x="115169" y="0"/>
                  </a:lnTo>
                  <a:lnTo>
                    <a:pt x="115169" y="5502"/>
                  </a:lnTo>
                  <a:lnTo>
                    <a:pt x="0" y="5502"/>
                  </a:lnTo>
                  <a:close/>
                </a:path>
              </a:pathLst>
            </a:custGeom>
            <a:noFill/>
            <a:ln w="9525" cap="flat" cmpd="sng">
              <a:solidFill>
                <a:srgbClr val="E69E1A"/>
              </a:solidFill>
              <a:prstDash val="solid"/>
              <a:miter lim="30395"/>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850" name="Google Shape;850;p34"/>
            <p:cNvSpPr/>
            <p:nvPr/>
          </p:nvSpPr>
          <p:spPr>
            <a:xfrm>
              <a:off x="9356050" y="3835800"/>
              <a:ext cx="2983350" cy="59300"/>
            </a:xfrm>
            <a:custGeom>
              <a:avLst/>
              <a:gdLst/>
              <a:ahLst/>
              <a:cxnLst/>
              <a:rect l="l" t="t" r="r" b="b"/>
              <a:pathLst>
                <a:path w="119334" h="2372" extrusionOk="0">
                  <a:moveTo>
                    <a:pt x="0" y="1"/>
                  </a:moveTo>
                  <a:lnTo>
                    <a:pt x="0" y="2372"/>
                  </a:lnTo>
                  <a:lnTo>
                    <a:pt x="119334" y="2372"/>
                  </a:lnTo>
                  <a:lnTo>
                    <a:pt x="119334" y="1"/>
                  </a:lnTo>
                  <a:close/>
                </a:path>
              </a:pathLst>
            </a:custGeom>
            <a:solidFill>
              <a:srgbClr val="54545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851" name="Google Shape;851;p34"/>
            <p:cNvSpPr/>
            <p:nvPr/>
          </p:nvSpPr>
          <p:spPr>
            <a:xfrm>
              <a:off x="9946475" y="1574375"/>
              <a:ext cx="1791100" cy="651250"/>
            </a:xfrm>
            <a:custGeom>
              <a:avLst/>
              <a:gdLst/>
              <a:ahLst/>
              <a:cxnLst/>
              <a:rect l="l" t="t" r="r" b="b"/>
              <a:pathLst>
                <a:path w="71644" h="26050" extrusionOk="0">
                  <a:moveTo>
                    <a:pt x="5563" y="1"/>
                  </a:moveTo>
                  <a:cubicBezTo>
                    <a:pt x="2493" y="31"/>
                    <a:pt x="1" y="2493"/>
                    <a:pt x="1" y="5563"/>
                  </a:cubicBezTo>
                  <a:lnTo>
                    <a:pt x="1" y="23193"/>
                  </a:lnTo>
                  <a:cubicBezTo>
                    <a:pt x="1" y="24773"/>
                    <a:pt x="1277" y="26050"/>
                    <a:pt x="2858" y="26050"/>
                  </a:cubicBezTo>
                  <a:lnTo>
                    <a:pt x="68786" y="26050"/>
                  </a:lnTo>
                  <a:cubicBezTo>
                    <a:pt x="70367" y="26050"/>
                    <a:pt x="71643" y="24773"/>
                    <a:pt x="71643" y="23193"/>
                  </a:cubicBezTo>
                  <a:lnTo>
                    <a:pt x="71643" y="5563"/>
                  </a:lnTo>
                  <a:cubicBezTo>
                    <a:pt x="71643" y="2493"/>
                    <a:pt x="69181" y="31"/>
                    <a:pt x="66111" y="1"/>
                  </a:cubicBezTo>
                  <a:close/>
                </a:path>
              </a:pathLst>
            </a:custGeom>
            <a:solidFill>
              <a:srgbClr val="3B3B3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852" name="Google Shape;852;p34"/>
            <p:cNvSpPr/>
            <p:nvPr/>
          </p:nvSpPr>
          <p:spPr>
            <a:xfrm>
              <a:off x="11923725" y="1544750"/>
              <a:ext cx="302450" cy="710525"/>
            </a:xfrm>
            <a:custGeom>
              <a:avLst/>
              <a:gdLst/>
              <a:ahLst/>
              <a:cxnLst/>
              <a:rect l="l" t="t" r="r" b="b"/>
              <a:pathLst>
                <a:path w="12098" h="28421" extrusionOk="0">
                  <a:moveTo>
                    <a:pt x="6049" y="0"/>
                  </a:moveTo>
                  <a:cubicBezTo>
                    <a:pt x="2706" y="31"/>
                    <a:pt x="31" y="2706"/>
                    <a:pt x="0" y="6049"/>
                  </a:cubicBezTo>
                  <a:lnTo>
                    <a:pt x="0" y="22371"/>
                  </a:lnTo>
                  <a:cubicBezTo>
                    <a:pt x="31" y="25715"/>
                    <a:pt x="2706" y="28420"/>
                    <a:pt x="6049" y="28420"/>
                  </a:cubicBezTo>
                  <a:cubicBezTo>
                    <a:pt x="9393" y="28420"/>
                    <a:pt x="12067" y="25715"/>
                    <a:pt x="12098" y="22371"/>
                  </a:cubicBezTo>
                  <a:lnTo>
                    <a:pt x="12098" y="6049"/>
                  </a:lnTo>
                  <a:cubicBezTo>
                    <a:pt x="12067" y="2706"/>
                    <a:pt x="9393" y="31"/>
                    <a:pt x="6049" y="0"/>
                  </a:cubicBezTo>
                  <a:close/>
                </a:path>
              </a:pathLst>
            </a:custGeom>
            <a:solidFill>
              <a:srgbClr val="3B3B3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853" name="Google Shape;853;p34"/>
            <p:cNvSpPr/>
            <p:nvPr/>
          </p:nvSpPr>
          <p:spPr>
            <a:xfrm>
              <a:off x="11994400" y="2469525"/>
              <a:ext cx="231775" cy="231800"/>
            </a:xfrm>
            <a:custGeom>
              <a:avLst/>
              <a:gdLst/>
              <a:ahLst/>
              <a:cxnLst/>
              <a:rect l="l" t="t" r="r" b="b"/>
              <a:pathLst>
                <a:path w="9271" h="9272" extrusionOk="0">
                  <a:moveTo>
                    <a:pt x="4651" y="1"/>
                  </a:moveTo>
                  <a:cubicBezTo>
                    <a:pt x="2067" y="1"/>
                    <a:pt x="0" y="2068"/>
                    <a:pt x="0" y="4651"/>
                  </a:cubicBezTo>
                  <a:cubicBezTo>
                    <a:pt x="0" y="7204"/>
                    <a:pt x="2067" y="9271"/>
                    <a:pt x="4651" y="9271"/>
                  </a:cubicBezTo>
                  <a:cubicBezTo>
                    <a:pt x="7204" y="9271"/>
                    <a:pt x="9271" y="7204"/>
                    <a:pt x="9271" y="4651"/>
                  </a:cubicBezTo>
                  <a:cubicBezTo>
                    <a:pt x="9271" y="2068"/>
                    <a:pt x="7204" y="1"/>
                    <a:pt x="4651" y="1"/>
                  </a:cubicBezTo>
                  <a:close/>
                </a:path>
              </a:pathLst>
            </a:custGeom>
            <a:solidFill>
              <a:srgbClr val="FAD92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854" name="Google Shape;854;p34"/>
            <p:cNvSpPr/>
            <p:nvPr/>
          </p:nvSpPr>
          <p:spPr>
            <a:xfrm>
              <a:off x="11818100" y="2469525"/>
              <a:ext cx="231800" cy="231800"/>
            </a:xfrm>
            <a:custGeom>
              <a:avLst/>
              <a:gdLst/>
              <a:ahLst/>
              <a:cxnLst/>
              <a:rect l="l" t="t" r="r" b="b"/>
              <a:pathLst>
                <a:path w="9272" h="9272" extrusionOk="0">
                  <a:moveTo>
                    <a:pt x="4621" y="1"/>
                  </a:moveTo>
                  <a:cubicBezTo>
                    <a:pt x="2067" y="1"/>
                    <a:pt x="0" y="2068"/>
                    <a:pt x="0" y="4651"/>
                  </a:cubicBezTo>
                  <a:cubicBezTo>
                    <a:pt x="0" y="7204"/>
                    <a:pt x="2067" y="9271"/>
                    <a:pt x="4621" y="9271"/>
                  </a:cubicBezTo>
                  <a:cubicBezTo>
                    <a:pt x="7204" y="9271"/>
                    <a:pt x="9271" y="7204"/>
                    <a:pt x="9271" y="4651"/>
                  </a:cubicBezTo>
                  <a:cubicBezTo>
                    <a:pt x="9271" y="2068"/>
                    <a:pt x="7204" y="1"/>
                    <a:pt x="4621" y="1"/>
                  </a:cubicBezTo>
                  <a:close/>
                </a:path>
              </a:pathLst>
            </a:custGeom>
            <a:solidFill>
              <a:srgbClr val="E1556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855" name="Google Shape;855;p34"/>
            <p:cNvSpPr/>
            <p:nvPr/>
          </p:nvSpPr>
          <p:spPr>
            <a:xfrm>
              <a:off x="11663850" y="1040175"/>
              <a:ext cx="231775" cy="231025"/>
            </a:xfrm>
            <a:custGeom>
              <a:avLst/>
              <a:gdLst/>
              <a:ahLst/>
              <a:cxnLst/>
              <a:rect l="l" t="t" r="r" b="b"/>
              <a:pathLst>
                <a:path w="9271" h="9241" extrusionOk="0">
                  <a:moveTo>
                    <a:pt x="4620" y="1"/>
                  </a:moveTo>
                  <a:cubicBezTo>
                    <a:pt x="2067" y="1"/>
                    <a:pt x="0" y="2068"/>
                    <a:pt x="0" y="4621"/>
                  </a:cubicBezTo>
                  <a:cubicBezTo>
                    <a:pt x="0" y="7174"/>
                    <a:pt x="2067" y="9241"/>
                    <a:pt x="4620" y="9241"/>
                  </a:cubicBezTo>
                  <a:cubicBezTo>
                    <a:pt x="7173" y="9241"/>
                    <a:pt x="9271" y="7174"/>
                    <a:pt x="9271" y="4621"/>
                  </a:cubicBezTo>
                  <a:cubicBezTo>
                    <a:pt x="9271" y="2068"/>
                    <a:pt x="7173" y="1"/>
                    <a:pt x="4620" y="1"/>
                  </a:cubicBezTo>
                  <a:close/>
                </a:path>
              </a:pathLst>
            </a:custGeom>
            <a:solidFill>
              <a:srgbClr val="FAD92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856" name="Google Shape;856;p34"/>
            <p:cNvSpPr/>
            <p:nvPr/>
          </p:nvSpPr>
          <p:spPr>
            <a:xfrm>
              <a:off x="11933600" y="1040175"/>
              <a:ext cx="231800" cy="231025"/>
            </a:xfrm>
            <a:custGeom>
              <a:avLst/>
              <a:gdLst/>
              <a:ahLst/>
              <a:cxnLst/>
              <a:rect l="l" t="t" r="r" b="b"/>
              <a:pathLst>
                <a:path w="9272" h="9241" extrusionOk="0">
                  <a:moveTo>
                    <a:pt x="4651" y="1"/>
                  </a:moveTo>
                  <a:cubicBezTo>
                    <a:pt x="2098" y="1"/>
                    <a:pt x="1" y="2068"/>
                    <a:pt x="1" y="4621"/>
                  </a:cubicBezTo>
                  <a:cubicBezTo>
                    <a:pt x="1" y="7174"/>
                    <a:pt x="2098" y="9241"/>
                    <a:pt x="4651" y="9241"/>
                  </a:cubicBezTo>
                  <a:cubicBezTo>
                    <a:pt x="7204" y="9241"/>
                    <a:pt x="9271" y="7174"/>
                    <a:pt x="9271" y="4621"/>
                  </a:cubicBezTo>
                  <a:cubicBezTo>
                    <a:pt x="9271" y="2068"/>
                    <a:pt x="7204" y="1"/>
                    <a:pt x="4651" y="1"/>
                  </a:cubicBezTo>
                  <a:close/>
                </a:path>
              </a:pathLst>
            </a:custGeom>
            <a:solidFill>
              <a:srgbClr val="E1556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857" name="Google Shape;857;p34"/>
            <p:cNvSpPr/>
            <p:nvPr/>
          </p:nvSpPr>
          <p:spPr>
            <a:xfrm>
              <a:off x="10985250" y="1574375"/>
              <a:ext cx="500800" cy="651250"/>
            </a:xfrm>
            <a:custGeom>
              <a:avLst/>
              <a:gdLst/>
              <a:ahLst/>
              <a:cxnLst/>
              <a:rect l="l" t="t" r="r" b="b"/>
              <a:pathLst>
                <a:path w="20032" h="26050" extrusionOk="0">
                  <a:moveTo>
                    <a:pt x="16110" y="1"/>
                  </a:moveTo>
                  <a:lnTo>
                    <a:pt x="1" y="26050"/>
                  </a:lnTo>
                  <a:lnTo>
                    <a:pt x="4499" y="26050"/>
                  </a:lnTo>
                  <a:lnTo>
                    <a:pt x="20031" y="1"/>
                  </a:lnTo>
                  <a:close/>
                </a:path>
              </a:pathLst>
            </a:custGeom>
            <a:solidFill>
              <a:srgbClr val="595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858" name="Google Shape;858;p34"/>
            <p:cNvSpPr/>
            <p:nvPr/>
          </p:nvSpPr>
          <p:spPr>
            <a:xfrm>
              <a:off x="10359100" y="1574375"/>
              <a:ext cx="830600" cy="651250"/>
            </a:xfrm>
            <a:custGeom>
              <a:avLst/>
              <a:gdLst/>
              <a:ahLst/>
              <a:cxnLst/>
              <a:rect l="l" t="t" r="r" b="b"/>
              <a:pathLst>
                <a:path w="33224" h="26050" extrusionOk="0">
                  <a:moveTo>
                    <a:pt x="16627" y="1"/>
                  </a:moveTo>
                  <a:lnTo>
                    <a:pt x="1" y="26050"/>
                  </a:lnTo>
                  <a:lnTo>
                    <a:pt x="17691" y="26050"/>
                  </a:lnTo>
                  <a:lnTo>
                    <a:pt x="33223" y="1"/>
                  </a:lnTo>
                  <a:close/>
                </a:path>
              </a:pathLst>
            </a:custGeom>
            <a:solidFill>
              <a:srgbClr val="595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859" name="Google Shape;859;p34"/>
            <p:cNvSpPr/>
            <p:nvPr/>
          </p:nvSpPr>
          <p:spPr>
            <a:xfrm>
              <a:off x="11923725" y="1675450"/>
              <a:ext cx="300950" cy="446075"/>
            </a:xfrm>
            <a:custGeom>
              <a:avLst/>
              <a:gdLst/>
              <a:ahLst/>
              <a:cxnLst/>
              <a:rect l="l" t="t" r="r" b="b"/>
              <a:pathLst>
                <a:path w="12038" h="17843" extrusionOk="0">
                  <a:moveTo>
                    <a:pt x="12037" y="0"/>
                  </a:moveTo>
                  <a:lnTo>
                    <a:pt x="0" y="13162"/>
                  </a:lnTo>
                  <a:lnTo>
                    <a:pt x="61" y="17843"/>
                  </a:lnTo>
                  <a:lnTo>
                    <a:pt x="12037" y="5259"/>
                  </a:lnTo>
                  <a:lnTo>
                    <a:pt x="12037" y="0"/>
                  </a:lnTo>
                  <a:close/>
                </a:path>
              </a:pathLst>
            </a:custGeom>
            <a:solidFill>
              <a:srgbClr val="595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860" name="Google Shape;860;p34"/>
            <p:cNvSpPr/>
            <p:nvPr/>
          </p:nvSpPr>
          <p:spPr>
            <a:xfrm>
              <a:off x="9459400" y="1675450"/>
              <a:ext cx="300175" cy="446075"/>
            </a:xfrm>
            <a:custGeom>
              <a:avLst/>
              <a:gdLst/>
              <a:ahLst/>
              <a:cxnLst/>
              <a:rect l="l" t="t" r="r" b="b"/>
              <a:pathLst>
                <a:path w="12007" h="17843" extrusionOk="0">
                  <a:moveTo>
                    <a:pt x="12006" y="0"/>
                  </a:moveTo>
                  <a:lnTo>
                    <a:pt x="0" y="13162"/>
                  </a:lnTo>
                  <a:lnTo>
                    <a:pt x="31" y="17843"/>
                  </a:lnTo>
                  <a:lnTo>
                    <a:pt x="12006" y="5259"/>
                  </a:lnTo>
                  <a:lnTo>
                    <a:pt x="12006" y="0"/>
                  </a:lnTo>
                  <a:close/>
                </a:path>
              </a:pathLst>
            </a:custGeom>
            <a:solidFill>
              <a:srgbClr val="595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grpSp>
      <p:sp>
        <p:nvSpPr>
          <p:cNvPr id="861" name="Google Shape;861;p34"/>
          <p:cNvSpPr/>
          <p:nvPr/>
        </p:nvSpPr>
        <p:spPr>
          <a:xfrm>
            <a:off x="5032001" y="4219557"/>
            <a:ext cx="1015147" cy="1126115"/>
          </a:xfrm>
          <a:custGeom>
            <a:avLst/>
            <a:gdLst/>
            <a:ahLst/>
            <a:cxnLst/>
            <a:rect l="l" t="t" r="r" b="b"/>
            <a:pathLst>
              <a:path w="16988" h="18845" extrusionOk="0">
                <a:moveTo>
                  <a:pt x="9137" y="1"/>
                </a:moveTo>
                <a:cubicBezTo>
                  <a:pt x="6928" y="1"/>
                  <a:pt x="6437" y="1552"/>
                  <a:pt x="6440" y="1610"/>
                </a:cubicBezTo>
                <a:lnTo>
                  <a:pt x="6440" y="1610"/>
                </a:lnTo>
                <a:cubicBezTo>
                  <a:pt x="6010" y="1235"/>
                  <a:pt x="4994" y="878"/>
                  <a:pt x="4256" y="878"/>
                </a:cubicBezTo>
                <a:cubicBezTo>
                  <a:pt x="3915" y="878"/>
                  <a:pt x="3634" y="954"/>
                  <a:pt x="3497" y="1140"/>
                </a:cubicBezTo>
                <a:cubicBezTo>
                  <a:pt x="3029" y="1725"/>
                  <a:pt x="4304" y="2891"/>
                  <a:pt x="4321" y="2907"/>
                </a:cubicBezTo>
                <a:lnTo>
                  <a:pt x="4321" y="2907"/>
                </a:lnTo>
                <a:cubicBezTo>
                  <a:pt x="4309" y="2895"/>
                  <a:pt x="3635" y="2286"/>
                  <a:pt x="2856" y="2286"/>
                </a:cubicBezTo>
                <a:cubicBezTo>
                  <a:pt x="2525" y="2286"/>
                  <a:pt x="2175" y="2396"/>
                  <a:pt x="1849" y="2711"/>
                </a:cubicBezTo>
                <a:cubicBezTo>
                  <a:pt x="789" y="3771"/>
                  <a:pt x="3340" y="4909"/>
                  <a:pt x="3340" y="4909"/>
                </a:cubicBezTo>
                <a:cubicBezTo>
                  <a:pt x="3340" y="4909"/>
                  <a:pt x="2575" y="4605"/>
                  <a:pt x="1790" y="4605"/>
                </a:cubicBezTo>
                <a:cubicBezTo>
                  <a:pt x="1005" y="4605"/>
                  <a:pt x="200" y="4909"/>
                  <a:pt x="121" y="6126"/>
                </a:cubicBezTo>
                <a:cubicBezTo>
                  <a:pt x="1" y="8021"/>
                  <a:pt x="1908" y="8855"/>
                  <a:pt x="2807" y="9142"/>
                </a:cubicBezTo>
                <a:lnTo>
                  <a:pt x="2807" y="9142"/>
                </a:lnTo>
                <a:cubicBezTo>
                  <a:pt x="2783" y="9141"/>
                  <a:pt x="2759" y="9140"/>
                  <a:pt x="2735" y="9140"/>
                </a:cubicBezTo>
                <a:cubicBezTo>
                  <a:pt x="2371" y="9140"/>
                  <a:pt x="1949" y="9352"/>
                  <a:pt x="1927" y="10326"/>
                </a:cubicBezTo>
                <a:cubicBezTo>
                  <a:pt x="1870" y="11555"/>
                  <a:pt x="3164" y="12305"/>
                  <a:pt x="4130" y="12305"/>
                </a:cubicBezTo>
                <a:cubicBezTo>
                  <a:pt x="4491" y="12305"/>
                  <a:pt x="4807" y="12200"/>
                  <a:pt x="4989" y="11975"/>
                </a:cubicBezTo>
                <a:cubicBezTo>
                  <a:pt x="5184" y="11669"/>
                  <a:pt x="5535" y="11482"/>
                  <a:pt x="5891" y="11482"/>
                </a:cubicBezTo>
                <a:cubicBezTo>
                  <a:pt x="6038" y="11482"/>
                  <a:pt x="6186" y="11514"/>
                  <a:pt x="6324" y="11583"/>
                </a:cubicBezTo>
                <a:cubicBezTo>
                  <a:pt x="8404" y="12878"/>
                  <a:pt x="7109" y="18845"/>
                  <a:pt x="7109" y="18845"/>
                </a:cubicBezTo>
                <a:lnTo>
                  <a:pt x="8718" y="18845"/>
                </a:lnTo>
                <a:cubicBezTo>
                  <a:pt x="7815" y="13663"/>
                  <a:pt x="9268" y="11897"/>
                  <a:pt x="9268" y="11897"/>
                </a:cubicBezTo>
                <a:cubicBezTo>
                  <a:pt x="9386" y="11820"/>
                  <a:pt x="9506" y="11789"/>
                  <a:pt x="9629" y="11789"/>
                </a:cubicBezTo>
                <a:cubicBezTo>
                  <a:pt x="10205" y="11789"/>
                  <a:pt x="10844" y="12476"/>
                  <a:pt x="11574" y="12476"/>
                </a:cubicBezTo>
                <a:cubicBezTo>
                  <a:pt x="11730" y="12476"/>
                  <a:pt x="11890" y="12444"/>
                  <a:pt x="12055" y="12368"/>
                </a:cubicBezTo>
                <a:cubicBezTo>
                  <a:pt x="13154" y="11857"/>
                  <a:pt x="12173" y="10602"/>
                  <a:pt x="12173" y="10601"/>
                </a:cubicBezTo>
                <a:lnTo>
                  <a:pt x="12173" y="10601"/>
                </a:lnTo>
                <a:cubicBezTo>
                  <a:pt x="12707" y="11221"/>
                  <a:pt x="13294" y="11418"/>
                  <a:pt x="13822" y="11418"/>
                </a:cubicBezTo>
                <a:cubicBezTo>
                  <a:pt x="14732" y="11418"/>
                  <a:pt x="15470" y="10837"/>
                  <a:pt x="15470" y="10837"/>
                </a:cubicBezTo>
                <a:cubicBezTo>
                  <a:pt x="16988" y="8790"/>
                  <a:pt x="14063" y="7568"/>
                  <a:pt x="13457" y="7342"/>
                </a:cubicBezTo>
                <a:lnTo>
                  <a:pt x="13457" y="7342"/>
                </a:lnTo>
                <a:cubicBezTo>
                  <a:pt x="13686" y="7419"/>
                  <a:pt x="14248" y="7588"/>
                  <a:pt x="14802" y="7588"/>
                </a:cubicBezTo>
                <a:cubicBezTo>
                  <a:pt x="15496" y="7588"/>
                  <a:pt x="16177" y="7324"/>
                  <a:pt x="16177" y="6283"/>
                </a:cubicBezTo>
                <a:cubicBezTo>
                  <a:pt x="16177" y="4163"/>
                  <a:pt x="12958" y="3810"/>
                  <a:pt x="12958" y="3810"/>
                </a:cubicBezTo>
                <a:cubicBezTo>
                  <a:pt x="15039" y="3613"/>
                  <a:pt x="14293" y="1415"/>
                  <a:pt x="11427" y="434"/>
                </a:cubicBezTo>
                <a:cubicBezTo>
                  <a:pt x="10510" y="123"/>
                  <a:pt x="9756" y="1"/>
                  <a:pt x="9137" y="1"/>
                </a:cubicBezTo>
                <a:close/>
              </a:path>
            </a:pathLst>
          </a:custGeom>
          <a:solidFill>
            <a:srgbClr val="9ABC4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862" name="Google Shape;862;p34"/>
          <p:cNvSpPr txBox="1">
            <a:spLocks noGrp="1"/>
          </p:cNvSpPr>
          <p:nvPr>
            <p:ph type="ctrTitle"/>
          </p:nvPr>
        </p:nvSpPr>
        <p:spPr>
          <a:xfrm rot="349">
            <a:off x="6703179" y="1524367"/>
            <a:ext cx="3936800" cy="1505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6000">
                <a:solidFill>
                  <a:srgbClr val="FFFFFF"/>
                </a:solidFill>
                <a:latin typeface="Mouse Memoirs"/>
                <a:ea typeface="Mouse Memoirs"/>
                <a:cs typeface="Mouse Memoirs"/>
                <a:sym typeface="Mouse Memoirs"/>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863" name="Google Shape;863;p34"/>
          <p:cNvSpPr txBox="1">
            <a:spLocks noGrp="1"/>
          </p:cNvSpPr>
          <p:nvPr>
            <p:ph type="subTitle" idx="1"/>
          </p:nvPr>
        </p:nvSpPr>
        <p:spPr>
          <a:xfrm>
            <a:off x="6636979" y="2958133"/>
            <a:ext cx="4069200" cy="15060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rgbClr val="FFFFFF"/>
              </a:buClr>
              <a:buSzPts val="2800"/>
              <a:buNone/>
              <a:defRPr sz="1600">
                <a:solidFill>
                  <a:srgbClr val="FFFFFF"/>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3997787186"/>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864"/>
        <p:cNvGrpSpPr/>
        <p:nvPr/>
      </p:nvGrpSpPr>
      <p:grpSpPr>
        <a:xfrm>
          <a:off x="0" y="0"/>
          <a:ext cx="0" cy="0"/>
          <a:chOff x="0" y="0"/>
          <a:chExt cx="0" cy="0"/>
        </a:xfrm>
      </p:grpSpPr>
      <p:grpSp>
        <p:nvGrpSpPr>
          <p:cNvPr id="865" name="Google Shape;865;p35"/>
          <p:cNvGrpSpPr/>
          <p:nvPr/>
        </p:nvGrpSpPr>
        <p:grpSpPr>
          <a:xfrm flipH="1">
            <a:off x="9840477" y="4284486"/>
            <a:ext cx="1868392" cy="2589073"/>
            <a:chOff x="1002412" y="3043930"/>
            <a:chExt cx="1598009" cy="2214397"/>
          </a:xfrm>
        </p:grpSpPr>
        <p:sp>
          <p:nvSpPr>
            <p:cNvPr id="866" name="Google Shape;866;p35"/>
            <p:cNvSpPr/>
            <p:nvPr/>
          </p:nvSpPr>
          <p:spPr>
            <a:xfrm>
              <a:off x="1717766" y="4672597"/>
              <a:ext cx="165949" cy="585731"/>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867" name="Google Shape;867;p35"/>
            <p:cNvSpPr/>
            <p:nvPr/>
          </p:nvSpPr>
          <p:spPr>
            <a:xfrm>
              <a:off x="1002412" y="3043930"/>
              <a:ext cx="1598009" cy="1855660"/>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grpSp>
      <p:sp>
        <p:nvSpPr>
          <p:cNvPr id="868" name="Google Shape;868;p35"/>
          <p:cNvSpPr/>
          <p:nvPr/>
        </p:nvSpPr>
        <p:spPr>
          <a:xfrm flipH="1">
            <a:off x="10554933" y="5136406"/>
            <a:ext cx="1582467" cy="1759243"/>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grpSp>
        <p:nvGrpSpPr>
          <p:cNvPr id="869" name="Google Shape;869;p35"/>
          <p:cNvGrpSpPr/>
          <p:nvPr/>
        </p:nvGrpSpPr>
        <p:grpSpPr>
          <a:xfrm>
            <a:off x="-1010540" y="-490081"/>
            <a:ext cx="14183895" cy="2633004"/>
            <a:chOff x="-376905" y="-824761"/>
            <a:chExt cx="10637921" cy="1974753"/>
          </a:xfrm>
        </p:grpSpPr>
        <p:sp>
          <p:nvSpPr>
            <p:cNvPr id="870" name="Google Shape;870;p35"/>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871" name="Google Shape;871;p35"/>
            <p:cNvSpPr/>
            <p:nvPr/>
          </p:nvSpPr>
          <p:spPr>
            <a:xfrm>
              <a:off x="7619796" y="-50265"/>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872" name="Google Shape;872;p35"/>
            <p:cNvSpPr/>
            <p:nvPr/>
          </p:nvSpPr>
          <p:spPr>
            <a:xfrm>
              <a:off x="589079" y="-824761"/>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873" name="Google Shape;873;p35"/>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grpSp>
      <p:grpSp>
        <p:nvGrpSpPr>
          <p:cNvPr id="874" name="Google Shape;874;p35"/>
          <p:cNvGrpSpPr/>
          <p:nvPr/>
        </p:nvGrpSpPr>
        <p:grpSpPr>
          <a:xfrm>
            <a:off x="475153" y="4252650"/>
            <a:ext cx="1293404" cy="2691756"/>
            <a:chOff x="464166" y="3124811"/>
            <a:chExt cx="1174114" cy="2443497"/>
          </a:xfrm>
        </p:grpSpPr>
        <p:sp>
          <p:nvSpPr>
            <p:cNvPr id="875" name="Google Shape;875;p35"/>
            <p:cNvSpPr/>
            <p:nvPr/>
          </p:nvSpPr>
          <p:spPr>
            <a:xfrm>
              <a:off x="464166" y="3124811"/>
              <a:ext cx="1174114" cy="1546508"/>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876" name="Google Shape;876;p35"/>
            <p:cNvSpPr/>
            <p:nvPr/>
          </p:nvSpPr>
          <p:spPr>
            <a:xfrm>
              <a:off x="987117" y="4602853"/>
              <a:ext cx="126904" cy="965455"/>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grpSp>
      <p:sp>
        <p:nvSpPr>
          <p:cNvPr id="877" name="Google Shape;877;p35"/>
          <p:cNvSpPr/>
          <p:nvPr/>
        </p:nvSpPr>
        <p:spPr>
          <a:xfrm>
            <a:off x="-755183" y="5187206"/>
            <a:ext cx="1582467" cy="1759243"/>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Tree>
    <p:extLst>
      <p:ext uri="{BB962C8B-B14F-4D97-AF65-F5344CB8AC3E}">
        <p14:creationId xmlns:p14="http://schemas.microsoft.com/office/powerpoint/2010/main" val="3101593827"/>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878"/>
        <p:cNvGrpSpPr/>
        <p:nvPr/>
      </p:nvGrpSpPr>
      <p:grpSpPr>
        <a:xfrm>
          <a:off x="0" y="0"/>
          <a:ext cx="0" cy="0"/>
          <a:chOff x="0" y="0"/>
          <a:chExt cx="0" cy="0"/>
        </a:xfrm>
      </p:grpSpPr>
      <p:grpSp>
        <p:nvGrpSpPr>
          <p:cNvPr id="879" name="Google Shape;879;p36"/>
          <p:cNvGrpSpPr/>
          <p:nvPr/>
        </p:nvGrpSpPr>
        <p:grpSpPr>
          <a:xfrm flipH="1">
            <a:off x="-774680" y="407029"/>
            <a:ext cx="13295983" cy="6474833"/>
            <a:chOff x="-376905" y="-18529"/>
            <a:chExt cx="10637921" cy="5180419"/>
          </a:xfrm>
        </p:grpSpPr>
        <p:sp>
          <p:nvSpPr>
            <p:cNvPr id="880" name="Google Shape;880;p36"/>
            <p:cNvSpPr/>
            <p:nvPr/>
          </p:nvSpPr>
          <p:spPr>
            <a:xfrm>
              <a:off x="-179259" y="4165417"/>
              <a:ext cx="9944790" cy="825695"/>
            </a:xfrm>
            <a:custGeom>
              <a:avLst/>
              <a:gdLst/>
              <a:ahLst/>
              <a:cxnLst/>
              <a:rect l="l" t="t" r="r" b="b"/>
              <a:pathLst>
                <a:path w="209001" h="17352" extrusionOk="0">
                  <a:moveTo>
                    <a:pt x="0" y="0"/>
                  </a:moveTo>
                  <a:lnTo>
                    <a:pt x="0" y="17352"/>
                  </a:lnTo>
                  <a:lnTo>
                    <a:pt x="209000" y="17352"/>
                  </a:lnTo>
                  <a:lnTo>
                    <a:pt x="209000"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881" name="Google Shape;881;p36"/>
            <p:cNvSpPr/>
            <p:nvPr/>
          </p:nvSpPr>
          <p:spPr>
            <a:xfrm>
              <a:off x="-179250" y="4444489"/>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882" name="Google Shape;882;p36"/>
            <p:cNvSpPr/>
            <p:nvPr/>
          </p:nvSpPr>
          <p:spPr>
            <a:xfrm>
              <a:off x="8587302" y="2717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883" name="Google Shape;883;p36"/>
            <p:cNvSpPr/>
            <p:nvPr/>
          </p:nvSpPr>
          <p:spPr>
            <a:xfrm>
              <a:off x="2828101" y="-18529"/>
              <a:ext cx="1673714" cy="797667"/>
            </a:xfrm>
            <a:custGeom>
              <a:avLst/>
              <a:gdLst/>
              <a:ahLst/>
              <a:cxnLst/>
              <a:rect l="l" t="t" r="r" b="b"/>
              <a:pathLst>
                <a:path w="35175" h="16763" extrusionOk="0">
                  <a:moveTo>
                    <a:pt x="16645" y="0"/>
                  </a:moveTo>
                  <a:cubicBezTo>
                    <a:pt x="10796" y="0"/>
                    <a:pt x="6046" y="2866"/>
                    <a:pt x="6046" y="6399"/>
                  </a:cubicBezTo>
                  <a:cubicBezTo>
                    <a:pt x="6046" y="7341"/>
                    <a:pt x="6360" y="8205"/>
                    <a:pt x="6910" y="8951"/>
                  </a:cubicBezTo>
                  <a:cubicBezTo>
                    <a:pt x="2984" y="9304"/>
                    <a:pt x="0" y="10913"/>
                    <a:pt x="40" y="12837"/>
                  </a:cubicBezTo>
                  <a:cubicBezTo>
                    <a:pt x="40" y="14996"/>
                    <a:pt x="3887" y="16763"/>
                    <a:pt x="8676" y="16763"/>
                  </a:cubicBezTo>
                  <a:cubicBezTo>
                    <a:pt x="11660" y="16763"/>
                    <a:pt x="14329" y="16056"/>
                    <a:pt x="15860" y="14996"/>
                  </a:cubicBezTo>
                  <a:cubicBezTo>
                    <a:pt x="18321" y="16018"/>
                    <a:pt x="20964" y="16529"/>
                    <a:pt x="23648" y="16529"/>
                  </a:cubicBezTo>
                  <a:cubicBezTo>
                    <a:pt x="23748" y="16529"/>
                    <a:pt x="23847" y="16528"/>
                    <a:pt x="23947" y="16527"/>
                  </a:cubicBezTo>
                  <a:cubicBezTo>
                    <a:pt x="30149" y="16527"/>
                    <a:pt x="35174" y="14289"/>
                    <a:pt x="35174" y="11502"/>
                  </a:cubicBezTo>
                  <a:cubicBezTo>
                    <a:pt x="35174" y="9225"/>
                    <a:pt x="31837" y="7341"/>
                    <a:pt x="27244" y="6713"/>
                  </a:cubicBezTo>
                  <a:lnTo>
                    <a:pt x="27244" y="6399"/>
                  </a:lnTo>
                  <a:cubicBezTo>
                    <a:pt x="27244" y="2866"/>
                    <a:pt x="22534" y="0"/>
                    <a:pt x="16645"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884" name="Google Shape;884;p36"/>
            <p:cNvSpPr/>
            <p:nvPr/>
          </p:nvSpPr>
          <p:spPr>
            <a:xfrm>
              <a:off x="6924471" y="920560"/>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885" name="Google Shape;885;p36"/>
            <p:cNvSpPr/>
            <p:nvPr/>
          </p:nvSpPr>
          <p:spPr>
            <a:xfrm>
              <a:off x="-376905" y="758779"/>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886" name="Google Shape;886;p36"/>
            <p:cNvSpPr/>
            <p:nvPr/>
          </p:nvSpPr>
          <p:spPr>
            <a:xfrm>
              <a:off x="4362603" y="1440279"/>
              <a:ext cx="2570740" cy="2854196"/>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887" name="Google Shape;887;p36"/>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888" name="Google Shape;888;p36"/>
            <p:cNvSpPr/>
            <p:nvPr/>
          </p:nvSpPr>
          <p:spPr>
            <a:xfrm>
              <a:off x="6696595"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889" name="Google Shape;889;p36"/>
            <p:cNvSpPr/>
            <p:nvPr/>
          </p:nvSpPr>
          <p:spPr>
            <a:xfrm>
              <a:off x="8822181"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890" name="Google Shape;890;p36"/>
            <p:cNvSpPr/>
            <p:nvPr/>
          </p:nvSpPr>
          <p:spPr>
            <a:xfrm>
              <a:off x="8086214"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891" name="Google Shape;891;p36"/>
            <p:cNvSpPr/>
            <p:nvPr/>
          </p:nvSpPr>
          <p:spPr>
            <a:xfrm>
              <a:off x="-179259" y="4378351"/>
              <a:ext cx="9944790" cy="74756"/>
            </a:xfrm>
            <a:custGeom>
              <a:avLst/>
              <a:gdLst/>
              <a:ahLst/>
              <a:cxnLst/>
              <a:rect l="l" t="t" r="r" b="b"/>
              <a:pathLst>
                <a:path w="209001" h="1571" extrusionOk="0">
                  <a:moveTo>
                    <a:pt x="0" y="1"/>
                  </a:moveTo>
                  <a:lnTo>
                    <a:pt x="209000" y="1"/>
                  </a:lnTo>
                  <a:lnTo>
                    <a:pt x="209000" y="1571"/>
                  </a:lnTo>
                  <a:lnTo>
                    <a:pt x="0" y="157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892" name="Google Shape;892;p36"/>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grpSp>
      <p:grpSp>
        <p:nvGrpSpPr>
          <p:cNvPr id="893" name="Google Shape;893;p36"/>
          <p:cNvGrpSpPr/>
          <p:nvPr/>
        </p:nvGrpSpPr>
        <p:grpSpPr>
          <a:xfrm flipH="1">
            <a:off x="8270069" y="4470285"/>
            <a:ext cx="3668707" cy="1827857"/>
            <a:chOff x="404850" y="2182975"/>
            <a:chExt cx="2230850" cy="1111475"/>
          </a:xfrm>
        </p:grpSpPr>
        <p:sp>
          <p:nvSpPr>
            <p:cNvPr id="894" name="Google Shape;894;p36"/>
            <p:cNvSpPr/>
            <p:nvPr/>
          </p:nvSpPr>
          <p:spPr>
            <a:xfrm>
              <a:off x="433900" y="2658925"/>
              <a:ext cx="69650" cy="69650"/>
            </a:xfrm>
            <a:custGeom>
              <a:avLst/>
              <a:gdLst/>
              <a:ahLst/>
              <a:cxnLst/>
              <a:rect l="l" t="t" r="r" b="b"/>
              <a:pathLst>
                <a:path w="2786" h="2786" extrusionOk="0">
                  <a:moveTo>
                    <a:pt x="1401" y="0"/>
                  </a:moveTo>
                  <a:cubicBezTo>
                    <a:pt x="621" y="0"/>
                    <a:pt x="0" y="621"/>
                    <a:pt x="0" y="1385"/>
                  </a:cubicBezTo>
                  <a:cubicBezTo>
                    <a:pt x="0" y="2165"/>
                    <a:pt x="621" y="2786"/>
                    <a:pt x="1401" y="2786"/>
                  </a:cubicBezTo>
                  <a:cubicBezTo>
                    <a:pt x="2165" y="2786"/>
                    <a:pt x="2786" y="2165"/>
                    <a:pt x="2786" y="1385"/>
                  </a:cubicBezTo>
                  <a:cubicBezTo>
                    <a:pt x="2786" y="621"/>
                    <a:pt x="2165" y="0"/>
                    <a:pt x="1401" y="0"/>
                  </a:cubicBezTo>
                  <a:close/>
                </a:path>
              </a:pathLst>
            </a:custGeom>
            <a:solidFill>
              <a:srgbClr val="E1556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895" name="Google Shape;895;p36"/>
            <p:cNvSpPr/>
            <p:nvPr/>
          </p:nvSpPr>
          <p:spPr>
            <a:xfrm>
              <a:off x="709675" y="2182975"/>
              <a:ext cx="70050" cy="69675"/>
            </a:xfrm>
            <a:custGeom>
              <a:avLst/>
              <a:gdLst/>
              <a:ahLst/>
              <a:cxnLst/>
              <a:rect l="l" t="t" r="r" b="b"/>
              <a:pathLst>
                <a:path w="2802" h="2787" extrusionOk="0">
                  <a:moveTo>
                    <a:pt x="1401" y="1"/>
                  </a:moveTo>
                  <a:cubicBezTo>
                    <a:pt x="637" y="1"/>
                    <a:pt x="0" y="622"/>
                    <a:pt x="0" y="1386"/>
                  </a:cubicBezTo>
                  <a:cubicBezTo>
                    <a:pt x="0" y="2166"/>
                    <a:pt x="637" y="2787"/>
                    <a:pt x="1401" y="2787"/>
                  </a:cubicBezTo>
                  <a:cubicBezTo>
                    <a:pt x="2181" y="2787"/>
                    <a:pt x="2802" y="2166"/>
                    <a:pt x="2802" y="1386"/>
                  </a:cubicBezTo>
                  <a:cubicBezTo>
                    <a:pt x="2802" y="622"/>
                    <a:pt x="2181" y="1"/>
                    <a:pt x="1401" y="1"/>
                  </a:cubicBezTo>
                  <a:close/>
                </a:path>
              </a:pathLst>
            </a:custGeom>
            <a:solidFill>
              <a:srgbClr val="E1556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896" name="Google Shape;896;p36"/>
            <p:cNvSpPr/>
            <p:nvPr/>
          </p:nvSpPr>
          <p:spPr>
            <a:xfrm>
              <a:off x="480450" y="2217600"/>
              <a:ext cx="1753325" cy="854800"/>
            </a:xfrm>
            <a:custGeom>
              <a:avLst/>
              <a:gdLst/>
              <a:ahLst/>
              <a:cxnLst/>
              <a:rect l="l" t="t" r="r" b="b"/>
              <a:pathLst>
                <a:path w="70133" h="34192" extrusionOk="0">
                  <a:moveTo>
                    <a:pt x="7148" y="1"/>
                  </a:moveTo>
                  <a:cubicBezTo>
                    <a:pt x="3200" y="1"/>
                    <a:pt x="1" y="3200"/>
                    <a:pt x="1" y="7148"/>
                  </a:cubicBezTo>
                  <a:lnTo>
                    <a:pt x="1" y="27044"/>
                  </a:lnTo>
                  <a:cubicBezTo>
                    <a:pt x="1" y="30992"/>
                    <a:pt x="3200" y="34191"/>
                    <a:pt x="7148" y="34191"/>
                  </a:cubicBezTo>
                  <a:lnTo>
                    <a:pt x="62986" y="34191"/>
                  </a:lnTo>
                  <a:cubicBezTo>
                    <a:pt x="66934" y="34191"/>
                    <a:pt x="70133" y="30992"/>
                    <a:pt x="70133" y="30658"/>
                  </a:cubicBezTo>
                  <a:lnTo>
                    <a:pt x="70133" y="10761"/>
                  </a:lnTo>
                  <a:cubicBezTo>
                    <a:pt x="70133" y="3200"/>
                    <a:pt x="66934" y="1"/>
                    <a:pt x="62986" y="1"/>
                  </a:cubicBezTo>
                  <a:close/>
                </a:path>
              </a:pathLst>
            </a:custGeom>
            <a:solidFill>
              <a:srgbClr val="F08B0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897" name="Google Shape;897;p36"/>
            <p:cNvSpPr/>
            <p:nvPr/>
          </p:nvSpPr>
          <p:spPr>
            <a:xfrm>
              <a:off x="480450" y="2218000"/>
              <a:ext cx="2102325" cy="854400"/>
            </a:xfrm>
            <a:custGeom>
              <a:avLst/>
              <a:gdLst/>
              <a:ahLst/>
              <a:cxnLst/>
              <a:rect l="l" t="t" r="r" b="b"/>
              <a:pathLst>
                <a:path w="84093" h="34176" extrusionOk="0">
                  <a:moveTo>
                    <a:pt x="7148" y="1"/>
                  </a:moveTo>
                  <a:cubicBezTo>
                    <a:pt x="3200" y="1"/>
                    <a:pt x="1" y="3184"/>
                    <a:pt x="1" y="7132"/>
                  </a:cubicBezTo>
                  <a:lnTo>
                    <a:pt x="1" y="27028"/>
                  </a:lnTo>
                  <a:cubicBezTo>
                    <a:pt x="1" y="30976"/>
                    <a:pt x="3200" y="34175"/>
                    <a:pt x="7148" y="34175"/>
                  </a:cubicBezTo>
                  <a:lnTo>
                    <a:pt x="79254" y="34175"/>
                  </a:lnTo>
                  <a:cubicBezTo>
                    <a:pt x="81928" y="34175"/>
                    <a:pt x="84093" y="32011"/>
                    <a:pt x="84093" y="29337"/>
                  </a:cubicBezTo>
                  <a:lnTo>
                    <a:pt x="84093" y="21776"/>
                  </a:lnTo>
                  <a:cubicBezTo>
                    <a:pt x="84093" y="19102"/>
                    <a:pt x="81928" y="16937"/>
                    <a:pt x="79254" y="16937"/>
                  </a:cubicBezTo>
                  <a:lnTo>
                    <a:pt x="70133" y="16937"/>
                  </a:lnTo>
                  <a:lnTo>
                    <a:pt x="70133" y="7132"/>
                  </a:lnTo>
                  <a:cubicBezTo>
                    <a:pt x="70133" y="3184"/>
                    <a:pt x="66934" y="1"/>
                    <a:pt x="62986" y="1"/>
                  </a:cubicBezTo>
                  <a:close/>
                </a:path>
              </a:pathLst>
            </a:custGeom>
            <a:solidFill>
              <a:srgbClr val="F0B01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898" name="Google Shape;898;p36"/>
            <p:cNvSpPr/>
            <p:nvPr/>
          </p:nvSpPr>
          <p:spPr>
            <a:xfrm>
              <a:off x="404850" y="2860275"/>
              <a:ext cx="296075" cy="212125"/>
            </a:xfrm>
            <a:custGeom>
              <a:avLst/>
              <a:gdLst/>
              <a:ahLst/>
              <a:cxnLst/>
              <a:rect l="l" t="t" r="r" b="b"/>
              <a:pathLst>
                <a:path w="11843" h="8485" extrusionOk="0">
                  <a:moveTo>
                    <a:pt x="4234" y="0"/>
                  </a:moveTo>
                  <a:cubicBezTo>
                    <a:pt x="1895" y="0"/>
                    <a:pt x="0" y="1895"/>
                    <a:pt x="0" y="4234"/>
                  </a:cubicBezTo>
                  <a:cubicBezTo>
                    <a:pt x="0" y="6574"/>
                    <a:pt x="1895" y="8484"/>
                    <a:pt x="4234" y="8484"/>
                  </a:cubicBezTo>
                  <a:lnTo>
                    <a:pt x="7593" y="8484"/>
                  </a:lnTo>
                  <a:cubicBezTo>
                    <a:pt x="9933" y="8484"/>
                    <a:pt x="11843" y="6574"/>
                    <a:pt x="11843" y="4234"/>
                  </a:cubicBezTo>
                  <a:cubicBezTo>
                    <a:pt x="11843" y="1895"/>
                    <a:pt x="9933" y="0"/>
                    <a:pt x="7593" y="0"/>
                  </a:cubicBezTo>
                  <a:close/>
                </a:path>
              </a:pathLst>
            </a:custGeom>
            <a:solidFill>
              <a:srgbClr val="3B3B3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899" name="Google Shape;899;p36"/>
            <p:cNvSpPr/>
            <p:nvPr/>
          </p:nvSpPr>
          <p:spPr>
            <a:xfrm>
              <a:off x="2356725" y="2860275"/>
              <a:ext cx="278975" cy="212125"/>
            </a:xfrm>
            <a:custGeom>
              <a:avLst/>
              <a:gdLst/>
              <a:ahLst/>
              <a:cxnLst/>
              <a:rect l="l" t="t" r="r" b="b"/>
              <a:pathLst>
                <a:path w="11159" h="8485" extrusionOk="0">
                  <a:moveTo>
                    <a:pt x="4235" y="0"/>
                  </a:moveTo>
                  <a:cubicBezTo>
                    <a:pt x="1895" y="0"/>
                    <a:pt x="0" y="1895"/>
                    <a:pt x="0" y="4234"/>
                  </a:cubicBezTo>
                  <a:cubicBezTo>
                    <a:pt x="0" y="6574"/>
                    <a:pt x="1895" y="8484"/>
                    <a:pt x="4235" y="8484"/>
                  </a:cubicBezTo>
                  <a:lnTo>
                    <a:pt x="6925" y="8484"/>
                  </a:lnTo>
                  <a:cubicBezTo>
                    <a:pt x="9264" y="8484"/>
                    <a:pt x="11159" y="6574"/>
                    <a:pt x="11159" y="4234"/>
                  </a:cubicBezTo>
                  <a:cubicBezTo>
                    <a:pt x="11159" y="1895"/>
                    <a:pt x="9264" y="0"/>
                    <a:pt x="6925" y="0"/>
                  </a:cubicBezTo>
                  <a:close/>
                </a:path>
              </a:pathLst>
            </a:custGeom>
            <a:solidFill>
              <a:srgbClr val="3B3B3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900" name="Google Shape;900;p36"/>
            <p:cNvSpPr/>
            <p:nvPr/>
          </p:nvSpPr>
          <p:spPr>
            <a:xfrm>
              <a:off x="701300" y="2778300"/>
              <a:ext cx="566300" cy="294100"/>
            </a:xfrm>
            <a:custGeom>
              <a:avLst/>
              <a:gdLst/>
              <a:ahLst/>
              <a:cxnLst/>
              <a:rect l="l" t="t" r="r" b="b"/>
              <a:pathLst>
                <a:path w="22652" h="11764" extrusionOk="0">
                  <a:moveTo>
                    <a:pt x="11334" y="0"/>
                  </a:moveTo>
                  <a:cubicBezTo>
                    <a:pt x="5079" y="0"/>
                    <a:pt x="1" y="5062"/>
                    <a:pt x="1" y="11318"/>
                  </a:cubicBezTo>
                  <a:cubicBezTo>
                    <a:pt x="1" y="11477"/>
                    <a:pt x="1" y="11620"/>
                    <a:pt x="17" y="11763"/>
                  </a:cubicBezTo>
                  <a:lnTo>
                    <a:pt x="22651" y="11763"/>
                  </a:lnTo>
                  <a:cubicBezTo>
                    <a:pt x="22651" y="11620"/>
                    <a:pt x="22651" y="11477"/>
                    <a:pt x="22651" y="11318"/>
                  </a:cubicBezTo>
                  <a:cubicBezTo>
                    <a:pt x="22651" y="5062"/>
                    <a:pt x="17590" y="0"/>
                    <a:pt x="1133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901" name="Google Shape;901;p36"/>
            <p:cNvSpPr/>
            <p:nvPr/>
          </p:nvSpPr>
          <p:spPr>
            <a:xfrm>
              <a:off x="751450" y="2828050"/>
              <a:ext cx="466400" cy="466400"/>
            </a:xfrm>
            <a:custGeom>
              <a:avLst/>
              <a:gdLst/>
              <a:ahLst/>
              <a:cxnLst/>
              <a:rect l="l" t="t" r="r" b="b"/>
              <a:pathLst>
                <a:path w="18656" h="18656" extrusionOk="0">
                  <a:moveTo>
                    <a:pt x="9328" y="0"/>
                  </a:moveTo>
                  <a:cubicBezTo>
                    <a:pt x="4171" y="0"/>
                    <a:pt x="1" y="4186"/>
                    <a:pt x="1" y="9328"/>
                  </a:cubicBezTo>
                  <a:cubicBezTo>
                    <a:pt x="1" y="14485"/>
                    <a:pt x="4171" y="18655"/>
                    <a:pt x="9328" y="18655"/>
                  </a:cubicBezTo>
                  <a:cubicBezTo>
                    <a:pt x="14485" y="18655"/>
                    <a:pt x="18656" y="14485"/>
                    <a:pt x="18656" y="9328"/>
                  </a:cubicBezTo>
                  <a:cubicBezTo>
                    <a:pt x="18656" y="4186"/>
                    <a:pt x="14485" y="0"/>
                    <a:pt x="9328" y="0"/>
                  </a:cubicBezTo>
                  <a:close/>
                </a:path>
              </a:pathLst>
            </a:custGeom>
            <a:solidFill>
              <a:srgbClr val="3B3B3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902" name="Google Shape;902;p36"/>
            <p:cNvSpPr/>
            <p:nvPr/>
          </p:nvSpPr>
          <p:spPr>
            <a:xfrm>
              <a:off x="845750" y="2922350"/>
              <a:ext cx="277800" cy="278175"/>
            </a:xfrm>
            <a:custGeom>
              <a:avLst/>
              <a:gdLst/>
              <a:ahLst/>
              <a:cxnLst/>
              <a:rect l="l" t="t" r="r" b="b"/>
              <a:pathLst>
                <a:path w="11112" h="11127" extrusionOk="0">
                  <a:moveTo>
                    <a:pt x="5556" y="1"/>
                  </a:moveTo>
                  <a:cubicBezTo>
                    <a:pt x="2484" y="1"/>
                    <a:pt x="1" y="2484"/>
                    <a:pt x="1" y="5556"/>
                  </a:cubicBezTo>
                  <a:cubicBezTo>
                    <a:pt x="1" y="8628"/>
                    <a:pt x="2484" y="11127"/>
                    <a:pt x="5556" y="11127"/>
                  </a:cubicBezTo>
                  <a:cubicBezTo>
                    <a:pt x="8628" y="11127"/>
                    <a:pt x="11111" y="8628"/>
                    <a:pt x="11111" y="5556"/>
                  </a:cubicBezTo>
                  <a:cubicBezTo>
                    <a:pt x="11111" y="2484"/>
                    <a:pt x="8628" y="1"/>
                    <a:pt x="5556"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903" name="Google Shape;903;p36"/>
            <p:cNvSpPr/>
            <p:nvPr/>
          </p:nvSpPr>
          <p:spPr>
            <a:xfrm>
              <a:off x="1934525" y="2321875"/>
              <a:ext cx="312400" cy="253500"/>
            </a:xfrm>
            <a:custGeom>
              <a:avLst/>
              <a:gdLst/>
              <a:ahLst/>
              <a:cxnLst/>
              <a:rect l="l" t="t" r="r" b="b"/>
              <a:pathLst>
                <a:path w="12496" h="10140" extrusionOk="0">
                  <a:moveTo>
                    <a:pt x="3184" y="0"/>
                  </a:moveTo>
                  <a:cubicBezTo>
                    <a:pt x="1417" y="0"/>
                    <a:pt x="0" y="1417"/>
                    <a:pt x="0" y="3184"/>
                  </a:cubicBezTo>
                  <a:lnTo>
                    <a:pt x="0" y="6956"/>
                  </a:lnTo>
                  <a:cubicBezTo>
                    <a:pt x="0" y="8707"/>
                    <a:pt x="1417" y="10140"/>
                    <a:pt x="3184" y="10140"/>
                  </a:cubicBezTo>
                  <a:lnTo>
                    <a:pt x="12288" y="10140"/>
                  </a:lnTo>
                  <a:cubicBezTo>
                    <a:pt x="12352" y="10108"/>
                    <a:pt x="12416" y="10108"/>
                    <a:pt x="12495" y="10108"/>
                  </a:cubicBezTo>
                  <a:lnTo>
                    <a:pt x="12495" y="2977"/>
                  </a:lnTo>
                  <a:cubicBezTo>
                    <a:pt x="12495" y="1958"/>
                    <a:pt x="12272" y="939"/>
                    <a:pt x="11843" y="0"/>
                  </a:cubicBezTo>
                  <a:close/>
                </a:path>
              </a:pathLst>
            </a:custGeom>
            <a:solidFill>
              <a:srgbClr val="3B3B3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904" name="Google Shape;904;p36"/>
            <p:cNvSpPr/>
            <p:nvPr/>
          </p:nvSpPr>
          <p:spPr>
            <a:xfrm>
              <a:off x="1960775" y="2348125"/>
              <a:ext cx="286550" cy="200600"/>
            </a:xfrm>
            <a:custGeom>
              <a:avLst/>
              <a:gdLst/>
              <a:ahLst/>
              <a:cxnLst/>
              <a:rect l="l" t="t" r="r" b="b"/>
              <a:pathLst>
                <a:path w="11462" h="8024" extrusionOk="0">
                  <a:moveTo>
                    <a:pt x="2134" y="1"/>
                  </a:moveTo>
                  <a:cubicBezTo>
                    <a:pt x="956" y="1"/>
                    <a:pt x="1" y="940"/>
                    <a:pt x="1" y="2118"/>
                  </a:cubicBezTo>
                  <a:lnTo>
                    <a:pt x="1" y="5890"/>
                  </a:lnTo>
                  <a:cubicBezTo>
                    <a:pt x="1" y="7068"/>
                    <a:pt x="956" y="8023"/>
                    <a:pt x="2134" y="8023"/>
                  </a:cubicBezTo>
                  <a:lnTo>
                    <a:pt x="11445" y="8023"/>
                  </a:lnTo>
                  <a:lnTo>
                    <a:pt x="11445" y="1927"/>
                  </a:lnTo>
                  <a:cubicBezTo>
                    <a:pt x="11461" y="1274"/>
                    <a:pt x="11366" y="621"/>
                    <a:pt x="11175" y="1"/>
                  </a:cubicBezTo>
                  <a:close/>
                </a:path>
              </a:pathLst>
            </a:custGeom>
            <a:solidFill>
              <a:srgbClr val="9EDAD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905" name="Google Shape;905;p36"/>
            <p:cNvSpPr/>
            <p:nvPr/>
          </p:nvSpPr>
          <p:spPr>
            <a:xfrm>
              <a:off x="1971525" y="2349725"/>
              <a:ext cx="276200" cy="199000"/>
            </a:xfrm>
            <a:custGeom>
              <a:avLst/>
              <a:gdLst/>
              <a:ahLst/>
              <a:cxnLst/>
              <a:rect l="l" t="t" r="r" b="b"/>
              <a:pathLst>
                <a:path w="11048" h="7960" extrusionOk="0">
                  <a:moveTo>
                    <a:pt x="10761" y="0"/>
                  </a:moveTo>
                  <a:lnTo>
                    <a:pt x="0" y="7100"/>
                  </a:lnTo>
                  <a:cubicBezTo>
                    <a:pt x="398" y="7641"/>
                    <a:pt x="1035" y="7959"/>
                    <a:pt x="1704" y="7959"/>
                  </a:cubicBezTo>
                  <a:lnTo>
                    <a:pt x="11015" y="7959"/>
                  </a:lnTo>
                  <a:lnTo>
                    <a:pt x="11047" y="1895"/>
                  </a:lnTo>
                  <a:cubicBezTo>
                    <a:pt x="11047" y="1242"/>
                    <a:pt x="10952" y="605"/>
                    <a:pt x="10761"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906" name="Google Shape;906;p36"/>
            <p:cNvSpPr/>
            <p:nvPr/>
          </p:nvSpPr>
          <p:spPr>
            <a:xfrm>
              <a:off x="1362275" y="2289225"/>
              <a:ext cx="443325" cy="728250"/>
            </a:xfrm>
            <a:custGeom>
              <a:avLst/>
              <a:gdLst/>
              <a:ahLst/>
              <a:cxnLst/>
              <a:rect l="l" t="t" r="r" b="b"/>
              <a:pathLst>
                <a:path w="17733" h="29130" fill="none" extrusionOk="0">
                  <a:moveTo>
                    <a:pt x="17733" y="25135"/>
                  </a:moveTo>
                  <a:cubicBezTo>
                    <a:pt x="17733" y="27347"/>
                    <a:pt x="16109" y="29130"/>
                    <a:pt x="14088" y="29130"/>
                  </a:cubicBezTo>
                  <a:lnTo>
                    <a:pt x="3646" y="29130"/>
                  </a:lnTo>
                  <a:cubicBezTo>
                    <a:pt x="1640" y="29130"/>
                    <a:pt x="1" y="27347"/>
                    <a:pt x="1" y="25135"/>
                  </a:cubicBezTo>
                  <a:lnTo>
                    <a:pt x="1" y="3996"/>
                  </a:lnTo>
                  <a:cubicBezTo>
                    <a:pt x="1" y="1784"/>
                    <a:pt x="1640" y="1"/>
                    <a:pt x="3646" y="1"/>
                  </a:cubicBezTo>
                  <a:lnTo>
                    <a:pt x="14088" y="1"/>
                  </a:lnTo>
                  <a:cubicBezTo>
                    <a:pt x="16109" y="1"/>
                    <a:pt x="17733" y="1784"/>
                    <a:pt x="17733" y="3996"/>
                  </a:cubicBezTo>
                  <a:close/>
                </a:path>
              </a:pathLst>
            </a:custGeom>
            <a:noFill/>
            <a:ln w="5175" cap="flat" cmpd="sng">
              <a:solidFill>
                <a:srgbClr val="273E4A"/>
              </a:solidFill>
              <a:prstDash val="solid"/>
              <a:miter lim="15917"/>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907" name="Google Shape;907;p36"/>
            <p:cNvSpPr/>
            <p:nvPr/>
          </p:nvSpPr>
          <p:spPr>
            <a:xfrm>
              <a:off x="1790450" y="2778300"/>
              <a:ext cx="566300" cy="294100"/>
            </a:xfrm>
            <a:custGeom>
              <a:avLst/>
              <a:gdLst/>
              <a:ahLst/>
              <a:cxnLst/>
              <a:rect l="l" t="t" r="r" b="b"/>
              <a:pathLst>
                <a:path w="22652" h="11764" extrusionOk="0">
                  <a:moveTo>
                    <a:pt x="11334" y="0"/>
                  </a:moveTo>
                  <a:cubicBezTo>
                    <a:pt x="5079" y="0"/>
                    <a:pt x="1" y="5062"/>
                    <a:pt x="1" y="11318"/>
                  </a:cubicBezTo>
                  <a:cubicBezTo>
                    <a:pt x="1" y="11477"/>
                    <a:pt x="1" y="11620"/>
                    <a:pt x="17" y="11763"/>
                  </a:cubicBezTo>
                  <a:lnTo>
                    <a:pt x="22636" y="11763"/>
                  </a:lnTo>
                  <a:cubicBezTo>
                    <a:pt x="22636" y="11620"/>
                    <a:pt x="22651" y="11477"/>
                    <a:pt x="22651" y="11318"/>
                  </a:cubicBezTo>
                  <a:cubicBezTo>
                    <a:pt x="22651" y="5062"/>
                    <a:pt x="17574" y="0"/>
                    <a:pt x="1133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908" name="Google Shape;908;p36"/>
            <p:cNvSpPr/>
            <p:nvPr/>
          </p:nvSpPr>
          <p:spPr>
            <a:xfrm>
              <a:off x="1840200" y="2828050"/>
              <a:ext cx="466800" cy="466400"/>
            </a:xfrm>
            <a:custGeom>
              <a:avLst/>
              <a:gdLst/>
              <a:ahLst/>
              <a:cxnLst/>
              <a:rect l="l" t="t" r="r" b="b"/>
              <a:pathLst>
                <a:path w="18672" h="18656" extrusionOk="0">
                  <a:moveTo>
                    <a:pt x="9344" y="0"/>
                  </a:moveTo>
                  <a:cubicBezTo>
                    <a:pt x="4187" y="0"/>
                    <a:pt x="1" y="4186"/>
                    <a:pt x="1" y="9328"/>
                  </a:cubicBezTo>
                  <a:cubicBezTo>
                    <a:pt x="1" y="14485"/>
                    <a:pt x="4187" y="18655"/>
                    <a:pt x="9344" y="18655"/>
                  </a:cubicBezTo>
                  <a:cubicBezTo>
                    <a:pt x="14486" y="18655"/>
                    <a:pt x="18672" y="14485"/>
                    <a:pt x="18672" y="9328"/>
                  </a:cubicBezTo>
                  <a:cubicBezTo>
                    <a:pt x="18672" y="4186"/>
                    <a:pt x="14486" y="0"/>
                    <a:pt x="9344" y="0"/>
                  </a:cubicBezTo>
                  <a:close/>
                </a:path>
              </a:pathLst>
            </a:custGeom>
            <a:solidFill>
              <a:srgbClr val="3B3B3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909" name="Google Shape;909;p36"/>
            <p:cNvSpPr/>
            <p:nvPr/>
          </p:nvSpPr>
          <p:spPr>
            <a:xfrm>
              <a:off x="1934525" y="2922350"/>
              <a:ext cx="278175" cy="278175"/>
            </a:xfrm>
            <a:custGeom>
              <a:avLst/>
              <a:gdLst/>
              <a:ahLst/>
              <a:cxnLst/>
              <a:rect l="l" t="t" r="r" b="b"/>
              <a:pathLst>
                <a:path w="11127" h="11127" extrusionOk="0">
                  <a:moveTo>
                    <a:pt x="5571" y="1"/>
                  </a:moveTo>
                  <a:cubicBezTo>
                    <a:pt x="2499" y="1"/>
                    <a:pt x="0" y="2484"/>
                    <a:pt x="0" y="5556"/>
                  </a:cubicBezTo>
                  <a:cubicBezTo>
                    <a:pt x="0" y="8628"/>
                    <a:pt x="2499" y="11127"/>
                    <a:pt x="5571" y="11127"/>
                  </a:cubicBezTo>
                  <a:cubicBezTo>
                    <a:pt x="8627" y="11127"/>
                    <a:pt x="11126" y="8628"/>
                    <a:pt x="11126" y="5556"/>
                  </a:cubicBezTo>
                  <a:cubicBezTo>
                    <a:pt x="11126" y="2484"/>
                    <a:pt x="8627" y="1"/>
                    <a:pt x="5571"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910" name="Google Shape;910;p36"/>
            <p:cNvSpPr/>
            <p:nvPr/>
          </p:nvSpPr>
          <p:spPr>
            <a:xfrm>
              <a:off x="529000" y="2595250"/>
              <a:ext cx="1717925" cy="8775"/>
            </a:xfrm>
            <a:custGeom>
              <a:avLst/>
              <a:gdLst/>
              <a:ahLst/>
              <a:cxnLst/>
              <a:rect l="l" t="t" r="r" b="b"/>
              <a:pathLst>
                <a:path w="68717" h="351" extrusionOk="0">
                  <a:moveTo>
                    <a:pt x="1" y="0"/>
                  </a:moveTo>
                  <a:lnTo>
                    <a:pt x="1" y="351"/>
                  </a:lnTo>
                  <a:lnTo>
                    <a:pt x="68716" y="351"/>
                  </a:lnTo>
                  <a:lnTo>
                    <a:pt x="68716" y="0"/>
                  </a:lnTo>
                  <a:close/>
                </a:path>
              </a:pathLst>
            </a:custGeom>
            <a:solidFill>
              <a:srgbClr val="273E4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911" name="Google Shape;911;p36"/>
            <p:cNvSpPr/>
            <p:nvPr/>
          </p:nvSpPr>
          <p:spPr>
            <a:xfrm>
              <a:off x="529000" y="2769550"/>
              <a:ext cx="2054175" cy="8775"/>
            </a:xfrm>
            <a:custGeom>
              <a:avLst/>
              <a:gdLst/>
              <a:ahLst/>
              <a:cxnLst/>
              <a:rect l="l" t="t" r="r" b="b"/>
              <a:pathLst>
                <a:path w="82167" h="351" extrusionOk="0">
                  <a:moveTo>
                    <a:pt x="1" y="0"/>
                  </a:moveTo>
                  <a:lnTo>
                    <a:pt x="1" y="350"/>
                  </a:lnTo>
                  <a:lnTo>
                    <a:pt x="82167" y="350"/>
                  </a:lnTo>
                  <a:lnTo>
                    <a:pt x="82167" y="0"/>
                  </a:lnTo>
                  <a:close/>
                </a:path>
              </a:pathLst>
            </a:custGeom>
            <a:solidFill>
              <a:srgbClr val="273E4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912" name="Google Shape;912;p36"/>
            <p:cNvSpPr/>
            <p:nvPr/>
          </p:nvSpPr>
          <p:spPr>
            <a:xfrm>
              <a:off x="2252875" y="2658925"/>
              <a:ext cx="69650" cy="69650"/>
            </a:xfrm>
            <a:custGeom>
              <a:avLst/>
              <a:gdLst/>
              <a:ahLst/>
              <a:cxnLst/>
              <a:rect l="l" t="t" r="r" b="b"/>
              <a:pathLst>
                <a:path w="2786" h="2786" extrusionOk="0">
                  <a:moveTo>
                    <a:pt x="1401" y="0"/>
                  </a:moveTo>
                  <a:cubicBezTo>
                    <a:pt x="621" y="0"/>
                    <a:pt x="0" y="621"/>
                    <a:pt x="0" y="1385"/>
                  </a:cubicBezTo>
                  <a:cubicBezTo>
                    <a:pt x="0" y="2165"/>
                    <a:pt x="621" y="2786"/>
                    <a:pt x="1401" y="2786"/>
                  </a:cubicBezTo>
                  <a:cubicBezTo>
                    <a:pt x="2165" y="2786"/>
                    <a:pt x="2786" y="2165"/>
                    <a:pt x="2786" y="1385"/>
                  </a:cubicBezTo>
                  <a:cubicBezTo>
                    <a:pt x="2786" y="621"/>
                    <a:pt x="2165" y="0"/>
                    <a:pt x="1401" y="0"/>
                  </a:cubicBezTo>
                  <a:close/>
                </a:path>
              </a:pathLst>
            </a:custGeom>
            <a:solidFill>
              <a:srgbClr val="E1556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913" name="Google Shape;913;p36"/>
            <p:cNvSpPr/>
            <p:nvPr/>
          </p:nvSpPr>
          <p:spPr>
            <a:xfrm>
              <a:off x="526625" y="2321875"/>
              <a:ext cx="386400" cy="252700"/>
            </a:xfrm>
            <a:custGeom>
              <a:avLst/>
              <a:gdLst/>
              <a:ahLst/>
              <a:cxnLst/>
              <a:rect l="l" t="t" r="r" b="b"/>
              <a:pathLst>
                <a:path w="15456" h="10108" extrusionOk="0">
                  <a:moveTo>
                    <a:pt x="3168" y="0"/>
                  </a:moveTo>
                  <a:cubicBezTo>
                    <a:pt x="1417" y="0"/>
                    <a:pt x="0" y="1417"/>
                    <a:pt x="0" y="3168"/>
                  </a:cubicBezTo>
                  <a:lnTo>
                    <a:pt x="0" y="6940"/>
                  </a:lnTo>
                  <a:cubicBezTo>
                    <a:pt x="0" y="8691"/>
                    <a:pt x="1417" y="10108"/>
                    <a:pt x="3168" y="10108"/>
                  </a:cubicBezTo>
                  <a:lnTo>
                    <a:pt x="12288" y="10108"/>
                  </a:lnTo>
                  <a:cubicBezTo>
                    <a:pt x="14039" y="10108"/>
                    <a:pt x="15456" y="8691"/>
                    <a:pt x="15456" y="6940"/>
                  </a:cubicBezTo>
                  <a:lnTo>
                    <a:pt x="15456" y="3168"/>
                  </a:lnTo>
                  <a:cubicBezTo>
                    <a:pt x="15456" y="1417"/>
                    <a:pt x="14039" y="0"/>
                    <a:pt x="12288" y="0"/>
                  </a:cubicBezTo>
                  <a:close/>
                </a:path>
              </a:pathLst>
            </a:custGeom>
            <a:solidFill>
              <a:srgbClr val="3B3B3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914" name="Google Shape;914;p36"/>
            <p:cNvSpPr/>
            <p:nvPr/>
          </p:nvSpPr>
          <p:spPr>
            <a:xfrm>
              <a:off x="552875" y="2347725"/>
              <a:ext cx="333900" cy="201000"/>
            </a:xfrm>
            <a:custGeom>
              <a:avLst/>
              <a:gdLst/>
              <a:ahLst/>
              <a:cxnLst/>
              <a:rect l="l" t="t" r="r" b="b"/>
              <a:pathLst>
                <a:path w="13356" h="8040" extrusionOk="0">
                  <a:moveTo>
                    <a:pt x="2118" y="1"/>
                  </a:moveTo>
                  <a:cubicBezTo>
                    <a:pt x="940" y="1"/>
                    <a:pt x="1" y="956"/>
                    <a:pt x="1" y="2134"/>
                  </a:cubicBezTo>
                  <a:lnTo>
                    <a:pt x="1" y="5906"/>
                  </a:lnTo>
                  <a:cubicBezTo>
                    <a:pt x="1" y="7084"/>
                    <a:pt x="940" y="8039"/>
                    <a:pt x="2118" y="8039"/>
                  </a:cubicBezTo>
                  <a:lnTo>
                    <a:pt x="11238" y="8039"/>
                  </a:lnTo>
                  <a:cubicBezTo>
                    <a:pt x="12416" y="8039"/>
                    <a:pt x="13355" y="7084"/>
                    <a:pt x="13355" y="5906"/>
                  </a:cubicBezTo>
                  <a:lnTo>
                    <a:pt x="13355" y="2134"/>
                  </a:lnTo>
                  <a:cubicBezTo>
                    <a:pt x="13355"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915" name="Google Shape;915;p36"/>
            <p:cNvSpPr/>
            <p:nvPr/>
          </p:nvSpPr>
          <p:spPr>
            <a:xfrm>
              <a:off x="572375" y="2360875"/>
              <a:ext cx="314400" cy="187850"/>
            </a:xfrm>
            <a:custGeom>
              <a:avLst/>
              <a:gdLst/>
              <a:ahLst/>
              <a:cxnLst/>
              <a:rect l="l" t="t" r="r" b="b"/>
              <a:pathLst>
                <a:path w="12576" h="7514" extrusionOk="0">
                  <a:moveTo>
                    <a:pt x="11843" y="0"/>
                  </a:moveTo>
                  <a:lnTo>
                    <a:pt x="1" y="7036"/>
                  </a:lnTo>
                  <a:cubicBezTo>
                    <a:pt x="383" y="7338"/>
                    <a:pt x="860" y="7513"/>
                    <a:pt x="1338" y="7513"/>
                  </a:cubicBezTo>
                  <a:lnTo>
                    <a:pt x="10458" y="7513"/>
                  </a:lnTo>
                  <a:cubicBezTo>
                    <a:pt x="11620" y="7513"/>
                    <a:pt x="12575" y="6558"/>
                    <a:pt x="12575" y="5380"/>
                  </a:cubicBezTo>
                  <a:lnTo>
                    <a:pt x="12575" y="1608"/>
                  </a:lnTo>
                  <a:cubicBezTo>
                    <a:pt x="12575" y="987"/>
                    <a:pt x="12305" y="414"/>
                    <a:pt x="11843"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916" name="Google Shape;916;p36"/>
            <p:cNvSpPr/>
            <p:nvPr/>
          </p:nvSpPr>
          <p:spPr>
            <a:xfrm>
              <a:off x="953200" y="2321875"/>
              <a:ext cx="386425" cy="252700"/>
            </a:xfrm>
            <a:custGeom>
              <a:avLst/>
              <a:gdLst/>
              <a:ahLst/>
              <a:cxnLst/>
              <a:rect l="l" t="t" r="r" b="b"/>
              <a:pathLst>
                <a:path w="15457" h="10108" extrusionOk="0">
                  <a:moveTo>
                    <a:pt x="3168" y="0"/>
                  </a:moveTo>
                  <a:cubicBezTo>
                    <a:pt x="1417" y="0"/>
                    <a:pt x="1" y="1417"/>
                    <a:pt x="1" y="3168"/>
                  </a:cubicBezTo>
                  <a:lnTo>
                    <a:pt x="1" y="6940"/>
                  </a:lnTo>
                  <a:cubicBezTo>
                    <a:pt x="1" y="8691"/>
                    <a:pt x="1417" y="10108"/>
                    <a:pt x="3168" y="10108"/>
                  </a:cubicBezTo>
                  <a:lnTo>
                    <a:pt x="12289" y="10108"/>
                  </a:lnTo>
                  <a:cubicBezTo>
                    <a:pt x="14040" y="10108"/>
                    <a:pt x="15456" y="8691"/>
                    <a:pt x="15456" y="6940"/>
                  </a:cubicBezTo>
                  <a:lnTo>
                    <a:pt x="15456" y="3168"/>
                  </a:lnTo>
                  <a:cubicBezTo>
                    <a:pt x="15456" y="1417"/>
                    <a:pt x="14040" y="0"/>
                    <a:pt x="12289" y="0"/>
                  </a:cubicBezTo>
                  <a:close/>
                </a:path>
              </a:pathLst>
            </a:custGeom>
            <a:solidFill>
              <a:srgbClr val="3B3B3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917" name="Google Shape;917;p36"/>
            <p:cNvSpPr/>
            <p:nvPr/>
          </p:nvSpPr>
          <p:spPr>
            <a:xfrm>
              <a:off x="979475" y="2347725"/>
              <a:ext cx="333875" cy="201000"/>
            </a:xfrm>
            <a:custGeom>
              <a:avLst/>
              <a:gdLst/>
              <a:ahLst/>
              <a:cxnLst/>
              <a:rect l="l" t="t" r="r" b="b"/>
              <a:pathLst>
                <a:path w="13355" h="8040" extrusionOk="0">
                  <a:moveTo>
                    <a:pt x="2117" y="1"/>
                  </a:moveTo>
                  <a:cubicBezTo>
                    <a:pt x="939" y="1"/>
                    <a:pt x="0" y="956"/>
                    <a:pt x="0" y="2134"/>
                  </a:cubicBezTo>
                  <a:lnTo>
                    <a:pt x="0" y="5906"/>
                  </a:lnTo>
                  <a:cubicBezTo>
                    <a:pt x="0" y="7084"/>
                    <a:pt x="939" y="8039"/>
                    <a:pt x="2117" y="8039"/>
                  </a:cubicBezTo>
                  <a:lnTo>
                    <a:pt x="11238" y="8039"/>
                  </a:lnTo>
                  <a:cubicBezTo>
                    <a:pt x="12416" y="8039"/>
                    <a:pt x="13355" y="7084"/>
                    <a:pt x="13355" y="5906"/>
                  </a:cubicBezTo>
                  <a:lnTo>
                    <a:pt x="13355" y="2134"/>
                  </a:lnTo>
                  <a:cubicBezTo>
                    <a:pt x="13355"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918" name="Google Shape;918;p36"/>
            <p:cNvSpPr/>
            <p:nvPr/>
          </p:nvSpPr>
          <p:spPr>
            <a:xfrm>
              <a:off x="999375" y="2360875"/>
              <a:ext cx="313975" cy="187850"/>
            </a:xfrm>
            <a:custGeom>
              <a:avLst/>
              <a:gdLst/>
              <a:ahLst/>
              <a:cxnLst/>
              <a:rect l="l" t="t" r="r" b="b"/>
              <a:pathLst>
                <a:path w="12559" h="7514" extrusionOk="0">
                  <a:moveTo>
                    <a:pt x="11827" y="0"/>
                  </a:moveTo>
                  <a:lnTo>
                    <a:pt x="0" y="7036"/>
                  </a:lnTo>
                  <a:cubicBezTo>
                    <a:pt x="366" y="7338"/>
                    <a:pt x="844" y="7513"/>
                    <a:pt x="1321" y="7513"/>
                  </a:cubicBezTo>
                  <a:lnTo>
                    <a:pt x="10442" y="7513"/>
                  </a:lnTo>
                  <a:cubicBezTo>
                    <a:pt x="11604" y="7513"/>
                    <a:pt x="12559" y="6558"/>
                    <a:pt x="12559" y="5380"/>
                  </a:cubicBezTo>
                  <a:lnTo>
                    <a:pt x="12559" y="1608"/>
                  </a:lnTo>
                  <a:cubicBezTo>
                    <a:pt x="12559" y="1003"/>
                    <a:pt x="12288" y="414"/>
                    <a:pt x="11827"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919" name="Google Shape;919;p36"/>
            <p:cNvSpPr/>
            <p:nvPr/>
          </p:nvSpPr>
          <p:spPr>
            <a:xfrm>
              <a:off x="1387750" y="2321875"/>
              <a:ext cx="386425" cy="252700"/>
            </a:xfrm>
            <a:custGeom>
              <a:avLst/>
              <a:gdLst/>
              <a:ahLst/>
              <a:cxnLst/>
              <a:rect l="l" t="t" r="r" b="b"/>
              <a:pathLst>
                <a:path w="15457" h="10108" extrusionOk="0">
                  <a:moveTo>
                    <a:pt x="3184" y="0"/>
                  </a:moveTo>
                  <a:cubicBezTo>
                    <a:pt x="1417" y="0"/>
                    <a:pt x="1" y="1417"/>
                    <a:pt x="1" y="3168"/>
                  </a:cubicBezTo>
                  <a:lnTo>
                    <a:pt x="1" y="6940"/>
                  </a:lnTo>
                  <a:cubicBezTo>
                    <a:pt x="1" y="8691"/>
                    <a:pt x="1417" y="10108"/>
                    <a:pt x="3184" y="10108"/>
                  </a:cubicBezTo>
                  <a:lnTo>
                    <a:pt x="12289" y="10108"/>
                  </a:lnTo>
                  <a:cubicBezTo>
                    <a:pt x="14040" y="10108"/>
                    <a:pt x="15456" y="8691"/>
                    <a:pt x="15456" y="6940"/>
                  </a:cubicBezTo>
                  <a:lnTo>
                    <a:pt x="15456" y="3168"/>
                  </a:lnTo>
                  <a:cubicBezTo>
                    <a:pt x="15456" y="1417"/>
                    <a:pt x="14040" y="0"/>
                    <a:pt x="12289" y="0"/>
                  </a:cubicBezTo>
                  <a:close/>
                </a:path>
              </a:pathLst>
            </a:custGeom>
            <a:solidFill>
              <a:srgbClr val="3B3B3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920" name="Google Shape;920;p36"/>
            <p:cNvSpPr/>
            <p:nvPr/>
          </p:nvSpPr>
          <p:spPr>
            <a:xfrm>
              <a:off x="1414025" y="2347725"/>
              <a:ext cx="334275" cy="201000"/>
            </a:xfrm>
            <a:custGeom>
              <a:avLst/>
              <a:gdLst/>
              <a:ahLst/>
              <a:cxnLst/>
              <a:rect l="l" t="t" r="r" b="b"/>
              <a:pathLst>
                <a:path w="13371" h="8040" extrusionOk="0">
                  <a:moveTo>
                    <a:pt x="2133" y="1"/>
                  </a:moveTo>
                  <a:cubicBezTo>
                    <a:pt x="955" y="1"/>
                    <a:pt x="0" y="956"/>
                    <a:pt x="0" y="2134"/>
                  </a:cubicBezTo>
                  <a:lnTo>
                    <a:pt x="0" y="5906"/>
                  </a:lnTo>
                  <a:cubicBezTo>
                    <a:pt x="0" y="7084"/>
                    <a:pt x="955" y="8039"/>
                    <a:pt x="2133" y="8039"/>
                  </a:cubicBezTo>
                  <a:lnTo>
                    <a:pt x="11238" y="8039"/>
                  </a:lnTo>
                  <a:cubicBezTo>
                    <a:pt x="12416" y="8039"/>
                    <a:pt x="13371" y="7084"/>
                    <a:pt x="13371" y="5906"/>
                  </a:cubicBezTo>
                  <a:lnTo>
                    <a:pt x="13371" y="2134"/>
                  </a:lnTo>
                  <a:cubicBezTo>
                    <a:pt x="13371"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921" name="Google Shape;921;p36"/>
            <p:cNvSpPr/>
            <p:nvPr/>
          </p:nvSpPr>
          <p:spPr>
            <a:xfrm>
              <a:off x="1433900" y="2360875"/>
              <a:ext cx="314400" cy="187850"/>
            </a:xfrm>
            <a:custGeom>
              <a:avLst/>
              <a:gdLst/>
              <a:ahLst/>
              <a:cxnLst/>
              <a:rect l="l" t="t" r="r" b="b"/>
              <a:pathLst>
                <a:path w="12576" h="7514" extrusionOk="0">
                  <a:moveTo>
                    <a:pt x="11828" y="0"/>
                  </a:moveTo>
                  <a:lnTo>
                    <a:pt x="1" y="7036"/>
                  </a:lnTo>
                  <a:cubicBezTo>
                    <a:pt x="367" y="7338"/>
                    <a:pt x="845" y="7513"/>
                    <a:pt x="1338" y="7513"/>
                  </a:cubicBezTo>
                  <a:lnTo>
                    <a:pt x="10443" y="7513"/>
                  </a:lnTo>
                  <a:cubicBezTo>
                    <a:pt x="11621" y="7513"/>
                    <a:pt x="12576" y="6558"/>
                    <a:pt x="12576" y="5380"/>
                  </a:cubicBezTo>
                  <a:lnTo>
                    <a:pt x="12576" y="1608"/>
                  </a:lnTo>
                  <a:cubicBezTo>
                    <a:pt x="12576" y="987"/>
                    <a:pt x="12305" y="414"/>
                    <a:pt x="11828"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grpSp>
    </p:spTree>
    <p:extLst>
      <p:ext uri="{BB962C8B-B14F-4D97-AF65-F5344CB8AC3E}">
        <p14:creationId xmlns:p14="http://schemas.microsoft.com/office/powerpoint/2010/main" val="4216653092"/>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922"/>
        <p:cNvGrpSpPr/>
        <p:nvPr/>
      </p:nvGrpSpPr>
      <p:grpSpPr>
        <a:xfrm>
          <a:off x="0" y="0"/>
          <a:ext cx="0" cy="0"/>
          <a:chOff x="0" y="0"/>
          <a:chExt cx="0" cy="0"/>
        </a:xfrm>
      </p:grpSpPr>
      <p:sp>
        <p:nvSpPr>
          <p:cNvPr id="923" name="Google Shape;923;p37"/>
          <p:cNvSpPr/>
          <p:nvPr/>
        </p:nvSpPr>
        <p:spPr>
          <a:xfrm>
            <a:off x="-1139997" y="1229668"/>
            <a:ext cx="2914396" cy="3235775"/>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924" name="Google Shape;924;p37"/>
          <p:cNvSpPr/>
          <p:nvPr/>
        </p:nvSpPr>
        <p:spPr>
          <a:xfrm>
            <a:off x="1096385" y="3739734"/>
            <a:ext cx="206419" cy="727316"/>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925" name="Google Shape;925;p37"/>
          <p:cNvSpPr/>
          <p:nvPr/>
        </p:nvSpPr>
        <p:spPr>
          <a:xfrm>
            <a:off x="492230" y="1396724"/>
            <a:ext cx="2212917" cy="2572608"/>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926" name="Google Shape;926;p37"/>
          <p:cNvSpPr/>
          <p:nvPr/>
        </p:nvSpPr>
        <p:spPr>
          <a:xfrm>
            <a:off x="-1323913" y="3787109"/>
            <a:ext cx="197012" cy="700783"/>
          </a:xfrm>
          <a:custGeom>
            <a:avLst/>
            <a:gdLst/>
            <a:ahLst/>
            <a:cxnLst/>
            <a:rect l="l" t="t" r="r" b="b"/>
            <a:pathLst>
              <a:path w="4084" h="14526" extrusionOk="0">
                <a:moveTo>
                  <a:pt x="1" y="0"/>
                </a:moveTo>
                <a:lnTo>
                  <a:pt x="1" y="14525"/>
                </a:lnTo>
                <a:lnTo>
                  <a:pt x="4083" y="14525"/>
                </a:lnTo>
                <a:lnTo>
                  <a:pt x="4083" y="0"/>
                </a:lnTo>
                <a:close/>
              </a:path>
            </a:pathLst>
          </a:custGeom>
          <a:solidFill>
            <a:srgbClr val="82A6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927" name="Google Shape;927;p37"/>
          <p:cNvSpPr/>
          <p:nvPr/>
        </p:nvSpPr>
        <p:spPr>
          <a:xfrm>
            <a:off x="-2178001" y="1583094"/>
            <a:ext cx="2132488" cy="2424417"/>
          </a:xfrm>
          <a:custGeom>
            <a:avLst/>
            <a:gdLst/>
            <a:ahLst/>
            <a:cxnLst/>
            <a:rect l="l" t="t" r="r" b="b"/>
            <a:pathLst>
              <a:path w="39532" h="44941" extrusionOk="0">
                <a:moveTo>
                  <a:pt x="19510" y="0"/>
                </a:moveTo>
                <a:cubicBezTo>
                  <a:pt x="19510" y="13975"/>
                  <a:pt x="10560" y="20178"/>
                  <a:pt x="4201" y="21356"/>
                </a:cubicBezTo>
                <a:cubicBezTo>
                  <a:pt x="4874" y="21560"/>
                  <a:pt x="5558" y="21647"/>
                  <a:pt x="6235" y="21647"/>
                </a:cubicBezTo>
                <a:cubicBezTo>
                  <a:pt x="9974" y="21647"/>
                  <a:pt x="13465" y="19000"/>
                  <a:pt x="13465" y="19000"/>
                </a:cubicBezTo>
                <a:lnTo>
                  <a:pt x="13465" y="19040"/>
                </a:lnTo>
                <a:cubicBezTo>
                  <a:pt x="11110" y="22102"/>
                  <a:pt x="7694" y="24182"/>
                  <a:pt x="3886" y="24810"/>
                </a:cubicBezTo>
                <a:cubicBezTo>
                  <a:pt x="3886" y="24810"/>
                  <a:pt x="5143" y="25553"/>
                  <a:pt x="7418" y="25553"/>
                </a:cubicBezTo>
                <a:cubicBezTo>
                  <a:pt x="8409" y="25553"/>
                  <a:pt x="9594" y="25412"/>
                  <a:pt x="10953" y="25006"/>
                </a:cubicBezTo>
                <a:lnTo>
                  <a:pt x="10953" y="25006"/>
                </a:lnTo>
                <a:cubicBezTo>
                  <a:pt x="8676" y="28343"/>
                  <a:pt x="5574" y="30973"/>
                  <a:pt x="1924" y="32661"/>
                </a:cubicBezTo>
                <a:cubicBezTo>
                  <a:pt x="1962" y="32700"/>
                  <a:pt x="2102" y="32717"/>
                  <a:pt x="2320" y="32717"/>
                </a:cubicBezTo>
                <a:cubicBezTo>
                  <a:pt x="3668" y="32717"/>
                  <a:pt x="8017" y="32042"/>
                  <a:pt x="10010" y="31366"/>
                </a:cubicBezTo>
                <a:lnTo>
                  <a:pt x="10010" y="31366"/>
                </a:lnTo>
                <a:cubicBezTo>
                  <a:pt x="8597" y="34232"/>
                  <a:pt x="5260" y="39178"/>
                  <a:pt x="0" y="39845"/>
                </a:cubicBezTo>
                <a:cubicBezTo>
                  <a:pt x="0" y="39845"/>
                  <a:pt x="1511" y="40159"/>
                  <a:pt x="3602" y="40159"/>
                </a:cubicBezTo>
                <a:cubicBezTo>
                  <a:pt x="5692" y="40159"/>
                  <a:pt x="8362" y="39845"/>
                  <a:pt x="10678" y="38589"/>
                </a:cubicBezTo>
                <a:lnTo>
                  <a:pt x="10678" y="38589"/>
                </a:lnTo>
                <a:cubicBezTo>
                  <a:pt x="10364" y="39374"/>
                  <a:pt x="7262" y="43889"/>
                  <a:pt x="4201" y="44831"/>
                </a:cubicBezTo>
                <a:cubicBezTo>
                  <a:pt x="5130" y="44881"/>
                  <a:pt x="6003" y="44904"/>
                  <a:pt x="6824" y="44904"/>
                </a:cubicBezTo>
                <a:cubicBezTo>
                  <a:pt x="18314" y="44904"/>
                  <a:pt x="19510" y="40356"/>
                  <a:pt x="19510" y="40356"/>
                </a:cubicBezTo>
                <a:cubicBezTo>
                  <a:pt x="19510" y="40356"/>
                  <a:pt x="20298" y="44941"/>
                  <a:pt x="32995" y="44941"/>
                </a:cubicBezTo>
                <a:cubicBezTo>
                  <a:pt x="33590" y="44941"/>
                  <a:pt x="34211" y="44930"/>
                  <a:pt x="34860" y="44909"/>
                </a:cubicBezTo>
                <a:cubicBezTo>
                  <a:pt x="34860" y="44909"/>
                  <a:pt x="27990" y="41141"/>
                  <a:pt x="27990" y="38864"/>
                </a:cubicBezTo>
                <a:lnTo>
                  <a:pt x="27990" y="38864"/>
                </a:lnTo>
                <a:cubicBezTo>
                  <a:pt x="30500" y="40438"/>
                  <a:pt x="33243" y="40849"/>
                  <a:pt x="35425" y="40849"/>
                </a:cubicBezTo>
                <a:cubicBezTo>
                  <a:pt x="37815" y="40849"/>
                  <a:pt x="39531" y="40356"/>
                  <a:pt x="39531" y="40356"/>
                </a:cubicBezTo>
                <a:cubicBezTo>
                  <a:pt x="34271" y="39649"/>
                  <a:pt x="30463" y="34389"/>
                  <a:pt x="29050" y="31523"/>
                </a:cubicBezTo>
                <a:lnTo>
                  <a:pt x="29050" y="31523"/>
                </a:lnTo>
                <a:cubicBezTo>
                  <a:pt x="30795" y="32125"/>
                  <a:pt x="34616" y="33142"/>
                  <a:pt x="36305" y="33142"/>
                </a:cubicBezTo>
                <a:cubicBezTo>
                  <a:pt x="36820" y="33142"/>
                  <a:pt x="37136" y="33048"/>
                  <a:pt x="37136" y="32818"/>
                </a:cubicBezTo>
                <a:cubicBezTo>
                  <a:pt x="32190" y="30188"/>
                  <a:pt x="29364" y="27283"/>
                  <a:pt x="27754" y="24849"/>
                </a:cubicBezTo>
                <a:lnTo>
                  <a:pt x="27754" y="24849"/>
                </a:lnTo>
                <a:cubicBezTo>
                  <a:pt x="29390" y="25399"/>
                  <a:pt x="30794" y="25582"/>
                  <a:pt x="31940" y="25582"/>
                </a:cubicBezTo>
                <a:cubicBezTo>
                  <a:pt x="34231" y="25582"/>
                  <a:pt x="35488" y="24849"/>
                  <a:pt x="35488" y="24849"/>
                </a:cubicBezTo>
                <a:cubicBezTo>
                  <a:pt x="32151" y="24261"/>
                  <a:pt x="29128" y="22612"/>
                  <a:pt x="26812" y="20139"/>
                </a:cubicBezTo>
                <a:lnTo>
                  <a:pt x="26812" y="20139"/>
                </a:lnTo>
                <a:cubicBezTo>
                  <a:pt x="28739" y="21492"/>
                  <a:pt x="30806" y="21838"/>
                  <a:pt x="32363" y="21838"/>
                </a:cubicBezTo>
                <a:cubicBezTo>
                  <a:pt x="33787" y="21838"/>
                  <a:pt x="34785" y="21548"/>
                  <a:pt x="34860" y="21473"/>
                </a:cubicBezTo>
                <a:cubicBezTo>
                  <a:pt x="30698" y="21473"/>
                  <a:pt x="19510" y="14093"/>
                  <a:pt x="19510" y="79"/>
                </a:cubicBezTo>
                <a:lnTo>
                  <a:pt x="19510"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928" name="Google Shape;928;p37"/>
          <p:cNvSpPr/>
          <p:nvPr/>
        </p:nvSpPr>
        <p:spPr>
          <a:xfrm>
            <a:off x="-112573" y="6516225"/>
            <a:ext cx="101133" cy="27488"/>
          </a:xfrm>
          <a:custGeom>
            <a:avLst/>
            <a:gdLst/>
            <a:ahLst/>
            <a:cxnLst/>
            <a:rect l="l" t="t" r="r" b="b"/>
            <a:pathLst>
              <a:path w="3337" h="907" extrusionOk="0">
                <a:moveTo>
                  <a:pt x="3336" y="454"/>
                </a:moveTo>
                <a:cubicBezTo>
                  <a:pt x="3336" y="713"/>
                  <a:pt x="2591" y="907"/>
                  <a:pt x="1685" y="907"/>
                </a:cubicBezTo>
                <a:cubicBezTo>
                  <a:pt x="745" y="907"/>
                  <a:pt x="1" y="713"/>
                  <a:pt x="1" y="454"/>
                </a:cubicBezTo>
                <a:cubicBezTo>
                  <a:pt x="1" y="195"/>
                  <a:pt x="745" y="0"/>
                  <a:pt x="1685" y="0"/>
                </a:cubicBezTo>
                <a:cubicBezTo>
                  <a:pt x="2591" y="0"/>
                  <a:pt x="3336" y="195"/>
                  <a:pt x="3336" y="454"/>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929" name="Google Shape;929;p37"/>
          <p:cNvSpPr/>
          <p:nvPr/>
        </p:nvSpPr>
        <p:spPr>
          <a:xfrm>
            <a:off x="686302" y="6784131"/>
            <a:ext cx="59885" cy="28488"/>
          </a:xfrm>
          <a:custGeom>
            <a:avLst/>
            <a:gdLst/>
            <a:ahLst/>
            <a:cxnLst/>
            <a:rect l="l" t="t" r="r" b="b"/>
            <a:pathLst>
              <a:path w="1976" h="940" extrusionOk="0">
                <a:moveTo>
                  <a:pt x="1976" y="454"/>
                </a:moveTo>
                <a:cubicBezTo>
                  <a:pt x="1976" y="713"/>
                  <a:pt x="1522" y="940"/>
                  <a:pt x="1004" y="940"/>
                </a:cubicBezTo>
                <a:cubicBezTo>
                  <a:pt x="454" y="940"/>
                  <a:pt x="0" y="713"/>
                  <a:pt x="0" y="454"/>
                </a:cubicBezTo>
                <a:cubicBezTo>
                  <a:pt x="0" y="228"/>
                  <a:pt x="454" y="1"/>
                  <a:pt x="1004" y="1"/>
                </a:cubicBezTo>
                <a:cubicBezTo>
                  <a:pt x="1522" y="1"/>
                  <a:pt x="1976" y="228"/>
                  <a:pt x="1976" y="454"/>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930" name="Google Shape;930;p37"/>
          <p:cNvSpPr/>
          <p:nvPr/>
        </p:nvSpPr>
        <p:spPr>
          <a:xfrm>
            <a:off x="1763872" y="6574110"/>
            <a:ext cx="122712" cy="30459"/>
          </a:xfrm>
          <a:custGeom>
            <a:avLst/>
            <a:gdLst/>
            <a:ahLst/>
            <a:cxnLst/>
            <a:rect l="l" t="t" r="r" b="b"/>
            <a:pathLst>
              <a:path w="4049" h="1005" extrusionOk="0">
                <a:moveTo>
                  <a:pt x="4049" y="487"/>
                </a:moveTo>
                <a:cubicBezTo>
                  <a:pt x="4049" y="778"/>
                  <a:pt x="3142" y="1005"/>
                  <a:pt x="2041" y="1005"/>
                </a:cubicBezTo>
                <a:cubicBezTo>
                  <a:pt x="908" y="1005"/>
                  <a:pt x="1" y="778"/>
                  <a:pt x="1" y="487"/>
                </a:cubicBezTo>
                <a:cubicBezTo>
                  <a:pt x="1" y="195"/>
                  <a:pt x="908" y="1"/>
                  <a:pt x="2041" y="1"/>
                </a:cubicBezTo>
                <a:cubicBezTo>
                  <a:pt x="3142" y="1"/>
                  <a:pt x="4049" y="195"/>
                  <a:pt x="4049" y="487"/>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931" name="Google Shape;931;p37"/>
          <p:cNvSpPr/>
          <p:nvPr/>
        </p:nvSpPr>
        <p:spPr>
          <a:xfrm>
            <a:off x="-232910" y="6273215"/>
            <a:ext cx="104951" cy="26879"/>
          </a:xfrm>
          <a:custGeom>
            <a:avLst/>
            <a:gdLst/>
            <a:ahLst/>
            <a:cxnLst/>
            <a:rect l="l" t="t" r="r" b="b"/>
            <a:pathLst>
              <a:path w="4049" h="1037" extrusionOk="0">
                <a:moveTo>
                  <a:pt x="4049" y="519"/>
                </a:moveTo>
                <a:cubicBezTo>
                  <a:pt x="4049" y="810"/>
                  <a:pt x="3142" y="1037"/>
                  <a:pt x="2008" y="1037"/>
                </a:cubicBezTo>
                <a:cubicBezTo>
                  <a:pt x="907" y="1037"/>
                  <a:pt x="1" y="810"/>
                  <a:pt x="1" y="519"/>
                </a:cubicBezTo>
                <a:cubicBezTo>
                  <a:pt x="1" y="227"/>
                  <a:pt x="907" y="0"/>
                  <a:pt x="2008" y="0"/>
                </a:cubicBezTo>
                <a:cubicBezTo>
                  <a:pt x="3142" y="0"/>
                  <a:pt x="4049" y="227"/>
                  <a:pt x="4049" y="519"/>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932" name="Google Shape;932;p37"/>
          <p:cNvSpPr/>
          <p:nvPr/>
        </p:nvSpPr>
        <p:spPr>
          <a:xfrm>
            <a:off x="609789" y="6279099"/>
            <a:ext cx="83955" cy="15137"/>
          </a:xfrm>
          <a:custGeom>
            <a:avLst/>
            <a:gdLst/>
            <a:ahLst/>
            <a:cxnLst/>
            <a:rect l="l" t="t" r="r" b="b"/>
            <a:pathLst>
              <a:path w="3239" h="584" extrusionOk="0">
                <a:moveTo>
                  <a:pt x="3238" y="292"/>
                </a:moveTo>
                <a:cubicBezTo>
                  <a:pt x="3238" y="454"/>
                  <a:pt x="2526" y="583"/>
                  <a:pt x="1619" y="583"/>
                </a:cubicBezTo>
                <a:cubicBezTo>
                  <a:pt x="713" y="583"/>
                  <a:pt x="0" y="454"/>
                  <a:pt x="0" y="292"/>
                </a:cubicBezTo>
                <a:cubicBezTo>
                  <a:pt x="0" y="130"/>
                  <a:pt x="713" y="0"/>
                  <a:pt x="1619" y="0"/>
                </a:cubicBezTo>
                <a:cubicBezTo>
                  <a:pt x="2526" y="0"/>
                  <a:pt x="3238" y="130"/>
                  <a:pt x="3238" y="292"/>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933" name="Google Shape;933;p37"/>
          <p:cNvSpPr/>
          <p:nvPr/>
        </p:nvSpPr>
        <p:spPr>
          <a:xfrm>
            <a:off x="512414" y="6322745"/>
            <a:ext cx="49559" cy="23509"/>
          </a:xfrm>
          <a:custGeom>
            <a:avLst/>
            <a:gdLst/>
            <a:ahLst/>
            <a:cxnLst/>
            <a:rect l="l" t="t" r="r" b="b"/>
            <a:pathLst>
              <a:path w="1912" h="907" extrusionOk="0">
                <a:moveTo>
                  <a:pt x="1911" y="453"/>
                </a:moveTo>
                <a:cubicBezTo>
                  <a:pt x="1911" y="712"/>
                  <a:pt x="1490" y="907"/>
                  <a:pt x="972" y="907"/>
                </a:cubicBezTo>
                <a:cubicBezTo>
                  <a:pt x="422" y="907"/>
                  <a:pt x="1" y="712"/>
                  <a:pt x="1" y="453"/>
                </a:cubicBezTo>
                <a:cubicBezTo>
                  <a:pt x="1" y="194"/>
                  <a:pt x="422" y="0"/>
                  <a:pt x="972" y="0"/>
                </a:cubicBezTo>
                <a:cubicBezTo>
                  <a:pt x="1490" y="0"/>
                  <a:pt x="1911" y="194"/>
                  <a:pt x="1911" y="453"/>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934" name="Google Shape;934;p37"/>
          <p:cNvSpPr/>
          <p:nvPr/>
        </p:nvSpPr>
        <p:spPr>
          <a:xfrm>
            <a:off x="693717" y="6342884"/>
            <a:ext cx="63815" cy="6739"/>
          </a:xfrm>
          <a:custGeom>
            <a:avLst/>
            <a:gdLst/>
            <a:ahLst/>
            <a:cxnLst/>
            <a:rect l="l" t="t" r="r" b="b"/>
            <a:pathLst>
              <a:path w="2462" h="260" extrusionOk="0">
                <a:moveTo>
                  <a:pt x="2462" y="130"/>
                </a:moveTo>
                <a:cubicBezTo>
                  <a:pt x="2462" y="195"/>
                  <a:pt x="1911" y="259"/>
                  <a:pt x="1231" y="259"/>
                </a:cubicBezTo>
                <a:cubicBezTo>
                  <a:pt x="551" y="259"/>
                  <a:pt x="0" y="195"/>
                  <a:pt x="0" y="130"/>
                </a:cubicBezTo>
                <a:cubicBezTo>
                  <a:pt x="0" y="65"/>
                  <a:pt x="551" y="0"/>
                  <a:pt x="1231" y="0"/>
                </a:cubicBezTo>
                <a:cubicBezTo>
                  <a:pt x="1911" y="0"/>
                  <a:pt x="2462" y="65"/>
                  <a:pt x="2462" y="130"/>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935" name="Google Shape;935;p37"/>
          <p:cNvSpPr/>
          <p:nvPr/>
        </p:nvSpPr>
        <p:spPr>
          <a:xfrm>
            <a:off x="-1117532" y="6455373"/>
            <a:ext cx="56947" cy="16729"/>
          </a:xfrm>
          <a:custGeom>
            <a:avLst/>
            <a:gdLst/>
            <a:ahLst/>
            <a:cxnLst/>
            <a:rect l="l" t="t" r="r" b="b"/>
            <a:pathLst>
              <a:path w="1879" h="552" extrusionOk="0">
                <a:moveTo>
                  <a:pt x="1879" y="260"/>
                </a:moveTo>
                <a:cubicBezTo>
                  <a:pt x="1879" y="422"/>
                  <a:pt x="1458" y="551"/>
                  <a:pt x="940" y="551"/>
                </a:cubicBezTo>
                <a:cubicBezTo>
                  <a:pt x="422" y="551"/>
                  <a:pt x="1" y="422"/>
                  <a:pt x="1" y="260"/>
                </a:cubicBezTo>
                <a:cubicBezTo>
                  <a:pt x="1" y="98"/>
                  <a:pt x="422" y="1"/>
                  <a:pt x="940" y="1"/>
                </a:cubicBezTo>
                <a:cubicBezTo>
                  <a:pt x="1458" y="1"/>
                  <a:pt x="1879" y="98"/>
                  <a:pt x="1879" y="260"/>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936" name="Google Shape;936;p37"/>
          <p:cNvSpPr/>
          <p:nvPr/>
        </p:nvSpPr>
        <p:spPr>
          <a:xfrm>
            <a:off x="-1016460" y="6471070"/>
            <a:ext cx="106043" cy="45187"/>
          </a:xfrm>
          <a:custGeom>
            <a:avLst/>
            <a:gdLst/>
            <a:ahLst/>
            <a:cxnLst/>
            <a:rect l="l" t="t" r="r" b="b"/>
            <a:pathLst>
              <a:path w="3499" h="1491" extrusionOk="0">
                <a:moveTo>
                  <a:pt x="3498" y="745"/>
                </a:moveTo>
                <a:cubicBezTo>
                  <a:pt x="3498" y="1166"/>
                  <a:pt x="2721" y="1490"/>
                  <a:pt x="1750" y="1490"/>
                </a:cubicBezTo>
                <a:cubicBezTo>
                  <a:pt x="778" y="1490"/>
                  <a:pt x="1" y="1166"/>
                  <a:pt x="1" y="745"/>
                </a:cubicBezTo>
                <a:cubicBezTo>
                  <a:pt x="1" y="357"/>
                  <a:pt x="778" y="1"/>
                  <a:pt x="1750" y="1"/>
                </a:cubicBezTo>
                <a:cubicBezTo>
                  <a:pt x="2721" y="1"/>
                  <a:pt x="3498" y="357"/>
                  <a:pt x="3498" y="745"/>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937" name="Google Shape;937;p37"/>
          <p:cNvSpPr/>
          <p:nvPr/>
        </p:nvSpPr>
        <p:spPr>
          <a:xfrm>
            <a:off x="-1077283" y="6537803"/>
            <a:ext cx="37308" cy="11820"/>
          </a:xfrm>
          <a:custGeom>
            <a:avLst/>
            <a:gdLst/>
            <a:ahLst/>
            <a:cxnLst/>
            <a:rect l="l" t="t" r="r" b="b"/>
            <a:pathLst>
              <a:path w="1231" h="390" extrusionOk="0">
                <a:moveTo>
                  <a:pt x="1231" y="195"/>
                </a:moveTo>
                <a:cubicBezTo>
                  <a:pt x="1231" y="292"/>
                  <a:pt x="972" y="389"/>
                  <a:pt x="616" y="389"/>
                </a:cubicBezTo>
                <a:cubicBezTo>
                  <a:pt x="259" y="389"/>
                  <a:pt x="0" y="292"/>
                  <a:pt x="0" y="195"/>
                </a:cubicBezTo>
                <a:cubicBezTo>
                  <a:pt x="0" y="98"/>
                  <a:pt x="259" y="1"/>
                  <a:pt x="616" y="1"/>
                </a:cubicBezTo>
                <a:cubicBezTo>
                  <a:pt x="972" y="1"/>
                  <a:pt x="1231" y="98"/>
                  <a:pt x="1231" y="195"/>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938" name="Google Shape;938;p37"/>
          <p:cNvSpPr/>
          <p:nvPr/>
        </p:nvSpPr>
        <p:spPr>
          <a:xfrm>
            <a:off x="-691607" y="6580991"/>
            <a:ext cx="46157" cy="16729"/>
          </a:xfrm>
          <a:custGeom>
            <a:avLst/>
            <a:gdLst/>
            <a:ahLst/>
            <a:cxnLst/>
            <a:rect l="l" t="t" r="r" b="b"/>
            <a:pathLst>
              <a:path w="1523" h="552" extrusionOk="0">
                <a:moveTo>
                  <a:pt x="1523" y="260"/>
                </a:moveTo>
                <a:cubicBezTo>
                  <a:pt x="1523" y="422"/>
                  <a:pt x="1167" y="551"/>
                  <a:pt x="746" y="551"/>
                </a:cubicBezTo>
                <a:cubicBezTo>
                  <a:pt x="357" y="551"/>
                  <a:pt x="1" y="422"/>
                  <a:pt x="1" y="260"/>
                </a:cubicBezTo>
                <a:cubicBezTo>
                  <a:pt x="1" y="98"/>
                  <a:pt x="357" y="1"/>
                  <a:pt x="746" y="1"/>
                </a:cubicBezTo>
                <a:cubicBezTo>
                  <a:pt x="1167" y="1"/>
                  <a:pt x="1523" y="98"/>
                  <a:pt x="1523" y="260"/>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939" name="Google Shape;939;p37"/>
          <p:cNvSpPr/>
          <p:nvPr/>
        </p:nvSpPr>
        <p:spPr>
          <a:xfrm>
            <a:off x="-1599328" y="6295869"/>
            <a:ext cx="83955" cy="15137"/>
          </a:xfrm>
          <a:custGeom>
            <a:avLst/>
            <a:gdLst/>
            <a:ahLst/>
            <a:cxnLst/>
            <a:rect l="l" t="t" r="r" b="b"/>
            <a:pathLst>
              <a:path w="3239" h="584" extrusionOk="0">
                <a:moveTo>
                  <a:pt x="3239" y="292"/>
                </a:moveTo>
                <a:cubicBezTo>
                  <a:pt x="3239" y="454"/>
                  <a:pt x="2526" y="584"/>
                  <a:pt x="1619" y="584"/>
                </a:cubicBezTo>
                <a:cubicBezTo>
                  <a:pt x="745" y="584"/>
                  <a:pt x="0" y="454"/>
                  <a:pt x="0" y="292"/>
                </a:cubicBezTo>
                <a:cubicBezTo>
                  <a:pt x="0" y="130"/>
                  <a:pt x="745" y="1"/>
                  <a:pt x="1619" y="1"/>
                </a:cubicBezTo>
                <a:cubicBezTo>
                  <a:pt x="2526" y="1"/>
                  <a:pt x="3239" y="130"/>
                  <a:pt x="3239" y="292"/>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940" name="Google Shape;940;p37"/>
          <p:cNvSpPr/>
          <p:nvPr/>
        </p:nvSpPr>
        <p:spPr>
          <a:xfrm>
            <a:off x="-1496921" y="6334487"/>
            <a:ext cx="49533" cy="24365"/>
          </a:xfrm>
          <a:custGeom>
            <a:avLst/>
            <a:gdLst/>
            <a:ahLst/>
            <a:cxnLst/>
            <a:rect l="l" t="t" r="r" b="b"/>
            <a:pathLst>
              <a:path w="1911" h="940" extrusionOk="0">
                <a:moveTo>
                  <a:pt x="1911" y="486"/>
                </a:moveTo>
                <a:cubicBezTo>
                  <a:pt x="1911" y="713"/>
                  <a:pt x="1490" y="940"/>
                  <a:pt x="972" y="940"/>
                </a:cubicBezTo>
                <a:cubicBezTo>
                  <a:pt x="421" y="940"/>
                  <a:pt x="0" y="713"/>
                  <a:pt x="0" y="486"/>
                </a:cubicBezTo>
                <a:cubicBezTo>
                  <a:pt x="0" y="227"/>
                  <a:pt x="421" y="0"/>
                  <a:pt x="972" y="0"/>
                </a:cubicBezTo>
                <a:cubicBezTo>
                  <a:pt x="1490" y="0"/>
                  <a:pt x="1911" y="227"/>
                  <a:pt x="1911" y="486"/>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941" name="Google Shape;941;p37"/>
          <p:cNvSpPr/>
          <p:nvPr/>
        </p:nvSpPr>
        <p:spPr>
          <a:xfrm>
            <a:off x="-1781937" y="6420033"/>
            <a:ext cx="74615" cy="8880"/>
          </a:xfrm>
          <a:custGeom>
            <a:avLst/>
            <a:gdLst/>
            <a:ahLst/>
            <a:cxnLst/>
            <a:rect l="l" t="t" r="r" b="b"/>
            <a:pathLst>
              <a:path w="2462" h="293" extrusionOk="0">
                <a:moveTo>
                  <a:pt x="2461" y="163"/>
                </a:moveTo>
                <a:cubicBezTo>
                  <a:pt x="2461" y="227"/>
                  <a:pt x="1911" y="292"/>
                  <a:pt x="1231" y="292"/>
                </a:cubicBezTo>
                <a:cubicBezTo>
                  <a:pt x="551" y="292"/>
                  <a:pt x="0" y="227"/>
                  <a:pt x="0" y="163"/>
                </a:cubicBezTo>
                <a:cubicBezTo>
                  <a:pt x="0" y="66"/>
                  <a:pt x="551" y="1"/>
                  <a:pt x="1231" y="1"/>
                </a:cubicBezTo>
                <a:cubicBezTo>
                  <a:pt x="1911" y="1"/>
                  <a:pt x="2461" y="66"/>
                  <a:pt x="2461" y="163"/>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942" name="Google Shape;942;p37"/>
          <p:cNvSpPr/>
          <p:nvPr/>
        </p:nvSpPr>
        <p:spPr>
          <a:xfrm>
            <a:off x="20895" y="6616325"/>
            <a:ext cx="79525" cy="35368"/>
          </a:xfrm>
          <a:custGeom>
            <a:avLst/>
            <a:gdLst/>
            <a:ahLst/>
            <a:cxnLst/>
            <a:rect l="l" t="t" r="r" b="b"/>
            <a:pathLst>
              <a:path w="2624" h="1167" extrusionOk="0">
                <a:moveTo>
                  <a:pt x="2624" y="583"/>
                </a:moveTo>
                <a:cubicBezTo>
                  <a:pt x="2624" y="907"/>
                  <a:pt x="2041" y="1166"/>
                  <a:pt x="1296" y="1166"/>
                </a:cubicBezTo>
                <a:cubicBezTo>
                  <a:pt x="584" y="1166"/>
                  <a:pt x="1" y="907"/>
                  <a:pt x="1" y="583"/>
                </a:cubicBezTo>
                <a:cubicBezTo>
                  <a:pt x="1" y="259"/>
                  <a:pt x="584" y="0"/>
                  <a:pt x="1296" y="0"/>
                </a:cubicBezTo>
                <a:cubicBezTo>
                  <a:pt x="2041" y="0"/>
                  <a:pt x="2624" y="259"/>
                  <a:pt x="2624" y="583"/>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943" name="Google Shape;943;p37"/>
          <p:cNvSpPr/>
          <p:nvPr/>
        </p:nvSpPr>
        <p:spPr>
          <a:xfrm>
            <a:off x="1512633" y="6798861"/>
            <a:ext cx="56976" cy="16729"/>
          </a:xfrm>
          <a:custGeom>
            <a:avLst/>
            <a:gdLst/>
            <a:ahLst/>
            <a:cxnLst/>
            <a:rect l="l" t="t" r="r" b="b"/>
            <a:pathLst>
              <a:path w="1880" h="552" extrusionOk="0">
                <a:moveTo>
                  <a:pt x="1879" y="260"/>
                </a:moveTo>
                <a:cubicBezTo>
                  <a:pt x="1879" y="422"/>
                  <a:pt x="1458" y="551"/>
                  <a:pt x="940" y="551"/>
                </a:cubicBezTo>
                <a:cubicBezTo>
                  <a:pt x="422" y="551"/>
                  <a:pt x="1" y="422"/>
                  <a:pt x="1" y="260"/>
                </a:cubicBezTo>
                <a:cubicBezTo>
                  <a:pt x="1" y="98"/>
                  <a:pt x="422" y="1"/>
                  <a:pt x="940" y="1"/>
                </a:cubicBezTo>
                <a:cubicBezTo>
                  <a:pt x="1458" y="1"/>
                  <a:pt x="1879" y="98"/>
                  <a:pt x="1879" y="260"/>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944" name="Google Shape;944;p37"/>
          <p:cNvSpPr/>
          <p:nvPr/>
        </p:nvSpPr>
        <p:spPr>
          <a:xfrm>
            <a:off x="1362497" y="6814558"/>
            <a:ext cx="106983" cy="45187"/>
          </a:xfrm>
          <a:custGeom>
            <a:avLst/>
            <a:gdLst/>
            <a:ahLst/>
            <a:cxnLst/>
            <a:rect l="l" t="t" r="r" b="b"/>
            <a:pathLst>
              <a:path w="3530" h="1491" extrusionOk="0">
                <a:moveTo>
                  <a:pt x="3530" y="746"/>
                </a:moveTo>
                <a:cubicBezTo>
                  <a:pt x="3530" y="1166"/>
                  <a:pt x="2720" y="1490"/>
                  <a:pt x="1781" y="1490"/>
                </a:cubicBezTo>
                <a:cubicBezTo>
                  <a:pt x="810" y="1490"/>
                  <a:pt x="0" y="1166"/>
                  <a:pt x="0" y="746"/>
                </a:cubicBezTo>
                <a:cubicBezTo>
                  <a:pt x="0" y="357"/>
                  <a:pt x="810" y="1"/>
                  <a:pt x="1781" y="1"/>
                </a:cubicBezTo>
                <a:cubicBezTo>
                  <a:pt x="2720" y="1"/>
                  <a:pt x="3530" y="357"/>
                  <a:pt x="3530" y="746"/>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945" name="Google Shape;945;p37"/>
          <p:cNvSpPr/>
          <p:nvPr/>
        </p:nvSpPr>
        <p:spPr>
          <a:xfrm>
            <a:off x="-865607" y="6499231"/>
            <a:ext cx="35515" cy="10957"/>
          </a:xfrm>
          <a:custGeom>
            <a:avLst/>
            <a:gdLst/>
            <a:ahLst/>
            <a:cxnLst/>
            <a:rect l="l" t="t" r="r" b="b"/>
            <a:pathLst>
              <a:path w="1264" h="390" extrusionOk="0">
                <a:moveTo>
                  <a:pt x="1264" y="195"/>
                </a:moveTo>
                <a:cubicBezTo>
                  <a:pt x="1264" y="292"/>
                  <a:pt x="972" y="389"/>
                  <a:pt x="616" y="389"/>
                </a:cubicBezTo>
                <a:cubicBezTo>
                  <a:pt x="292" y="389"/>
                  <a:pt x="1" y="292"/>
                  <a:pt x="1" y="195"/>
                </a:cubicBezTo>
                <a:cubicBezTo>
                  <a:pt x="1" y="98"/>
                  <a:pt x="292" y="1"/>
                  <a:pt x="616" y="1"/>
                </a:cubicBezTo>
                <a:cubicBezTo>
                  <a:pt x="972" y="1"/>
                  <a:pt x="1264" y="98"/>
                  <a:pt x="1264" y="195"/>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946" name="Google Shape;946;p37"/>
          <p:cNvSpPr/>
          <p:nvPr/>
        </p:nvSpPr>
        <p:spPr>
          <a:xfrm>
            <a:off x="1176991" y="6798861"/>
            <a:ext cx="45187" cy="16729"/>
          </a:xfrm>
          <a:custGeom>
            <a:avLst/>
            <a:gdLst/>
            <a:ahLst/>
            <a:cxnLst/>
            <a:rect l="l" t="t" r="r" b="b"/>
            <a:pathLst>
              <a:path w="1491" h="552" extrusionOk="0">
                <a:moveTo>
                  <a:pt x="1490" y="260"/>
                </a:moveTo>
                <a:cubicBezTo>
                  <a:pt x="1490" y="422"/>
                  <a:pt x="1167" y="551"/>
                  <a:pt x="746" y="551"/>
                </a:cubicBezTo>
                <a:cubicBezTo>
                  <a:pt x="325" y="551"/>
                  <a:pt x="1" y="422"/>
                  <a:pt x="1" y="260"/>
                </a:cubicBezTo>
                <a:cubicBezTo>
                  <a:pt x="1" y="98"/>
                  <a:pt x="325" y="1"/>
                  <a:pt x="746" y="1"/>
                </a:cubicBezTo>
                <a:cubicBezTo>
                  <a:pt x="1167" y="1"/>
                  <a:pt x="1490" y="98"/>
                  <a:pt x="1490" y="260"/>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947" name="Google Shape;947;p37"/>
          <p:cNvSpPr/>
          <p:nvPr/>
        </p:nvSpPr>
        <p:spPr>
          <a:xfrm>
            <a:off x="1560752" y="6387359"/>
            <a:ext cx="48704" cy="14308"/>
          </a:xfrm>
          <a:custGeom>
            <a:avLst/>
            <a:gdLst/>
            <a:ahLst/>
            <a:cxnLst/>
            <a:rect l="l" t="t" r="r" b="b"/>
            <a:pathLst>
              <a:path w="1879" h="552" extrusionOk="0">
                <a:moveTo>
                  <a:pt x="1878" y="292"/>
                </a:moveTo>
                <a:cubicBezTo>
                  <a:pt x="1878" y="422"/>
                  <a:pt x="1457" y="551"/>
                  <a:pt x="939" y="551"/>
                </a:cubicBezTo>
                <a:cubicBezTo>
                  <a:pt x="421" y="551"/>
                  <a:pt x="0" y="422"/>
                  <a:pt x="0" y="292"/>
                </a:cubicBezTo>
                <a:cubicBezTo>
                  <a:pt x="0" y="130"/>
                  <a:pt x="421" y="1"/>
                  <a:pt x="939" y="1"/>
                </a:cubicBezTo>
                <a:cubicBezTo>
                  <a:pt x="1457" y="1"/>
                  <a:pt x="1878" y="130"/>
                  <a:pt x="1878" y="292"/>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948" name="Google Shape;948;p37"/>
          <p:cNvSpPr/>
          <p:nvPr/>
        </p:nvSpPr>
        <p:spPr>
          <a:xfrm>
            <a:off x="1432326" y="6401640"/>
            <a:ext cx="91524" cy="37792"/>
          </a:xfrm>
          <a:custGeom>
            <a:avLst/>
            <a:gdLst/>
            <a:ahLst/>
            <a:cxnLst/>
            <a:rect l="l" t="t" r="r" b="b"/>
            <a:pathLst>
              <a:path w="3531" h="1458" extrusionOk="0">
                <a:moveTo>
                  <a:pt x="3530" y="745"/>
                </a:moveTo>
                <a:cubicBezTo>
                  <a:pt x="3530" y="1133"/>
                  <a:pt x="2721" y="1457"/>
                  <a:pt x="1749" y="1457"/>
                </a:cubicBezTo>
                <a:cubicBezTo>
                  <a:pt x="810" y="1457"/>
                  <a:pt x="0" y="1133"/>
                  <a:pt x="0" y="745"/>
                </a:cubicBezTo>
                <a:cubicBezTo>
                  <a:pt x="0" y="324"/>
                  <a:pt x="810" y="0"/>
                  <a:pt x="1749" y="0"/>
                </a:cubicBezTo>
                <a:cubicBezTo>
                  <a:pt x="2721" y="0"/>
                  <a:pt x="3530" y="324"/>
                  <a:pt x="3530" y="745"/>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949" name="Google Shape;949;p37"/>
          <p:cNvSpPr/>
          <p:nvPr/>
        </p:nvSpPr>
        <p:spPr>
          <a:xfrm>
            <a:off x="1543129" y="6458715"/>
            <a:ext cx="31908" cy="9253"/>
          </a:xfrm>
          <a:custGeom>
            <a:avLst/>
            <a:gdLst/>
            <a:ahLst/>
            <a:cxnLst/>
            <a:rect l="l" t="t" r="r" b="b"/>
            <a:pathLst>
              <a:path w="1231" h="357" extrusionOk="0">
                <a:moveTo>
                  <a:pt x="1231" y="194"/>
                </a:moveTo>
                <a:cubicBezTo>
                  <a:pt x="1231" y="292"/>
                  <a:pt x="972" y="356"/>
                  <a:pt x="615" y="356"/>
                </a:cubicBezTo>
                <a:cubicBezTo>
                  <a:pt x="259" y="356"/>
                  <a:pt x="0" y="292"/>
                  <a:pt x="0" y="194"/>
                </a:cubicBezTo>
                <a:cubicBezTo>
                  <a:pt x="0" y="97"/>
                  <a:pt x="259" y="0"/>
                  <a:pt x="615" y="0"/>
                </a:cubicBezTo>
                <a:cubicBezTo>
                  <a:pt x="972" y="0"/>
                  <a:pt x="1231" y="97"/>
                  <a:pt x="1231" y="194"/>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950" name="Google Shape;950;p37"/>
          <p:cNvSpPr/>
          <p:nvPr/>
        </p:nvSpPr>
        <p:spPr>
          <a:xfrm>
            <a:off x="1821783" y="3177804"/>
            <a:ext cx="462516" cy="803287"/>
          </a:xfrm>
          <a:custGeom>
            <a:avLst/>
            <a:gdLst/>
            <a:ahLst/>
            <a:cxnLst/>
            <a:rect l="l" t="t" r="r" b="b"/>
            <a:pathLst>
              <a:path w="17844" h="30991" extrusionOk="0">
                <a:moveTo>
                  <a:pt x="7222" y="0"/>
                </a:moveTo>
                <a:lnTo>
                  <a:pt x="10622" y="0"/>
                </a:lnTo>
                <a:cubicBezTo>
                  <a:pt x="14605" y="0"/>
                  <a:pt x="17843" y="3206"/>
                  <a:pt x="17843" y="7222"/>
                </a:cubicBezTo>
                <a:lnTo>
                  <a:pt x="17843" y="23769"/>
                </a:lnTo>
                <a:cubicBezTo>
                  <a:pt x="17843" y="27785"/>
                  <a:pt x="14605" y="30991"/>
                  <a:pt x="10622" y="30991"/>
                </a:cubicBezTo>
                <a:lnTo>
                  <a:pt x="7222" y="30991"/>
                </a:lnTo>
                <a:cubicBezTo>
                  <a:pt x="3238" y="30991"/>
                  <a:pt x="0" y="27785"/>
                  <a:pt x="0" y="23769"/>
                </a:cubicBezTo>
                <a:lnTo>
                  <a:pt x="0" y="7222"/>
                </a:lnTo>
                <a:cubicBezTo>
                  <a:pt x="0" y="3206"/>
                  <a:pt x="3238" y="0"/>
                  <a:pt x="7222" y="0"/>
                </a:cubicBezTo>
                <a:close/>
              </a:path>
            </a:pathLst>
          </a:custGeom>
          <a:solidFill>
            <a:srgbClr val="F0B01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951" name="Google Shape;951;p37"/>
          <p:cNvSpPr/>
          <p:nvPr/>
        </p:nvSpPr>
        <p:spPr>
          <a:xfrm>
            <a:off x="-661821" y="4370957"/>
            <a:ext cx="3366800" cy="2704400"/>
          </a:xfrm>
          <a:prstGeom prst="trapezoid">
            <a:avLst>
              <a:gd name="adj" fmla="val 34293"/>
            </a:avLst>
          </a:pr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952" name="Google Shape;952;p37"/>
          <p:cNvSpPr/>
          <p:nvPr/>
        </p:nvSpPr>
        <p:spPr>
          <a:xfrm>
            <a:off x="-1355922" y="3862342"/>
            <a:ext cx="26049" cy="20503"/>
          </a:xfrm>
          <a:custGeom>
            <a:avLst/>
            <a:gdLst/>
            <a:ahLst/>
            <a:cxnLst/>
            <a:rect l="l" t="t" r="r" b="b"/>
            <a:pathLst>
              <a:path w="1005" h="791" extrusionOk="0">
                <a:moveTo>
                  <a:pt x="440" y="1"/>
                </a:moveTo>
                <a:cubicBezTo>
                  <a:pt x="369" y="1"/>
                  <a:pt x="298" y="31"/>
                  <a:pt x="227" y="78"/>
                </a:cubicBezTo>
                <a:cubicBezTo>
                  <a:pt x="162" y="78"/>
                  <a:pt x="130" y="111"/>
                  <a:pt x="98" y="176"/>
                </a:cubicBezTo>
                <a:cubicBezTo>
                  <a:pt x="65" y="208"/>
                  <a:pt x="33" y="273"/>
                  <a:pt x="0" y="337"/>
                </a:cubicBezTo>
                <a:cubicBezTo>
                  <a:pt x="0" y="370"/>
                  <a:pt x="0" y="435"/>
                  <a:pt x="0" y="467"/>
                </a:cubicBezTo>
                <a:cubicBezTo>
                  <a:pt x="33" y="597"/>
                  <a:pt x="98" y="661"/>
                  <a:pt x="162" y="726"/>
                </a:cubicBezTo>
                <a:lnTo>
                  <a:pt x="227" y="791"/>
                </a:lnTo>
                <a:lnTo>
                  <a:pt x="227" y="726"/>
                </a:lnTo>
                <a:lnTo>
                  <a:pt x="227" y="661"/>
                </a:lnTo>
                <a:lnTo>
                  <a:pt x="227" y="564"/>
                </a:lnTo>
                <a:cubicBezTo>
                  <a:pt x="227" y="532"/>
                  <a:pt x="227" y="499"/>
                  <a:pt x="227" y="467"/>
                </a:cubicBezTo>
                <a:cubicBezTo>
                  <a:pt x="227" y="435"/>
                  <a:pt x="227" y="402"/>
                  <a:pt x="227" y="402"/>
                </a:cubicBezTo>
                <a:cubicBezTo>
                  <a:pt x="259" y="370"/>
                  <a:pt x="259" y="337"/>
                  <a:pt x="292" y="337"/>
                </a:cubicBezTo>
                <a:cubicBezTo>
                  <a:pt x="324" y="305"/>
                  <a:pt x="357" y="273"/>
                  <a:pt x="357" y="273"/>
                </a:cubicBezTo>
                <a:cubicBezTo>
                  <a:pt x="389" y="240"/>
                  <a:pt x="421" y="240"/>
                  <a:pt x="454" y="240"/>
                </a:cubicBezTo>
                <a:lnTo>
                  <a:pt x="583" y="208"/>
                </a:lnTo>
                <a:cubicBezTo>
                  <a:pt x="648" y="176"/>
                  <a:pt x="713" y="176"/>
                  <a:pt x="778" y="176"/>
                </a:cubicBezTo>
                <a:lnTo>
                  <a:pt x="1004" y="176"/>
                </a:lnTo>
                <a:lnTo>
                  <a:pt x="939" y="143"/>
                </a:lnTo>
                <a:cubicBezTo>
                  <a:pt x="875" y="111"/>
                  <a:pt x="842" y="78"/>
                  <a:pt x="778" y="46"/>
                </a:cubicBezTo>
                <a:cubicBezTo>
                  <a:pt x="713" y="14"/>
                  <a:pt x="616" y="14"/>
                  <a:pt x="518" y="14"/>
                </a:cubicBezTo>
                <a:cubicBezTo>
                  <a:pt x="492" y="5"/>
                  <a:pt x="466" y="1"/>
                  <a:pt x="440" y="1"/>
                </a:cubicBezTo>
                <a:close/>
              </a:path>
            </a:pathLst>
          </a:custGeom>
          <a:solidFill>
            <a:srgbClr val="70944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953" name="Google Shape;953;p37"/>
          <p:cNvSpPr/>
          <p:nvPr/>
        </p:nvSpPr>
        <p:spPr>
          <a:xfrm>
            <a:off x="-1304733" y="3752732"/>
            <a:ext cx="57957" cy="40099"/>
          </a:xfrm>
          <a:custGeom>
            <a:avLst/>
            <a:gdLst/>
            <a:ahLst/>
            <a:cxnLst/>
            <a:rect l="l" t="t" r="r" b="b"/>
            <a:pathLst>
              <a:path w="2236" h="1547" extrusionOk="0">
                <a:moveTo>
                  <a:pt x="519" y="1"/>
                </a:moveTo>
                <a:cubicBezTo>
                  <a:pt x="422" y="1"/>
                  <a:pt x="357" y="33"/>
                  <a:pt x="292" y="33"/>
                </a:cubicBezTo>
                <a:cubicBezTo>
                  <a:pt x="260" y="65"/>
                  <a:pt x="227" y="65"/>
                  <a:pt x="227" y="98"/>
                </a:cubicBezTo>
                <a:cubicBezTo>
                  <a:pt x="195" y="98"/>
                  <a:pt x="163" y="130"/>
                  <a:pt x="130" y="162"/>
                </a:cubicBezTo>
                <a:cubicBezTo>
                  <a:pt x="65" y="227"/>
                  <a:pt x="33" y="292"/>
                  <a:pt x="33" y="357"/>
                </a:cubicBezTo>
                <a:cubicBezTo>
                  <a:pt x="1" y="389"/>
                  <a:pt x="1" y="454"/>
                  <a:pt x="33" y="486"/>
                </a:cubicBezTo>
                <a:cubicBezTo>
                  <a:pt x="33" y="519"/>
                  <a:pt x="33" y="551"/>
                  <a:pt x="33" y="583"/>
                </a:cubicBezTo>
                <a:cubicBezTo>
                  <a:pt x="65" y="648"/>
                  <a:pt x="65" y="681"/>
                  <a:pt x="98" y="713"/>
                </a:cubicBezTo>
                <a:cubicBezTo>
                  <a:pt x="98" y="745"/>
                  <a:pt x="130" y="778"/>
                  <a:pt x="163" y="810"/>
                </a:cubicBezTo>
                <a:cubicBezTo>
                  <a:pt x="195" y="842"/>
                  <a:pt x="227" y="842"/>
                  <a:pt x="260" y="875"/>
                </a:cubicBezTo>
                <a:cubicBezTo>
                  <a:pt x="292" y="907"/>
                  <a:pt x="325" y="907"/>
                  <a:pt x="357" y="940"/>
                </a:cubicBezTo>
                <a:cubicBezTo>
                  <a:pt x="389" y="940"/>
                  <a:pt x="422" y="972"/>
                  <a:pt x="454" y="972"/>
                </a:cubicBezTo>
                <a:lnTo>
                  <a:pt x="681" y="972"/>
                </a:lnTo>
                <a:cubicBezTo>
                  <a:pt x="681" y="994"/>
                  <a:pt x="681" y="1015"/>
                  <a:pt x="681" y="1037"/>
                </a:cubicBezTo>
                <a:cubicBezTo>
                  <a:pt x="681" y="1134"/>
                  <a:pt x="713" y="1199"/>
                  <a:pt x="746" y="1263"/>
                </a:cubicBezTo>
                <a:cubicBezTo>
                  <a:pt x="778" y="1296"/>
                  <a:pt x="810" y="1296"/>
                  <a:pt x="843" y="1328"/>
                </a:cubicBezTo>
                <a:cubicBezTo>
                  <a:pt x="843" y="1361"/>
                  <a:pt x="875" y="1393"/>
                  <a:pt x="907" y="1425"/>
                </a:cubicBezTo>
                <a:cubicBezTo>
                  <a:pt x="972" y="1458"/>
                  <a:pt x="1037" y="1490"/>
                  <a:pt x="1102" y="1490"/>
                </a:cubicBezTo>
                <a:cubicBezTo>
                  <a:pt x="1145" y="1499"/>
                  <a:pt x="1186" y="1503"/>
                  <a:pt x="1226" y="1503"/>
                </a:cubicBezTo>
                <a:cubicBezTo>
                  <a:pt x="1333" y="1503"/>
                  <a:pt x="1428" y="1473"/>
                  <a:pt x="1523" y="1425"/>
                </a:cubicBezTo>
                <a:cubicBezTo>
                  <a:pt x="1555" y="1393"/>
                  <a:pt x="1587" y="1393"/>
                  <a:pt x="1620" y="1361"/>
                </a:cubicBezTo>
                <a:cubicBezTo>
                  <a:pt x="1620" y="1336"/>
                  <a:pt x="1639" y="1330"/>
                  <a:pt x="1662" y="1314"/>
                </a:cubicBezTo>
                <a:lnTo>
                  <a:pt x="1662" y="1314"/>
                </a:lnTo>
                <a:cubicBezTo>
                  <a:pt x="1691" y="1367"/>
                  <a:pt x="1723" y="1399"/>
                  <a:pt x="1782" y="1458"/>
                </a:cubicBezTo>
                <a:cubicBezTo>
                  <a:pt x="1782" y="1490"/>
                  <a:pt x="1847" y="1522"/>
                  <a:pt x="1879" y="1522"/>
                </a:cubicBezTo>
                <a:cubicBezTo>
                  <a:pt x="1895" y="1539"/>
                  <a:pt x="1919" y="1547"/>
                  <a:pt x="1944" y="1547"/>
                </a:cubicBezTo>
                <a:cubicBezTo>
                  <a:pt x="1968" y="1547"/>
                  <a:pt x="1992" y="1539"/>
                  <a:pt x="2008" y="1522"/>
                </a:cubicBezTo>
                <a:cubicBezTo>
                  <a:pt x="2041" y="1522"/>
                  <a:pt x="2073" y="1490"/>
                  <a:pt x="2106" y="1458"/>
                </a:cubicBezTo>
                <a:cubicBezTo>
                  <a:pt x="2138" y="1425"/>
                  <a:pt x="2138" y="1393"/>
                  <a:pt x="2170" y="1361"/>
                </a:cubicBezTo>
                <a:cubicBezTo>
                  <a:pt x="2203" y="1328"/>
                  <a:pt x="2203" y="1263"/>
                  <a:pt x="2235" y="1199"/>
                </a:cubicBezTo>
                <a:cubicBezTo>
                  <a:pt x="2235" y="1134"/>
                  <a:pt x="2235" y="1069"/>
                  <a:pt x="2235" y="1004"/>
                </a:cubicBezTo>
                <a:cubicBezTo>
                  <a:pt x="2203" y="875"/>
                  <a:pt x="2170" y="778"/>
                  <a:pt x="2138" y="681"/>
                </a:cubicBezTo>
                <a:lnTo>
                  <a:pt x="2106" y="745"/>
                </a:lnTo>
                <a:cubicBezTo>
                  <a:pt x="2106" y="778"/>
                  <a:pt x="2106" y="810"/>
                  <a:pt x="2106" y="810"/>
                </a:cubicBezTo>
                <a:cubicBezTo>
                  <a:pt x="2106" y="875"/>
                  <a:pt x="2106" y="940"/>
                  <a:pt x="2106" y="972"/>
                </a:cubicBezTo>
                <a:cubicBezTo>
                  <a:pt x="2106" y="1037"/>
                  <a:pt x="2106" y="1102"/>
                  <a:pt x="2073" y="1134"/>
                </a:cubicBezTo>
                <a:cubicBezTo>
                  <a:pt x="2041" y="1199"/>
                  <a:pt x="2041" y="1231"/>
                  <a:pt x="2008" y="1296"/>
                </a:cubicBezTo>
                <a:cubicBezTo>
                  <a:pt x="1976" y="1296"/>
                  <a:pt x="1976" y="1328"/>
                  <a:pt x="1976" y="1328"/>
                </a:cubicBezTo>
                <a:cubicBezTo>
                  <a:pt x="1944" y="1361"/>
                  <a:pt x="1944" y="1361"/>
                  <a:pt x="1911" y="1361"/>
                </a:cubicBezTo>
                <a:cubicBezTo>
                  <a:pt x="1911" y="1361"/>
                  <a:pt x="1879" y="1328"/>
                  <a:pt x="1879" y="1328"/>
                </a:cubicBezTo>
                <a:cubicBezTo>
                  <a:pt x="1847" y="1296"/>
                  <a:pt x="1847" y="1263"/>
                  <a:pt x="1847" y="1231"/>
                </a:cubicBezTo>
                <a:cubicBezTo>
                  <a:pt x="1782" y="1166"/>
                  <a:pt x="1782" y="1102"/>
                  <a:pt x="1782" y="1069"/>
                </a:cubicBezTo>
                <a:cubicBezTo>
                  <a:pt x="1782" y="1037"/>
                  <a:pt x="1782" y="1004"/>
                  <a:pt x="1749" y="1004"/>
                </a:cubicBezTo>
                <a:cubicBezTo>
                  <a:pt x="1736" y="991"/>
                  <a:pt x="1717" y="983"/>
                  <a:pt x="1697" y="983"/>
                </a:cubicBezTo>
                <a:cubicBezTo>
                  <a:pt x="1669" y="983"/>
                  <a:pt x="1639" y="999"/>
                  <a:pt x="1620" y="1037"/>
                </a:cubicBezTo>
                <a:cubicBezTo>
                  <a:pt x="1587" y="1069"/>
                  <a:pt x="1555" y="1102"/>
                  <a:pt x="1523" y="1134"/>
                </a:cubicBezTo>
                <a:cubicBezTo>
                  <a:pt x="1490" y="1166"/>
                  <a:pt x="1490" y="1166"/>
                  <a:pt x="1458" y="1199"/>
                </a:cubicBezTo>
                <a:cubicBezTo>
                  <a:pt x="1458" y="1199"/>
                  <a:pt x="1426" y="1199"/>
                  <a:pt x="1393" y="1231"/>
                </a:cubicBezTo>
                <a:cubicBezTo>
                  <a:pt x="1361" y="1231"/>
                  <a:pt x="1328" y="1263"/>
                  <a:pt x="1264" y="1263"/>
                </a:cubicBezTo>
                <a:lnTo>
                  <a:pt x="1134" y="1263"/>
                </a:lnTo>
                <a:cubicBezTo>
                  <a:pt x="1102" y="1263"/>
                  <a:pt x="1069" y="1231"/>
                  <a:pt x="1037" y="1231"/>
                </a:cubicBezTo>
                <a:cubicBezTo>
                  <a:pt x="1005" y="1199"/>
                  <a:pt x="1005" y="1199"/>
                  <a:pt x="972" y="1199"/>
                </a:cubicBezTo>
                <a:cubicBezTo>
                  <a:pt x="972" y="1166"/>
                  <a:pt x="940" y="1166"/>
                  <a:pt x="940" y="1134"/>
                </a:cubicBezTo>
                <a:cubicBezTo>
                  <a:pt x="907" y="1102"/>
                  <a:pt x="907" y="1069"/>
                  <a:pt x="907" y="1004"/>
                </a:cubicBezTo>
                <a:cubicBezTo>
                  <a:pt x="907" y="1004"/>
                  <a:pt x="907" y="972"/>
                  <a:pt x="907" y="940"/>
                </a:cubicBezTo>
                <a:lnTo>
                  <a:pt x="907" y="875"/>
                </a:lnTo>
                <a:cubicBezTo>
                  <a:pt x="875" y="810"/>
                  <a:pt x="810" y="778"/>
                  <a:pt x="778" y="778"/>
                </a:cubicBezTo>
                <a:lnTo>
                  <a:pt x="519" y="778"/>
                </a:lnTo>
                <a:lnTo>
                  <a:pt x="422" y="745"/>
                </a:lnTo>
                <a:cubicBezTo>
                  <a:pt x="357" y="745"/>
                  <a:pt x="325" y="713"/>
                  <a:pt x="292" y="681"/>
                </a:cubicBezTo>
                <a:cubicBezTo>
                  <a:pt x="260" y="648"/>
                  <a:pt x="227" y="648"/>
                  <a:pt x="227" y="616"/>
                </a:cubicBezTo>
                <a:cubicBezTo>
                  <a:pt x="195" y="583"/>
                  <a:pt x="195" y="583"/>
                  <a:pt x="195" y="551"/>
                </a:cubicBezTo>
                <a:cubicBezTo>
                  <a:pt x="163" y="519"/>
                  <a:pt x="163" y="486"/>
                  <a:pt x="163" y="454"/>
                </a:cubicBezTo>
                <a:cubicBezTo>
                  <a:pt x="163" y="454"/>
                  <a:pt x="163" y="421"/>
                  <a:pt x="163" y="389"/>
                </a:cubicBezTo>
                <a:cubicBezTo>
                  <a:pt x="163" y="357"/>
                  <a:pt x="163" y="324"/>
                  <a:pt x="163" y="292"/>
                </a:cubicBezTo>
                <a:cubicBezTo>
                  <a:pt x="163" y="260"/>
                  <a:pt x="163" y="227"/>
                  <a:pt x="195" y="227"/>
                </a:cubicBezTo>
                <a:cubicBezTo>
                  <a:pt x="195" y="195"/>
                  <a:pt x="227" y="162"/>
                  <a:pt x="260" y="162"/>
                </a:cubicBezTo>
                <a:cubicBezTo>
                  <a:pt x="260" y="130"/>
                  <a:pt x="292" y="98"/>
                  <a:pt x="325" y="98"/>
                </a:cubicBezTo>
                <a:cubicBezTo>
                  <a:pt x="389" y="65"/>
                  <a:pt x="454" y="33"/>
                  <a:pt x="519" y="1"/>
                </a:cubicBezTo>
                <a:close/>
              </a:path>
            </a:pathLst>
          </a:custGeom>
          <a:solidFill>
            <a:srgbClr val="70944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954" name="Google Shape;954;p37"/>
          <p:cNvSpPr/>
          <p:nvPr/>
        </p:nvSpPr>
        <p:spPr>
          <a:xfrm>
            <a:off x="-1291307" y="3662924"/>
            <a:ext cx="25220" cy="12623"/>
          </a:xfrm>
          <a:custGeom>
            <a:avLst/>
            <a:gdLst/>
            <a:ahLst/>
            <a:cxnLst/>
            <a:rect l="l" t="t" r="r" b="b"/>
            <a:pathLst>
              <a:path w="973" h="487" extrusionOk="0">
                <a:moveTo>
                  <a:pt x="1" y="1"/>
                </a:moveTo>
                <a:cubicBezTo>
                  <a:pt x="1" y="33"/>
                  <a:pt x="1" y="33"/>
                  <a:pt x="1" y="65"/>
                </a:cubicBezTo>
                <a:cubicBezTo>
                  <a:pt x="1" y="195"/>
                  <a:pt x="33" y="324"/>
                  <a:pt x="163" y="389"/>
                </a:cubicBezTo>
                <a:cubicBezTo>
                  <a:pt x="195" y="422"/>
                  <a:pt x="228" y="454"/>
                  <a:pt x="260" y="454"/>
                </a:cubicBezTo>
                <a:cubicBezTo>
                  <a:pt x="325" y="486"/>
                  <a:pt x="357" y="486"/>
                  <a:pt x="422" y="486"/>
                </a:cubicBezTo>
                <a:cubicBezTo>
                  <a:pt x="487" y="486"/>
                  <a:pt x="584" y="486"/>
                  <a:pt x="648" y="454"/>
                </a:cubicBezTo>
                <a:cubicBezTo>
                  <a:pt x="713" y="422"/>
                  <a:pt x="778" y="389"/>
                  <a:pt x="843" y="324"/>
                </a:cubicBezTo>
                <a:cubicBezTo>
                  <a:pt x="908" y="292"/>
                  <a:pt x="940" y="227"/>
                  <a:pt x="972" y="162"/>
                </a:cubicBezTo>
                <a:lnTo>
                  <a:pt x="972" y="162"/>
                </a:lnTo>
                <a:lnTo>
                  <a:pt x="908" y="195"/>
                </a:lnTo>
                <a:lnTo>
                  <a:pt x="778" y="195"/>
                </a:lnTo>
                <a:cubicBezTo>
                  <a:pt x="648" y="227"/>
                  <a:pt x="551" y="260"/>
                  <a:pt x="422" y="260"/>
                </a:cubicBezTo>
                <a:cubicBezTo>
                  <a:pt x="325" y="260"/>
                  <a:pt x="195" y="227"/>
                  <a:pt x="130" y="130"/>
                </a:cubicBezTo>
                <a:lnTo>
                  <a:pt x="33" y="65"/>
                </a:lnTo>
                <a:lnTo>
                  <a:pt x="1" y="1"/>
                </a:lnTo>
                <a:close/>
              </a:path>
            </a:pathLst>
          </a:custGeom>
          <a:solidFill>
            <a:srgbClr val="70944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955" name="Google Shape;955;p37"/>
          <p:cNvSpPr/>
          <p:nvPr/>
        </p:nvSpPr>
        <p:spPr>
          <a:xfrm>
            <a:off x="-1280396" y="3563889"/>
            <a:ext cx="45360" cy="31908"/>
          </a:xfrm>
          <a:custGeom>
            <a:avLst/>
            <a:gdLst/>
            <a:ahLst/>
            <a:cxnLst/>
            <a:rect l="l" t="t" r="r" b="b"/>
            <a:pathLst>
              <a:path w="1750" h="1231" extrusionOk="0">
                <a:moveTo>
                  <a:pt x="130" y="0"/>
                </a:moveTo>
                <a:lnTo>
                  <a:pt x="66" y="130"/>
                </a:lnTo>
                <a:cubicBezTo>
                  <a:pt x="33" y="162"/>
                  <a:pt x="33" y="195"/>
                  <a:pt x="1" y="227"/>
                </a:cubicBezTo>
                <a:cubicBezTo>
                  <a:pt x="1" y="259"/>
                  <a:pt x="1" y="324"/>
                  <a:pt x="1" y="357"/>
                </a:cubicBezTo>
                <a:cubicBezTo>
                  <a:pt x="1" y="421"/>
                  <a:pt x="33" y="454"/>
                  <a:pt x="33" y="518"/>
                </a:cubicBezTo>
                <a:cubicBezTo>
                  <a:pt x="66" y="551"/>
                  <a:pt x="98" y="583"/>
                  <a:pt x="130" y="616"/>
                </a:cubicBezTo>
                <a:cubicBezTo>
                  <a:pt x="195" y="648"/>
                  <a:pt x="227" y="680"/>
                  <a:pt x="260" y="680"/>
                </a:cubicBezTo>
                <a:cubicBezTo>
                  <a:pt x="325" y="713"/>
                  <a:pt x="357" y="713"/>
                  <a:pt x="422" y="713"/>
                </a:cubicBezTo>
                <a:lnTo>
                  <a:pt x="454" y="713"/>
                </a:lnTo>
                <a:cubicBezTo>
                  <a:pt x="475" y="759"/>
                  <a:pt x="497" y="809"/>
                  <a:pt x="519" y="875"/>
                </a:cubicBezTo>
                <a:cubicBezTo>
                  <a:pt x="519" y="907"/>
                  <a:pt x="551" y="939"/>
                  <a:pt x="584" y="972"/>
                </a:cubicBezTo>
                <a:cubicBezTo>
                  <a:pt x="616" y="1004"/>
                  <a:pt x="681" y="1037"/>
                  <a:pt x="713" y="1069"/>
                </a:cubicBezTo>
                <a:lnTo>
                  <a:pt x="908" y="1069"/>
                </a:lnTo>
                <a:cubicBezTo>
                  <a:pt x="940" y="1037"/>
                  <a:pt x="972" y="1004"/>
                  <a:pt x="1005" y="972"/>
                </a:cubicBezTo>
                <a:cubicBezTo>
                  <a:pt x="1006" y="971"/>
                  <a:pt x="1006" y="971"/>
                  <a:pt x="1007" y="971"/>
                </a:cubicBezTo>
                <a:lnTo>
                  <a:pt x="1007" y="971"/>
                </a:lnTo>
                <a:cubicBezTo>
                  <a:pt x="1015" y="1015"/>
                  <a:pt x="1037" y="1042"/>
                  <a:pt x="1037" y="1069"/>
                </a:cubicBezTo>
                <a:cubicBezTo>
                  <a:pt x="1069" y="1101"/>
                  <a:pt x="1102" y="1134"/>
                  <a:pt x="1134" y="1166"/>
                </a:cubicBezTo>
                <a:lnTo>
                  <a:pt x="1167" y="1199"/>
                </a:lnTo>
                <a:lnTo>
                  <a:pt x="1264" y="1231"/>
                </a:lnTo>
                <a:lnTo>
                  <a:pt x="1393" y="1231"/>
                </a:lnTo>
                <a:cubicBezTo>
                  <a:pt x="1458" y="1231"/>
                  <a:pt x="1490" y="1199"/>
                  <a:pt x="1523" y="1166"/>
                </a:cubicBezTo>
                <a:cubicBezTo>
                  <a:pt x="1555" y="1134"/>
                  <a:pt x="1555" y="1101"/>
                  <a:pt x="1588" y="1069"/>
                </a:cubicBezTo>
                <a:cubicBezTo>
                  <a:pt x="1620" y="1004"/>
                  <a:pt x="1652" y="972"/>
                  <a:pt x="1685" y="907"/>
                </a:cubicBezTo>
                <a:cubicBezTo>
                  <a:pt x="1717" y="842"/>
                  <a:pt x="1717" y="745"/>
                  <a:pt x="1717" y="680"/>
                </a:cubicBezTo>
                <a:cubicBezTo>
                  <a:pt x="1749" y="616"/>
                  <a:pt x="1749" y="551"/>
                  <a:pt x="1717" y="486"/>
                </a:cubicBezTo>
                <a:cubicBezTo>
                  <a:pt x="1717" y="454"/>
                  <a:pt x="1717" y="421"/>
                  <a:pt x="1717" y="389"/>
                </a:cubicBezTo>
                <a:lnTo>
                  <a:pt x="1685" y="324"/>
                </a:lnTo>
                <a:cubicBezTo>
                  <a:pt x="1685" y="357"/>
                  <a:pt x="1685" y="421"/>
                  <a:pt x="1685" y="454"/>
                </a:cubicBezTo>
                <a:cubicBezTo>
                  <a:pt x="1652" y="518"/>
                  <a:pt x="1652" y="583"/>
                  <a:pt x="1620" y="648"/>
                </a:cubicBezTo>
                <a:cubicBezTo>
                  <a:pt x="1588" y="745"/>
                  <a:pt x="1523" y="842"/>
                  <a:pt x="1458" y="939"/>
                </a:cubicBezTo>
                <a:cubicBezTo>
                  <a:pt x="1426" y="939"/>
                  <a:pt x="1426" y="972"/>
                  <a:pt x="1393" y="972"/>
                </a:cubicBezTo>
                <a:cubicBezTo>
                  <a:pt x="1393" y="1004"/>
                  <a:pt x="1361" y="1004"/>
                  <a:pt x="1361" y="1004"/>
                </a:cubicBezTo>
                <a:lnTo>
                  <a:pt x="1296" y="1004"/>
                </a:lnTo>
                <a:cubicBezTo>
                  <a:pt x="1264" y="1004"/>
                  <a:pt x="1264" y="939"/>
                  <a:pt x="1264" y="939"/>
                </a:cubicBezTo>
                <a:cubicBezTo>
                  <a:pt x="1264" y="939"/>
                  <a:pt x="1264" y="907"/>
                  <a:pt x="1264" y="875"/>
                </a:cubicBezTo>
                <a:cubicBezTo>
                  <a:pt x="1231" y="842"/>
                  <a:pt x="1231" y="778"/>
                  <a:pt x="1231" y="713"/>
                </a:cubicBezTo>
                <a:cubicBezTo>
                  <a:pt x="1199" y="680"/>
                  <a:pt x="1199" y="648"/>
                  <a:pt x="1167" y="648"/>
                </a:cubicBezTo>
                <a:cubicBezTo>
                  <a:pt x="1140" y="635"/>
                  <a:pt x="1113" y="627"/>
                  <a:pt x="1088" y="627"/>
                </a:cubicBezTo>
                <a:cubicBezTo>
                  <a:pt x="1054" y="627"/>
                  <a:pt x="1024" y="642"/>
                  <a:pt x="1005" y="680"/>
                </a:cubicBezTo>
                <a:cubicBezTo>
                  <a:pt x="988" y="697"/>
                  <a:pt x="971" y="723"/>
                  <a:pt x="954" y="749"/>
                </a:cubicBezTo>
                <a:lnTo>
                  <a:pt x="954" y="749"/>
                </a:lnTo>
                <a:lnTo>
                  <a:pt x="940" y="745"/>
                </a:lnTo>
                <a:lnTo>
                  <a:pt x="940" y="745"/>
                </a:lnTo>
                <a:cubicBezTo>
                  <a:pt x="942" y="750"/>
                  <a:pt x="945" y="755"/>
                  <a:pt x="947" y="759"/>
                </a:cubicBezTo>
                <a:lnTo>
                  <a:pt x="947" y="759"/>
                </a:lnTo>
                <a:cubicBezTo>
                  <a:pt x="934" y="779"/>
                  <a:pt x="921" y="797"/>
                  <a:pt x="908" y="810"/>
                </a:cubicBezTo>
                <a:cubicBezTo>
                  <a:pt x="843" y="842"/>
                  <a:pt x="810" y="842"/>
                  <a:pt x="810" y="842"/>
                </a:cubicBezTo>
                <a:cubicBezTo>
                  <a:pt x="778" y="842"/>
                  <a:pt x="746" y="810"/>
                  <a:pt x="746" y="778"/>
                </a:cubicBezTo>
                <a:cubicBezTo>
                  <a:pt x="713" y="713"/>
                  <a:pt x="681" y="680"/>
                  <a:pt x="648" y="616"/>
                </a:cubicBezTo>
                <a:cubicBezTo>
                  <a:pt x="648" y="568"/>
                  <a:pt x="614" y="538"/>
                  <a:pt x="582" y="538"/>
                </a:cubicBezTo>
                <a:cubicBezTo>
                  <a:pt x="571" y="538"/>
                  <a:pt x="560" y="542"/>
                  <a:pt x="551" y="551"/>
                </a:cubicBezTo>
                <a:lnTo>
                  <a:pt x="357" y="551"/>
                </a:lnTo>
                <a:cubicBezTo>
                  <a:pt x="325" y="551"/>
                  <a:pt x="292" y="518"/>
                  <a:pt x="260" y="518"/>
                </a:cubicBezTo>
                <a:cubicBezTo>
                  <a:pt x="227" y="518"/>
                  <a:pt x="227" y="486"/>
                  <a:pt x="227" y="486"/>
                </a:cubicBezTo>
                <a:lnTo>
                  <a:pt x="195" y="454"/>
                </a:lnTo>
                <a:cubicBezTo>
                  <a:pt x="163" y="421"/>
                  <a:pt x="130" y="421"/>
                  <a:pt x="130" y="389"/>
                </a:cubicBezTo>
                <a:cubicBezTo>
                  <a:pt x="130" y="357"/>
                  <a:pt x="130" y="292"/>
                  <a:pt x="130" y="259"/>
                </a:cubicBezTo>
                <a:cubicBezTo>
                  <a:pt x="130" y="227"/>
                  <a:pt x="130" y="195"/>
                  <a:pt x="130" y="162"/>
                </a:cubicBezTo>
                <a:lnTo>
                  <a:pt x="130" y="0"/>
                </a:lnTo>
                <a:close/>
              </a:path>
            </a:pathLst>
          </a:custGeom>
          <a:solidFill>
            <a:srgbClr val="70944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956" name="Google Shape;956;p37"/>
          <p:cNvSpPr/>
          <p:nvPr/>
        </p:nvSpPr>
        <p:spPr>
          <a:xfrm>
            <a:off x="-1247659" y="3935692"/>
            <a:ext cx="40332" cy="35303"/>
          </a:xfrm>
          <a:custGeom>
            <a:avLst/>
            <a:gdLst/>
            <a:ahLst/>
            <a:cxnLst/>
            <a:rect l="l" t="t" r="r" b="b"/>
            <a:pathLst>
              <a:path w="1556" h="1362" extrusionOk="0">
                <a:moveTo>
                  <a:pt x="1490" y="1"/>
                </a:moveTo>
                <a:cubicBezTo>
                  <a:pt x="1490" y="131"/>
                  <a:pt x="1490" y="260"/>
                  <a:pt x="1426" y="390"/>
                </a:cubicBezTo>
                <a:cubicBezTo>
                  <a:pt x="1426" y="454"/>
                  <a:pt x="1393" y="519"/>
                  <a:pt x="1361" y="551"/>
                </a:cubicBezTo>
                <a:cubicBezTo>
                  <a:pt x="1328" y="616"/>
                  <a:pt x="1296" y="649"/>
                  <a:pt x="1264" y="713"/>
                </a:cubicBezTo>
                <a:cubicBezTo>
                  <a:pt x="1231" y="713"/>
                  <a:pt x="1231" y="746"/>
                  <a:pt x="1199" y="746"/>
                </a:cubicBezTo>
                <a:cubicBezTo>
                  <a:pt x="1167" y="778"/>
                  <a:pt x="1167" y="778"/>
                  <a:pt x="1134" y="778"/>
                </a:cubicBezTo>
                <a:lnTo>
                  <a:pt x="972" y="778"/>
                </a:lnTo>
                <a:cubicBezTo>
                  <a:pt x="940" y="746"/>
                  <a:pt x="907" y="746"/>
                  <a:pt x="907" y="713"/>
                </a:cubicBezTo>
                <a:cubicBezTo>
                  <a:pt x="875" y="681"/>
                  <a:pt x="843" y="649"/>
                  <a:pt x="810" y="584"/>
                </a:cubicBezTo>
                <a:cubicBezTo>
                  <a:pt x="778" y="551"/>
                  <a:pt x="746" y="551"/>
                  <a:pt x="681" y="551"/>
                </a:cubicBezTo>
                <a:cubicBezTo>
                  <a:pt x="616" y="551"/>
                  <a:pt x="584" y="616"/>
                  <a:pt x="584" y="681"/>
                </a:cubicBezTo>
                <a:cubicBezTo>
                  <a:pt x="590" y="700"/>
                  <a:pt x="595" y="720"/>
                  <a:pt x="599" y="739"/>
                </a:cubicBezTo>
                <a:lnTo>
                  <a:pt x="599" y="739"/>
                </a:lnTo>
                <a:lnTo>
                  <a:pt x="584" y="746"/>
                </a:lnTo>
                <a:cubicBezTo>
                  <a:pt x="590" y="749"/>
                  <a:pt x="596" y="753"/>
                  <a:pt x="602" y="757"/>
                </a:cubicBezTo>
                <a:lnTo>
                  <a:pt x="602" y="757"/>
                </a:lnTo>
                <a:cubicBezTo>
                  <a:pt x="614" y="829"/>
                  <a:pt x="608" y="900"/>
                  <a:pt x="584" y="972"/>
                </a:cubicBezTo>
                <a:cubicBezTo>
                  <a:pt x="584" y="1037"/>
                  <a:pt x="584" y="1070"/>
                  <a:pt x="551" y="1102"/>
                </a:cubicBezTo>
                <a:cubicBezTo>
                  <a:pt x="519" y="1134"/>
                  <a:pt x="519" y="1167"/>
                  <a:pt x="486" y="1167"/>
                </a:cubicBezTo>
                <a:lnTo>
                  <a:pt x="292" y="1167"/>
                </a:lnTo>
                <a:cubicBezTo>
                  <a:pt x="260" y="1134"/>
                  <a:pt x="260" y="1134"/>
                  <a:pt x="227" y="1102"/>
                </a:cubicBezTo>
                <a:cubicBezTo>
                  <a:pt x="195" y="1102"/>
                  <a:pt x="195" y="1070"/>
                  <a:pt x="163" y="1070"/>
                </a:cubicBezTo>
                <a:cubicBezTo>
                  <a:pt x="163" y="1037"/>
                  <a:pt x="130" y="1037"/>
                  <a:pt x="98" y="1005"/>
                </a:cubicBezTo>
                <a:cubicBezTo>
                  <a:pt x="66" y="972"/>
                  <a:pt x="33" y="940"/>
                  <a:pt x="1" y="875"/>
                </a:cubicBezTo>
                <a:lnTo>
                  <a:pt x="1" y="875"/>
                </a:lnTo>
                <a:cubicBezTo>
                  <a:pt x="1" y="940"/>
                  <a:pt x="33" y="1005"/>
                  <a:pt x="66" y="1037"/>
                </a:cubicBezTo>
                <a:cubicBezTo>
                  <a:pt x="66" y="1070"/>
                  <a:pt x="98" y="1102"/>
                  <a:pt x="98" y="1134"/>
                </a:cubicBezTo>
                <a:cubicBezTo>
                  <a:pt x="130" y="1134"/>
                  <a:pt x="130" y="1167"/>
                  <a:pt x="163" y="1199"/>
                </a:cubicBezTo>
                <a:cubicBezTo>
                  <a:pt x="195" y="1232"/>
                  <a:pt x="260" y="1296"/>
                  <a:pt x="325" y="1329"/>
                </a:cubicBezTo>
                <a:cubicBezTo>
                  <a:pt x="357" y="1329"/>
                  <a:pt x="389" y="1329"/>
                  <a:pt x="422" y="1361"/>
                </a:cubicBezTo>
                <a:lnTo>
                  <a:pt x="519" y="1361"/>
                </a:lnTo>
                <a:cubicBezTo>
                  <a:pt x="616" y="1329"/>
                  <a:pt x="681" y="1296"/>
                  <a:pt x="713" y="1232"/>
                </a:cubicBezTo>
                <a:cubicBezTo>
                  <a:pt x="746" y="1167"/>
                  <a:pt x="778" y="1102"/>
                  <a:pt x="810" y="1037"/>
                </a:cubicBezTo>
                <a:cubicBezTo>
                  <a:pt x="817" y="1011"/>
                  <a:pt x="822" y="985"/>
                  <a:pt x="826" y="958"/>
                </a:cubicBezTo>
                <a:lnTo>
                  <a:pt x="826" y="958"/>
                </a:lnTo>
                <a:cubicBezTo>
                  <a:pt x="832" y="962"/>
                  <a:pt x="837" y="967"/>
                  <a:pt x="843" y="972"/>
                </a:cubicBezTo>
                <a:cubicBezTo>
                  <a:pt x="875" y="1005"/>
                  <a:pt x="907" y="1005"/>
                  <a:pt x="972" y="1005"/>
                </a:cubicBezTo>
                <a:cubicBezTo>
                  <a:pt x="991" y="1014"/>
                  <a:pt x="1013" y="1018"/>
                  <a:pt x="1037" y="1018"/>
                </a:cubicBezTo>
                <a:cubicBezTo>
                  <a:pt x="1094" y="1018"/>
                  <a:pt x="1163" y="995"/>
                  <a:pt x="1231" y="972"/>
                </a:cubicBezTo>
                <a:cubicBezTo>
                  <a:pt x="1264" y="940"/>
                  <a:pt x="1296" y="940"/>
                  <a:pt x="1328" y="908"/>
                </a:cubicBezTo>
                <a:cubicBezTo>
                  <a:pt x="1361" y="875"/>
                  <a:pt x="1361" y="843"/>
                  <a:pt x="1393" y="811"/>
                </a:cubicBezTo>
                <a:cubicBezTo>
                  <a:pt x="1490" y="681"/>
                  <a:pt x="1523" y="551"/>
                  <a:pt x="1555" y="422"/>
                </a:cubicBezTo>
                <a:cubicBezTo>
                  <a:pt x="1555" y="357"/>
                  <a:pt x="1555" y="260"/>
                  <a:pt x="1555" y="195"/>
                </a:cubicBezTo>
                <a:cubicBezTo>
                  <a:pt x="1555" y="131"/>
                  <a:pt x="1523" y="66"/>
                  <a:pt x="1490" y="1"/>
                </a:cubicBezTo>
                <a:close/>
              </a:path>
            </a:pathLst>
          </a:custGeom>
          <a:solidFill>
            <a:srgbClr val="70944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957" name="Google Shape;957;p37"/>
          <p:cNvSpPr/>
          <p:nvPr/>
        </p:nvSpPr>
        <p:spPr>
          <a:xfrm>
            <a:off x="-2321166" y="4430739"/>
            <a:ext cx="4034863" cy="2640640"/>
          </a:xfrm>
          <a:custGeom>
            <a:avLst/>
            <a:gdLst/>
            <a:ahLst/>
            <a:cxnLst/>
            <a:rect l="l" t="t" r="r" b="b"/>
            <a:pathLst>
              <a:path w="155666" h="80344" extrusionOk="0">
                <a:moveTo>
                  <a:pt x="155666" y="80343"/>
                </a:moveTo>
                <a:lnTo>
                  <a:pt x="155666" y="1"/>
                </a:lnTo>
                <a:lnTo>
                  <a:pt x="67131" y="1"/>
                </a:lnTo>
                <a:cubicBezTo>
                  <a:pt x="67131" y="1"/>
                  <a:pt x="1264" y="78497"/>
                  <a:pt x="1" y="8018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958" name="Google Shape;958;p37"/>
          <p:cNvSpPr/>
          <p:nvPr/>
        </p:nvSpPr>
        <p:spPr>
          <a:xfrm>
            <a:off x="198510" y="4992419"/>
            <a:ext cx="392015" cy="2079976"/>
          </a:xfrm>
          <a:custGeom>
            <a:avLst/>
            <a:gdLst/>
            <a:ahLst/>
            <a:cxnLst/>
            <a:rect l="l" t="t" r="r" b="b"/>
            <a:pathLst>
              <a:path w="15124" h="80246" extrusionOk="0">
                <a:moveTo>
                  <a:pt x="10687" y="0"/>
                </a:moveTo>
                <a:lnTo>
                  <a:pt x="1" y="80245"/>
                </a:lnTo>
                <a:lnTo>
                  <a:pt x="5344" y="80245"/>
                </a:lnTo>
                <a:lnTo>
                  <a:pt x="15123"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959" name="Google Shape;959;p37"/>
          <p:cNvSpPr/>
          <p:nvPr/>
        </p:nvSpPr>
        <p:spPr>
          <a:xfrm>
            <a:off x="-171638" y="6149843"/>
            <a:ext cx="86495" cy="23509"/>
          </a:xfrm>
          <a:custGeom>
            <a:avLst/>
            <a:gdLst/>
            <a:ahLst/>
            <a:cxnLst/>
            <a:rect l="l" t="t" r="r" b="b"/>
            <a:pathLst>
              <a:path w="3337" h="907" extrusionOk="0">
                <a:moveTo>
                  <a:pt x="3336" y="454"/>
                </a:moveTo>
                <a:cubicBezTo>
                  <a:pt x="3336" y="713"/>
                  <a:pt x="2591" y="907"/>
                  <a:pt x="1685" y="907"/>
                </a:cubicBezTo>
                <a:cubicBezTo>
                  <a:pt x="745" y="907"/>
                  <a:pt x="1" y="713"/>
                  <a:pt x="1" y="454"/>
                </a:cubicBezTo>
                <a:cubicBezTo>
                  <a:pt x="1" y="194"/>
                  <a:pt x="745" y="0"/>
                  <a:pt x="1685" y="0"/>
                </a:cubicBezTo>
                <a:cubicBezTo>
                  <a:pt x="2591" y="0"/>
                  <a:pt x="3336" y="194"/>
                  <a:pt x="3336" y="454"/>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960" name="Google Shape;960;p37"/>
          <p:cNvSpPr/>
          <p:nvPr/>
        </p:nvSpPr>
        <p:spPr>
          <a:xfrm>
            <a:off x="-23901" y="6173324"/>
            <a:ext cx="50388" cy="24365"/>
          </a:xfrm>
          <a:custGeom>
            <a:avLst/>
            <a:gdLst/>
            <a:ahLst/>
            <a:cxnLst/>
            <a:rect l="l" t="t" r="r" b="b"/>
            <a:pathLst>
              <a:path w="1944" h="940" extrusionOk="0">
                <a:moveTo>
                  <a:pt x="1943" y="454"/>
                </a:moveTo>
                <a:cubicBezTo>
                  <a:pt x="1943" y="713"/>
                  <a:pt x="1522" y="940"/>
                  <a:pt x="972" y="940"/>
                </a:cubicBezTo>
                <a:cubicBezTo>
                  <a:pt x="453" y="940"/>
                  <a:pt x="0" y="713"/>
                  <a:pt x="0" y="454"/>
                </a:cubicBezTo>
                <a:cubicBezTo>
                  <a:pt x="0" y="228"/>
                  <a:pt x="453" y="1"/>
                  <a:pt x="972" y="1"/>
                </a:cubicBezTo>
                <a:cubicBezTo>
                  <a:pt x="1522" y="1"/>
                  <a:pt x="1943" y="228"/>
                  <a:pt x="1943" y="454"/>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961" name="Google Shape;961;p37"/>
          <p:cNvSpPr/>
          <p:nvPr/>
        </p:nvSpPr>
        <p:spPr>
          <a:xfrm>
            <a:off x="-1292967" y="6053321"/>
            <a:ext cx="85640" cy="23509"/>
          </a:xfrm>
          <a:custGeom>
            <a:avLst/>
            <a:gdLst/>
            <a:ahLst/>
            <a:cxnLst/>
            <a:rect l="l" t="t" r="r" b="b"/>
            <a:pathLst>
              <a:path w="3304" h="907" extrusionOk="0">
                <a:moveTo>
                  <a:pt x="3303" y="454"/>
                </a:moveTo>
                <a:cubicBezTo>
                  <a:pt x="3303" y="713"/>
                  <a:pt x="2558" y="907"/>
                  <a:pt x="1652" y="907"/>
                </a:cubicBezTo>
                <a:cubicBezTo>
                  <a:pt x="745" y="907"/>
                  <a:pt x="0" y="713"/>
                  <a:pt x="0" y="454"/>
                </a:cubicBezTo>
                <a:cubicBezTo>
                  <a:pt x="0" y="194"/>
                  <a:pt x="745" y="0"/>
                  <a:pt x="1652" y="0"/>
                </a:cubicBezTo>
                <a:cubicBezTo>
                  <a:pt x="2558" y="0"/>
                  <a:pt x="3303" y="194"/>
                  <a:pt x="3303" y="454"/>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962" name="Google Shape;962;p37"/>
          <p:cNvSpPr/>
          <p:nvPr/>
        </p:nvSpPr>
        <p:spPr>
          <a:xfrm>
            <a:off x="-1254373" y="6144789"/>
            <a:ext cx="104951" cy="26905"/>
          </a:xfrm>
          <a:custGeom>
            <a:avLst/>
            <a:gdLst/>
            <a:ahLst/>
            <a:cxnLst/>
            <a:rect l="l" t="t" r="r" b="b"/>
            <a:pathLst>
              <a:path w="4049" h="1038" extrusionOk="0">
                <a:moveTo>
                  <a:pt x="4049" y="519"/>
                </a:moveTo>
                <a:cubicBezTo>
                  <a:pt x="4049" y="810"/>
                  <a:pt x="3142" y="1037"/>
                  <a:pt x="2008" y="1037"/>
                </a:cubicBezTo>
                <a:cubicBezTo>
                  <a:pt x="907" y="1037"/>
                  <a:pt x="1" y="810"/>
                  <a:pt x="1" y="519"/>
                </a:cubicBezTo>
                <a:cubicBezTo>
                  <a:pt x="1" y="228"/>
                  <a:pt x="907" y="1"/>
                  <a:pt x="2008" y="1"/>
                </a:cubicBezTo>
                <a:cubicBezTo>
                  <a:pt x="3142" y="1"/>
                  <a:pt x="4049" y="228"/>
                  <a:pt x="4049" y="519"/>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963" name="Google Shape;963;p37"/>
          <p:cNvSpPr/>
          <p:nvPr/>
        </p:nvSpPr>
        <p:spPr>
          <a:xfrm>
            <a:off x="-1243461" y="4147213"/>
            <a:ext cx="39476" cy="21021"/>
          </a:xfrm>
          <a:custGeom>
            <a:avLst/>
            <a:gdLst/>
            <a:ahLst/>
            <a:cxnLst/>
            <a:rect l="l" t="t" r="r" b="b"/>
            <a:pathLst>
              <a:path w="1523" h="811" extrusionOk="0">
                <a:moveTo>
                  <a:pt x="227" y="583"/>
                </a:moveTo>
                <a:cubicBezTo>
                  <a:pt x="422" y="810"/>
                  <a:pt x="1523" y="745"/>
                  <a:pt x="1458" y="357"/>
                </a:cubicBezTo>
                <a:cubicBezTo>
                  <a:pt x="1393" y="0"/>
                  <a:pt x="616" y="0"/>
                  <a:pt x="324" y="98"/>
                </a:cubicBezTo>
                <a:cubicBezTo>
                  <a:pt x="98" y="162"/>
                  <a:pt x="1" y="324"/>
                  <a:pt x="227" y="583"/>
                </a:cubicBezTo>
                <a:close/>
              </a:path>
            </a:pathLst>
          </a:custGeom>
          <a:solidFill>
            <a:srgbClr val="F0CA3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964" name="Google Shape;964;p37"/>
          <p:cNvSpPr/>
          <p:nvPr/>
        </p:nvSpPr>
        <p:spPr>
          <a:xfrm>
            <a:off x="-1699218" y="3177804"/>
            <a:ext cx="461687" cy="803287"/>
          </a:xfrm>
          <a:custGeom>
            <a:avLst/>
            <a:gdLst/>
            <a:ahLst/>
            <a:cxnLst/>
            <a:rect l="l" t="t" r="r" b="b"/>
            <a:pathLst>
              <a:path w="17812" h="30991" extrusionOk="0">
                <a:moveTo>
                  <a:pt x="7190" y="0"/>
                </a:moveTo>
                <a:lnTo>
                  <a:pt x="10590" y="0"/>
                </a:lnTo>
                <a:cubicBezTo>
                  <a:pt x="14605" y="0"/>
                  <a:pt x="17811" y="3206"/>
                  <a:pt x="17811" y="7222"/>
                </a:cubicBezTo>
                <a:lnTo>
                  <a:pt x="17811" y="23769"/>
                </a:lnTo>
                <a:cubicBezTo>
                  <a:pt x="17811" y="27785"/>
                  <a:pt x="14605" y="30991"/>
                  <a:pt x="10590" y="30991"/>
                </a:cubicBezTo>
                <a:lnTo>
                  <a:pt x="7190" y="30991"/>
                </a:lnTo>
                <a:cubicBezTo>
                  <a:pt x="3207" y="30991"/>
                  <a:pt x="1" y="27785"/>
                  <a:pt x="1" y="23769"/>
                </a:cubicBezTo>
                <a:lnTo>
                  <a:pt x="1" y="7222"/>
                </a:lnTo>
                <a:cubicBezTo>
                  <a:pt x="1" y="3206"/>
                  <a:pt x="3207" y="0"/>
                  <a:pt x="7190" y="0"/>
                </a:cubicBezTo>
                <a:close/>
              </a:path>
            </a:pathLst>
          </a:custGeom>
          <a:solidFill>
            <a:srgbClr val="F0B01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965" name="Google Shape;965;p37"/>
          <p:cNvSpPr/>
          <p:nvPr/>
        </p:nvSpPr>
        <p:spPr>
          <a:xfrm>
            <a:off x="-1569105" y="3492535"/>
            <a:ext cx="501967" cy="62985"/>
          </a:xfrm>
          <a:custGeom>
            <a:avLst/>
            <a:gdLst/>
            <a:ahLst/>
            <a:cxnLst/>
            <a:rect l="l" t="t" r="r" b="b"/>
            <a:pathLst>
              <a:path w="19366" h="2430" extrusionOk="0">
                <a:moveTo>
                  <a:pt x="19365" y="1199"/>
                </a:moveTo>
                <a:cubicBezTo>
                  <a:pt x="19365" y="1879"/>
                  <a:pt x="18847" y="2430"/>
                  <a:pt x="18167" y="2430"/>
                </a:cubicBezTo>
                <a:lnTo>
                  <a:pt x="1231" y="2430"/>
                </a:lnTo>
                <a:cubicBezTo>
                  <a:pt x="551" y="2430"/>
                  <a:pt x="0" y="1879"/>
                  <a:pt x="0" y="1199"/>
                </a:cubicBezTo>
                <a:lnTo>
                  <a:pt x="0" y="1199"/>
                </a:lnTo>
                <a:cubicBezTo>
                  <a:pt x="0" y="551"/>
                  <a:pt x="551" y="1"/>
                  <a:pt x="1231" y="1"/>
                </a:cubicBezTo>
                <a:lnTo>
                  <a:pt x="18167" y="1"/>
                </a:lnTo>
                <a:cubicBezTo>
                  <a:pt x="18847" y="1"/>
                  <a:pt x="19365" y="551"/>
                  <a:pt x="19365" y="1199"/>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966" name="Google Shape;966;p37"/>
          <p:cNvSpPr/>
          <p:nvPr/>
        </p:nvSpPr>
        <p:spPr>
          <a:xfrm>
            <a:off x="-1569105" y="3704058"/>
            <a:ext cx="501967" cy="62985"/>
          </a:xfrm>
          <a:custGeom>
            <a:avLst/>
            <a:gdLst/>
            <a:ahLst/>
            <a:cxnLst/>
            <a:rect l="l" t="t" r="r" b="b"/>
            <a:pathLst>
              <a:path w="19366" h="2430" extrusionOk="0">
                <a:moveTo>
                  <a:pt x="19365" y="1231"/>
                </a:moveTo>
                <a:cubicBezTo>
                  <a:pt x="19365" y="1911"/>
                  <a:pt x="18847" y="2429"/>
                  <a:pt x="18167" y="2429"/>
                </a:cubicBezTo>
                <a:lnTo>
                  <a:pt x="1231" y="2429"/>
                </a:lnTo>
                <a:cubicBezTo>
                  <a:pt x="551" y="2429"/>
                  <a:pt x="0" y="1911"/>
                  <a:pt x="0" y="1231"/>
                </a:cubicBezTo>
                <a:lnTo>
                  <a:pt x="0" y="1231"/>
                </a:lnTo>
                <a:cubicBezTo>
                  <a:pt x="0" y="551"/>
                  <a:pt x="551" y="0"/>
                  <a:pt x="1231" y="0"/>
                </a:cubicBezTo>
                <a:lnTo>
                  <a:pt x="18167" y="0"/>
                </a:lnTo>
                <a:cubicBezTo>
                  <a:pt x="18847" y="0"/>
                  <a:pt x="19365" y="551"/>
                  <a:pt x="19365" y="123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967" name="Google Shape;967;p37"/>
          <p:cNvSpPr/>
          <p:nvPr/>
        </p:nvSpPr>
        <p:spPr>
          <a:xfrm>
            <a:off x="1651391" y="3492535"/>
            <a:ext cx="502796" cy="62985"/>
          </a:xfrm>
          <a:custGeom>
            <a:avLst/>
            <a:gdLst/>
            <a:ahLst/>
            <a:cxnLst/>
            <a:rect l="l" t="t" r="r" b="b"/>
            <a:pathLst>
              <a:path w="19398" h="2430" extrusionOk="0">
                <a:moveTo>
                  <a:pt x="0" y="1199"/>
                </a:moveTo>
                <a:cubicBezTo>
                  <a:pt x="0" y="1879"/>
                  <a:pt x="551" y="2430"/>
                  <a:pt x="1231" y="2430"/>
                </a:cubicBezTo>
                <a:lnTo>
                  <a:pt x="18167" y="2430"/>
                </a:lnTo>
                <a:cubicBezTo>
                  <a:pt x="18847" y="2430"/>
                  <a:pt x="19398" y="1879"/>
                  <a:pt x="19398" y="1199"/>
                </a:cubicBezTo>
                <a:lnTo>
                  <a:pt x="19398" y="1199"/>
                </a:lnTo>
                <a:cubicBezTo>
                  <a:pt x="19398" y="551"/>
                  <a:pt x="18847" y="1"/>
                  <a:pt x="18167" y="1"/>
                </a:cubicBezTo>
                <a:lnTo>
                  <a:pt x="1199" y="1"/>
                </a:lnTo>
                <a:cubicBezTo>
                  <a:pt x="551" y="1"/>
                  <a:pt x="0" y="551"/>
                  <a:pt x="0" y="1199"/>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968" name="Google Shape;968;p37"/>
          <p:cNvSpPr/>
          <p:nvPr/>
        </p:nvSpPr>
        <p:spPr>
          <a:xfrm>
            <a:off x="1651391" y="3704058"/>
            <a:ext cx="502796" cy="62985"/>
          </a:xfrm>
          <a:custGeom>
            <a:avLst/>
            <a:gdLst/>
            <a:ahLst/>
            <a:cxnLst/>
            <a:rect l="l" t="t" r="r" b="b"/>
            <a:pathLst>
              <a:path w="19398" h="2430" extrusionOk="0">
                <a:moveTo>
                  <a:pt x="0" y="1231"/>
                </a:moveTo>
                <a:cubicBezTo>
                  <a:pt x="0" y="1911"/>
                  <a:pt x="551" y="2429"/>
                  <a:pt x="1231" y="2429"/>
                </a:cubicBezTo>
                <a:lnTo>
                  <a:pt x="18167" y="2429"/>
                </a:lnTo>
                <a:cubicBezTo>
                  <a:pt x="18847" y="2429"/>
                  <a:pt x="19398" y="1911"/>
                  <a:pt x="19398" y="1231"/>
                </a:cubicBezTo>
                <a:lnTo>
                  <a:pt x="19398" y="1231"/>
                </a:lnTo>
                <a:cubicBezTo>
                  <a:pt x="19398" y="551"/>
                  <a:pt x="18847" y="0"/>
                  <a:pt x="18167" y="0"/>
                </a:cubicBezTo>
                <a:lnTo>
                  <a:pt x="1199" y="0"/>
                </a:lnTo>
                <a:cubicBezTo>
                  <a:pt x="551" y="0"/>
                  <a:pt x="0" y="551"/>
                  <a:pt x="0" y="123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969" name="Google Shape;969;p37"/>
          <p:cNvSpPr/>
          <p:nvPr/>
        </p:nvSpPr>
        <p:spPr>
          <a:xfrm>
            <a:off x="-1216609" y="2679235"/>
            <a:ext cx="3018384" cy="1587263"/>
          </a:xfrm>
          <a:custGeom>
            <a:avLst/>
            <a:gdLst/>
            <a:ahLst/>
            <a:cxnLst/>
            <a:rect l="l" t="t" r="r" b="b"/>
            <a:pathLst>
              <a:path w="116450" h="61237" extrusionOk="0">
                <a:moveTo>
                  <a:pt x="114928" y="19690"/>
                </a:moveTo>
                <a:cubicBezTo>
                  <a:pt x="114345" y="14379"/>
                  <a:pt x="113471" y="9100"/>
                  <a:pt x="112305" y="3887"/>
                </a:cubicBezTo>
                <a:cubicBezTo>
                  <a:pt x="112143" y="3142"/>
                  <a:pt x="111172" y="33"/>
                  <a:pt x="110589" y="1"/>
                </a:cubicBezTo>
                <a:lnTo>
                  <a:pt x="5830" y="1"/>
                </a:lnTo>
                <a:cubicBezTo>
                  <a:pt x="5247" y="1"/>
                  <a:pt x="4308" y="3142"/>
                  <a:pt x="4114" y="3887"/>
                </a:cubicBezTo>
                <a:cubicBezTo>
                  <a:pt x="2948" y="9100"/>
                  <a:pt x="2106" y="14379"/>
                  <a:pt x="1523" y="19690"/>
                </a:cubicBezTo>
                <a:cubicBezTo>
                  <a:pt x="422" y="30829"/>
                  <a:pt x="1" y="42066"/>
                  <a:pt x="940" y="53271"/>
                </a:cubicBezTo>
                <a:cubicBezTo>
                  <a:pt x="1134" y="55926"/>
                  <a:pt x="1491" y="58614"/>
                  <a:pt x="2073" y="61237"/>
                </a:cubicBezTo>
                <a:cubicBezTo>
                  <a:pt x="23640" y="58743"/>
                  <a:pt x="92810" y="58743"/>
                  <a:pt x="114377" y="61237"/>
                </a:cubicBezTo>
                <a:cubicBezTo>
                  <a:pt x="114928" y="58614"/>
                  <a:pt x="115317" y="55926"/>
                  <a:pt x="115511" y="53271"/>
                </a:cubicBezTo>
                <a:cubicBezTo>
                  <a:pt x="116450" y="42066"/>
                  <a:pt x="115997" y="30829"/>
                  <a:pt x="114928" y="19690"/>
                </a:cubicBezTo>
                <a:close/>
              </a:path>
            </a:pathLst>
          </a:custGeom>
          <a:solidFill>
            <a:srgbClr val="F0B01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970" name="Google Shape;970;p37"/>
          <p:cNvSpPr/>
          <p:nvPr/>
        </p:nvSpPr>
        <p:spPr>
          <a:xfrm>
            <a:off x="-1110835" y="2826971"/>
            <a:ext cx="1358104" cy="1168421"/>
          </a:xfrm>
          <a:custGeom>
            <a:avLst/>
            <a:gdLst/>
            <a:ahLst/>
            <a:cxnLst/>
            <a:rect l="l" t="t" r="r" b="b"/>
            <a:pathLst>
              <a:path w="52396" h="45078" extrusionOk="0">
                <a:moveTo>
                  <a:pt x="39766" y="32"/>
                </a:moveTo>
                <a:cubicBezTo>
                  <a:pt x="30473" y="32"/>
                  <a:pt x="19559" y="227"/>
                  <a:pt x="10104" y="551"/>
                </a:cubicBezTo>
                <a:cubicBezTo>
                  <a:pt x="7934" y="680"/>
                  <a:pt x="5667" y="1004"/>
                  <a:pt x="3465" y="972"/>
                </a:cubicBezTo>
                <a:cubicBezTo>
                  <a:pt x="2688" y="4890"/>
                  <a:pt x="1846" y="10201"/>
                  <a:pt x="1457" y="13990"/>
                </a:cubicBezTo>
                <a:cubicBezTo>
                  <a:pt x="454" y="24320"/>
                  <a:pt x="0" y="34715"/>
                  <a:pt x="713" y="45077"/>
                </a:cubicBezTo>
                <a:cubicBezTo>
                  <a:pt x="13666" y="44915"/>
                  <a:pt x="26651" y="43005"/>
                  <a:pt x="39443" y="42875"/>
                </a:cubicBezTo>
                <a:cubicBezTo>
                  <a:pt x="43782" y="42810"/>
                  <a:pt x="48089" y="42810"/>
                  <a:pt x="52396" y="42843"/>
                </a:cubicBezTo>
                <a:cubicBezTo>
                  <a:pt x="51910" y="27461"/>
                  <a:pt x="52201" y="14767"/>
                  <a:pt x="51942" y="0"/>
                </a:cubicBezTo>
                <a:cubicBezTo>
                  <a:pt x="48251" y="32"/>
                  <a:pt x="44268" y="32"/>
                  <a:pt x="39766" y="32"/>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971" name="Google Shape;971;p37"/>
          <p:cNvSpPr/>
          <p:nvPr/>
        </p:nvSpPr>
        <p:spPr>
          <a:xfrm>
            <a:off x="338678" y="2826114"/>
            <a:ext cx="1356445" cy="1154995"/>
          </a:xfrm>
          <a:custGeom>
            <a:avLst/>
            <a:gdLst/>
            <a:ahLst/>
            <a:cxnLst/>
            <a:rect l="l" t="t" r="r" b="b"/>
            <a:pathLst>
              <a:path w="52332" h="44560" extrusionOk="0">
                <a:moveTo>
                  <a:pt x="50874" y="14023"/>
                </a:moveTo>
                <a:cubicBezTo>
                  <a:pt x="50518" y="10299"/>
                  <a:pt x="49708" y="5117"/>
                  <a:pt x="48899" y="1167"/>
                </a:cubicBezTo>
                <a:cubicBezTo>
                  <a:pt x="25518" y="98"/>
                  <a:pt x="14961" y="1"/>
                  <a:pt x="1" y="33"/>
                </a:cubicBezTo>
                <a:cubicBezTo>
                  <a:pt x="227" y="14832"/>
                  <a:pt x="1" y="27494"/>
                  <a:pt x="454" y="42908"/>
                </a:cubicBezTo>
                <a:cubicBezTo>
                  <a:pt x="17584" y="43070"/>
                  <a:pt x="34618" y="43750"/>
                  <a:pt x="51684" y="44560"/>
                </a:cubicBezTo>
                <a:cubicBezTo>
                  <a:pt x="52331" y="34391"/>
                  <a:pt x="51878" y="24158"/>
                  <a:pt x="50874" y="14023"/>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972" name="Google Shape;972;p37"/>
          <p:cNvSpPr/>
          <p:nvPr/>
        </p:nvSpPr>
        <p:spPr>
          <a:xfrm>
            <a:off x="-1072241" y="3955002"/>
            <a:ext cx="25" cy="25"/>
          </a:xfrm>
          <a:custGeom>
            <a:avLst/>
            <a:gdLst/>
            <a:ahLst/>
            <a:cxnLst/>
            <a:rect l="l" t="t" r="r" b="b"/>
            <a:pathLst>
              <a:path w="1" h="1" extrusionOk="0">
                <a:moveTo>
                  <a:pt x="1" y="1"/>
                </a:moveTo>
                <a:close/>
              </a:path>
            </a:pathLst>
          </a:custGeom>
          <a:solidFill>
            <a:srgbClr val="A9E3D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973" name="Google Shape;973;p37"/>
          <p:cNvSpPr/>
          <p:nvPr/>
        </p:nvSpPr>
        <p:spPr>
          <a:xfrm>
            <a:off x="233761" y="2826970"/>
            <a:ext cx="115863" cy="1110491"/>
          </a:xfrm>
          <a:custGeom>
            <a:avLst/>
            <a:gdLst/>
            <a:ahLst/>
            <a:cxnLst/>
            <a:rect l="l" t="t" r="r" b="b"/>
            <a:pathLst>
              <a:path w="4470" h="42843" extrusionOk="0">
                <a:moveTo>
                  <a:pt x="1" y="32"/>
                </a:moveTo>
                <a:cubicBezTo>
                  <a:pt x="260" y="14799"/>
                  <a:pt x="1" y="27461"/>
                  <a:pt x="486" y="42843"/>
                </a:cubicBezTo>
                <a:lnTo>
                  <a:pt x="4469" y="42843"/>
                </a:lnTo>
                <a:cubicBezTo>
                  <a:pt x="3984" y="27428"/>
                  <a:pt x="4243" y="14767"/>
                  <a:pt x="3984" y="0"/>
                </a:cubicBezTo>
                <a:close/>
              </a:path>
            </a:pathLst>
          </a:custGeom>
          <a:solidFill>
            <a:srgbClr val="E2B73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974" name="Google Shape;974;p37"/>
          <p:cNvSpPr/>
          <p:nvPr/>
        </p:nvSpPr>
        <p:spPr>
          <a:xfrm>
            <a:off x="-813726" y="2204173"/>
            <a:ext cx="2211753" cy="563241"/>
          </a:xfrm>
          <a:custGeom>
            <a:avLst/>
            <a:gdLst/>
            <a:ahLst/>
            <a:cxnLst/>
            <a:rect l="l" t="t" r="r" b="b"/>
            <a:pathLst>
              <a:path w="85330" h="21730" extrusionOk="0">
                <a:moveTo>
                  <a:pt x="84747" y="616"/>
                </a:moveTo>
                <a:cubicBezTo>
                  <a:pt x="74773" y="325"/>
                  <a:pt x="59262" y="1"/>
                  <a:pt x="41839" y="1"/>
                </a:cubicBezTo>
                <a:cubicBezTo>
                  <a:pt x="25033" y="1"/>
                  <a:pt x="10234" y="325"/>
                  <a:pt x="584" y="584"/>
                </a:cubicBezTo>
                <a:cubicBezTo>
                  <a:pt x="1" y="7546"/>
                  <a:pt x="130" y="14930"/>
                  <a:pt x="1426" y="21730"/>
                </a:cubicBezTo>
                <a:lnTo>
                  <a:pt x="83905" y="21730"/>
                </a:lnTo>
                <a:cubicBezTo>
                  <a:pt x="85200" y="14930"/>
                  <a:pt x="85330" y="7546"/>
                  <a:pt x="84747" y="616"/>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975" name="Google Shape;975;p37"/>
          <p:cNvSpPr/>
          <p:nvPr/>
        </p:nvSpPr>
        <p:spPr>
          <a:xfrm>
            <a:off x="-838064" y="2219282"/>
            <a:ext cx="61301" cy="548131"/>
          </a:xfrm>
          <a:custGeom>
            <a:avLst/>
            <a:gdLst/>
            <a:ahLst/>
            <a:cxnLst/>
            <a:rect l="l" t="t" r="r" b="b"/>
            <a:pathLst>
              <a:path w="2365" h="21147" extrusionOk="0">
                <a:moveTo>
                  <a:pt x="1523" y="1"/>
                </a:moveTo>
                <a:lnTo>
                  <a:pt x="551" y="33"/>
                </a:lnTo>
                <a:cubicBezTo>
                  <a:pt x="1" y="6996"/>
                  <a:pt x="130" y="14379"/>
                  <a:pt x="1425" y="21147"/>
                </a:cubicBezTo>
                <a:lnTo>
                  <a:pt x="2365" y="21147"/>
                </a:lnTo>
                <a:cubicBezTo>
                  <a:pt x="1069" y="14347"/>
                  <a:pt x="940" y="6963"/>
                  <a:pt x="1523" y="1"/>
                </a:cubicBezTo>
                <a:close/>
              </a:path>
            </a:pathLst>
          </a:custGeom>
          <a:solidFill>
            <a:srgbClr val="6060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976" name="Google Shape;976;p37"/>
          <p:cNvSpPr/>
          <p:nvPr/>
        </p:nvSpPr>
        <p:spPr>
          <a:xfrm>
            <a:off x="-1388658" y="2220137"/>
            <a:ext cx="587580" cy="547275"/>
          </a:xfrm>
          <a:custGeom>
            <a:avLst/>
            <a:gdLst/>
            <a:ahLst/>
            <a:cxnLst/>
            <a:rect l="l" t="t" r="r" b="b"/>
            <a:pathLst>
              <a:path w="22669" h="21114" extrusionOk="0">
                <a:moveTo>
                  <a:pt x="21794" y="0"/>
                </a:moveTo>
                <a:cubicBezTo>
                  <a:pt x="15058" y="195"/>
                  <a:pt x="11075" y="356"/>
                  <a:pt x="11075" y="356"/>
                </a:cubicBezTo>
                <a:cubicBezTo>
                  <a:pt x="2818" y="356"/>
                  <a:pt x="0" y="11464"/>
                  <a:pt x="4016" y="17390"/>
                </a:cubicBezTo>
                <a:cubicBezTo>
                  <a:pt x="5635" y="19689"/>
                  <a:pt x="8258" y="21082"/>
                  <a:pt x="11075" y="21114"/>
                </a:cubicBezTo>
                <a:lnTo>
                  <a:pt x="22668" y="21114"/>
                </a:lnTo>
                <a:cubicBezTo>
                  <a:pt x="21373" y="14346"/>
                  <a:pt x="21244" y="6963"/>
                  <a:pt x="21794" y="0"/>
                </a:cubicBezTo>
                <a:close/>
              </a:path>
            </a:pathLst>
          </a:custGeom>
          <a:solidFill>
            <a:srgbClr val="F0B01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977" name="Google Shape;977;p37"/>
          <p:cNvSpPr/>
          <p:nvPr/>
        </p:nvSpPr>
        <p:spPr>
          <a:xfrm>
            <a:off x="1360971" y="2220137"/>
            <a:ext cx="62156" cy="547275"/>
          </a:xfrm>
          <a:custGeom>
            <a:avLst/>
            <a:gdLst/>
            <a:ahLst/>
            <a:cxnLst/>
            <a:rect l="l" t="t" r="r" b="b"/>
            <a:pathLst>
              <a:path w="2398" h="21114" extrusionOk="0">
                <a:moveTo>
                  <a:pt x="1814" y="33"/>
                </a:moveTo>
                <a:lnTo>
                  <a:pt x="843" y="0"/>
                </a:lnTo>
                <a:cubicBezTo>
                  <a:pt x="1426" y="6930"/>
                  <a:pt x="1296" y="14314"/>
                  <a:pt x="1" y="21114"/>
                </a:cubicBezTo>
                <a:lnTo>
                  <a:pt x="972" y="21114"/>
                </a:lnTo>
                <a:cubicBezTo>
                  <a:pt x="2268" y="14346"/>
                  <a:pt x="2397" y="6963"/>
                  <a:pt x="1814" y="33"/>
                </a:cubicBezTo>
                <a:close/>
              </a:path>
            </a:pathLst>
          </a:custGeom>
          <a:solidFill>
            <a:srgbClr val="6060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978" name="Google Shape;978;p37"/>
          <p:cNvSpPr/>
          <p:nvPr/>
        </p:nvSpPr>
        <p:spPr>
          <a:xfrm>
            <a:off x="1386163" y="2220967"/>
            <a:ext cx="560728" cy="546445"/>
          </a:xfrm>
          <a:custGeom>
            <a:avLst/>
            <a:gdLst/>
            <a:ahLst/>
            <a:cxnLst/>
            <a:rect l="l" t="t" r="r" b="b"/>
            <a:pathLst>
              <a:path w="21633" h="21082" extrusionOk="0">
                <a:moveTo>
                  <a:pt x="11594" y="324"/>
                </a:moveTo>
                <a:cubicBezTo>
                  <a:pt x="11561" y="324"/>
                  <a:pt x="7578" y="163"/>
                  <a:pt x="842" y="1"/>
                </a:cubicBezTo>
                <a:cubicBezTo>
                  <a:pt x="1425" y="6931"/>
                  <a:pt x="1296" y="14314"/>
                  <a:pt x="0" y="21082"/>
                </a:cubicBezTo>
                <a:lnTo>
                  <a:pt x="11594" y="21082"/>
                </a:lnTo>
                <a:cubicBezTo>
                  <a:pt x="16095" y="21082"/>
                  <a:pt x="18977" y="17844"/>
                  <a:pt x="20013" y="13958"/>
                </a:cubicBezTo>
                <a:cubicBezTo>
                  <a:pt x="21632" y="7837"/>
                  <a:pt x="18523" y="584"/>
                  <a:pt x="11594" y="324"/>
                </a:cubicBezTo>
                <a:close/>
              </a:path>
            </a:pathLst>
          </a:custGeom>
          <a:solidFill>
            <a:srgbClr val="F0B01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979" name="Google Shape;979;p37"/>
          <p:cNvSpPr/>
          <p:nvPr/>
        </p:nvSpPr>
        <p:spPr>
          <a:xfrm>
            <a:off x="-1247660" y="2346879"/>
            <a:ext cx="381101" cy="278692"/>
          </a:xfrm>
          <a:custGeom>
            <a:avLst/>
            <a:gdLst/>
            <a:ahLst/>
            <a:cxnLst/>
            <a:rect l="l" t="t" r="r" b="b"/>
            <a:pathLst>
              <a:path w="14703" h="10752" extrusionOk="0">
                <a:moveTo>
                  <a:pt x="14703" y="5376"/>
                </a:moveTo>
                <a:cubicBezTo>
                  <a:pt x="14703" y="8322"/>
                  <a:pt x="12662" y="10751"/>
                  <a:pt x="10201" y="10751"/>
                </a:cubicBezTo>
                <a:lnTo>
                  <a:pt x="4470" y="10751"/>
                </a:lnTo>
                <a:cubicBezTo>
                  <a:pt x="2008" y="10751"/>
                  <a:pt x="1" y="8322"/>
                  <a:pt x="1" y="5376"/>
                </a:cubicBezTo>
                <a:lnTo>
                  <a:pt x="1" y="5376"/>
                </a:lnTo>
                <a:cubicBezTo>
                  <a:pt x="1" y="2396"/>
                  <a:pt x="2008" y="0"/>
                  <a:pt x="4470" y="0"/>
                </a:cubicBezTo>
                <a:lnTo>
                  <a:pt x="10201" y="0"/>
                </a:lnTo>
                <a:cubicBezTo>
                  <a:pt x="12695" y="0"/>
                  <a:pt x="14703" y="2396"/>
                  <a:pt x="14703" y="5376"/>
                </a:cubicBezTo>
                <a:close/>
              </a:path>
            </a:pathLst>
          </a:custGeom>
          <a:solidFill>
            <a:srgbClr val="6060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980" name="Google Shape;980;p37"/>
          <p:cNvSpPr/>
          <p:nvPr/>
        </p:nvSpPr>
        <p:spPr>
          <a:xfrm>
            <a:off x="1450779" y="2346879"/>
            <a:ext cx="381101" cy="278692"/>
          </a:xfrm>
          <a:custGeom>
            <a:avLst/>
            <a:gdLst/>
            <a:ahLst/>
            <a:cxnLst/>
            <a:rect l="l" t="t" r="r" b="b"/>
            <a:pathLst>
              <a:path w="14703" h="10752" extrusionOk="0">
                <a:moveTo>
                  <a:pt x="1" y="5376"/>
                </a:moveTo>
                <a:cubicBezTo>
                  <a:pt x="1" y="8322"/>
                  <a:pt x="2041" y="10751"/>
                  <a:pt x="4502" y="10751"/>
                </a:cubicBezTo>
                <a:lnTo>
                  <a:pt x="10234" y="10751"/>
                </a:lnTo>
                <a:cubicBezTo>
                  <a:pt x="12727" y="10751"/>
                  <a:pt x="14703" y="8322"/>
                  <a:pt x="14703" y="5376"/>
                </a:cubicBezTo>
                <a:lnTo>
                  <a:pt x="14703" y="5376"/>
                </a:lnTo>
                <a:cubicBezTo>
                  <a:pt x="14703" y="2396"/>
                  <a:pt x="12695" y="0"/>
                  <a:pt x="10234" y="0"/>
                </a:cubicBezTo>
                <a:lnTo>
                  <a:pt x="4502" y="0"/>
                </a:lnTo>
                <a:cubicBezTo>
                  <a:pt x="2041" y="0"/>
                  <a:pt x="1" y="2396"/>
                  <a:pt x="1" y="5376"/>
                </a:cubicBezTo>
                <a:close/>
              </a:path>
            </a:pathLst>
          </a:custGeom>
          <a:solidFill>
            <a:srgbClr val="6060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981" name="Google Shape;981;p37"/>
          <p:cNvSpPr/>
          <p:nvPr/>
        </p:nvSpPr>
        <p:spPr>
          <a:xfrm>
            <a:off x="-1211554" y="2404782"/>
            <a:ext cx="162025" cy="162025"/>
          </a:xfrm>
          <a:custGeom>
            <a:avLst/>
            <a:gdLst/>
            <a:ahLst/>
            <a:cxnLst/>
            <a:rect l="l" t="t" r="r" b="b"/>
            <a:pathLst>
              <a:path w="6251" h="6251" extrusionOk="0">
                <a:moveTo>
                  <a:pt x="6250" y="3142"/>
                </a:moveTo>
                <a:cubicBezTo>
                  <a:pt x="6250" y="4858"/>
                  <a:pt x="4858" y="6250"/>
                  <a:pt x="3141" y="6250"/>
                </a:cubicBezTo>
                <a:cubicBezTo>
                  <a:pt x="1425" y="6250"/>
                  <a:pt x="0" y="4858"/>
                  <a:pt x="0" y="3142"/>
                </a:cubicBezTo>
                <a:cubicBezTo>
                  <a:pt x="0" y="1393"/>
                  <a:pt x="1425" y="0"/>
                  <a:pt x="3141" y="0"/>
                </a:cubicBezTo>
                <a:cubicBezTo>
                  <a:pt x="4858" y="0"/>
                  <a:pt x="6250" y="1393"/>
                  <a:pt x="6250" y="3142"/>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982" name="Google Shape;982;p37"/>
          <p:cNvSpPr/>
          <p:nvPr/>
        </p:nvSpPr>
        <p:spPr>
          <a:xfrm>
            <a:off x="-1015997" y="2429950"/>
            <a:ext cx="112493" cy="112519"/>
          </a:xfrm>
          <a:custGeom>
            <a:avLst/>
            <a:gdLst/>
            <a:ahLst/>
            <a:cxnLst/>
            <a:rect l="l" t="t" r="r" b="b"/>
            <a:pathLst>
              <a:path w="4340" h="4341" extrusionOk="0">
                <a:moveTo>
                  <a:pt x="4340" y="2171"/>
                </a:moveTo>
                <a:cubicBezTo>
                  <a:pt x="4340" y="3369"/>
                  <a:pt x="3368" y="4340"/>
                  <a:pt x="2170" y="4340"/>
                </a:cubicBezTo>
                <a:cubicBezTo>
                  <a:pt x="972" y="4340"/>
                  <a:pt x="0" y="3369"/>
                  <a:pt x="0" y="2171"/>
                </a:cubicBezTo>
                <a:cubicBezTo>
                  <a:pt x="0" y="972"/>
                  <a:pt x="972" y="1"/>
                  <a:pt x="2170" y="1"/>
                </a:cubicBezTo>
                <a:cubicBezTo>
                  <a:pt x="3368" y="1"/>
                  <a:pt x="4340" y="972"/>
                  <a:pt x="4340" y="217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983" name="Google Shape;983;p37"/>
          <p:cNvSpPr/>
          <p:nvPr/>
        </p:nvSpPr>
        <p:spPr>
          <a:xfrm>
            <a:off x="1633768" y="2404782"/>
            <a:ext cx="162025" cy="162025"/>
          </a:xfrm>
          <a:custGeom>
            <a:avLst/>
            <a:gdLst/>
            <a:ahLst/>
            <a:cxnLst/>
            <a:rect l="l" t="t" r="r" b="b"/>
            <a:pathLst>
              <a:path w="6251" h="6251" extrusionOk="0">
                <a:moveTo>
                  <a:pt x="6250" y="3142"/>
                </a:moveTo>
                <a:cubicBezTo>
                  <a:pt x="6250" y="4858"/>
                  <a:pt x="4858" y="6250"/>
                  <a:pt x="3109" y="6250"/>
                </a:cubicBezTo>
                <a:cubicBezTo>
                  <a:pt x="1393" y="6250"/>
                  <a:pt x="0" y="4858"/>
                  <a:pt x="0" y="3142"/>
                </a:cubicBezTo>
                <a:cubicBezTo>
                  <a:pt x="0" y="1393"/>
                  <a:pt x="1393" y="0"/>
                  <a:pt x="3109" y="0"/>
                </a:cubicBezTo>
                <a:cubicBezTo>
                  <a:pt x="4858" y="0"/>
                  <a:pt x="6250" y="1393"/>
                  <a:pt x="6250" y="3142"/>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984" name="Google Shape;984;p37"/>
          <p:cNvSpPr/>
          <p:nvPr/>
        </p:nvSpPr>
        <p:spPr>
          <a:xfrm>
            <a:off x="1488568" y="2429950"/>
            <a:ext cx="111664" cy="112519"/>
          </a:xfrm>
          <a:custGeom>
            <a:avLst/>
            <a:gdLst/>
            <a:ahLst/>
            <a:cxnLst/>
            <a:rect l="l" t="t" r="r" b="b"/>
            <a:pathLst>
              <a:path w="4308" h="4341" extrusionOk="0">
                <a:moveTo>
                  <a:pt x="4307" y="2171"/>
                </a:moveTo>
                <a:cubicBezTo>
                  <a:pt x="4307" y="3369"/>
                  <a:pt x="3336" y="4340"/>
                  <a:pt x="2170" y="4340"/>
                </a:cubicBezTo>
                <a:cubicBezTo>
                  <a:pt x="972" y="4340"/>
                  <a:pt x="0" y="3369"/>
                  <a:pt x="0" y="2171"/>
                </a:cubicBezTo>
                <a:cubicBezTo>
                  <a:pt x="0" y="972"/>
                  <a:pt x="972" y="1"/>
                  <a:pt x="2170" y="1"/>
                </a:cubicBezTo>
                <a:cubicBezTo>
                  <a:pt x="3336" y="1"/>
                  <a:pt x="4307" y="972"/>
                  <a:pt x="4307" y="217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985" name="Google Shape;985;p37"/>
          <p:cNvSpPr/>
          <p:nvPr/>
        </p:nvSpPr>
        <p:spPr>
          <a:xfrm>
            <a:off x="-717205" y="2346879"/>
            <a:ext cx="2019557" cy="278692"/>
          </a:xfrm>
          <a:custGeom>
            <a:avLst/>
            <a:gdLst/>
            <a:ahLst/>
            <a:cxnLst/>
            <a:rect l="l" t="t" r="r" b="b"/>
            <a:pathLst>
              <a:path w="77915" h="10752" extrusionOk="0">
                <a:moveTo>
                  <a:pt x="77914" y="5376"/>
                </a:moveTo>
                <a:cubicBezTo>
                  <a:pt x="77914" y="8322"/>
                  <a:pt x="75485" y="10751"/>
                  <a:pt x="72539" y="10751"/>
                </a:cubicBezTo>
                <a:lnTo>
                  <a:pt x="5376" y="10751"/>
                </a:lnTo>
                <a:cubicBezTo>
                  <a:pt x="2397" y="10751"/>
                  <a:pt x="1" y="8322"/>
                  <a:pt x="1" y="5376"/>
                </a:cubicBezTo>
                <a:lnTo>
                  <a:pt x="1" y="5376"/>
                </a:lnTo>
                <a:cubicBezTo>
                  <a:pt x="1" y="2396"/>
                  <a:pt x="2397" y="0"/>
                  <a:pt x="5376" y="0"/>
                </a:cubicBezTo>
                <a:lnTo>
                  <a:pt x="72539" y="0"/>
                </a:lnTo>
                <a:cubicBezTo>
                  <a:pt x="75485" y="0"/>
                  <a:pt x="77914" y="2396"/>
                  <a:pt x="77914" y="5376"/>
                </a:cubicBezTo>
                <a:close/>
              </a:path>
            </a:pathLst>
          </a:custGeom>
          <a:solidFill>
            <a:srgbClr val="A8A8A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986" name="Google Shape;986;p37"/>
          <p:cNvSpPr/>
          <p:nvPr/>
        </p:nvSpPr>
        <p:spPr>
          <a:xfrm>
            <a:off x="-731460" y="2334282"/>
            <a:ext cx="2048069" cy="303860"/>
          </a:xfrm>
          <a:custGeom>
            <a:avLst/>
            <a:gdLst/>
            <a:ahLst/>
            <a:cxnLst/>
            <a:rect l="l" t="t" r="r" b="b"/>
            <a:pathLst>
              <a:path w="79015" h="11723" extrusionOk="0">
                <a:moveTo>
                  <a:pt x="73089" y="11626"/>
                </a:moveTo>
                <a:lnTo>
                  <a:pt x="5926" y="11626"/>
                </a:lnTo>
                <a:cubicBezTo>
                  <a:pt x="2656" y="11723"/>
                  <a:pt x="0" y="9100"/>
                  <a:pt x="0" y="5862"/>
                </a:cubicBezTo>
                <a:cubicBezTo>
                  <a:pt x="0" y="2591"/>
                  <a:pt x="2656" y="0"/>
                  <a:pt x="5926" y="65"/>
                </a:cubicBezTo>
                <a:lnTo>
                  <a:pt x="73089" y="65"/>
                </a:lnTo>
                <a:cubicBezTo>
                  <a:pt x="76327" y="0"/>
                  <a:pt x="79015" y="2591"/>
                  <a:pt x="79015" y="5862"/>
                </a:cubicBezTo>
                <a:cubicBezTo>
                  <a:pt x="79015" y="9100"/>
                  <a:pt x="76327" y="11723"/>
                  <a:pt x="73089" y="11626"/>
                </a:cubicBezTo>
                <a:close/>
                <a:moveTo>
                  <a:pt x="5926" y="875"/>
                </a:moveTo>
                <a:cubicBezTo>
                  <a:pt x="3109" y="810"/>
                  <a:pt x="810" y="3044"/>
                  <a:pt x="810" y="5862"/>
                </a:cubicBezTo>
                <a:cubicBezTo>
                  <a:pt x="810" y="8647"/>
                  <a:pt x="3109" y="10913"/>
                  <a:pt x="5926" y="10816"/>
                </a:cubicBezTo>
                <a:lnTo>
                  <a:pt x="73089" y="10816"/>
                </a:lnTo>
                <a:cubicBezTo>
                  <a:pt x="75873" y="10913"/>
                  <a:pt x="78205" y="8647"/>
                  <a:pt x="78205" y="5862"/>
                </a:cubicBezTo>
                <a:cubicBezTo>
                  <a:pt x="78205" y="3044"/>
                  <a:pt x="75873" y="810"/>
                  <a:pt x="73089" y="875"/>
                </a:cubicBezTo>
                <a:close/>
              </a:path>
            </a:pathLst>
          </a:custGeom>
          <a:solidFill>
            <a:srgbClr val="6060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987" name="Google Shape;987;p37"/>
          <p:cNvSpPr/>
          <p:nvPr/>
        </p:nvSpPr>
        <p:spPr>
          <a:xfrm>
            <a:off x="-717205" y="2668322"/>
            <a:ext cx="2019557" cy="39476"/>
          </a:xfrm>
          <a:custGeom>
            <a:avLst/>
            <a:gdLst/>
            <a:ahLst/>
            <a:cxnLst/>
            <a:rect l="l" t="t" r="r" b="b"/>
            <a:pathLst>
              <a:path w="77915" h="1523" extrusionOk="0">
                <a:moveTo>
                  <a:pt x="77914" y="746"/>
                </a:moveTo>
                <a:cubicBezTo>
                  <a:pt x="77914" y="1199"/>
                  <a:pt x="77558" y="1523"/>
                  <a:pt x="77137" y="1523"/>
                </a:cubicBezTo>
                <a:lnTo>
                  <a:pt x="778" y="1523"/>
                </a:lnTo>
                <a:cubicBezTo>
                  <a:pt x="325" y="1523"/>
                  <a:pt x="1" y="1199"/>
                  <a:pt x="1" y="746"/>
                </a:cubicBezTo>
                <a:lnTo>
                  <a:pt x="1" y="746"/>
                </a:lnTo>
                <a:cubicBezTo>
                  <a:pt x="1" y="325"/>
                  <a:pt x="325" y="1"/>
                  <a:pt x="778" y="1"/>
                </a:cubicBezTo>
                <a:lnTo>
                  <a:pt x="77137" y="1"/>
                </a:lnTo>
                <a:cubicBezTo>
                  <a:pt x="77558" y="1"/>
                  <a:pt x="77914" y="325"/>
                  <a:pt x="77914" y="746"/>
                </a:cubicBezTo>
                <a:close/>
              </a:path>
            </a:pathLst>
          </a:custGeom>
          <a:solidFill>
            <a:srgbClr val="6060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988" name="Google Shape;988;p37"/>
          <p:cNvSpPr/>
          <p:nvPr/>
        </p:nvSpPr>
        <p:spPr>
          <a:xfrm>
            <a:off x="-463591" y="2393871"/>
            <a:ext cx="109149" cy="186365"/>
          </a:xfrm>
          <a:custGeom>
            <a:avLst/>
            <a:gdLst/>
            <a:ahLst/>
            <a:cxnLst/>
            <a:rect l="l" t="t" r="r" b="b"/>
            <a:pathLst>
              <a:path w="4211" h="7190" extrusionOk="0">
                <a:moveTo>
                  <a:pt x="227" y="5991"/>
                </a:moveTo>
                <a:cubicBezTo>
                  <a:pt x="713" y="6283"/>
                  <a:pt x="1296" y="6445"/>
                  <a:pt x="1847" y="6445"/>
                </a:cubicBezTo>
                <a:cubicBezTo>
                  <a:pt x="2786" y="6445"/>
                  <a:pt x="3304" y="5959"/>
                  <a:pt x="3304" y="5279"/>
                </a:cubicBezTo>
                <a:cubicBezTo>
                  <a:pt x="3304" y="4567"/>
                  <a:pt x="2948" y="4243"/>
                  <a:pt x="2008" y="3886"/>
                </a:cubicBezTo>
                <a:cubicBezTo>
                  <a:pt x="875" y="3465"/>
                  <a:pt x="163" y="2915"/>
                  <a:pt x="163" y="1911"/>
                </a:cubicBezTo>
                <a:cubicBezTo>
                  <a:pt x="163" y="842"/>
                  <a:pt x="1069" y="33"/>
                  <a:pt x="2429" y="33"/>
                </a:cubicBezTo>
                <a:cubicBezTo>
                  <a:pt x="2948" y="1"/>
                  <a:pt x="3466" y="130"/>
                  <a:pt x="3951" y="389"/>
                </a:cubicBezTo>
                <a:lnTo>
                  <a:pt x="3692" y="1102"/>
                </a:lnTo>
                <a:cubicBezTo>
                  <a:pt x="3304" y="875"/>
                  <a:pt x="2818" y="778"/>
                  <a:pt x="2365" y="778"/>
                </a:cubicBezTo>
                <a:cubicBezTo>
                  <a:pt x="1426" y="778"/>
                  <a:pt x="1069" y="1328"/>
                  <a:pt x="1069" y="1814"/>
                </a:cubicBezTo>
                <a:cubicBezTo>
                  <a:pt x="1069" y="2462"/>
                  <a:pt x="1458" y="2785"/>
                  <a:pt x="2429" y="3142"/>
                </a:cubicBezTo>
                <a:cubicBezTo>
                  <a:pt x="3595" y="3595"/>
                  <a:pt x="4211" y="4178"/>
                  <a:pt x="4211" y="5182"/>
                </a:cubicBezTo>
                <a:cubicBezTo>
                  <a:pt x="4211" y="6186"/>
                  <a:pt x="3401" y="7190"/>
                  <a:pt x="1782" y="7190"/>
                </a:cubicBezTo>
                <a:cubicBezTo>
                  <a:pt x="1167" y="7190"/>
                  <a:pt x="551" y="7028"/>
                  <a:pt x="1" y="6736"/>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989" name="Google Shape;989;p37"/>
          <p:cNvSpPr/>
          <p:nvPr/>
        </p:nvSpPr>
        <p:spPr>
          <a:xfrm>
            <a:off x="-326765" y="2393870"/>
            <a:ext cx="137661" cy="187195"/>
          </a:xfrm>
          <a:custGeom>
            <a:avLst/>
            <a:gdLst/>
            <a:ahLst/>
            <a:cxnLst/>
            <a:rect l="l" t="t" r="r" b="b"/>
            <a:pathLst>
              <a:path w="5311" h="7222" extrusionOk="0">
                <a:moveTo>
                  <a:pt x="5279" y="6866"/>
                </a:moveTo>
                <a:cubicBezTo>
                  <a:pt x="4696" y="7092"/>
                  <a:pt x="4080" y="7222"/>
                  <a:pt x="3433" y="7190"/>
                </a:cubicBezTo>
                <a:cubicBezTo>
                  <a:pt x="1490" y="7190"/>
                  <a:pt x="0" y="5959"/>
                  <a:pt x="0" y="3692"/>
                </a:cubicBezTo>
                <a:cubicBezTo>
                  <a:pt x="0" y="1523"/>
                  <a:pt x="1490" y="33"/>
                  <a:pt x="3659" y="33"/>
                </a:cubicBezTo>
                <a:cubicBezTo>
                  <a:pt x="4210" y="1"/>
                  <a:pt x="4760" y="130"/>
                  <a:pt x="5311" y="357"/>
                </a:cubicBezTo>
                <a:lnTo>
                  <a:pt x="5084" y="1069"/>
                </a:lnTo>
                <a:cubicBezTo>
                  <a:pt x="4631" y="875"/>
                  <a:pt x="4178" y="778"/>
                  <a:pt x="3692" y="778"/>
                </a:cubicBezTo>
                <a:cubicBezTo>
                  <a:pt x="2073" y="778"/>
                  <a:pt x="972" y="1814"/>
                  <a:pt x="972" y="3660"/>
                </a:cubicBezTo>
                <a:cubicBezTo>
                  <a:pt x="972" y="5344"/>
                  <a:pt x="1943" y="6445"/>
                  <a:pt x="3627" y="6445"/>
                </a:cubicBezTo>
                <a:cubicBezTo>
                  <a:pt x="4145" y="6445"/>
                  <a:pt x="4631" y="6348"/>
                  <a:pt x="5117" y="6153"/>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990" name="Google Shape;990;p37"/>
          <p:cNvSpPr/>
          <p:nvPr/>
        </p:nvSpPr>
        <p:spPr>
          <a:xfrm>
            <a:off x="-154716" y="2398069"/>
            <a:ext cx="134317" cy="179652"/>
          </a:xfrm>
          <a:custGeom>
            <a:avLst/>
            <a:gdLst/>
            <a:ahLst/>
            <a:cxnLst/>
            <a:rect l="l" t="t" r="r" b="b"/>
            <a:pathLst>
              <a:path w="5182" h="6931" extrusionOk="0">
                <a:moveTo>
                  <a:pt x="907" y="0"/>
                </a:moveTo>
                <a:lnTo>
                  <a:pt x="907" y="2883"/>
                </a:lnTo>
                <a:lnTo>
                  <a:pt x="4275" y="2883"/>
                </a:lnTo>
                <a:lnTo>
                  <a:pt x="4275" y="0"/>
                </a:lnTo>
                <a:lnTo>
                  <a:pt x="5182" y="0"/>
                </a:lnTo>
                <a:lnTo>
                  <a:pt x="5182" y="6930"/>
                </a:lnTo>
                <a:lnTo>
                  <a:pt x="4275" y="6930"/>
                </a:lnTo>
                <a:lnTo>
                  <a:pt x="4275" y="3692"/>
                </a:lnTo>
                <a:lnTo>
                  <a:pt x="907" y="3692"/>
                </a:lnTo>
                <a:lnTo>
                  <a:pt x="907" y="6930"/>
                </a:lnTo>
                <a:lnTo>
                  <a:pt x="1" y="6930"/>
                </a:lnTo>
                <a:lnTo>
                  <a:pt x="1"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991" name="Google Shape;991;p37"/>
          <p:cNvSpPr/>
          <p:nvPr/>
        </p:nvSpPr>
        <p:spPr>
          <a:xfrm>
            <a:off x="15677" y="2394699"/>
            <a:ext cx="164540" cy="185536"/>
          </a:xfrm>
          <a:custGeom>
            <a:avLst/>
            <a:gdLst/>
            <a:ahLst/>
            <a:cxnLst/>
            <a:rect l="l" t="t" r="r" b="b"/>
            <a:pathLst>
              <a:path w="6348" h="7158" extrusionOk="0">
                <a:moveTo>
                  <a:pt x="6347" y="3531"/>
                </a:moveTo>
                <a:cubicBezTo>
                  <a:pt x="6347" y="5895"/>
                  <a:pt x="4890" y="7158"/>
                  <a:pt x="3109" y="7158"/>
                </a:cubicBezTo>
                <a:cubicBezTo>
                  <a:pt x="1263" y="7158"/>
                  <a:pt x="0" y="5733"/>
                  <a:pt x="0" y="3628"/>
                </a:cubicBezTo>
                <a:cubicBezTo>
                  <a:pt x="0" y="1426"/>
                  <a:pt x="1360" y="1"/>
                  <a:pt x="3239" y="1"/>
                </a:cubicBezTo>
                <a:cubicBezTo>
                  <a:pt x="5085" y="1"/>
                  <a:pt x="6347" y="1458"/>
                  <a:pt x="6347" y="3531"/>
                </a:cubicBezTo>
                <a:close/>
                <a:moveTo>
                  <a:pt x="972" y="3628"/>
                </a:moveTo>
                <a:cubicBezTo>
                  <a:pt x="972" y="5117"/>
                  <a:pt x="1781" y="6445"/>
                  <a:pt x="3174" y="6445"/>
                </a:cubicBezTo>
                <a:cubicBezTo>
                  <a:pt x="4566" y="6445"/>
                  <a:pt x="5408" y="5150"/>
                  <a:pt x="5408" y="3563"/>
                </a:cubicBezTo>
                <a:cubicBezTo>
                  <a:pt x="5408" y="2171"/>
                  <a:pt x="4664" y="713"/>
                  <a:pt x="3174" y="713"/>
                </a:cubicBezTo>
                <a:cubicBezTo>
                  <a:pt x="1684" y="713"/>
                  <a:pt x="972" y="2106"/>
                  <a:pt x="972" y="3628"/>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992" name="Google Shape;992;p37"/>
          <p:cNvSpPr/>
          <p:nvPr/>
        </p:nvSpPr>
        <p:spPr>
          <a:xfrm>
            <a:off x="206206" y="2394699"/>
            <a:ext cx="164540" cy="185536"/>
          </a:xfrm>
          <a:custGeom>
            <a:avLst/>
            <a:gdLst/>
            <a:ahLst/>
            <a:cxnLst/>
            <a:rect l="l" t="t" r="r" b="b"/>
            <a:pathLst>
              <a:path w="6348" h="7158" extrusionOk="0">
                <a:moveTo>
                  <a:pt x="6347" y="3531"/>
                </a:moveTo>
                <a:cubicBezTo>
                  <a:pt x="6347" y="5895"/>
                  <a:pt x="4890" y="7158"/>
                  <a:pt x="3109" y="7158"/>
                </a:cubicBezTo>
                <a:cubicBezTo>
                  <a:pt x="1263" y="7158"/>
                  <a:pt x="0" y="5733"/>
                  <a:pt x="0" y="3628"/>
                </a:cubicBezTo>
                <a:cubicBezTo>
                  <a:pt x="0" y="1426"/>
                  <a:pt x="1360" y="1"/>
                  <a:pt x="3239" y="1"/>
                </a:cubicBezTo>
                <a:cubicBezTo>
                  <a:pt x="5084" y="1"/>
                  <a:pt x="6347" y="1458"/>
                  <a:pt x="6347" y="3531"/>
                </a:cubicBezTo>
                <a:close/>
                <a:moveTo>
                  <a:pt x="972" y="3628"/>
                </a:moveTo>
                <a:cubicBezTo>
                  <a:pt x="972" y="5117"/>
                  <a:pt x="1781" y="6445"/>
                  <a:pt x="3174" y="6445"/>
                </a:cubicBezTo>
                <a:cubicBezTo>
                  <a:pt x="4566" y="6445"/>
                  <a:pt x="5408" y="5150"/>
                  <a:pt x="5408" y="3563"/>
                </a:cubicBezTo>
                <a:cubicBezTo>
                  <a:pt x="5408" y="2171"/>
                  <a:pt x="4696" y="713"/>
                  <a:pt x="3174" y="713"/>
                </a:cubicBezTo>
                <a:cubicBezTo>
                  <a:pt x="1684" y="713"/>
                  <a:pt x="972" y="2106"/>
                  <a:pt x="972" y="3628"/>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993" name="Google Shape;993;p37"/>
          <p:cNvSpPr/>
          <p:nvPr/>
        </p:nvSpPr>
        <p:spPr>
          <a:xfrm>
            <a:off x="407645" y="2398069"/>
            <a:ext cx="99896" cy="179652"/>
          </a:xfrm>
          <a:custGeom>
            <a:avLst/>
            <a:gdLst/>
            <a:ahLst/>
            <a:cxnLst/>
            <a:rect l="l" t="t" r="r" b="b"/>
            <a:pathLst>
              <a:path w="3854" h="6931" extrusionOk="0">
                <a:moveTo>
                  <a:pt x="0" y="0"/>
                </a:moveTo>
                <a:lnTo>
                  <a:pt x="907" y="0"/>
                </a:lnTo>
                <a:lnTo>
                  <a:pt x="907" y="6186"/>
                </a:lnTo>
                <a:lnTo>
                  <a:pt x="3854" y="6186"/>
                </a:lnTo>
                <a:lnTo>
                  <a:pt x="3854" y="6930"/>
                </a:lnTo>
                <a:lnTo>
                  <a:pt x="0" y="693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994" name="Google Shape;994;p37"/>
          <p:cNvSpPr/>
          <p:nvPr/>
        </p:nvSpPr>
        <p:spPr>
          <a:xfrm>
            <a:off x="603205" y="2396384"/>
            <a:ext cx="113348" cy="183021"/>
          </a:xfrm>
          <a:custGeom>
            <a:avLst/>
            <a:gdLst/>
            <a:ahLst/>
            <a:cxnLst/>
            <a:rect l="l" t="t" r="r" b="b"/>
            <a:pathLst>
              <a:path w="4373" h="7061" extrusionOk="0">
                <a:moveTo>
                  <a:pt x="0" y="130"/>
                </a:moveTo>
                <a:cubicBezTo>
                  <a:pt x="551" y="33"/>
                  <a:pt x="1101" y="1"/>
                  <a:pt x="1620" y="1"/>
                </a:cubicBezTo>
                <a:cubicBezTo>
                  <a:pt x="2526" y="1"/>
                  <a:pt x="3109" y="163"/>
                  <a:pt x="3530" y="519"/>
                </a:cubicBezTo>
                <a:cubicBezTo>
                  <a:pt x="3919" y="778"/>
                  <a:pt x="4145" y="1231"/>
                  <a:pt x="4113" y="1717"/>
                </a:cubicBezTo>
                <a:cubicBezTo>
                  <a:pt x="4081" y="2429"/>
                  <a:pt x="3627" y="3045"/>
                  <a:pt x="2947" y="3239"/>
                </a:cubicBezTo>
                <a:lnTo>
                  <a:pt x="2947" y="3271"/>
                </a:lnTo>
                <a:cubicBezTo>
                  <a:pt x="3757" y="3433"/>
                  <a:pt x="4372" y="4146"/>
                  <a:pt x="4372" y="5020"/>
                </a:cubicBezTo>
                <a:cubicBezTo>
                  <a:pt x="4372" y="5538"/>
                  <a:pt x="4178" y="6024"/>
                  <a:pt x="3789" y="6412"/>
                </a:cubicBezTo>
                <a:cubicBezTo>
                  <a:pt x="3304" y="6833"/>
                  <a:pt x="2526" y="7060"/>
                  <a:pt x="1393" y="7060"/>
                </a:cubicBezTo>
                <a:cubicBezTo>
                  <a:pt x="940" y="7060"/>
                  <a:pt x="454" y="7028"/>
                  <a:pt x="0" y="6963"/>
                </a:cubicBezTo>
                <a:close/>
                <a:moveTo>
                  <a:pt x="907" y="2980"/>
                </a:moveTo>
                <a:lnTo>
                  <a:pt x="1717" y="2980"/>
                </a:lnTo>
                <a:cubicBezTo>
                  <a:pt x="2656" y="2980"/>
                  <a:pt x="3239" y="2494"/>
                  <a:pt x="3239" y="1814"/>
                </a:cubicBezTo>
                <a:cubicBezTo>
                  <a:pt x="3239" y="1005"/>
                  <a:pt x="2591" y="681"/>
                  <a:pt x="1684" y="681"/>
                </a:cubicBezTo>
                <a:cubicBezTo>
                  <a:pt x="1425" y="681"/>
                  <a:pt x="1166" y="681"/>
                  <a:pt x="875" y="745"/>
                </a:cubicBezTo>
                <a:close/>
                <a:moveTo>
                  <a:pt x="907" y="6315"/>
                </a:moveTo>
                <a:cubicBezTo>
                  <a:pt x="1166" y="6348"/>
                  <a:pt x="1425" y="6348"/>
                  <a:pt x="1684" y="6348"/>
                </a:cubicBezTo>
                <a:cubicBezTo>
                  <a:pt x="2623" y="6348"/>
                  <a:pt x="3465" y="5992"/>
                  <a:pt x="3465" y="4988"/>
                </a:cubicBezTo>
                <a:cubicBezTo>
                  <a:pt x="3465" y="4049"/>
                  <a:pt x="2656" y="3660"/>
                  <a:pt x="1684" y="3660"/>
                </a:cubicBezTo>
                <a:lnTo>
                  <a:pt x="907" y="366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995" name="Google Shape;995;p37"/>
          <p:cNvSpPr/>
          <p:nvPr/>
        </p:nvSpPr>
        <p:spPr>
          <a:xfrm>
            <a:off x="755113" y="2398069"/>
            <a:ext cx="132659" cy="182995"/>
          </a:xfrm>
          <a:custGeom>
            <a:avLst/>
            <a:gdLst/>
            <a:ahLst/>
            <a:cxnLst/>
            <a:rect l="l" t="t" r="r" b="b"/>
            <a:pathLst>
              <a:path w="5118" h="7060" extrusionOk="0">
                <a:moveTo>
                  <a:pt x="908" y="0"/>
                </a:moveTo>
                <a:lnTo>
                  <a:pt x="908" y="4081"/>
                </a:lnTo>
                <a:cubicBezTo>
                  <a:pt x="908" y="5667"/>
                  <a:pt x="1588" y="6315"/>
                  <a:pt x="2527" y="6315"/>
                </a:cubicBezTo>
                <a:cubicBezTo>
                  <a:pt x="3531" y="6315"/>
                  <a:pt x="4211" y="5635"/>
                  <a:pt x="4211" y="4081"/>
                </a:cubicBezTo>
                <a:lnTo>
                  <a:pt x="4211" y="0"/>
                </a:lnTo>
                <a:lnTo>
                  <a:pt x="5117" y="0"/>
                </a:lnTo>
                <a:lnTo>
                  <a:pt x="5117" y="4048"/>
                </a:lnTo>
                <a:cubicBezTo>
                  <a:pt x="5117" y="6186"/>
                  <a:pt x="3984" y="7060"/>
                  <a:pt x="2494" y="7060"/>
                </a:cubicBezTo>
                <a:cubicBezTo>
                  <a:pt x="1069" y="7060"/>
                  <a:pt x="1" y="6250"/>
                  <a:pt x="1" y="4081"/>
                </a:cubicBezTo>
                <a:lnTo>
                  <a:pt x="1"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996" name="Google Shape;996;p37"/>
          <p:cNvSpPr/>
          <p:nvPr/>
        </p:nvSpPr>
        <p:spPr>
          <a:xfrm>
            <a:off x="925504" y="2393871"/>
            <a:ext cx="109149" cy="186365"/>
          </a:xfrm>
          <a:custGeom>
            <a:avLst/>
            <a:gdLst/>
            <a:ahLst/>
            <a:cxnLst/>
            <a:rect l="l" t="t" r="r" b="b"/>
            <a:pathLst>
              <a:path w="4211" h="7190" extrusionOk="0">
                <a:moveTo>
                  <a:pt x="227" y="5991"/>
                </a:moveTo>
                <a:cubicBezTo>
                  <a:pt x="713" y="6283"/>
                  <a:pt x="1263" y="6445"/>
                  <a:pt x="1846" y="6445"/>
                </a:cubicBezTo>
                <a:cubicBezTo>
                  <a:pt x="2753" y="6445"/>
                  <a:pt x="3304" y="5959"/>
                  <a:pt x="3304" y="5279"/>
                </a:cubicBezTo>
                <a:cubicBezTo>
                  <a:pt x="3304" y="4567"/>
                  <a:pt x="2915" y="4243"/>
                  <a:pt x="1976" y="3886"/>
                </a:cubicBezTo>
                <a:cubicBezTo>
                  <a:pt x="842" y="3465"/>
                  <a:pt x="162" y="2915"/>
                  <a:pt x="162" y="1911"/>
                </a:cubicBezTo>
                <a:cubicBezTo>
                  <a:pt x="162" y="842"/>
                  <a:pt x="1037" y="33"/>
                  <a:pt x="2397" y="33"/>
                </a:cubicBezTo>
                <a:cubicBezTo>
                  <a:pt x="2915" y="1"/>
                  <a:pt x="3465" y="130"/>
                  <a:pt x="3919" y="389"/>
                </a:cubicBezTo>
                <a:lnTo>
                  <a:pt x="3692" y="1102"/>
                </a:lnTo>
                <a:cubicBezTo>
                  <a:pt x="3271" y="875"/>
                  <a:pt x="2818" y="778"/>
                  <a:pt x="2364" y="778"/>
                </a:cubicBezTo>
                <a:cubicBezTo>
                  <a:pt x="1425" y="778"/>
                  <a:pt x="1069" y="1361"/>
                  <a:pt x="1069" y="1814"/>
                </a:cubicBezTo>
                <a:cubicBezTo>
                  <a:pt x="1069" y="2462"/>
                  <a:pt x="1458" y="2785"/>
                  <a:pt x="2429" y="3174"/>
                </a:cubicBezTo>
                <a:cubicBezTo>
                  <a:pt x="3627" y="3627"/>
                  <a:pt x="4210" y="4178"/>
                  <a:pt x="4210" y="5182"/>
                </a:cubicBezTo>
                <a:cubicBezTo>
                  <a:pt x="4210" y="6186"/>
                  <a:pt x="3401" y="7190"/>
                  <a:pt x="1782" y="7190"/>
                </a:cubicBezTo>
                <a:cubicBezTo>
                  <a:pt x="1166" y="7190"/>
                  <a:pt x="551" y="7028"/>
                  <a:pt x="1" y="6736"/>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997" name="Google Shape;997;p37"/>
          <p:cNvSpPr/>
          <p:nvPr/>
        </p:nvSpPr>
        <p:spPr>
          <a:xfrm>
            <a:off x="-1141885" y="5182091"/>
            <a:ext cx="783976" cy="1156680"/>
          </a:xfrm>
          <a:custGeom>
            <a:avLst/>
            <a:gdLst/>
            <a:ahLst/>
            <a:cxnLst/>
            <a:rect l="l" t="t" r="r" b="b"/>
            <a:pathLst>
              <a:path w="30246" h="44625" extrusionOk="0">
                <a:moveTo>
                  <a:pt x="28691" y="35525"/>
                </a:moveTo>
                <a:cubicBezTo>
                  <a:pt x="28367" y="36626"/>
                  <a:pt x="27979" y="37662"/>
                  <a:pt x="27428" y="38666"/>
                </a:cubicBezTo>
                <a:cubicBezTo>
                  <a:pt x="26554" y="40285"/>
                  <a:pt x="24967" y="42001"/>
                  <a:pt x="23348" y="42811"/>
                </a:cubicBezTo>
                <a:cubicBezTo>
                  <a:pt x="20110" y="44430"/>
                  <a:pt x="15350" y="44624"/>
                  <a:pt x="11885" y="44106"/>
                </a:cubicBezTo>
                <a:cubicBezTo>
                  <a:pt x="7869" y="43459"/>
                  <a:pt x="4404" y="40965"/>
                  <a:pt x="2493" y="37403"/>
                </a:cubicBezTo>
                <a:cubicBezTo>
                  <a:pt x="874" y="34294"/>
                  <a:pt x="518" y="30700"/>
                  <a:pt x="291" y="27202"/>
                </a:cubicBezTo>
                <a:cubicBezTo>
                  <a:pt x="32" y="23608"/>
                  <a:pt x="0" y="20046"/>
                  <a:pt x="130" y="16451"/>
                </a:cubicBezTo>
                <a:cubicBezTo>
                  <a:pt x="356" y="12824"/>
                  <a:pt x="777" y="8841"/>
                  <a:pt x="2591" y="5700"/>
                </a:cubicBezTo>
                <a:cubicBezTo>
                  <a:pt x="4793" y="1879"/>
                  <a:pt x="9197" y="195"/>
                  <a:pt x="13245" y="98"/>
                </a:cubicBezTo>
                <a:cubicBezTo>
                  <a:pt x="16515" y="1"/>
                  <a:pt x="20822" y="195"/>
                  <a:pt x="23737" y="1944"/>
                </a:cubicBezTo>
                <a:cubicBezTo>
                  <a:pt x="27105" y="3984"/>
                  <a:pt x="28691" y="7967"/>
                  <a:pt x="29242" y="11756"/>
                </a:cubicBezTo>
                <a:cubicBezTo>
                  <a:pt x="29987" y="16419"/>
                  <a:pt x="30246" y="21147"/>
                  <a:pt x="29987" y="25842"/>
                </a:cubicBezTo>
                <a:cubicBezTo>
                  <a:pt x="29760" y="28886"/>
                  <a:pt x="29566" y="32416"/>
                  <a:pt x="28691" y="35525"/>
                </a:cubicBezTo>
                <a:close/>
              </a:path>
            </a:pathLst>
          </a:custGeom>
          <a:solidFill>
            <a:srgbClr val="3B3B3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998" name="Google Shape;998;p37"/>
          <p:cNvSpPr/>
          <p:nvPr/>
        </p:nvSpPr>
        <p:spPr>
          <a:xfrm>
            <a:off x="-1067187" y="5608481"/>
            <a:ext cx="146915" cy="654713"/>
          </a:xfrm>
          <a:custGeom>
            <a:avLst/>
            <a:gdLst/>
            <a:ahLst/>
            <a:cxnLst/>
            <a:rect l="l" t="t" r="r" b="b"/>
            <a:pathLst>
              <a:path w="5668" h="25259" extrusionOk="0">
                <a:moveTo>
                  <a:pt x="0" y="0"/>
                </a:moveTo>
                <a:lnTo>
                  <a:pt x="162" y="1101"/>
                </a:lnTo>
                <a:lnTo>
                  <a:pt x="292" y="2397"/>
                </a:lnTo>
                <a:lnTo>
                  <a:pt x="356" y="3174"/>
                </a:lnTo>
                <a:lnTo>
                  <a:pt x="486" y="4048"/>
                </a:lnTo>
                <a:lnTo>
                  <a:pt x="745" y="5991"/>
                </a:lnTo>
                <a:cubicBezTo>
                  <a:pt x="842" y="6671"/>
                  <a:pt x="1004" y="7383"/>
                  <a:pt x="1101" y="8128"/>
                </a:cubicBezTo>
                <a:cubicBezTo>
                  <a:pt x="1231" y="8873"/>
                  <a:pt x="1360" y="9650"/>
                  <a:pt x="1522" y="10427"/>
                </a:cubicBezTo>
                <a:lnTo>
                  <a:pt x="2008" y="12824"/>
                </a:lnTo>
                <a:lnTo>
                  <a:pt x="2558" y="15155"/>
                </a:lnTo>
                <a:cubicBezTo>
                  <a:pt x="2720" y="15933"/>
                  <a:pt x="2979" y="16710"/>
                  <a:pt x="3141" y="17422"/>
                </a:cubicBezTo>
                <a:cubicBezTo>
                  <a:pt x="3336" y="18135"/>
                  <a:pt x="3530" y="18879"/>
                  <a:pt x="3757" y="19527"/>
                </a:cubicBezTo>
                <a:lnTo>
                  <a:pt x="4339" y="21405"/>
                </a:lnTo>
                <a:lnTo>
                  <a:pt x="4598" y="22247"/>
                </a:lnTo>
                <a:lnTo>
                  <a:pt x="4858" y="22960"/>
                </a:lnTo>
                <a:lnTo>
                  <a:pt x="5279" y="24190"/>
                </a:lnTo>
                <a:lnTo>
                  <a:pt x="5667" y="25259"/>
                </a:lnTo>
                <a:lnTo>
                  <a:pt x="5181" y="24223"/>
                </a:lnTo>
                <a:lnTo>
                  <a:pt x="4663" y="23057"/>
                </a:lnTo>
                <a:lnTo>
                  <a:pt x="4339" y="22344"/>
                </a:lnTo>
                <a:lnTo>
                  <a:pt x="4016" y="21535"/>
                </a:lnTo>
                <a:lnTo>
                  <a:pt x="3303" y="19689"/>
                </a:lnTo>
                <a:cubicBezTo>
                  <a:pt x="3076" y="19041"/>
                  <a:pt x="2882" y="18329"/>
                  <a:pt x="2655" y="17584"/>
                </a:cubicBezTo>
                <a:cubicBezTo>
                  <a:pt x="2396" y="16872"/>
                  <a:pt x="2170" y="16095"/>
                  <a:pt x="2008" y="15317"/>
                </a:cubicBezTo>
                <a:lnTo>
                  <a:pt x="1393" y="12953"/>
                </a:lnTo>
                <a:lnTo>
                  <a:pt x="939" y="10557"/>
                </a:lnTo>
                <a:cubicBezTo>
                  <a:pt x="777" y="9780"/>
                  <a:pt x="680" y="9003"/>
                  <a:pt x="583" y="8225"/>
                </a:cubicBezTo>
                <a:cubicBezTo>
                  <a:pt x="453" y="7481"/>
                  <a:pt x="356" y="6768"/>
                  <a:pt x="292" y="6056"/>
                </a:cubicBezTo>
                <a:lnTo>
                  <a:pt x="130" y="4080"/>
                </a:lnTo>
                <a:lnTo>
                  <a:pt x="65" y="3206"/>
                </a:lnTo>
                <a:lnTo>
                  <a:pt x="65" y="2397"/>
                </a:lnTo>
                <a:lnTo>
                  <a:pt x="32" y="1101"/>
                </a:lnTo>
                <a:close/>
              </a:path>
            </a:pathLst>
          </a:custGeom>
          <a:solidFill>
            <a:srgbClr val="F9F3E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999" name="Google Shape;999;p37"/>
          <p:cNvSpPr/>
          <p:nvPr/>
        </p:nvSpPr>
        <p:spPr>
          <a:xfrm>
            <a:off x="-959753" y="5533781"/>
            <a:ext cx="86469" cy="611064"/>
          </a:xfrm>
          <a:custGeom>
            <a:avLst/>
            <a:gdLst/>
            <a:ahLst/>
            <a:cxnLst/>
            <a:rect l="l" t="t" r="r" b="b"/>
            <a:pathLst>
              <a:path w="3336" h="23575" extrusionOk="0">
                <a:moveTo>
                  <a:pt x="97" y="0"/>
                </a:moveTo>
                <a:cubicBezTo>
                  <a:pt x="97" y="0"/>
                  <a:pt x="130" y="356"/>
                  <a:pt x="162" y="1036"/>
                </a:cubicBezTo>
                <a:lnTo>
                  <a:pt x="227" y="2202"/>
                </a:lnTo>
                <a:lnTo>
                  <a:pt x="259" y="2915"/>
                </a:lnTo>
                <a:lnTo>
                  <a:pt x="356" y="3724"/>
                </a:lnTo>
                <a:lnTo>
                  <a:pt x="518" y="5505"/>
                </a:lnTo>
                <a:cubicBezTo>
                  <a:pt x="551" y="6153"/>
                  <a:pt x="680" y="6833"/>
                  <a:pt x="745" y="7513"/>
                </a:cubicBezTo>
                <a:cubicBezTo>
                  <a:pt x="810" y="8193"/>
                  <a:pt x="907" y="8905"/>
                  <a:pt x="1036" y="9650"/>
                </a:cubicBezTo>
                <a:lnTo>
                  <a:pt x="1328" y="11820"/>
                </a:lnTo>
                <a:cubicBezTo>
                  <a:pt x="1587" y="13309"/>
                  <a:pt x="1814" y="14767"/>
                  <a:pt x="2040" y="16127"/>
                </a:cubicBezTo>
                <a:lnTo>
                  <a:pt x="2396" y="18135"/>
                </a:lnTo>
                <a:lnTo>
                  <a:pt x="2720" y="19916"/>
                </a:lnTo>
                <a:lnTo>
                  <a:pt x="3174" y="22571"/>
                </a:lnTo>
                <a:cubicBezTo>
                  <a:pt x="3271" y="23219"/>
                  <a:pt x="3336" y="23575"/>
                  <a:pt x="3336" y="23575"/>
                </a:cubicBezTo>
                <a:cubicBezTo>
                  <a:pt x="3336" y="23575"/>
                  <a:pt x="3238" y="23219"/>
                  <a:pt x="3044" y="22571"/>
                </a:cubicBezTo>
                <a:cubicBezTo>
                  <a:pt x="2882" y="21956"/>
                  <a:pt x="2623" y="21049"/>
                  <a:pt x="2364" y="19980"/>
                </a:cubicBezTo>
                <a:cubicBezTo>
                  <a:pt x="2105" y="18879"/>
                  <a:pt x="1814" y="17616"/>
                  <a:pt x="1522" y="16256"/>
                </a:cubicBezTo>
                <a:cubicBezTo>
                  <a:pt x="1393" y="15576"/>
                  <a:pt x="1231" y="14864"/>
                  <a:pt x="1134" y="14119"/>
                </a:cubicBezTo>
                <a:lnTo>
                  <a:pt x="745" y="11917"/>
                </a:lnTo>
                <a:lnTo>
                  <a:pt x="453" y="9715"/>
                </a:lnTo>
                <a:cubicBezTo>
                  <a:pt x="356" y="9003"/>
                  <a:pt x="292" y="8258"/>
                  <a:pt x="227" y="7578"/>
                </a:cubicBezTo>
                <a:cubicBezTo>
                  <a:pt x="162" y="6865"/>
                  <a:pt x="97" y="6185"/>
                  <a:pt x="65" y="5538"/>
                </a:cubicBezTo>
                <a:lnTo>
                  <a:pt x="0" y="3724"/>
                </a:lnTo>
                <a:lnTo>
                  <a:pt x="0" y="2915"/>
                </a:lnTo>
                <a:lnTo>
                  <a:pt x="32" y="2202"/>
                </a:lnTo>
                <a:lnTo>
                  <a:pt x="65" y="1004"/>
                </a:lnTo>
                <a:cubicBezTo>
                  <a:pt x="65" y="356"/>
                  <a:pt x="97" y="0"/>
                  <a:pt x="97" y="0"/>
                </a:cubicBezTo>
                <a:close/>
              </a:path>
            </a:pathLst>
          </a:custGeom>
          <a:solidFill>
            <a:srgbClr val="F9F3E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000" name="Google Shape;1000;p37"/>
          <p:cNvSpPr/>
          <p:nvPr/>
        </p:nvSpPr>
        <p:spPr>
          <a:xfrm>
            <a:off x="-864087" y="5589999"/>
            <a:ext cx="68869" cy="641312"/>
          </a:xfrm>
          <a:custGeom>
            <a:avLst/>
            <a:gdLst/>
            <a:ahLst/>
            <a:cxnLst/>
            <a:rect l="l" t="t" r="r" b="b"/>
            <a:pathLst>
              <a:path w="2657" h="24742" extrusionOk="0">
                <a:moveTo>
                  <a:pt x="1" y="1"/>
                </a:moveTo>
                <a:lnTo>
                  <a:pt x="130" y="1069"/>
                </a:lnTo>
                <a:cubicBezTo>
                  <a:pt x="195" y="1749"/>
                  <a:pt x="325" y="2689"/>
                  <a:pt x="422" y="3854"/>
                </a:cubicBezTo>
                <a:lnTo>
                  <a:pt x="584" y="5733"/>
                </a:lnTo>
                <a:cubicBezTo>
                  <a:pt x="648" y="6413"/>
                  <a:pt x="746" y="7093"/>
                  <a:pt x="810" y="7837"/>
                </a:cubicBezTo>
                <a:cubicBezTo>
                  <a:pt x="972" y="9295"/>
                  <a:pt x="1134" y="10817"/>
                  <a:pt x="1264" y="12371"/>
                </a:cubicBezTo>
                <a:cubicBezTo>
                  <a:pt x="1426" y="13925"/>
                  <a:pt x="1652" y="15480"/>
                  <a:pt x="1814" y="16905"/>
                </a:cubicBezTo>
                <a:cubicBezTo>
                  <a:pt x="1879" y="17649"/>
                  <a:pt x="1944" y="18330"/>
                  <a:pt x="2041" y="19010"/>
                </a:cubicBezTo>
                <a:lnTo>
                  <a:pt x="2268" y="20888"/>
                </a:lnTo>
                <a:cubicBezTo>
                  <a:pt x="2397" y="22021"/>
                  <a:pt x="2494" y="22993"/>
                  <a:pt x="2559" y="23673"/>
                </a:cubicBezTo>
                <a:lnTo>
                  <a:pt x="2656" y="24741"/>
                </a:lnTo>
                <a:lnTo>
                  <a:pt x="2429" y="23705"/>
                </a:lnTo>
                <a:cubicBezTo>
                  <a:pt x="2332" y="23025"/>
                  <a:pt x="2106" y="22086"/>
                  <a:pt x="1911" y="20920"/>
                </a:cubicBezTo>
                <a:lnTo>
                  <a:pt x="1588" y="19074"/>
                </a:lnTo>
                <a:cubicBezTo>
                  <a:pt x="1458" y="18427"/>
                  <a:pt x="1361" y="17714"/>
                  <a:pt x="1264" y="17002"/>
                </a:cubicBezTo>
                <a:cubicBezTo>
                  <a:pt x="1069" y="15545"/>
                  <a:pt x="875" y="13990"/>
                  <a:pt x="681" y="12436"/>
                </a:cubicBezTo>
                <a:cubicBezTo>
                  <a:pt x="487" y="10914"/>
                  <a:pt x="389" y="9327"/>
                  <a:pt x="260" y="7870"/>
                </a:cubicBezTo>
                <a:cubicBezTo>
                  <a:pt x="227" y="7157"/>
                  <a:pt x="163" y="6445"/>
                  <a:pt x="130" y="5765"/>
                </a:cubicBezTo>
                <a:lnTo>
                  <a:pt x="66" y="3887"/>
                </a:lnTo>
                <a:cubicBezTo>
                  <a:pt x="33" y="2721"/>
                  <a:pt x="33" y="1749"/>
                  <a:pt x="1" y="1037"/>
                </a:cubicBezTo>
                <a:cubicBezTo>
                  <a:pt x="1" y="357"/>
                  <a:pt x="1" y="1"/>
                  <a:pt x="1" y="1"/>
                </a:cubicBezTo>
                <a:close/>
              </a:path>
            </a:pathLst>
          </a:custGeom>
          <a:solidFill>
            <a:srgbClr val="F9F3E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001" name="Google Shape;1001;p37"/>
          <p:cNvSpPr/>
          <p:nvPr/>
        </p:nvSpPr>
        <p:spPr>
          <a:xfrm>
            <a:off x="-743228" y="5537126"/>
            <a:ext cx="29419" cy="703417"/>
          </a:xfrm>
          <a:custGeom>
            <a:avLst/>
            <a:gdLst/>
            <a:ahLst/>
            <a:cxnLst/>
            <a:rect l="l" t="t" r="r" b="b"/>
            <a:pathLst>
              <a:path w="1135" h="27138" extrusionOk="0">
                <a:moveTo>
                  <a:pt x="33" y="1"/>
                </a:moveTo>
                <a:lnTo>
                  <a:pt x="130" y="1166"/>
                </a:lnTo>
                <a:cubicBezTo>
                  <a:pt x="195" y="1879"/>
                  <a:pt x="292" y="2947"/>
                  <a:pt x="389" y="4210"/>
                </a:cubicBezTo>
                <a:cubicBezTo>
                  <a:pt x="454" y="5506"/>
                  <a:pt x="551" y="6963"/>
                  <a:pt x="649" y="8582"/>
                </a:cubicBezTo>
                <a:cubicBezTo>
                  <a:pt x="746" y="10169"/>
                  <a:pt x="810" y="11853"/>
                  <a:pt x="875" y="13569"/>
                </a:cubicBezTo>
                <a:cubicBezTo>
                  <a:pt x="940" y="15253"/>
                  <a:pt x="1005" y="16937"/>
                  <a:pt x="1037" y="18556"/>
                </a:cubicBezTo>
                <a:cubicBezTo>
                  <a:pt x="1070" y="20143"/>
                  <a:pt x="1102" y="21632"/>
                  <a:pt x="1102" y="22895"/>
                </a:cubicBezTo>
                <a:cubicBezTo>
                  <a:pt x="1134" y="24191"/>
                  <a:pt x="1102" y="25227"/>
                  <a:pt x="1102" y="25972"/>
                </a:cubicBezTo>
                <a:lnTo>
                  <a:pt x="1102" y="27138"/>
                </a:lnTo>
                <a:lnTo>
                  <a:pt x="1005" y="25972"/>
                </a:lnTo>
                <a:cubicBezTo>
                  <a:pt x="972" y="25259"/>
                  <a:pt x="843" y="24191"/>
                  <a:pt x="778" y="22895"/>
                </a:cubicBezTo>
                <a:cubicBezTo>
                  <a:pt x="713" y="21632"/>
                  <a:pt x="584" y="20143"/>
                  <a:pt x="519" y="18556"/>
                </a:cubicBezTo>
                <a:cubicBezTo>
                  <a:pt x="422" y="16969"/>
                  <a:pt x="357" y="15285"/>
                  <a:pt x="260" y="13569"/>
                </a:cubicBezTo>
                <a:cubicBezTo>
                  <a:pt x="195" y="11885"/>
                  <a:pt x="163" y="10169"/>
                  <a:pt x="98" y="8582"/>
                </a:cubicBezTo>
                <a:cubicBezTo>
                  <a:pt x="66" y="6995"/>
                  <a:pt x="66" y="5506"/>
                  <a:pt x="33" y="4243"/>
                </a:cubicBezTo>
                <a:cubicBezTo>
                  <a:pt x="1" y="2947"/>
                  <a:pt x="33" y="1879"/>
                  <a:pt x="33" y="1134"/>
                </a:cubicBezTo>
                <a:close/>
              </a:path>
            </a:pathLst>
          </a:custGeom>
          <a:solidFill>
            <a:srgbClr val="F9F3E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002" name="Google Shape;1002;p37"/>
          <p:cNvSpPr/>
          <p:nvPr/>
        </p:nvSpPr>
        <p:spPr>
          <a:xfrm>
            <a:off x="-624026" y="5527069"/>
            <a:ext cx="31908" cy="695019"/>
          </a:xfrm>
          <a:custGeom>
            <a:avLst/>
            <a:gdLst/>
            <a:ahLst/>
            <a:cxnLst/>
            <a:rect l="l" t="t" r="r" b="b"/>
            <a:pathLst>
              <a:path w="1231" h="26814" extrusionOk="0">
                <a:moveTo>
                  <a:pt x="0" y="0"/>
                </a:moveTo>
                <a:lnTo>
                  <a:pt x="162" y="1166"/>
                </a:lnTo>
                <a:cubicBezTo>
                  <a:pt x="227" y="1878"/>
                  <a:pt x="389" y="2915"/>
                  <a:pt x="518" y="4177"/>
                </a:cubicBezTo>
                <a:lnTo>
                  <a:pt x="745" y="6185"/>
                </a:lnTo>
                <a:cubicBezTo>
                  <a:pt x="842" y="6930"/>
                  <a:pt x="875" y="7675"/>
                  <a:pt x="939" y="8452"/>
                </a:cubicBezTo>
                <a:cubicBezTo>
                  <a:pt x="1037" y="10039"/>
                  <a:pt x="1101" y="11690"/>
                  <a:pt x="1198" y="13407"/>
                </a:cubicBezTo>
                <a:cubicBezTo>
                  <a:pt x="1198" y="15090"/>
                  <a:pt x="1231" y="16742"/>
                  <a:pt x="1231" y="18329"/>
                </a:cubicBezTo>
                <a:lnTo>
                  <a:pt x="1231" y="20596"/>
                </a:lnTo>
                <a:lnTo>
                  <a:pt x="1166" y="22636"/>
                </a:lnTo>
                <a:cubicBezTo>
                  <a:pt x="1134" y="23899"/>
                  <a:pt x="1069" y="24935"/>
                  <a:pt x="1037" y="25680"/>
                </a:cubicBezTo>
                <a:lnTo>
                  <a:pt x="972" y="26813"/>
                </a:lnTo>
                <a:lnTo>
                  <a:pt x="939" y="25680"/>
                </a:lnTo>
                <a:cubicBezTo>
                  <a:pt x="907" y="24935"/>
                  <a:pt x="842" y="23899"/>
                  <a:pt x="842" y="22636"/>
                </a:cubicBezTo>
                <a:cubicBezTo>
                  <a:pt x="842" y="21988"/>
                  <a:pt x="810" y="21308"/>
                  <a:pt x="777" y="20596"/>
                </a:cubicBezTo>
                <a:cubicBezTo>
                  <a:pt x="777" y="19883"/>
                  <a:pt x="745" y="19106"/>
                  <a:pt x="713" y="18329"/>
                </a:cubicBezTo>
                <a:cubicBezTo>
                  <a:pt x="680" y="16774"/>
                  <a:pt x="648" y="15090"/>
                  <a:pt x="616" y="13407"/>
                </a:cubicBezTo>
                <a:cubicBezTo>
                  <a:pt x="551" y="11723"/>
                  <a:pt x="454" y="10071"/>
                  <a:pt x="421" y="8484"/>
                </a:cubicBezTo>
                <a:cubicBezTo>
                  <a:pt x="356" y="7707"/>
                  <a:pt x="389" y="6962"/>
                  <a:pt x="324" y="6250"/>
                </a:cubicBezTo>
                <a:lnTo>
                  <a:pt x="195" y="4210"/>
                </a:lnTo>
                <a:cubicBezTo>
                  <a:pt x="130" y="2947"/>
                  <a:pt x="97" y="1911"/>
                  <a:pt x="65" y="1166"/>
                </a:cubicBezTo>
                <a:close/>
              </a:path>
            </a:pathLst>
          </a:custGeom>
          <a:solidFill>
            <a:srgbClr val="F9F3E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003" name="Google Shape;1003;p37"/>
          <p:cNvSpPr/>
          <p:nvPr/>
        </p:nvSpPr>
        <p:spPr>
          <a:xfrm>
            <a:off x="-505681" y="5605111"/>
            <a:ext cx="36961" cy="557357"/>
          </a:xfrm>
          <a:custGeom>
            <a:avLst/>
            <a:gdLst/>
            <a:ahLst/>
            <a:cxnLst/>
            <a:rect l="l" t="t" r="r" b="b"/>
            <a:pathLst>
              <a:path w="1426" h="21503" extrusionOk="0">
                <a:moveTo>
                  <a:pt x="486" y="1"/>
                </a:moveTo>
                <a:cubicBezTo>
                  <a:pt x="486" y="1"/>
                  <a:pt x="551" y="357"/>
                  <a:pt x="648" y="940"/>
                </a:cubicBezTo>
                <a:lnTo>
                  <a:pt x="777" y="1976"/>
                </a:lnTo>
                <a:cubicBezTo>
                  <a:pt x="842" y="2397"/>
                  <a:pt x="907" y="2850"/>
                  <a:pt x="972" y="3368"/>
                </a:cubicBezTo>
                <a:lnTo>
                  <a:pt x="1134" y="4988"/>
                </a:lnTo>
                <a:cubicBezTo>
                  <a:pt x="1198" y="5571"/>
                  <a:pt x="1231" y="6186"/>
                  <a:pt x="1263" y="6801"/>
                </a:cubicBezTo>
                <a:cubicBezTo>
                  <a:pt x="1328" y="7449"/>
                  <a:pt x="1360" y="8096"/>
                  <a:pt x="1360" y="8744"/>
                </a:cubicBezTo>
                <a:cubicBezTo>
                  <a:pt x="1360" y="9424"/>
                  <a:pt x="1393" y="10104"/>
                  <a:pt x="1425" y="10784"/>
                </a:cubicBezTo>
                <a:cubicBezTo>
                  <a:pt x="1425" y="11464"/>
                  <a:pt x="1360" y="12144"/>
                  <a:pt x="1360" y="12792"/>
                </a:cubicBezTo>
                <a:cubicBezTo>
                  <a:pt x="1328" y="13472"/>
                  <a:pt x="1263" y="14120"/>
                  <a:pt x="1231" y="14767"/>
                </a:cubicBezTo>
                <a:cubicBezTo>
                  <a:pt x="1166" y="15383"/>
                  <a:pt x="1134" y="15998"/>
                  <a:pt x="1037" y="16581"/>
                </a:cubicBezTo>
                <a:lnTo>
                  <a:pt x="777" y="18200"/>
                </a:lnTo>
                <a:lnTo>
                  <a:pt x="648" y="18912"/>
                </a:lnTo>
                <a:lnTo>
                  <a:pt x="486" y="19560"/>
                </a:lnTo>
                <a:lnTo>
                  <a:pt x="227" y="20596"/>
                </a:lnTo>
                <a:cubicBezTo>
                  <a:pt x="97" y="21179"/>
                  <a:pt x="0" y="21503"/>
                  <a:pt x="0" y="21503"/>
                </a:cubicBezTo>
                <a:cubicBezTo>
                  <a:pt x="0" y="21503"/>
                  <a:pt x="33" y="21179"/>
                  <a:pt x="130" y="20596"/>
                </a:cubicBezTo>
                <a:lnTo>
                  <a:pt x="259" y="19528"/>
                </a:lnTo>
                <a:lnTo>
                  <a:pt x="356" y="18880"/>
                </a:lnTo>
                <a:lnTo>
                  <a:pt x="421" y="18167"/>
                </a:lnTo>
                <a:lnTo>
                  <a:pt x="583" y="16548"/>
                </a:lnTo>
                <a:cubicBezTo>
                  <a:pt x="648" y="15965"/>
                  <a:pt x="648" y="15350"/>
                  <a:pt x="680" y="14735"/>
                </a:cubicBezTo>
                <a:cubicBezTo>
                  <a:pt x="713" y="14087"/>
                  <a:pt x="745" y="13440"/>
                  <a:pt x="745" y="12792"/>
                </a:cubicBezTo>
                <a:cubicBezTo>
                  <a:pt x="745" y="12112"/>
                  <a:pt x="777" y="11432"/>
                  <a:pt x="810" y="10752"/>
                </a:cubicBezTo>
                <a:cubicBezTo>
                  <a:pt x="810" y="10072"/>
                  <a:pt x="810" y="9392"/>
                  <a:pt x="810" y="8744"/>
                </a:cubicBezTo>
                <a:cubicBezTo>
                  <a:pt x="810" y="8064"/>
                  <a:pt x="777" y="7416"/>
                  <a:pt x="745" y="6769"/>
                </a:cubicBezTo>
                <a:cubicBezTo>
                  <a:pt x="745" y="6153"/>
                  <a:pt x="745" y="5538"/>
                  <a:pt x="713" y="4955"/>
                </a:cubicBezTo>
                <a:lnTo>
                  <a:pt x="648" y="3336"/>
                </a:lnTo>
                <a:cubicBezTo>
                  <a:pt x="616" y="2332"/>
                  <a:pt x="551" y="1490"/>
                  <a:pt x="551" y="907"/>
                </a:cubicBezTo>
                <a:cubicBezTo>
                  <a:pt x="518" y="357"/>
                  <a:pt x="486" y="1"/>
                  <a:pt x="486" y="1"/>
                </a:cubicBezTo>
                <a:close/>
              </a:path>
            </a:pathLst>
          </a:custGeom>
          <a:solidFill>
            <a:srgbClr val="F9F3E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004" name="Google Shape;1004;p37"/>
          <p:cNvSpPr/>
          <p:nvPr/>
        </p:nvSpPr>
        <p:spPr>
          <a:xfrm>
            <a:off x="943001" y="5182947"/>
            <a:ext cx="783976" cy="1155824"/>
          </a:xfrm>
          <a:custGeom>
            <a:avLst/>
            <a:gdLst/>
            <a:ahLst/>
            <a:cxnLst/>
            <a:rect l="l" t="t" r="r" b="b"/>
            <a:pathLst>
              <a:path w="30246" h="44592" extrusionOk="0">
                <a:moveTo>
                  <a:pt x="1555" y="35492"/>
                </a:moveTo>
                <a:cubicBezTo>
                  <a:pt x="1846" y="36593"/>
                  <a:pt x="2267" y="37629"/>
                  <a:pt x="2785" y="38633"/>
                </a:cubicBezTo>
                <a:cubicBezTo>
                  <a:pt x="3659" y="40252"/>
                  <a:pt x="5279" y="41968"/>
                  <a:pt x="6898" y="42778"/>
                </a:cubicBezTo>
                <a:cubicBezTo>
                  <a:pt x="10136" y="44397"/>
                  <a:pt x="14864" y="44591"/>
                  <a:pt x="18361" y="44073"/>
                </a:cubicBezTo>
                <a:cubicBezTo>
                  <a:pt x="22344" y="43426"/>
                  <a:pt x="25809" y="40932"/>
                  <a:pt x="27752" y="37370"/>
                </a:cubicBezTo>
                <a:cubicBezTo>
                  <a:pt x="29372" y="34261"/>
                  <a:pt x="29728" y="30667"/>
                  <a:pt x="29922" y="27169"/>
                </a:cubicBezTo>
                <a:cubicBezTo>
                  <a:pt x="30181" y="23607"/>
                  <a:pt x="30246" y="20013"/>
                  <a:pt x="30084" y="16418"/>
                </a:cubicBezTo>
                <a:cubicBezTo>
                  <a:pt x="29890" y="12824"/>
                  <a:pt x="29469" y="8808"/>
                  <a:pt x="27623" y="5667"/>
                </a:cubicBezTo>
                <a:cubicBezTo>
                  <a:pt x="25421" y="1846"/>
                  <a:pt x="21017" y="162"/>
                  <a:pt x="17001" y="65"/>
                </a:cubicBezTo>
                <a:cubicBezTo>
                  <a:pt x="13731" y="0"/>
                  <a:pt x="9424" y="162"/>
                  <a:pt x="6509" y="1943"/>
                </a:cubicBezTo>
                <a:cubicBezTo>
                  <a:pt x="3141" y="3951"/>
                  <a:pt x="1555" y="7934"/>
                  <a:pt x="1004" y="11723"/>
                </a:cubicBezTo>
                <a:cubicBezTo>
                  <a:pt x="259" y="16386"/>
                  <a:pt x="0" y="21114"/>
                  <a:pt x="259" y="25809"/>
                </a:cubicBezTo>
                <a:cubicBezTo>
                  <a:pt x="486" y="28853"/>
                  <a:pt x="680" y="32383"/>
                  <a:pt x="1555" y="35492"/>
                </a:cubicBezTo>
                <a:close/>
              </a:path>
            </a:pathLst>
          </a:custGeom>
          <a:solidFill>
            <a:srgbClr val="3B3B3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005" name="Google Shape;1005;p37"/>
          <p:cNvSpPr/>
          <p:nvPr/>
        </p:nvSpPr>
        <p:spPr>
          <a:xfrm>
            <a:off x="1505338" y="5608481"/>
            <a:ext cx="146085" cy="654713"/>
          </a:xfrm>
          <a:custGeom>
            <a:avLst/>
            <a:gdLst/>
            <a:ahLst/>
            <a:cxnLst/>
            <a:rect l="l" t="t" r="r" b="b"/>
            <a:pathLst>
              <a:path w="5636" h="25259" extrusionOk="0">
                <a:moveTo>
                  <a:pt x="5635" y="0"/>
                </a:moveTo>
                <a:lnTo>
                  <a:pt x="5635" y="1101"/>
                </a:lnTo>
                <a:cubicBezTo>
                  <a:pt x="5635" y="1457"/>
                  <a:pt x="5635" y="1911"/>
                  <a:pt x="5603" y="2397"/>
                </a:cubicBezTo>
                <a:lnTo>
                  <a:pt x="5603" y="3206"/>
                </a:lnTo>
                <a:lnTo>
                  <a:pt x="5538" y="4080"/>
                </a:lnTo>
                <a:lnTo>
                  <a:pt x="5376" y="6056"/>
                </a:lnTo>
                <a:cubicBezTo>
                  <a:pt x="5312" y="6768"/>
                  <a:pt x="5182" y="7481"/>
                  <a:pt x="5085" y="8225"/>
                </a:cubicBezTo>
                <a:cubicBezTo>
                  <a:pt x="4988" y="9003"/>
                  <a:pt x="4891" y="9780"/>
                  <a:pt x="4729" y="10557"/>
                </a:cubicBezTo>
                <a:lnTo>
                  <a:pt x="4243" y="12953"/>
                </a:lnTo>
                <a:lnTo>
                  <a:pt x="3660" y="15317"/>
                </a:lnTo>
                <a:cubicBezTo>
                  <a:pt x="3498" y="16095"/>
                  <a:pt x="3239" y="16872"/>
                  <a:pt x="3012" y="17584"/>
                </a:cubicBezTo>
                <a:cubicBezTo>
                  <a:pt x="2786" y="18329"/>
                  <a:pt x="2591" y="19041"/>
                  <a:pt x="2332" y="19689"/>
                </a:cubicBezTo>
                <a:lnTo>
                  <a:pt x="1652" y="21535"/>
                </a:lnTo>
                <a:lnTo>
                  <a:pt x="1328" y="22344"/>
                </a:lnTo>
                <a:lnTo>
                  <a:pt x="1005" y="23057"/>
                </a:lnTo>
                <a:lnTo>
                  <a:pt x="487" y="24223"/>
                </a:lnTo>
                <a:lnTo>
                  <a:pt x="1" y="25259"/>
                </a:lnTo>
                <a:lnTo>
                  <a:pt x="357" y="24190"/>
                </a:lnTo>
                <a:lnTo>
                  <a:pt x="810" y="22960"/>
                </a:lnTo>
                <a:lnTo>
                  <a:pt x="1069" y="22247"/>
                </a:lnTo>
                <a:lnTo>
                  <a:pt x="1328" y="21405"/>
                </a:lnTo>
                <a:lnTo>
                  <a:pt x="1911" y="19527"/>
                </a:lnTo>
                <a:cubicBezTo>
                  <a:pt x="2138" y="18879"/>
                  <a:pt x="2300" y="18135"/>
                  <a:pt x="2494" y="17422"/>
                </a:cubicBezTo>
                <a:cubicBezTo>
                  <a:pt x="2721" y="16677"/>
                  <a:pt x="2915" y="15933"/>
                  <a:pt x="3110" y="15155"/>
                </a:cubicBezTo>
                <a:lnTo>
                  <a:pt x="3660" y="12824"/>
                </a:lnTo>
                <a:lnTo>
                  <a:pt x="4146" y="10427"/>
                </a:lnTo>
                <a:cubicBezTo>
                  <a:pt x="4308" y="9650"/>
                  <a:pt x="4437" y="8873"/>
                  <a:pt x="4534" y="8128"/>
                </a:cubicBezTo>
                <a:cubicBezTo>
                  <a:pt x="4664" y="7383"/>
                  <a:pt x="4826" y="6671"/>
                  <a:pt x="4891" y="5991"/>
                </a:cubicBezTo>
                <a:lnTo>
                  <a:pt x="5182" y="4048"/>
                </a:lnTo>
                <a:lnTo>
                  <a:pt x="5279" y="3174"/>
                </a:lnTo>
                <a:lnTo>
                  <a:pt x="5376" y="2397"/>
                </a:lnTo>
                <a:lnTo>
                  <a:pt x="5506" y="1101"/>
                </a:lnTo>
                <a:close/>
              </a:path>
            </a:pathLst>
          </a:custGeom>
          <a:solidFill>
            <a:srgbClr val="F9F3E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006" name="Google Shape;1006;p37"/>
          <p:cNvSpPr/>
          <p:nvPr/>
        </p:nvSpPr>
        <p:spPr>
          <a:xfrm>
            <a:off x="1458349" y="5533781"/>
            <a:ext cx="87324" cy="611064"/>
          </a:xfrm>
          <a:custGeom>
            <a:avLst/>
            <a:gdLst/>
            <a:ahLst/>
            <a:cxnLst/>
            <a:rect l="l" t="t" r="r" b="b"/>
            <a:pathLst>
              <a:path w="3369" h="23575" extrusionOk="0">
                <a:moveTo>
                  <a:pt x="3239" y="0"/>
                </a:moveTo>
                <a:cubicBezTo>
                  <a:pt x="3239" y="0"/>
                  <a:pt x="3239" y="356"/>
                  <a:pt x="3271" y="1036"/>
                </a:cubicBezTo>
                <a:cubicBezTo>
                  <a:pt x="3271" y="1360"/>
                  <a:pt x="3303" y="1749"/>
                  <a:pt x="3303" y="2202"/>
                </a:cubicBezTo>
                <a:cubicBezTo>
                  <a:pt x="3303" y="2429"/>
                  <a:pt x="3336" y="2656"/>
                  <a:pt x="3336" y="2915"/>
                </a:cubicBezTo>
                <a:cubicBezTo>
                  <a:pt x="3368" y="3174"/>
                  <a:pt x="3336" y="3465"/>
                  <a:pt x="3303" y="3724"/>
                </a:cubicBezTo>
                <a:lnTo>
                  <a:pt x="3271" y="5538"/>
                </a:lnTo>
                <a:cubicBezTo>
                  <a:pt x="3239" y="6185"/>
                  <a:pt x="3174" y="6865"/>
                  <a:pt x="3109" y="7578"/>
                </a:cubicBezTo>
                <a:cubicBezTo>
                  <a:pt x="3044" y="8290"/>
                  <a:pt x="2980" y="9003"/>
                  <a:pt x="2882" y="9715"/>
                </a:cubicBezTo>
                <a:lnTo>
                  <a:pt x="2591" y="11917"/>
                </a:lnTo>
                <a:lnTo>
                  <a:pt x="2202" y="14119"/>
                </a:lnTo>
                <a:cubicBezTo>
                  <a:pt x="2105" y="14864"/>
                  <a:pt x="1943" y="15576"/>
                  <a:pt x="1814" y="16256"/>
                </a:cubicBezTo>
                <a:cubicBezTo>
                  <a:pt x="1522" y="17616"/>
                  <a:pt x="1231" y="18879"/>
                  <a:pt x="972" y="19980"/>
                </a:cubicBezTo>
                <a:cubicBezTo>
                  <a:pt x="680" y="21049"/>
                  <a:pt x="421" y="21956"/>
                  <a:pt x="259" y="22603"/>
                </a:cubicBezTo>
                <a:cubicBezTo>
                  <a:pt x="97" y="23219"/>
                  <a:pt x="0" y="23575"/>
                  <a:pt x="0" y="23575"/>
                </a:cubicBezTo>
                <a:cubicBezTo>
                  <a:pt x="0" y="23575"/>
                  <a:pt x="33" y="23219"/>
                  <a:pt x="162" y="22571"/>
                </a:cubicBezTo>
                <a:lnTo>
                  <a:pt x="616" y="19916"/>
                </a:lnTo>
                <a:lnTo>
                  <a:pt x="939" y="18135"/>
                </a:lnTo>
                <a:lnTo>
                  <a:pt x="1263" y="16127"/>
                </a:lnTo>
                <a:cubicBezTo>
                  <a:pt x="1522" y="14767"/>
                  <a:pt x="1749" y="13309"/>
                  <a:pt x="1976" y="11820"/>
                </a:cubicBezTo>
                <a:lnTo>
                  <a:pt x="2300" y="9650"/>
                </a:lnTo>
                <a:cubicBezTo>
                  <a:pt x="2429" y="8905"/>
                  <a:pt x="2494" y="8193"/>
                  <a:pt x="2591" y="7513"/>
                </a:cubicBezTo>
                <a:cubicBezTo>
                  <a:pt x="2656" y="6833"/>
                  <a:pt x="2753" y="6153"/>
                  <a:pt x="2818" y="5505"/>
                </a:cubicBezTo>
                <a:lnTo>
                  <a:pt x="2980" y="3724"/>
                </a:lnTo>
                <a:lnTo>
                  <a:pt x="3044" y="2915"/>
                </a:lnTo>
                <a:cubicBezTo>
                  <a:pt x="3044" y="2656"/>
                  <a:pt x="3077" y="2429"/>
                  <a:pt x="3077" y="2202"/>
                </a:cubicBezTo>
                <a:cubicBezTo>
                  <a:pt x="3109" y="1749"/>
                  <a:pt x="3141" y="1360"/>
                  <a:pt x="3174" y="1036"/>
                </a:cubicBezTo>
                <a:cubicBezTo>
                  <a:pt x="3206" y="356"/>
                  <a:pt x="3239" y="0"/>
                  <a:pt x="3239" y="0"/>
                </a:cubicBezTo>
                <a:close/>
              </a:path>
            </a:pathLst>
          </a:custGeom>
          <a:solidFill>
            <a:srgbClr val="F9F3E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007" name="Google Shape;1007;p37"/>
          <p:cNvSpPr/>
          <p:nvPr/>
        </p:nvSpPr>
        <p:spPr>
          <a:xfrm>
            <a:off x="1380281" y="5590000"/>
            <a:ext cx="68015" cy="642143"/>
          </a:xfrm>
          <a:custGeom>
            <a:avLst/>
            <a:gdLst/>
            <a:ahLst/>
            <a:cxnLst/>
            <a:rect l="l" t="t" r="r" b="b"/>
            <a:pathLst>
              <a:path w="2624" h="24774" extrusionOk="0">
                <a:moveTo>
                  <a:pt x="2624" y="1"/>
                </a:moveTo>
                <a:lnTo>
                  <a:pt x="2624" y="1069"/>
                </a:lnTo>
                <a:cubicBezTo>
                  <a:pt x="2624" y="1717"/>
                  <a:pt x="2624" y="2721"/>
                  <a:pt x="2591" y="3887"/>
                </a:cubicBezTo>
                <a:lnTo>
                  <a:pt x="2527" y="5797"/>
                </a:lnTo>
                <a:cubicBezTo>
                  <a:pt x="2494" y="6445"/>
                  <a:pt x="2429" y="7157"/>
                  <a:pt x="2365" y="7902"/>
                </a:cubicBezTo>
                <a:cubicBezTo>
                  <a:pt x="2268" y="9359"/>
                  <a:pt x="2106" y="10914"/>
                  <a:pt x="1976" y="12468"/>
                </a:cubicBezTo>
                <a:cubicBezTo>
                  <a:pt x="1814" y="14023"/>
                  <a:pt x="1555" y="15545"/>
                  <a:pt x="1361" y="17002"/>
                </a:cubicBezTo>
                <a:cubicBezTo>
                  <a:pt x="1264" y="17714"/>
                  <a:pt x="1167" y="18427"/>
                  <a:pt x="1069" y="19074"/>
                </a:cubicBezTo>
                <a:lnTo>
                  <a:pt x="746" y="20953"/>
                </a:lnTo>
                <a:cubicBezTo>
                  <a:pt x="519" y="22086"/>
                  <a:pt x="325" y="23057"/>
                  <a:pt x="195" y="23705"/>
                </a:cubicBezTo>
                <a:lnTo>
                  <a:pt x="1" y="24774"/>
                </a:lnTo>
                <a:lnTo>
                  <a:pt x="98" y="23705"/>
                </a:lnTo>
                <a:cubicBezTo>
                  <a:pt x="163" y="23025"/>
                  <a:pt x="260" y="22054"/>
                  <a:pt x="389" y="20888"/>
                </a:cubicBezTo>
                <a:lnTo>
                  <a:pt x="616" y="19010"/>
                </a:lnTo>
                <a:cubicBezTo>
                  <a:pt x="713" y="18362"/>
                  <a:pt x="746" y="17649"/>
                  <a:pt x="843" y="16937"/>
                </a:cubicBezTo>
                <a:cubicBezTo>
                  <a:pt x="1005" y="15480"/>
                  <a:pt x="1167" y="13925"/>
                  <a:pt x="1361" y="12403"/>
                </a:cubicBezTo>
                <a:cubicBezTo>
                  <a:pt x="1555" y="10849"/>
                  <a:pt x="1685" y="9295"/>
                  <a:pt x="1847" y="7837"/>
                </a:cubicBezTo>
                <a:cubicBezTo>
                  <a:pt x="1911" y="7125"/>
                  <a:pt x="2008" y="6413"/>
                  <a:pt x="2041" y="5765"/>
                </a:cubicBezTo>
                <a:lnTo>
                  <a:pt x="2235" y="3887"/>
                </a:lnTo>
                <a:cubicBezTo>
                  <a:pt x="2332" y="2721"/>
                  <a:pt x="2429" y="1749"/>
                  <a:pt x="2527" y="1069"/>
                </a:cubicBezTo>
                <a:close/>
              </a:path>
            </a:pathLst>
          </a:custGeom>
          <a:solidFill>
            <a:srgbClr val="F9F3E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008" name="Google Shape;1008;p37"/>
          <p:cNvSpPr/>
          <p:nvPr/>
        </p:nvSpPr>
        <p:spPr>
          <a:xfrm>
            <a:off x="1298870" y="5537126"/>
            <a:ext cx="28564" cy="704247"/>
          </a:xfrm>
          <a:custGeom>
            <a:avLst/>
            <a:gdLst/>
            <a:ahLst/>
            <a:cxnLst/>
            <a:rect l="l" t="t" r="r" b="b"/>
            <a:pathLst>
              <a:path w="1102" h="27170" extrusionOk="0">
                <a:moveTo>
                  <a:pt x="1102" y="1"/>
                </a:moveTo>
                <a:lnTo>
                  <a:pt x="1102" y="1166"/>
                </a:lnTo>
                <a:lnTo>
                  <a:pt x="1102" y="4243"/>
                </a:lnTo>
                <a:cubicBezTo>
                  <a:pt x="1102" y="5506"/>
                  <a:pt x="1069" y="6995"/>
                  <a:pt x="1004" y="8582"/>
                </a:cubicBezTo>
                <a:cubicBezTo>
                  <a:pt x="972" y="10169"/>
                  <a:pt x="907" y="11885"/>
                  <a:pt x="843" y="13569"/>
                </a:cubicBezTo>
                <a:cubicBezTo>
                  <a:pt x="778" y="15285"/>
                  <a:pt x="713" y="16969"/>
                  <a:pt x="616" y="18556"/>
                </a:cubicBezTo>
                <a:cubicBezTo>
                  <a:pt x="519" y="20143"/>
                  <a:pt x="422" y="21632"/>
                  <a:pt x="357" y="22928"/>
                </a:cubicBezTo>
                <a:cubicBezTo>
                  <a:pt x="260" y="24191"/>
                  <a:pt x="163" y="25259"/>
                  <a:pt x="98" y="26004"/>
                </a:cubicBezTo>
                <a:lnTo>
                  <a:pt x="1" y="27170"/>
                </a:lnTo>
                <a:lnTo>
                  <a:pt x="1" y="26004"/>
                </a:lnTo>
                <a:lnTo>
                  <a:pt x="1" y="22895"/>
                </a:lnTo>
                <a:cubicBezTo>
                  <a:pt x="1" y="21632"/>
                  <a:pt x="33" y="20143"/>
                  <a:pt x="65" y="18556"/>
                </a:cubicBezTo>
                <a:cubicBezTo>
                  <a:pt x="130" y="16969"/>
                  <a:pt x="195" y="15253"/>
                  <a:pt x="227" y="13569"/>
                </a:cubicBezTo>
                <a:cubicBezTo>
                  <a:pt x="292" y="11853"/>
                  <a:pt x="389" y="10169"/>
                  <a:pt x="486" y="8582"/>
                </a:cubicBezTo>
                <a:cubicBezTo>
                  <a:pt x="551" y="6995"/>
                  <a:pt x="681" y="5506"/>
                  <a:pt x="745" y="4243"/>
                </a:cubicBezTo>
                <a:cubicBezTo>
                  <a:pt x="810" y="2947"/>
                  <a:pt x="907" y="1911"/>
                  <a:pt x="972" y="1166"/>
                </a:cubicBezTo>
                <a:close/>
              </a:path>
            </a:pathLst>
          </a:custGeom>
          <a:solidFill>
            <a:srgbClr val="F9F3E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009" name="Google Shape;1009;p37"/>
          <p:cNvSpPr/>
          <p:nvPr/>
        </p:nvSpPr>
        <p:spPr>
          <a:xfrm>
            <a:off x="1176324" y="5527069"/>
            <a:ext cx="31933" cy="695019"/>
          </a:xfrm>
          <a:custGeom>
            <a:avLst/>
            <a:gdLst/>
            <a:ahLst/>
            <a:cxnLst/>
            <a:rect l="l" t="t" r="r" b="b"/>
            <a:pathLst>
              <a:path w="1232" h="26814" extrusionOk="0">
                <a:moveTo>
                  <a:pt x="1231" y="0"/>
                </a:moveTo>
                <a:lnTo>
                  <a:pt x="1199" y="1166"/>
                </a:lnTo>
                <a:cubicBezTo>
                  <a:pt x="1166" y="1911"/>
                  <a:pt x="1134" y="2947"/>
                  <a:pt x="1069" y="4210"/>
                </a:cubicBezTo>
                <a:lnTo>
                  <a:pt x="940" y="6218"/>
                </a:lnTo>
                <a:cubicBezTo>
                  <a:pt x="875" y="6962"/>
                  <a:pt x="875" y="7707"/>
                  <a:pt x="843" y="8484"/>
                </a:cubicBezTo>
                <a:cubicBezTo>
                  <a:pt x="810" y="10071"/>
                  <a:pt x="745" y="11723"/>
                  <a:pt x="648" y="13407"/>
                </a:cubicBezTo>
                <a:cubicBezTo>
                  <a:pt x="584" y="15090"/>
                  <a:pt x="584" y="16742"/>
                  <a:pt x="551" y="18329"/>
                </a:cubicBezTo>
                <a:cubicBezTo>
                  <a:pt x="551" y="19106"/>
                  <a:pt x="486" y="19883"/>
                  <a:pt x="454" y="20596"/>
                </a:cubicBezTo>
                <a:cubicBezTo>
                  <a:pt x="454" y="21308"/>
                  <a:pt x="454" y="21988"/>
                  <a:pt x="422" y="22636"/>
                </a:cubicBezTo>
                <a:cubicBezTo>
                  <a:pt x="422" y="23866"/>
                  <a:pt x="357" y="24935"/>
                  <a:pt x="325" y="25647"/>
                </a:cubicBezTo>
                <a:lnTo>
                  <a:pt x="292" y="26813"/>
                </a:lnTo>
                <a:lnTo>
                  <a:pt x="227" y="25647"/>
                </a:lnTo>
                <a:cubicBezTo>
                  <a:pt x="195" y="24935"/>
                  <a:pt x="130" y="23866"/>
                  <a:pt x="98" y="22636"/>
                </a:cubicBezTo>
                <a:lnTo>
                  <a:pt x="33" y="20596"/>
                </a:lnTo>
                <a:cubicBezTo>
                  <a:pt x="1" y="19883"/>
                  <a:pt x="1" y="19106"/>
                  <a:pt x="33" y="18329"/>
                </a:cubicBezTo>
                <a:cubicBezTo>
                  <a:pt x="33" y="16742"/>
                  <a:pt x="33" y="15090"/>
                  <a:pt x="65" y="13407"/>
                </a:cubicBezTo>
                <a:cubicBezTo>
                  <a:pt x="163" y="11723"/>
                  <a:pt x="227" y="10039"/>
                  <a:pt x="325" y="8452"/>
                </a:cubicBezTo>
                <a:cubicBezTo>
                  <a:pt x="389" y="7675"/>
                  <a:pt x="422" y="6898"/>
                  <a:pt x="519" y="6185"/>
                </a:cubicBezTo>
                <a:lnTo>
                  <a:pt x="745" y="4177"/>
                </a:lnTo>
                <a:cubicBezTo>
                  <a:pt x="875" y="2915"/>
                  <a:pt x="1005" y="1878"/>
                  <a:pt x="1102" y="1166"/>
                </a:cubicBezTo>
                <a:close/>
              </a:path>
            </a:pathLst>
          </a:custGeom>
          <a:solidFill>
            <a:srgbClr val="F9F3E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010" name="Google Shape;1010;p37"/>
          <p:cNvSpPr/>
          <p:nvPr/>
        </p:nvSpPr>
        <p:spPr>
          <a:xfrm>
            <a:off x="1052949" y="5605111"/>
            <a:ext cx="37792" cy="558213"/>
          </a:xfrm>
          <a:custGeom>
            <a:avLst/>
            <a:gdLst/>
            <a:ahLst/>
            <a:cxnLst/>
            <a:rect l="l" t="t" r="r" b="b"/>
            <a:pathLst>
              <a:path w="1458" h="21536" extrusionOk="0">
                <a:moveTo>
                  <a:pt x="972" y="1"/>
                </a:moveTo>
                <a:cubicBezTo>
                  <a:pt x="972" y="1"/>
                  <a:pt x="972" y="357"/>
                  <a:pt x="939" y="940"/>
                </a:cubicBezTo>
                <a:cubicBezTo>
                  <a:pt x="907" y="1523"/>
                  <a:pt x="875" y="2365"/>
                  <a:pt x="842" y="3368"/>
                </a:cubicBezTo>
                <a:lnTo>
                  <a:pt x="745" y="4988"/>
                </a:lnTo>
                <a:cubicBezTo>
                  <a:pt x="713" y="5571"/>
                  <a:pt x="745" y="6186"/>
                  <a:pt x="713" y="6801"/>
                </a:cubicBezTo>
                <a:cubicBezTo>
                  <a:pt x="680" y="7449"/>
                  <a:pt x="648" y="8096"/>
                  <a:pt x="680" y="8744"/>
                </a:cubicBezTo>
                <a:cubicBezTo>
                  <a:pt x="680" y="9424"/>
                  <a:pt x="680" y="10104"/>
                  <a:pt x="680" y="10784"/>
                </a:cubicBezTo>
                <a:cubicBezTo>
                  <a:pt x="680" y="11464"/>
                  <a:pt x="680" y="12112"/>
                  <a:pt x="713" y="12792"/>
                </a:cubicBezTo>
                <a:cubicBezTo>
                  <a:pt x="713" y="13472"/>
                  <a:pt x="745" y="14120"/>
                  <a:pt x="778" y="14735"/>
                </a:cubicBezTo>
                <a:cubicBezTo>
                  <a:pt x="810" y="15383"/>
                  <a:pt x="842" y="15998"/>
                  <a:pt x="875" y="16548"/>
                </a:cubicBezTo>
                <a:lnTo>
                  <a:pt x="1037" y="18167"/>
                </a:lnTo>
                <a:lnTo>
                  <a:pt x="1101" y="18912"/>
                </a:lnTo>
                <a:lnTo>
                  <a:pt x="1199" y="19560"/>
                </a:lnTo>
                <a:lnTo>
                  <a:pt x="1328" y="20596"/>
                </a:lnTo>
                <a:cubicBezTo>
                  <a:pt x="1425" y="21211"/>
                  <a:pt x="1458" y="21535"/>
                  <a:pt x="1458" y="21535"/>
                </a:cubicBezTo>
                <a:cubicBezTo>
                  <a:pt x="1458" y="21535"/>
                  <a:pt x="1360" y="21211"/>
                  <a:pt x="1231" y="20629"/>
                </a:cubicBezTo>
                <a:lnTo>
                  <a:pt x="972" y="19592"/>
                </a:lnTo>
                <a:lnTo>
                  <a:pt x="778" y="18945"/>
                </a:lnTo>
                <a:lnTo>
                  <a:pt x="680" y="18232"/>
                </a:lnTo>
                <a:lnTo>
                  <a:pt x="421" y="16613"/>
                </a:lnTo>
                <a:cubicBezTo>
                  <a:pt x="324" y="16030"/>
                  <a:pt x="292" y="15415"/>
                  <a:pt x="227" y="14800"/>
                </a:cubicBezTo>
                <a:cubicBezTo>
                  <a:pt x="162" y="14152"/>
                  <a:pt x="98" y="13504"/>
                  <a:pt x="98" y="12824"/>
                </a:cubicBezTo>
                <a:cubicBezTo>
                  <a:pt x="98" y="12177"/>
                  <a:pt x="65" y="11497"/>
                  <a:pt x="33" y="10817"/>
                </a:cubicBezTo>
                <a:cubicBezTo>
                  <a:pt x="0" y="10137"/>
                  <a:pt x="65" y="9456"/>
                  <a:pt x="65" y="8776"/>
                </a:cubicBezTo>
                <a:cubicBezTo>
                  <a:pt x="98" y="8129"/>
                  <a:pt x="130" y="7449"/>
                  <a:pt x="162" y="6833"/>
                </a:cubicBezTo>
                <a:cubicBezTo>
                  <a:pt x="195" y="6186"/>
                  <a:pt x="259" y="5571"/>
                  <a:pt x="292" y="5020"/>
                </a:cubicBezTo>
                <a:lnTo>
                  <a:pt x="486" y="3401"/>
                </a:lnTo>
                <a:cubicBezTo>
                  <a:pt x="519" y="2883"/>
                  <a:pt x="583" y="2429"/>
                  <a:pt x="648" y="2008"/>
                </a:cubicBezTo>
                <a:lnTo>
                  <a:pt x="810" y="972"/>
                </a:lnTo>
                <a:cubicBezTo>
                  <a:pt x="907" y="324"/>
                  <a:pt x="972" y="1"/>
                  <a:pt x="972" y="1"/>
                </a:cubicBezTo>
                <a:close/>
              </a:path>
            </a:pathLst>
          </a:custGeom>
          <a:solidFill>
            <a:srgbClr val="F9F3E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011" name="Google Shape;1011;p37"/>
          <p:cNvSpPr/>
          <p:nvPr/>
        </p:nvSpPr>
        <p:spPr>
          <a:xfrm>
            <a:off x="-1453300" y="5153557"/>
            <a:ext cx="3491787" cy="846961"/>
          </a:xfrm>
          <a:custGeom>
            <a:avLst/>
            <a:gdLst/>
            <a:ahLst/>
            <a:cxnLst/>
            <a:rect l="l" t="t" r="r" b="b"/>
            <a:pathLst>
              <a:path w="134714" h="32676" extrusionOk="0">
                <a:moveTo>
                  <a:pt x="134293" y="5506"/>
                </a:moveTo>
                <a:cubicBezTo>
                  <a:pt x="133678" y="1"/>
                  <a:pt x="128464" y="1911"/>
                  <a:pt x="128464" y="1911"/>
                </a:cubicBezTo>
                <a:lnTo>
                  <a:pt x="6218" y="1911"/>
                </a:lnTo>
                <a:cubicBezTo>
                  <a:pt x="6218" y="1911"/>
                  <a:pt x="1037" y="1"/>
                  <a:pt x="422" y="5506"/>
                </a:cubicBezTo>
                <a:cubicBezTo>
                  <a:pt x="1" y="9295"/>
                  <a:pt x="681" y="13310"/>
                  <a:pt x="1296" y="17034"/>
                </a:cubicBezTo>
                <a:cubicBezTo>
                  <a:pt x="1847" y="20661"/>
                  <a:pt x="2171" y="23770"/>
                  <a:pt x="5668" y="25680"/>
                </a:cubicBezTo>
                <a:cubicBezTo>
                  <a:pt x="8161" y="26976"/>
                  <a:pt x="10882" y="27818"/>
                  <a:pt x="13569" y="28562"/>
                </a:cubicBezTo>
                <a:cubicBezTo>
                  <a:pt x="25972" y="31865"/>
                  <a:pt x="39152" y="32448"/>
                  <a:pt x="51911" y="32675"/>
                </a:cubicBezTo>
                <a:cubicBezTo>
                  <a:pt x="51587" y="30894"/>
                  <a:pt x="51360" y="28724"/>
                  <a:pt x="51749" y="27818"/>
                </a:cubicBezTo>
                <a:lnTo>
                  <a:pt x="86366" y="27818"/>
                </a:lnTo>
                <a:cubicBezTo>
                  <a:pt x="86755" y="28692"/>
                  <a:pt x="86496" y="30829"/>
                  <a:pt x="86204" y="32610"/>
                </a:cubicBezTo>
                <a:lnTo>
                  <a:pt x="88536" y="32545"/>
                </a:lnTo>
                <a:cubicBezTo>
                  <a:pt x="99481" y="32222"/>
                  <a:pt x="110621" y="31380"/>
                  <a:pt x="121146" y="28562"/>
                </a:cubicBezTo>
                <a:cubicBezTo>
                  <a:pt x="123833" y="27818"/>
                  <a:pt x="126586" y="26976"/>
                  <a:pt x="129047" y="25648"/>
                </a:cubicBezTo>
                <a:cubicBezTo>
                  <a:pt x="132577" y="23770"/>
                  <a:pt x="132868" y="20661"/>
                  <a:pt x="133451" y="17034"/>
                </a:cubicBezTo>
                <a:cubicBezTo>
                  <a:pt x="134034" y="13310"/>
                  <a:pt x="134714" y="9295"/>
                  <a:pt x="134293" y="5506"/>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012" name="Google Shape;1012;p37"/>
          <p:cNvSpPr/>
          <p:nvPr/>
        </p:nvSpPr>
        <p:spPr>
          <a:xfrm>
            <a:off x="-122963" y="5874534"/>
            <a:ext cx="917464" cy="132659"/>
          </a:xfrm>
          <a:custGeom>
            <a:avLst/>
            <a:gdLst/>
            <a:ahLst/>
            <a:cxnLst/>
            <a:rect l="l" t="t" r="r" b="b"/>
            <a:pathLst>
              <a:path w="35396" h="5118" extrusionOk="0">
                <a:moveTo>
                  <a:pt x="35007" y="1"/>
                </a:moveTo>
                <a:lnTo>
                  <a:pt x="389" y="1"/>
                </a:lnTo>
                <a:cubicBezTo>
                  <a:pt x="1" y="907"/>
                  <a:pt x="260" y="3077"/>
                  <a:pt x="584" y="4858"/>
                </a:cubicBezTo>
                <a:lnTo>
                  <a:pt x="1588" y="4858"/>
                </a:lnTo>
                <a:cubicBezTo>
                  <a:pt x="8777" y="4988"/>
                  <a:pt x="14962" y="5052"/>
                  <a:pt x="20370" y="5117"/>
                </a:cubicBezTo>
                <a:lnTo>
                  <a:pt x="34845" y="4793"/>
                </a:lnTo>
                <a:cubicBezTo>
                  <a:pt x="35169" y="3012"/>
                  <a:pt x="35395" y="875"/>
                  <a:pt x="35007"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013" name="Google Shape;1013;p37"/>
          <p:cNvSpPr/>
          <p:nvPr/>
        </p:nvSpPr>
        <p:spPr>
          <a:xfrm>
            <a:off x="-1482666" y="4057405"/>
            <a:ext cx="3549692" cy="1525988"/>
          </a:xfrm>
          <a:custGeom>
            <a:avLst/>
            <a:gdLst/>
            <a:ahLst/>
            <a:cxnLst/>
            <a:rect l="l" t="t" r="r" b="b"/>
            <a:pathLst>
              <a:path w="136948" h="58873" extrusionOk="0">
                <a:moveTo>
                  <a:pt x="131896" y="17746"/>
                </a:moveTo>
                <a:cubicBezTo>
                  <a:pt x="130730" y="8744"/>
                  <a:pt x="127557" y="2591"/>
                  <a:pt x="117907" y="1425"/>
                </a:cubicBezTo>
                <a:cubicBezTo>
                  <a:pt x="110944" y="583"/>
                  <a:pt x="95433" y="227"/>
                  <a:pt x="81573" y="98"/>
                </a:cubicBezTo>
                <a:lnTo>
                  <a:pt x="81573" y="33"/>
                </a:lnTo>
                <a:cubicBezTo>
                  <a:pt x="81573" y="33"/>
                  <a:pt x="76198" y="1"/>
                  <a:pt x="68490" y="33"/>
                </a:cubicBezTo>
                <a:cubicBezTo>
                  <a:pt x="60783" y="33"/>
                  <a:pt x="55375" y="33"/>
                  <a:pt x="55375" y="33"/>
                </a:cubicBezTo>
                <a:lnTo>
                  <a:pt x="55375" y="98"/>
                </a:lnTo>
                <a:cubicBezTo>
                  <a:pt x="41515" y="227"/>
                  <a:pt x="26004" y="583"/>
                  <a:pt x="19042" y="1425"/>
                </a:cubicBezTo>
                <a:cubicBezTo>
                  <a:pt x="9392" y="2591"/>
                  <a:pt x="6218" y="8744"/>
                  <a:pt x="5052" y="17746"/>
                </a:cubicBezTo>
                <a:cubicBezTo>
                  <a:pt x="3595" y="28854"/>
                  <a:pt x="1" y="43458"/>
                  <a:pt x="9910" y="51910"/>
                </a:cubicBezTo>
                <a:cubicBezTo>
                  <a:pt x="18038" y="58873"/>
                  <a:pt x="31315" y="56703"/>
                  <a:pt x="41386" y="56703"/>
                </a:cubicBezTo>
                <a:lnTo>
                  <a:pt x="95563" y="56703"/>
                </a:lnTo>
                <a:cubicBezTo>
                  <a:pt x="105634" y="56703"/>
                  <a:pt x="118911" y="58873"/>
                  <a:pt x="127071" y="51910"/>
                </a:cubicBezTo>
                <a:cubicBezTo>
                  <a:pt x="136948" y="43458"/>
                  <a:pt x="133353" y="28854"/>
                  <a:pt x="131896" y="17746"/>
                </a:cubicBezTo>
                <a:close/>
              </a:path>
            </a:pathLst>
          </a:custGeom>
          <a:solidFill>
            <a:srgbClr val="F0B01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014" name="Google Shape;1014;p37"/>
          <p:cNvSpPr/>
          <p:nvPr/>
        </p:nvSpPr>
        <p:spPr>
          <a:xfrm>
            <a:off x="-661791" y="3780439"/>
            <a:ext cx="1934747" cy="734469"/>
          </a:xfrm>
          <a:custGeom>
            <a:avLst/>
            <a:gdLst/>
            <a:ahLst/>
            <a:cxnLst/>
            <a:rect l="l" t="t" r="r" b="b"/>
            <a:pathLst>
              <a:path w="74643" h="28336" extrusionOk="0">
                <a:moveTo>
                  <a:pt x="12467" y="26878"/>
                </a:moveTo>
                <a:cubicBezTo>
                  <a:pt x="5149" y="25486"/>
                  <a:pt x="0" y="22636"/>
                  <a:pt x="3562" y="16904"/>
                </a:cubicBezTo>
                <a:cubicBezTo>
                  <a:pt x="7999" y="9780"/>
                  <a:pt x="18782" y="4372"/>
                  <a:pt x="26781" y="2623"/>
                </a:cubicBezTo>
                <a:cubicBezTo>
                  <a:pt x="38827" y="0"/>
                  <a:pt x="53043" y="907"/>
                  <a:pt x="63114" y="8711"/>
                </a:cubicBezTo>
                <a:cubicBezTo>
                  <a:pt x="66612" y="11399"/>
                  <a:pt x="74643" y="19818"/>
                  <a:pt x="69591" y="23834"/>
                </a:cubicBezTo>
                <a:cubicBezTo>
                  <a:pt x="65284" y="27267"/>
                  <a:pt x="59585" y="27720"/>
                  <a:pt x="54306" y="27882"/>
                </a:cubicBezTo>
                <a:cubicBezTo>
                  <a:pt x="48283" y="28011"/>
                  <a:pt x="42227" y="28076"/>
                  <a:pt x="36204" y="28173"/>
                </a:cubicBezTo>
                <a:cubicBezTo>
                  <a:pt x="28335" y="28238"/>
                  <a:pt x="20239" y="28335"/>
                  <a:pt x="12467" y="26878"/>
                </a:cubicBezTo>
                <a:close/>
              </a:path>
            </a:pathLst>
          </a:custGeom>
          <a:solidFill>
            <a:srgbClr val="F0B01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015" name="Google Shape;1015;p37"/>
          <p:cNvSpPr/>
          <p:nvPr/>
        </p:nvSpPr>
        <p:spPr>
          <a:xfrm>
            <a:off x="282433" y="3820716"/>
            <a:ext cx="20192" cy="642143"/>
          </a:xfrm>
          <a:custGeom>
            <a:avLst/>
            <a:gdLst/>
            <a:ahLst/>
            <a:cxnLst/>
            <a:rect l="l" t="t" r="r" b="b"/>
            <a:pathLst>
              <a:path w="779" h="24774" extrusionOk="0">
                <a:moveTo>
                  <a:pt x="389" y="1"/>
                </a:moveTo>
                <a:cubicBezTo>
                  <a:pt x="389" y="1"/>
                  <a:pt x="519" y="1555"/>
                  <a:pt x="616" y="3854"/>
                </a:cubicBezTo>
                <a:cubicBezTo>
                  <a:pt x="681" y="5020"/>
                  <a:pt x="713" y="6380"/>
                  <a:pt x="746" y="7837"/>
                </a:cubicBezTo>
                <a:cubicBezTo>
                  <a:pt x="746" y="8550"/>
                  <a:pt x="778" y="9327"/>
                  <a:pt x="778" y="10072"/>
                </a:cubicBezTo>
                <a:cubicBezTo>
                  <a:pt x="778" y="10849"/>
                  <a:pt x="778" y="11626"/>
                  <a:pt x="778" y="12371"/>
                </a:cubicBezTo>
                <a:lnTo>
                  <a:pt x="778" y="14702"/>
                </a:lnTo>
                <a:cubicBezTo>
                  <a:pt x="778" y="15447"/>
                  <a:pt x="746" y="16224"/>
                  <a:pt x="746" y="16937"/>
                </a:cubicBezTo>
                <a:cubicBezTo>
                  <a:pt x="713" y="18394"/>
                  <a:pt x="681" y="19754"/>
                  <a:pt x="616" y="20920"/>
                </a:cubicBezTo>
                <a:cubicBezTo>
                  <a:pt x="519" y="23219"/>
                  <a:pt x="389" y="24773"/>
                  <a:pt x="389" y="24773"/>
                </a:cubicBezTo>
                <a:cubicBezTo>
                  <a:pt x="389" y="24773"/>
                  <a:pt x="260" y="23219"/>
                  <a:pt x="163" y="20920"/>
                </a:cubicBezTo>
                <a:cubicBezTo>
                  <a:pt x="98" y="19754"/>
                  <a:pt x="66" y="18394"/>
                  <a:pt x="33" y="16937"/>
                </a:cubicBezTo>
                <a:cubicBezTo>
                  <a:pt x="33" y="16224"/>
                  <a:pt x="1" y="15447"/>
                  <a:pt x="1" y="14702"/>
                </a:cubicBezTo>
                <a:lnTo>
                  <a:pt x="1" y="12371"/>
                </a:lnTo>
                <a:lnTo>
                  <a:pt x="1" y="10072"/>
                </a:lnTo>
                <a:cubicBezTo>
                  <a:pt x="1" y="9327"/>
                  <a:pt x="33" y="8550"/>
                  <a:pt x="33" y="7837"/>
                </a:cubicBezTo>
                <a:cubicBezTo>
                  <a:pt x="66" y="6380"/>
                  <a:pt x="98" y="5020"/>
                  <a:pt x="163" y="3854"/>
                </a:cubicBezTo>
                <a:cubicBezTo>
                  <a:pt x="260" y="1555"/>
                  <a:pt x="389" y="1"/>
                  <a:pt x="389"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016" name="Google Shape;1016;p37"/>
          <p:cNvSpPr/>
          <p:nvPr/>
        </p:nvSpPr>
        <p:spPr>
          <a:xfrm>
            <a:off x="-566953" y="4442660"/>
            <a:ext cx="1719040" cy="1122259"/>
          </a:xfrm>
          <a:custGeom>
            <a:avLst/>
            <a:gdLst/>
            <a:ahLst/>
            <a:cxnLst/>
            <a:rect l="l" t="t" r="r" b="b"/>
            <a:pathLst>
              <a:path w="66321" h="43297" extrusionOk="0">
                <a:moveTo>
                  <a:pt x="66321" y="36334"/>
                </a:moveTo>
                <a:cubicBezTo>
                  <a:pt x="66321" y="40188"/>
                  <a:pt x="63082" y="43296"/>
                  <a:pt x="59099" y="43296"/>
                </a:cubicBezTo>
                <a:lnTo>
                  <a:pt x="7222" y="43296"/>
                </a:lnTo>
                <a:cubicBezTo>
                  <a:pt x="3239" y="43296"/>
                  <a:pt x="0" y="40188"/>
                  <a:pt x="0" y="36334"/>
                </a:cubicBezTo>
                <a:lnTo>
                  <a:pt x="0" y="6963"/>
                </a:lnTo>
                <a:cubicBezTo>
                  <a:pt x="0" y="3141"/>
                  <a:pt x="3239" y="0"/>
                  <a:pt x="7222" y="0"/>
                </a:cubicBezTo>
                <a:lnTo>
                  <a:pt x="59099" y="0"/>
                </a:lnTo>
                <a:cubicBezTo>
                  <a:pt x="63082" y="0"/>
                  <a:pt x="66321" y="3141"/>
                  <a:pt x="66321" y="6963"/>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017" name="Google Shape;1017;p37"/>
          <p:cNvSpPr/>
          <p:nvPr/>
        </p:nvSpPr>
        <p:spPr>
          <a:xfrm>
            <a:off x="-376424" y="4573600"/>
            <a:ext cx="1337135" cy="99896"/>
          </a:xfrm>
          <a:custGeom>
            <a:avLst/>
            <a:gdLst/>
            <a:ahLst/>
            <a:cxnLst/>
            <a:rect l="l" t="t" r="r" b="b"/>
            <a:pathLst>
              <a:path w="51587" h="3854" extrusionOk="0">
                <a:moveTo>
                  <a:pt x="51586" y="1943"/>
                </a:moveTo>
                <a:cubicBezTo>
                  <a:pt x="51586" y="3012"/>
                  <a:pt x="50712" y="3854"/>
                  <a:pt x="49676" y="3854"/>
                </a:cubicBezTo>
                <a:lnTo>
                  <a:pt x="1943" y="3854"/>
                </a:lnTo>
                <a:cubicBezTo>
                  <a:pt x="875" y="3854"/>
                  <a:pt x="0" y="3012"/>
                  <a:pt x="0" y="1943"/>
                </a:cubicBezTo>
                <a:lnTo>
                  <a:pt x="0" y="1943"/>
                </a:lnTo>
                <a:cubicBezTo>
                  <a:pt x="0" y="874"/>
                  <a:pt x="875" y="0"/>
                  <a:pt x="1943" y="0"/>
                </a:cubicBezTo>
                <a:lnTo>
                  <a:pt x="49676" y="0"/>
                </a:lnTo>
                <a:cubicBezTo>
                  <a:pt x="50712" y="0"/>
                  <a:pt x="51586" y="874"/>
                  <a:pt x="51586" y="1943"/>
                </a:cubicBezTo>
                <a:close/>
              </a:path>
            </a:pathLst>
          </a:custGeom>
          <a:solidFill>
            <a:srgbClr val="3B3B3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018" name="Google Shape;1018;p37"/>
          <p:cNvSpPr/>
          <p:nvPr/>
        </p:nvSpPr>
        <p:spPr>
          <a:xfrm>
            <a:off x="-376424" y="4735567"/>
            <a:ext cx="1337135" cy="99921"/>
          </a:xfrm>
          <a:custGeom>
            <a:avLst/>
            <a:gdLst/>
            <a:ahLst/>
            <a:cxnLst/>
            <a:rect l="l" t="t" r="r" b="b"/>
            <a:pathLst>
              <a:path w="51587" h="3855" extrusionOk="0">
                <a:moveTo>
                  <a:pt x="51586" y="1944"/>
                </a:moveTo>
                <a:cubicBezTo>
                  <a:pt x="51586" y="3013"/>
                  <a:pt x="50712" y="3854"/>
                  <a:pt x="49676" y="3854"/>
                </a:cubicBezTo>
                <a:lnTo>
                  <a:pt x="1943" y="3854"/>
                </a:lnTo>
                <a:cubicBezTo>
                  <a:pt x="875" y="3854"/>
                  <a:pt x="0" y="3013"/>
                  <a:pt x="0" y="1944"/>
                </a:cubicBezTo>
                <a:lnTo>
                  <a:pt x="0" y="1944"/>
                </a:lnTo>
                <a:cubicBezTo>
                  <a:pt x="0" y="875"/>
                  <a:pt x="875" y="1"/>
                  <a:pt x="1943" y="1"/>
                </a:cubicBezTo>
                <a:lnTo>
                  <a:pt x="49676" y="1"/>
                </a:lnTo>
                <a:cubicBezTo>
                  <a:pt x="50712" y="1"/>
                  <a:pt x="51586" y="875"/>
                  <a:pt x="51586" y="1944"/>
                </a:cubicBezTo>
                <a:close/>
              </a:path>
            </a:pathLst>
          </a:custGeom>
          <a:solidFill>
            <a:srgbClr val="3B3B3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019" name="Google Shape;1019;p37"/>
          <p:cNvSpPr/>
          <p:nvPr/>
        </p:nvSpPr>
        <p:spPr>
          <a:xfrm>
            <a:off x="-376424" y="4885816"/>
            <a:ext cx="1337135" cy="99067"/>
          </a:xfrm>
          <a:custGeom>
            <a:avLst/>
            <a:gdLst/>
            <a:ahLst/>
            <a:cxnLst/>
            <a:rect l="l" t="t" r="r" b="b"/>
            <a:pathLst>
              <a:path w="51587" h="3822" extrusionOk="0">
                <a:moveTo>
                  <a:pt x="51586" y="1911"/>
                </a:moveTo>
                <a:cubicBezTo>
                  <a:pt x="51586" y="2980"/>
                  <a:pt x="50712" y="3822"/>
                  <a:pt x="49676" y="3822"/>
                </a:cubicBezTo>
                <a:lnTo>
                  <a:pt x="1943" y="3822"/>
                </a:lnTo>
                <a:cubicBezTo>
                  <a:pt x="875" y="3822"/>
                  <a:pt x="0" y="2980"/>
                  <a:pt x="0" y="1911"/>
                </a:cubicBezTo>
                <a:lnTo>
                  <a:pt x="0" y="1911"/>
                </a:lnTo>
                <a:cubicBezTo>
                  <a:pt x="0" y="842"/>
                  <a:pt x="875" y="0"/>
                  <a:pt x="1943" y="0"/>
                </a:cubicBezTo>
                <a:lnTo>
                  <a:pt x="49676" y="0"/>
                </a:lnTo>
                <a:cubicBezTo>
                  <a:pt x="50712" y="0"/>
                  <a:pt x="51586" y="842"/>
                  <a:pt x="51586" y="1911"/>
                </a:cubicBezTo>
                <a:close/>
              </a:path>
            </a:pathLst>
          </a:custGeom>
          <a:solidFill>
            <a:srgbClr val="3B3B3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020" name="Google Shape;1020;p37"/>
          <p:cNvSpPr/>
          <p:nvPr/>
        </p:nvSpPr>
        <p:spPr>
          <a:xfrm>
            <a:off x="-376424" y="5035213"/>
            <a:ext cx="1337135" cy="99921"/>
          </a:xfrm>
          <a:custGeom>
            <a:avLst/>
            <a:gdLst/>
            <a:ahLst/>
            <a:cxnLst/>
            <a:rect l="l" t="t" r="r" b="b"/>
            <a:pathLst>
              <a:path w="51587" h="3855" extrusionOk="0">
                <a:moveTo>
                  <a:pt x="51586" y="1911"/>
                </a:moveTo>
                <a:cubicBezTo>
                  <a:pt x="51586" y="2980"/>
                  <a:pt x="50712" y="3854"/>
                  <a:pt x="49676" y="3854"/>
                </a:cubicBezTo>
                <a:lnTo>
                  <a:pt x="1943" y="3854"/>
                </a:lnTo>
                <a:cubicBezTo>
                  <a:pt x="875" y="3854"/>
                  <a:pt x="0" y="2980"/>
                  <a:pt x="0" y="1911"/>
                </a:cubicBezTo>
                <a:lnTo>
                  <a:pt x="0" y="1911"/>
                </a:lnTo>
                <a:cubicBezTo>
                  <a:pt x="0" y="843"/>
                  <a:pt x="875" y="1"/>
                  <a:pt x="1943" y="1"/>
                </a:cubicBezTo>
                <a:lnTo>
                  <a:pt x="49676" y="1"/>
                </a:lnTo>
                <a:cubicBezTo>
                  <a:pt x="50712" y="1"/>
                  <a:pt x="51586" y="843"/>
                  <a:pt x="51586" y="1911"/>
                </a:cubicBezTo>
                <a:close/>
              </a:path>
            </a:pathLst>
          </a:custGeom>
          <a:solidFill>
            <a:srgbClr val="3B3B3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021" name="Google Shape;1021;p37"/>
          <p:cNvSpPr/>
          <p:nvPr/>
        </p:nvSpPr>
        <p:spPr>
          <a:xfrm>
            <a:off x="-376424" y="5191319"/>
            <a:ext cx="1337135" cy="99092"/>
          </a:xfrm>
          <a:custGeom>
            <a:avLst/>
            <a:gdLst/>
            <a:ahLst/>
            <a:cxnLst/>
            <a:rect l="l" t="t" r="r" b="b"/>
            <a:pathLst>
              <a:path w="51587" h="3823" extrusionOk="0">
                <a:moveTo>
                  <a:pt x="51586" y="1911"/>
                </a:moveTo>
                <a:cubicBezTo>
                  <a:pt x="51586" y="2980"/>
                  <a:pt x="50712" y="3822"/>
                  <a:pt x="49676" y="3822"/>
                </a:cubicBezTo>
                <a:lnTo>
                  <a:pt x="1943" y="3822"/>
                </a:lnTo>
                <a:cubicBezTo>
                  <a:pt x="875" y="3822"/>
                  <a:pt x="0" y="2980"/>
                  <a:pt x="0" y="1911"/>
                </a:cubicBezTo>
                <a:lnTo>
                  <a:pt x="0" y="1911"/>
                </a:lnTo>
                <a:cubicBezTo>
                  <a:pt x="0" y="843"/>
                  <a:pt x="875" y="1"/>
                  <a:pt x="1943" y="1"/>
                </a:cubicBezTo>
                <a:lnTo>
                  <a:pt x="49676" y="1"/>
                </a:lnTo>
                <a:cubicBezTo>
                  <a:pt x="50712" y="1"/>
                  <a:pt x="51586" y="843"/>
                  <a:pt x="51586" y="1911"/>
                </a:cubicBezTo>
                <a:close/>
              </a:path>
            </a:pathLst>
          </a:custGeom>
          <a:solidFill>
            <a:srgbClr val="3B3B3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022" name="Google Shape;1022;p37"/>
          <p:cNvSpPr/>
          <p:nvPr/>
        </p:nvSpPr>
        <p:spPr>
          <a:xfrm>
            <a:off x="-376424" y="5340740"/>
            <a:ext cx="1337135" cy="99067"/>
          </a:xfrm>
          <a:custGeom>
            <a:avLst/>
            <a:gdLst/>
            <a:ahLst/>
            <a:cxnLst/>
            <a:rect l="l" t="t" r="r" b="b"/>
            <a:pathLst>
              <a:path w="51587" h="3822" extrusionOk="0">
                <a:moveTo>
                  <a:pt x="51586" y="1911"/>
                </a:moveTo>
                <a:cubicBezTo>
                  <a:pt x="51586" y="2979"/>
                  <a:pt x="50712" y="3821"/>
                  <a:pt x="49676" y="3821"/>
                </a:cubicBezTo>
                <a:lnTo>
                  <a:pt x="1943" y="3821"/>
                </a:lnTo>
                <a:cubicBezTo>
                  <a:pt x="875" y="3821"/>
                  <a:pt x="0" y="2979"/>
                  <a:pt x="0" y="1911"/>
                </a:cubicBezTo>
                <a:lnTo>
                  <a:pt x="0" y="1911"/>
                </a:lnTo>
                <a:cubicBezTo>
                  <a:pt x="0" y="842"/>
                  <a:pt x="875" y="0"/>
                  <a:pt x="1943" y="0"/>
                </a:cubicBezTo>
                <a:lnTo>
                  <a:pt x="49676" y="0"/>
                </a:lnTo>
                <a:cubicBezTo>
                  <a:pt x="50712" y="0"/>
                  <a:pt x="51586" y="842"/>
                  <a:pt x="51586" y="1911"/>
                </a:cubicBezTo>
                <a:close/>
              </a:path>
            </a:pathLst>
          </a:custGeom>
          <a:solidFill>
            <a:srgbClr val="3B3B3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023" name="Google Shape;1023;p37"/>
          <p:cNvSpPr/>
          <p:nvPr/>
        </p:nvSpPr>
        <p:spPr>
          <a:xfrm>
            <a:off x="1666501" y="4687746"/>
            <a:ext cx="113323" cy="735299"/>
          </a:xfrm>
          <a:custGeom>
            <a:avLst/>
            <a:gdLst/>
            <a:ahLst/>
            <a:cxnLst/>
            <a:rect l="l" t="t" r="r" b="b"/>
            <a:pathLst>
              <a:path w="4372" h="28368" extrusionOk="0">
                <a:moveTo>
                  <a:pt x="4113" y="0"/>
                </a:moveTo>
                <a:cubicBezTo>
                  <a:pt x="4113" y="0"/>
                  <a:pt x="4145" y="453"/>
                  <a:pt x="4210" y="1231"/>
                </a:cubicBezTo>
                <a:cubicBezTo>
                  <a:pt x="4242" y="2040"/>
                  <a:pt x="4307" y="3174"/>
                  <a:pt x="4340" y="4534"/>
                </a:cubicBezTo>
                <a:cubicBezTo>
                  <a:pt x="4372" y="5894"/>
                  <a:pt x="4372" y="7481"/>
                  <a:pt x="4340" y="9164"/>
                </a:cubicBezTo>
                <a:cubicBezTo>
                  <a:pt x="4307" y="10006"/>
                  <a:pt x="4275" y="10881"/>
                  <a:pt x="4210" y="11787"/>
                </a:cubicBezTo>
                <a:cubicBezTo>
                  <a:pt x="4145" y="12662"/>
                  <a:pt x="4081" y="13569"/>
                  <a:pt x="4016" y="14475"/>
                </a:cubicBezTo>
                <a:cubicBezTo>
                  <a:pt x="3919" y="15382"/>
                  <a:pt x="3789" y="16289"/>
                  <a:pt x="3627" y="17163"/>
                </a:cubicBezTo>
                <a:cubicBezTo>
                  <a:pt x="3465" y="18070"/>
                  <a:pt x="3303" y="18912"/>
                  <a:pt x="3141" y="19754"/>
                </a:cubicBezTo>
                <a:cubicBezTo>
                  <a:pt x="2980" y="20596"/>
                  <a:pt x="2753" y="21373"/>
                  <a:pt x="2526" y="22150"/>
                </a:cubicBezTo>
                <a:lnTo>
                  <a:pt x="2202" y="23219"/>
                </a:lnTo>
                <a:cubicBezTo>
                  <a:pt x="2073" y="23575"/>
                  <a:pt x="1943" y="23899"/>
                  <a:pt x="1846" y="24223"/>
                </a:cubicBezTo>
                <a:cubicBezTo>
                  <a:pt x="1717" y="24546"/>
                  <a:pt x="1619" y="24870"/>
                  <a:pt x="1490" y="25162"/>
                </a:cubicBezTo>
                <a:lnTo>
                  <a:pt x="1134" y="25971"/>
                </a:lnTo>
                <a:lnTo>
                  <a:pt x="842" y="26684"/>
                </a:lnTo>
                <a:lnTo>
                  <a:pt x="551" y="27267"/>
                </a:lnTo>
                <a:cubicBezTo>
                  <a:pt x="195" y="27979"/>
                  <a:pt x="0" y="28368"/>
                  <a:pt x="0" y="28368"/>
                </a:cubicBezTo>
                <a:cubicBezTo>
                  <a:pt x="0" y="28368"/>
                  <a:pt x="130" y="27947"/>
                  <a:pt x="389" y="27202"/>
                </a:cubicBezTo>
                <a:lnTo>
                  <a:pt x="616" y="26586"/>
                </a:lnTo>
                <a:lnTo>
                  <a:pt x="842" y="25842"/>
                </a:lnTo>
                <a:cubicBezTo>
                  <a:pt x="1037" y="25324"/>
                  <a:pt x="1198" y="24741"/>
                  <a:pt x="1393" y="24093"/>
                </a:cubicBezTo>
                <a:cubicBezTo>
                  <a:pt x="1458" y="23769"/>
                  <a:pt x="1587" y="23413"/>
                  <a:pt x="1652" y="23057"/>
                </a:cubicBezTo>
                <a:lnTo>
                  <a:pt x="1911" y="21988"/>
                </a:lnTo>
                <a:cubicBezTo>
                  <a:pt x="2008" y="21600"/>
                  <a:pt x="2105" y="21211"/>
                  <a:pt x="2170" y="20822"/>
                </a:cubicBezTo>
                <a:lnTo>
                  <a:pt x="2429" y="19592"/>
                </a:lnTo>
                <a:cubicBezTo>
                  <a:pt x="2591" y="18782"/>
                  <a:pt x="2720" y="17908"/>
                  <a:pt x="2850" y="17034"/>
                </a:cubicBezTo>
                <a:cubicBezTo>
                  <a:pt x="2947" y="16159"/>
                  <a:pt x="3077" y="15285"/>
                  <a:pt x="3174" y="14378"/>
                </a:cubicBezTo>
                <a:cubicBezTo>
                  <a:pt x="3271" y="13504"/>
                  <a:pt x="3368" y="12597"/>
                  <a:pt x="3433" y="11723"/>
                </a:cubicBezTo>
                <a:cubicBezTo>
                  <a:pt x="3498" y="10848"/>
                  <a:pt x="3562" y="9974"/>
                  <a:pt x="3595" y="9132"/>
                </a:cubicBezTo>
                <a:cubicBezTo>
                  <a:pt x="3660" y="8290"/>
                  <a:pt x="3692" y="7481"/>
                  <a:pt x="3724" y="6703"/>
                </a:cubicBezTo>
                <a:cubicBezTo>
                  <a:pt x="3757" y="5926"/>
                  <a:pt x="3822" y="5181"/>
                  <a:pt x="3822" y="4501"/>
                </a:cubicBezTo>
                <a:lnTo>
                  <a:pt x="4016" y="1231"/>
                </a:lnTo>
                <a:cubicBezTo>
                  <a:pt x="4081" y="453"/>
                  <a:pt x="4113" y="0"/>
                  <a:pt x="4113"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024" name="Google Shape;1024;p37"/>
          <p:cNvSpPr/>
          <p:nvPr/>
        </p:nvSpPr>
        <p:spPr>
          <a:xfrm>
            <a:off x="-1195614" y="4687746"/>
            <a:ext cx="113348" cy="735299"/>
          </a:xfrm>
          <a:custGeom>
            <a:avLst/>
            <a:gdLst/>
            <a:ahLst/>
            <a:cxnLst/>
            <a:rect l="l" t="t" r="r" b="b"/>
            <a:pathLst>
              <a:path w="4373" h="28368" extrusionOk="0">
                <a:moveTo>
                  <a:pt x="260" y="0"/>
                </a:moveTo>
                <a:cubicBezTo>
                  <a:pt x="260" y="0"/>
                  <a:pt x="292" y="453"/>
                  <a:pt x="357" y="1231"/>
                </a:cubicBezTo>
                <a:lnTo>
                  <a:pt x="519" y="4501"/>
                </a:lnTo>
                <a:lnTo>
                  <a:pt x="616" y="6703"/>
                </a:lnTo>
                <a:lnTo>
                  <a:pt x="745" y="9132"/>
                </a:lnTo>
                <a:cubicBezTo>
                  <a:pt x="810" y="9974"/>
                  <a:pt x="875" y="10848"/>
                  <a:pt x="940" y="11723"/>
                </a:cubicBezTo>
                <a:cubicBezTo>
                  <a:pt x="1004" y="12597"/>
                  <a:pt x="1102" y="13504"/>
                  <a:pt x="1166" y="14378"/>
                </a:cubicBezTo>
                <a:cubicBezTo>
                  <a:pt x="1263" y="15285"/>
                  <a:pt x="1361" y="16192"/>
                  <a:pt x="1522" y="17034"/>
                </a:cubicBezTo>
                <a:cubicBezTo>
                  <a:pt x="1652" y="17908"/>
                  <a:pt x="1782" y="18782"/>
                  <a:pt x="1911" y="19592"/>
                </a:cubicBezTo>
                <a:lnTo>
                  <a:pt x="2170" y="20822"/>
                </a:lnTo>
                <a:cubicBezTo>
                  <a:pt x="2267" y="21211"/>
                  <a:pt x="2332" y="21600"/>
                  <a:pt x="2429" y="21988"/>
                </a:cubicBezTo>
                <a:lnTo>
                  <a:pt x="2688" y="23057"/>
                </a:lnTo>
                <a:cubicBezTo>
                  <a:pt x="2785" y="23413"/>
                  <a:pt x="2883" y="23769"/>
                  <a:pt x="2980" y="24093"/>
                </a:cubicBezTo>
                <a:cubicBezTo>
                  <a:pt x="3142" y="24741"/>
                  <a:pt x="3336" y="25324"/>
                  <a:pt x="3498" y="25842"/>
                </a:cubicBezTo>
                <a:lnTo>
                  <a:pt x="3725" y="26586"/>
                </a:lnTo>
                <a:lnTo>
                  <a:pt x="3951" y="27202"/>
                </a:lnTo>
                <a:cubicBezTo>
                  <a:pt x="4210" y="27947"/>
                  <a:pt x="4372" y="28368"/>
                  <a:pt x="4372" y="28368"/>
                </a:cubicBezTo>
                <a:cubicBezTo>
                  <a:pt x="4372" y="28368"/>
                  <a:pt x="4146" y="27979"/>
                  <a:pt x="3789" y="27267"/>
                </a:cubicBezTo>
                <a:lnTo>
                  <a:pt x="3530" y="26684"/>
                </a:lnTo>
                <a:lnTo>
                  <a:pt x="3206" y="25971"/>
                </a:lnTo>
                <a:lnTo>
                  <a:pt x="2850" y="25162"/>
                </a:lnTo>
                <a:cubicBezTo>
                  <a:pt x="2753" y="24870"/>
                  <a:pt x="2656" y="24546"/>
                  <a:pt x="2526" y="24223"/>
                </a:cubicBezTo>
                <a:cubicBezTo>
                  <a:pt x="2397" y="23899"/>
                  <a:pt x="2267" y="23575"/>
                  <a:pt x="2170" y="23219"/>
                </a:cubicBezTo>
                <a:lnTo>
                  <a:pt x="1846" y="22150"/>
                </a:lnTo>
                <a:cubicBezTo>
                  <a:pt x="1587" y="21405"/>
                  <a:pt x="1425" y="20596"/>
                  <a:pt x="1231" y="19754"/>
                </a:cubicBezTo>
                <a:cubicBezTo>
                  <a:pt x="1004" y="18912"/>
                  <a:pt x="842" y="18070"/>
                  <a:pt x="713" y="17163"/>
                </a:cubicBezTo>
                <a:cubicBezTo>
                  <a:pt x="583" y="16289"/>
                  <a:pt x="454" y="15382"/>
                  <a:pt x="357" y="14475"/>
                </a:cubicBezTo>
                <a:cubicBezTo>
                  <a:pt x="227" y="13569"/>
                  <a:pt x="195" y="12662"/>
                  <a:pt x="130" y="11787"/>
                </a:cubicBezTo>
                <a:cubicBezTo>
                  <a:pt x="98" y="10881"/>
                  <a:pt x="65" y="10006"/>
                  <a:pt x="33" y="9164"/>
                </a:cubicBezTo>
                <a:cubicBezTo>
                  <a:pt x="0" y="7481"/>
                  <a:pt x="0" y="5894"/>
                  <a:pt x="33" y="4534"/>
                </a:cubicBezTo>
                <a:cubicBezTo>
                  <a:pt x="65" y="3174"/>
                  <a:pt x="130" y="2040"/>
                  <a:pt x="162" y="1231"/>
                </a:cubicBezTo>
                <a:cubicBezTo>
                  <a:pt x="195" y="453"/>
                  <a:pt x="260" y="0"/>
                  <a:pt x="260"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025" name="Google Shape;1025;p37"/>
          <p:cNvSpPr/>
          <p:nvPr/>
        </p:nvSpPr>
        <p:spPr>
          <a:xfrm>
            <a:off x="-1401256" y="4329344"/>
            <a:ext cx="605207" cy="605207"/>
          </a:xfrm>
          <a:custGeom>
            <a:avLst/>
            <a:gdLst/>
            <a:ahLst/>
            <a:cxnLst/>
            <a:rect l="l" t="t" r="r" b="b"/>
            <a:pathLst>
              <a:path w="23349" h="23349" extrusionOk="0">
                <a:moveTo>
                  <a:pt x="23349" y="11691"/>
                </a:moveTo>
                <a:cubicBezTo>
                  <a:pt x="23349" y="18135"/>
                  <a:pt x="18135" y="23349"/>
                  <a:pt x="11659" y="23349"/>
                </a:cubicBezTo>
                <a:cubicBezTo>
                  <a:pt x="5214" y="23349"/>
                  <a:pt x="1" y="18135"/>
                  <a:pt x="1" y="11691"/>
                </a:cubicBezTo>
                <a:cubicBezTo>
                  <a:pt x="1" y="5247"/>
                  <a:pt x="5214" y="1"/>
                  <a:pt x="11659" y="1"/>
                </a:cubicBezTo>
                <a:cubicBezTo>
                  <a:pt x="18135" y="1"/>
                  <a:pt x="23349" y="5247"/>
                  <a:pt x="23349" y="11691"/>
                </a:cubicBezTo>
                <a:close/>
              </a:path>
            </a:pathLst>
          </a:custGeom>
          <a:solidFill>
            <a:srgbClr val="F7DA7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026" name="Google Shape;1026;p37"/>
          <p:cNvSpPr/>
          <p:nvPr/>
        </p:nvSpPr>
        <p:spPr>
          <a:xfrm>
            <a:off x="-1389488" y="4341940"/>
            <a:ext cx="580867" cy="580867"/>
          </a:xfrm>
          <a:custGeom>
            <a:avLst/>
            <a:gdLst/>
            <a:ahLst/>
            <a:cxnLst/>
            <a:rect l="l" t="t" r="r" b="b"/>
            <a:pathLst>
              <a:path w="22410" h="22410" extrusionOk="0">
                <a:moveTo>
                  <a:pt x="22409" y="11205"/>
                </a:moveTo>
                <a:cubicBezTo>
                  <a:pt x="22409" y="17390"/>
                  <a:pt x="17422" y="22409"/>
                  <a:pt x="11205" y="22409"/>
                </a:cubicBezTo>
                <a:cubicBezTo>
                  <a:pt x="5019" y="22409"/>
                  <a:pt x="0" y="17390"/>
                  <a:pt x="0" y="11205"/>
                </a:cubicBezTo>
                <a:cubicBezTo>
                  <a:pt x="0" y="5020"/>
                  <a:pt x="5019" y="0"/>
                  <a:pt x="11205" y="0"/>
                </a:cubicBezTo>
                <a:cubicBezTo>
                  <a:pt x="17422" y="0"/>
                  <a:pt x="22409" y="5020"/>
                  <a:pt x="22409" y="11205"/>
                </a:cubicBezTo>
                <a:close/>
              </a:path>
            </a:pathLst>
          </a:custGeom>
          <a:solidFill>
            <a:srgbClr val="F7DB8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027" name="Google Shape;1027;p37"/>
          <p:cNvSpPr/>
          <p:nvPr/>
        </p:nvSpPr>
        <p:spPr>
          <a:xfrm>
            <a:off x="-1376917" y="4353681"/>
            <a:ext cx="556528" cy="557357"/>
          </a:xfrm>
          <a:custGeom>
            <a:avLst/>
            <a:gdLst/>
            <a:ahLst/>
            <a:cxnLst/>
            <a:rect l="l" t="t" r="r" b="b"/>
            <a:pathLst>
              <a:path w="21471" h="21503" extrusionOk="0">
                <a:moveTo>
                  <a:pt x="21471" y="10752"/>
                </a:moveTo>
                <a:cubicBezTo>
                  <a:pt x="21471" y="16678"/>
                  <a:pt x="16678" y="21503"/>
                  <a:pt x="10720" y="21503"/>
                </a:cubicBezTo>
                <a:cubicBezTo>
                  <a:pt x="4793" y="21503"/>
                  <a:pt x="1" y="16678"/>
                  <a:pt x="1" y="10752"/>
                </a:cubicBezTo>
                <a:cubicBezTo>
                  <a:pt x="1" y="4826"/>
                  <a:pt x="4793" y="1"/>
                  <a:pt x="10720" y="1"/>
                </a:cubicBezTo>
                <a:cubicBezTo>
                  <a:pt x="16678" y="1"/>
                  <a:pt x="21471" y="4826"/>
                  <a:pt x="21471" y="10752"/>
                </a:cubicBezTo>
                <a:close/>
              </a:path>
            </a:pathLst>
          </a:custGeom>
          <a:solidFill>
            <a:srgbClr val="F8DC8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028" name="Google Shape;1028;p37"/>
          <p:cNvSpPr/>
          <p:nvPr/>
        </p:nvSpPr>
        <p:spPr>
          <a:xfrm>
            <a:off x="-1365151" y="4366277"/>
            <a:ext cx="533019" cy="532189"/>
          </a:xfrm>
          <a:custGeom>
            <a:avLst/>
            <a:gdLst/>
            <a:ahLst/>
            <a:cxnLst/>
            <a:rect l="l" t="t" r="r" b="b"/>
            <a:pathLst>
              <a:path w="20564" h="20532" extrusionOk="0">
                <a:moveTo>
                  <a:pt x="20563" y="10266"/>
                </a:moveTo>
                <a:cubicBezTo>
                  <a:pt x="20563" y="15933"/>
                  <a:pt x="15965" y="20531"/>
                  <a:pt x="10266" y="20531"/>
                </a:cubicBezTo>
                <a:cubicBezTo>
                  <a:pt x="4599" y="20531"/>
                  <a:pt x="0" y="15933"/>
                  <a:pt x="0" y="10266"/>
                </a:cubicBezTo>
                <a:cubicBezTo>
                  <a:pt x="0" y="4599"/>
                  <a:pt x="4599" y="0"/>
                  <a:pt x="10266" y="0"/>
                </a:cubicBezTo>
                <a:cubicBezTo>
                  <a:pt x="15965" y="0"/>
                  <a:pt x="20563" y="4599"/>
                  <a:pt x="20563" y="10266"/>
                </a:cubicBezTo>
                <a:close/>
              </a:path>
            </a:pathLst>
          </a:custGeom>
          <a:solidFill>
            <a:srgbClr val="F8DD8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029" name="Google Shape;1029;p37"/>
          <p:cNvSpPr/>
          <p:nvPr/>
        </p:nvSpPr>
        <p:spPr>
          <a:xfrm>
            <a:off x="-1352580" y="4378017"/>
            <a:ext cx="507851" cy="508680"/>
          </a:xfrm>
          <a:custGeom>
            <a:avLst/>
            <a:gdLst/>
            <a:ahLst/>
            <a:cxnLst/>
            <a:rect l="l" t="t" r="r" b="b"/>
            <a:pathLst>
              <a:path w="19593" h="19625" extrusionOk="0">
                <a:moveTo>
                  <a:pt x="19593" y="9813"/>
                </a:moveTo>
                <a:cubicBezTo>
                  <a:pt x="19593" y="15221"/>
                  <a:pt x="15221" y="19625"/>
                  <a:pt x="9781" y="19625"/>
                </a:cubicBezTo>
                <a:cubicBezTo>
                  <a:pt x="4373" y="19625"/>
                  <a:pt x="1" y="15221"/>
                  <a:pt x="1" y="9813"/>
                </a:cubicBezTo>
                <a:cubicBezTo>
                  <a:pt x="1" y="4405"/>
                  <a:pt x="4373" y="1"/>
                  <a:pt x="9781" y="1"/>
                </a:cubicBezTo>
                <a:cubicBezTo>
                  <a:pt x="15221" y="1"/>
                  <a:pt x="19593" y="4405"/>
                  <a:pt x="19593" y="9813"/>
                </a:cubicBezTo>
                <a:close/>
              </a:path>
            </a:pathLst>
          </a:custGeom>
          <a:solidFill>
            <a:srgbClr val="F8DE8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030" name="Google Shape;1030;p37"/>
          <p:cNvSpPr/>
          <p:nvPr/>
        </p:nvSpPr>
        <p:spPr>
          <a:xfrm>
            <a:off x="-1340812" y="4390613"/>
            <a:ext cx="484341" cy="483512"/>
          </a:xfrm>
          <a:custGeom>
            <a:avLst/>
            <a:gdLst/>
            <a:ahLst/>
            <a:cxnLst/>
            <a:rect l="l" t="t" r="r" b="b"/>
            <a:pathLst>
              <a:path w="18686" h="18654" extrusionOk="0">
                <a:moveTo>
                  <a:pt x="18685" y="9327"/>
                </a:moveTo>
                <a:cubicBezTo>
                  <a:pt x="18685" y="14476"/>
                  <a:pt x="14508" y="18653"/>
                  <a:pt x="9327" y="18653"/>
                </a:cubicBezTo>
                <a:cubicBezTo>
                  <a:pt x="4178" y="18653"/>
                  <a:pt x="0" y="14476"/>
                  <a:pt x="0" y="9327"/>
                </a:cubicBezTo>
                <a:cubicBezTo>
                  <a:pt x="0" y="4178"/>
                  <a:pt x="4178" y="1"/>
                  <a:pt x="9327" y="1"/>
                </a:cubicBezTo>
                <a:cubicBezTo>
                  <a:pt x="14508" y="1"/>
                  <a:pt x="18685" y="4178"/>
                  <a:pt x="18685" y="9327"/>
                </a:cubicBezTo>
                <a:close/>
              </a:path>
            </a:pathLst>
          </a:custGeom>
          <a:solidFill>
            <a:srgbClr val="F9DF8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031" name="Google Shape;1031;p37"/>
          <p:cNvSpPr/>
          <p:nvPr/>
        </p:nvSpPr>
        <p:spPr>
          <a:xfrm>
            <a:off x="-1329072" y="4402356"/>
            <a:ext cx="460003" cy="460003"/>
          </a:xfrm>
          <a:custGeom>
            <a:avLst/>
            <a:gdLst/>
            <a:ahLst/>
            <a:cxnLst/>
            <a:rect l="l" t="t" r="r" b="b"/>
            <a:pathLst>
              <a:path w="17747" h="17747" extrusionOk="0">
                <a:moveTo>
                  <a:pt x="17746" y="8874"/>
                </a:moveTo>
                <a:cubicBezTo>
                  <a:pt x="17746" y="13764"/>
                  <a:pt x="13796" y="17747"/>
                  <a:pt x="8874" y="17747"/>
                </a:cubicBezTo>
                <a:cubicBezTo>
                  <a:pt x="3984" y="17747"/>
                  <a:pt x="1" y="13764"/>
                  <a:pt x="1" y="8874"/>
                </a:cubicBezTo>
                <a:cubicBezTo>
                  <a:pt x="1" y="3984"/>
                  <a:pt x="3984" y="1"/>
                  <a:pt x="8874" y="1"/>
                </a:cubicBezTo>
                <a:cubicBezTo>
                  <a:pt x="13796" y="1"/>
                  <a:pt x="17746" y="3984"/>
                  <a:pt x="17746" y="8874"/>
                </a:cubicBezTo>
                <a:close/>
              </a:path>
            </a:pathLst>
          </a:custGeom>
          <a:solidFill>
            <a:srgbClr val="F9E08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032" name="Google Shape;1032;p37"/>
          <p:cNvSpPr/>
          <p:nvPr/>
        </p:nvSpPr>
        <p:spPr>
          <a:xfrm>
            <a:off x="-1316475" y="4414124"/>
            <a:ext cx="435664" cy="435637"/>
          </a:xfrm>
          <a:custGeom>
            <a:avLst/>
            <a:gdLst/>
            <a:ahLst/>
            <a:cxnLst/>
            <a:rect l="l" t="t" r="r" b="b"/>
            <a:pathLst>
              <a:path w="16808" h="16807" extrusionOk="0">
                <a:moveTo>
                  <a:pt x="16807" y="8420"/>
                </a:moveTo>
                <a:cubicBezTo>
                  <a:pt x="16807" y="13051"/>
                  <a:pt x="13051" y="16807"/>
                  <a:pt x="8388" y="16807"/>
                </a:cubicBezTo>
                <a:cubicBezTo>
                  <a:pt x="3757" y="16807"/>
                  <a:pt x="0" y="13051"/>
                  <a:pt x="0" y="8420"/>
                </a:cubicBezTo>
                <a:cubicBezTo>
                  <a:pt x="0" y="3789"/>
                  <a:pt x="3757" y="0"/>
                  <a:pt x="8388" y="0"/>
                </a:cubicBezTo>
                <a:cubicBezTo>
                  <a:pt x="13051" y="0"/>
                  <a:pt x="16807" y="3789"/>
                  <a:pt x="16807" y="8420"/>
                </a:cubicBezTo>
                <a:close/>
              </a:path>
            </a:pathLst>
          </a:custGeom>
          <a:solidFill>
            <a:srgbClr val="F9E18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033" name="Google Shape;1033;p37"/>
          <p:cNvSpPr/>
          <p:nvPr/>
        </p:nvSpPr>
        <p:spPr>
          <a:xfrm>
            <a:off x="-1304733" y="4426720"/>
            <a:ext cx="412153" cy="411299"/>
          </a:xfrm>
          <a:custGeom>
            <a:avLst/>
            <a:gdLst/>
            <a:ahLst/>
            <a:cxnLst/>
            <a:rect l="l" t="t" r="r" b="b"/>
            <a:pathLst>
              <a:path w="15901" h="15868" extrusionOk="0">
                <a:moveTo>
                  <a:pt x="15901" y="7934"/>
                </a:moveTo>
                <a:cubicBezTo>
                  <a:pt x="15901" y="12306"/>
                  <a:pt x="12339" y="15868"/>
                  <a:pt x="7935" y="15868"/>
                </a:cubicBezTo>
                <a:cubicBezTo>
                  <a:pt x="3563" y="15868"/>
                  <a:pt x="1" y="12306"/>
                  <a:pt x="1" y="7934"/>
                </a:cubicBezTo>
                <a:cubicBezTo>
                  <a:pt x="1" y="3562"/>
                  <a:pt x="3563" y="0"/>
                  <a:pt x="7935" y="0"/>
                </a:cubicBezTo>
                <a:cubicBezTo>
                  <a:pt x="12339" y="0"/>
                  <a:pt x="15901" y="3562"/>
                  <a:pt x="15901" y="7934"/>
                </a:cubicBezTo>
                <a:close/>
              </a:path>
            </a:pathLst>
          </a:custGeom>
          <a:solidFill>
            <a:srgbClr val="FAE28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034" name="Google Shape;1034;p37"/>
          <p:cNvSpPr/>
          <p:nvPr/>
        </p:nvSpPr>
        <p:spPr>
          <a:xfrm>
            <a:off x="-1292137" y="4438462"/>
            <a:ext cx="386960" cy="387815"/>
          </a:xfrm>
          <a:custGeom>
            <a:avLst/>
            <a:gdLst/>
            <a:ahLst/>
            <a:cxnLst/>
            <a:rect l="l" t="t" r="r" b="b"/>
            <a:pathLst>
              <a:path w="14929" h="14962" extrusionOk="0">
                <a:moveTo>
                  <a:pt x="14929" y="7481"/>
                </a:moveTo>
                <a:cubicBezTo>
                  <a:pt x="14929" y="11593"/>
                  <a:pt x="11594" y="14961"/>
                  <a:pt x="7449" y="14961"/>
                </a:cubicBezTo>
                <a:cubicBezTo>
                  <a:pt x="3336" y="14961"/>
                  <a:pt x="0" y="11593"/>
                  <a:pt x="0" y="7481"/>
                </a:cubicBezTo>
                <a:cubicBezTo>
                  <a:pt x="0" y="3368"/>
                  <a:pt x="3336" y="0"/>
                  <a:pt x="7449" y="0"/>
                </a:cubicBezTo>
                <a:cubicBezTo>
                  <a:pt x="11594" y="0"/>
                  <a:pt x="14929" y="3368"/>
                  <a:pt x="14929" y="7481"/>
                </a:cubicBezTo>
                <a:close/>
              </a:path>
            </a:pathLst>
          </a:custGeom>
          <a:solidFill>
            <a:srgbClr val="FAE38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035" name="Google Shape;1035;p37"/>
          <p:cNvSpPr/>
          <p:nvPr/>
        </p:nvSpPr>
        <p:spPr>
          <a:xfrm>
            <a:off x="-1280395" y="4451057"/>
            <a:ext cx="363476" cy="362621"/>
          </a:xfrm>
          <a:custGeom>
            <a:avLst/>
            <a:gdLst/>
            <a:ahLst/>
            <a:cxnLst/>
            <a:rect l="l" t="t" r="r" b="b"/>
            <a:pathLst>
              <a:path w="14023" h="13990" extrusionOk="0">
                <a:moveTo>
                  <a:pt x="14023" y="6995"/>
                </a:moveTo>
                <a:cubicBezTo>
                  <a:pt x="14023" y="10848"/>
                  <a:pt x="10881" y="13990"/>
                  <a:pt x="6996" y="13990"/>
                </a:cubicBezTo>
                <a:cubicBezTo>
                  <a:pt x="3142" y="13990"/>
                  <a:pt x="1" y="10848"/>
                  <a:pt x="1" y="6995"/>
                </a:cubicBezTo>
                <a:cubicBezTo>
                  <a:pt x="1" y="3141"/>
                  <a:pt x="3142" y="0"/>
                  <a:pt x="6996" y="0"/>
                </a:cubicBezTo>
                <a:cubicBezTo>
                  <a:pt x="10881" y="0"/>
                  <a:pt x="14023" y="3141"/>
                  <a:pt x="14023" y="6995"/>
                </a:cubicBezTo>
                <a:close/>
              </a:path>
            </a:pathLst>
          </a:custGeom>
          <a:solidFill>
            <a:srgbClr val="FAE48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036" name="Google Shape;1036;p37"/>
          <p:cNvSpPr/>
          <p:nvPr/>
        </p:nvSpPr>
        <p:spPr>
          <a:xfrm>
            <a:off x="-1267798" y="4462799"/>
            <a:ext cx="338281" cy="339137"/>
          </a:xfrm>
          <a:custGeom>
            <a:avLst/>
            <a:gdLst/>
            <a:ahLst/>
            <a:cxnLst/>
            <a:rect l="l" t="t" r="r" b="b"/>
            <a:pathLst>
              <a:path w="13051" h="13084" extrusionOk="0">
                <a:moveTo>
                  <a:pt x="13051" y="6542"/>
                </a:moveTo>
                <a:cubicBezTo>
                  <a:pt x="13051" y="10136"/>
                  <a:pt x="10136" y="13083"/>
                  <a:pt x="6510" y="13083"/>
                </a:cubicBezTo>
                <a:cubicBezTo>
                  <a:pt x="2915" y="13083"/>
                  <a:pt x="1" y="10136"/>
                  <a:pt x="1" y="6542"/>
                </a:cubicBezTo>
                <a:cubicBezTo>
                  <a:pt x="1" y="2947"/>
                  <a:pt x="2915" y="0"/>
                  <a:pt x="6510" y="0"/>
                </a:cubicBezTo>
                <a:cubicBezTo>
                  <a:pt x="10136" y="0"/>
                  <a:pt x="13051" y="2947"/>
                  <a:pt x="13051" y="6542"/>
                </a:cubicBezTo>
                <a:close/>
              </a:path>
            </a:pathLst>
          </a:custGeom>
          <a:solidFill>
            <a:srgbClr val="FBE5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037" name="Google Shape;1037;p37"/>
          <p:cNvSpPr/>
          <p:nvPr/>
        </p:nvSpPr>
        <p:spPr>
          <a:xfrm>
            <a:off x="-1256057" y="4474540"/>
            <a:ext cx="314799" cy="314799"/>
          </a:xfrm>
          <a:custGeom>
            <a:avLst/>
            <a:gdLst/>
            <a:ahLst/>
            <a:cxnLst/>
            <a:rect l="l" t="t" r="r" b="b"/>
            <a:pathLst>
              <a:path w="12145" h="12145" extrusionOk="0">
                <a:moveTo>
                  <a:pt x="12145" y="6089"/>
                </a:moveTo>
                <a:cubicBezTo>
                  <a:pt x="12145" y="9457"/>
                  <a:pt x="9424" y="12144"/>
                  <a:pt x="6057" y="12144"/>
                </a:cubicBezTo>
                <a:cubicBezTo>
                  <a:pt x="2721" y="12144"/>
                  <a:pt x="1" y="9457"/>
                  <a:pt x="1" y="6089"/>
                </a:cubicBezTo>
                <a:cubicBezTo>
                  <a:pt x="1" y="2721"/>
                  <a:pt x="2721" y="1"/>
                  <a:pt x="6057" y="1"/>
                </a:cubicBezTo>
                <a:cubicBezTo>
                  <a:pt x="9424" y="1"/>
                  <a:pt x="12145" y="2721"/>
                  <a:pt x="12145" y="6089"/>
                </a:cubicBezTo>
                <a:close/>
              </a:path>
            </a:pathLst>
          </a:custGeom>
          <a:solidFill>
            <a:srgbClr val="FBE78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038" name="Google Shape;1038;p37"/>
          <p:cNvSpPr/>
          <p:nvPr/>
        </p:nvSpPr>
        <p:spPr>
          <a:xfrm>
            <a:off x="-1244290" y="4487135"/>
            <a:ext cx="290433" cy="290460"/>
          </a:xfrm>
          <a:custGeom>
            <a:avLst/>
            <a:gdLst/>
            <a:ahLst/>
            <a:cxnLst/>
            <a:rect l="l" t="t" r="r" b="b"/>
            <a:pathLst>
              <a:path w="11205" h="11206" extrusionOk="0">
                <a:moveTo>
                  <a:pt x="11205" y="5603"/>
                </a:moveTo>
                <a:cubicBezTo>
                  <a:pt x="11205" y="8712"/>
                  <a:pt x="8711" y="11205"/>
                  <a:pt x="5603" y="11205"/>
                </a:cubicBezTo>
                <a:cubicBezTo>
                  <a:pt x="2526" y="11205"/>
                  <a:pt x="0" y="8712"/>
                  <a:pt x="0" y="5603"/>
                </a:cubicBezTo>
                <a:cubicBezTo>
                  <a:pt x="0" y="2494"/>
                  <a:pt x="2526" y="1"/>
                  <a:pt x="5603" y="1"/>
                </a:cubicBezTo>
                <a:cubicBezTo>
                  <a:pt x="8711" y="1"/>
                  <a:pt x="11205" y="2494"/>
                  <a:pt x="11205" y="5603"/>
                </a:cubicBezTo>
                <a:close/>
              </a:path>
            </a:pathLst>
          </a:custGeom>
          <a:solidFill>
            <a:srgbClr val="FBE88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039" name="Google Shape;1039;p37"/>
          <p:cNvSpPr/>
          <p:nvPr/>
        </p:nvSpPr>
        <p:spPr>
          <a:xfrm>
            <a:off x="-1231694" y="4498878"/>
            <a:ext cx="266095" cy="266951"/>
          </a:xfrm>
          <a:custGeom>
            <a:avLst/>
            <a:gdLst/>
            <a:ahLst/>
            <a:cxnLst/>
            <a:rect l="l" t="t" r="r" b="b"/>
            <a:pathLst>
              <a:path w="10266" h="10299" extrusionOk="0">
                <a:moveTo>
                  <a:pt x="10265" y="5150"/>
                </a:moveTo>
                <a:cubicBezTo>
                  <a:pt x="10265" y="8000"/>
                  <a:pt x="7966" y="10299"/>
                  <a:pt x="5117" y="10299"/>
                </a:cubicBezTo>
                <a:cubicBezTo>
                  <a:pt x="2299" y="10299"/>
                  <a:pt x="0" y="8000"/>
                  <a:pt x="0" y="5150"/>
                </a:cubicBezTo>
                <a:cubicBezTo>
                  <a:pt x="0" y="2300"/>
                  <a:pt x="2299" y="1"/>
                  <a:pt x="5117" y="1"/>
                </a:cubicBezTo>
                <a:cubicBezTo>
                  <a:pt x="7966" y="1"/>
                  <a:pt x="10265" y="2300"/>
                  <a:pt x="10265" y="5150"/>
                </a:cubicBezTo>
                <a:close/>
              </a:path>
            </a:pathLst>
          </a:custGeom>
          <a:solidFill>
            <a:srgbClr val="FCE98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040" name="Google Shape;1040;p37"/>
          <p:cNvSpPr/>
          <p:nvPr/>
        </p:nvSpPr>
        <p:spPr>
          <a:xfrm>
            <a:off x="-1219954" y="4511473"/>
            <a:ext cx="242611" cy="241756"/>
          </a:xfrm>
          <a:custGeom>
            <a:avLst/>
            <a:gdLst/>
            <a:ahLst/>
            <a:cxnLst/>
            <a:rect l="l" t="t" r="r" b="b"/>
            <a:pathLst>
              <a:path w="9360" h="9327" extrusionOk="0">
                <a:moveTo>
                  <a:pt x="9359" y="4664"/>
                </a:moveTo>
                <a:cubicBezTo>
                  <a:pt x="9359" y="7254"/>
                  <a:pt x="7254" y="9327"/>
                  <a:pt x="4664" y="9327"/>
                </a:cubicBezTo>
                <a:cubicBezTo>
                  <a:pt x="2105" y="9327"/>
                  <a:pt x="0" y="7254"/>
                  <a:pt x="0" y="4664"/>
                </a:cubicBezTo>
                <a:cubicBezTo>
                  <a:pt x="0" y="2073"/>
                  <a:pt x="2105" y="1"/>
                  <a:pt x="4664" y="1"/>
                </a:cubicBezTo>
                <a:cubicBezTo>
                  <a:pt x="7254" y="1"/>
                  <a:pt x="9359" y="2073"/>
                  <a:pt x="9359" y="4664"/>
                </a:cubicBezTo>
                <a:close/>
              </a:path>
            </a:pathLst>
          </a:custGeom>
          <a:solidFill>
            <a:srgbClr val="FCEA8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041" name="Google Shape;1041;p37"/>
          <p:cNvSpPr/>
          <p:nvPr/>
        </p:nvSpPr>
        <p:spPr>
          <a:xfrm>
            <a:off x="-1207355" y="4523242"/>
            <a:ext cx="217417" cy="218247"/>
          </a:xfrm>
          <a:custGeom>
            <a:avLst/>
            <a:gdLst/>
            <a:ahLst/>
            <a:cxnLst/>
            <a:rect l="l" t="t" r="r" b="b"/>
            <a:pathLst>
              <a:path w="8388" h="8420" extrusionOk="0">
                <a:moveTo>
                  <a:pt x="8387" y="4210"/>
                </a:moveTo>
                <a:cubicBezTo>
                  <a:pt x="8387" y="6541"/>
                  <a:pt x="6509" y="8420"/>
                  <a:pt x="4178" y="8420"/>
                </a:cubicBezTo>
                <a:cubicBezTo>
                  <a:pt x="1878" y="8420"/>
                  <a:pt x="0" y="6541"/>
                  <a:pt x="0" y="4210"/>
                </a:cubicBezTo>
                <a:cubicBezTo>
                  <a:pt x="0" y="1878"/>
                  <a:pt x="1878" y="0"/>
                  <a:pt x="4178" y="0"/>
                </a:cubicBezTo>
                <a:cubicBezTo>
                  <a:pt x="6509" y="0"/>
                  <a:pt x="8387" y="1878"/>
                  <a:pt x="8387" y="4210"/>
                </a:cubicBezTo>
                <a:close/>
              </a:path>
            </a:pathLst>
          </a:custGeom>
          <a:solidFill>
            <a:srgbClr val="FCEB9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042" name="Google Shape;1042;p37"/>
          <p:cNvSpPr/>
          <p:nvPr/>
        </p:nvSpPr>
        <p:spPr>
          <a:xfrm>
            <a:off x="-1195614" y="4535812"/>
            <a:ext cx="193908" cy="193079"/>
          </a:xfrm>
          <a:custGeom>
            <a:avLst/>
            <a:gdLst/>
            <a:ahLst/>
            <a:cxnLst/>
            <a:rect l="l" t="t" r="r" b="b"/>
            <a:pathLst>
              <a:path w="7481" h="7449" extrusionOk="0">
                <a:moveTo>
                  <a:pt x="7481" y="3725"/>
                </a:moveTo>
                <a:cubicBezTo>
                  <a:pt x="7481" y="5797"/>
                  <a:pt x="5797" y="7449"/>
                  <a:pt x="3725" y="7449"/>
                </a:cubicBezTo>
                <a:cubicBezTo>
                  <a:pt x="1684" y="7449"/>
                  <a:pt x="0" y="5797"/>
                  <a:pt x="0" y="3725"/>
                </a:cubicBezTo>
                <a:cubicBezTo>
                  <a:pt x="0" y="1652"/>
                  <a:pt x="1684" y="1"/>
                  <a:pt x="3725" y="1"/>
                </a:cubicBezTo>
                <a:cubicBezTo>
                  <a:pt x="5797" y="1"/>
                  <a:pt x="7481" y="1652"/>
                  <a:pt x="7481" y="3725"/>
                </a:cubicBezTo>
                <a:close/>
              </a:path>
            </a:pathLst>
          </a:custGeom>
          <a:solidFill>
            <a:srgbClr val="FDEC9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043" name="Google Shape;1043;p37"/>
          <p:cNvSpPr/>
          <p:nvPr/>
        </p:nvSpPr>
        <p:spPr>
          <a:xfrm>
            <a:off x="-1183019" y="4547577"/>
            <a:ext cx="168739" cy="169568"/>
          </a:xfrm>
          <a:custGeom>
            <a:avLst/>
            <a:gdLst/>
            <a:ahLst/>
            <a:cxnLst/>
            <a:rect l="l" t="t" r="r" b="b"/>
            <a:pathLst>
              <a:path w="6510" h="6542" extrusionOk="0">
                <a:moveTo>
                  <a:pt x="6509" y="3271"/>
                </a:moveTo>
                <a:cubicBezTo>
                  <a:pt x="6509" y="5084"/>
                  <a:pt x="5052" y="6541"/>
                  <a:pt x="3239" y="6541"/>
                </a:cubicBezTo>
                <a:cubicBezTo>
                  <a:pt x="1457" y="6541"/>
                  <a:pt x="0" y="5084"/>
                  <a:pt x="0" y="3271"/>
                </a:cubicBezTo>
                <a:cubicBezTo>
                  <a:pt x="0" y="1457"/>
                  <a:pt x="1457" y="0"/>
                  <a:pt x="3239" y="0"/>
                </a:cubicBezTo>
                <a:cubicBezTo>
                  <a:pt x="5052" y="0"/>
                  <a:pt x="6509" y="1457"/>
                  <a:pt x="6509" y="3271"/>
                </a:cubicBezTo>
                <a:close/>
              </a:path>
            </a:pathLst>
          </a:custGeom>
          <a:solidFill>
            <a:srgbClr val="FDED9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044" name="Google Shape;1044;p37"/>
          <p:cNvSpPr/>
          <p:nvPr/>
        </p:nvSpPr>
        <p:spPr>
          <a:xfrm>
            <a:off x="-1171277" y="4559320"/>
            <a:ext cx="145229" cy="145229"/>
          </a:xfrm>
          <a:custGeom>
            <a:avLst/>
            <a:gdLst/>
            <a:ahLst/>
            <a:cxnLst/>
            <a:rect l="l" t="t" r="r" b="b"/>
            <a:pathLst>
              <a:path w="5603" h="5603" extrusionOk="0">
                <a:moveTo>
                  <a:pt x="5603" y="2818"/>
                </a:moveTo>
                <a:cubicBezTo>
                  <a:pt x="5603" y="4372"/>
                  <a:pt x="4340" y="5603"/>
                  <a:pt x="2786" y="5603"/>
                </a:cubicBezTo>
                <a:cubicBezTo>
                  <a:pt x="1264" y="5603"/>
                  <a:pt x="1" y="4372"/>
                  <a:pt x="1" y="2818"/>
                </a:cubicBezTo>
                <a:cubicBezTo>
                  <a:pt x="1" y="1263"/>
                  <a:pt x="1264" y="1"/>
                  <a:pt x="2786" y="1"/>
                </a:cubicBezTo>
                <a:cubicBezTo>
                  <a:pt x="4340" y="1"/>
                  <a:pt x="5603" y="1263"/>
                  <a:pt x="5603" y="2818"/>
                </a:cubicBezTo>
                <a:close/>
              </a:path>
            </a:pathLst>
          </a:custGeom>
          <a:solidFill>
            <a:srgbClr val="FDEE9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045" name="Google Shape;1045;p37"/>
          <p:cNvSpPr/>
          <p:nvPr/>
        </p:nvSpPr>
        <p:spPr>
          <a:xfrm>
            <a:off x="-1159536" y="4571916"/>
            <a:ext cx="121747" cy="120891"/>
          </a:xfrm>
          <a:custGeom>
            <a:avLst/>
            <a:gdLst/>
            <a:ahLst/>
            <a:cxnLst/>
            <a:rect l="l" t="t" r="r" b="b"/>
            <a:pathLst>
              <a:path w="4697" h="4664" extrusionOk="0">
                <a:moveTo>
                  <a:pt x="4696" y="2332"/>
                </a:moveTo>
                <a:cubicBezTo>
                  <a:pt x="4696" y="3627"/>
                  <a:pt x="3628" y="4663"/>
                  <a:pt x="2333" y="4663"/>
                </a:cubicBezTo>
                <a:cubicBezTo>
                  <a:pt x="1070" y="4663"/>
                  <a:pt x="1" y="3627"/>
                  <a:pt x="1" y="2332"/>
                </a:cubicBezTo>
                <a:cubicBezTo>
                  <a:pt x="1" y="1037"/>
                  <a:pt x="1070" y="0"/>
                  <a:pt x="2333" y="0"/>
                </a:cubicBezTo>
                <a:cubicBezTo>
                  <a:pt x="3628" y="0"/>
                  <a:pt x="4696" y="1037"/>
                  <a:pt x="4696" y="2332"/>
                </a:cubicBezTo>
                <a:close/>
              </a:path>
            </a:pathLst>
          </a:custGeom>
          <a:solidFill>
            <a:srgbClr val="FEEF9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046" name="Google Shape;1046;p37"/>
          <p:cNvSpPr/>
          <p:nvPr/>
        </p:nvSpPr>
        <p:spPr>
          <a:xfrm>
            <a:off x="-1146940" y="4583656"/>
            <a:ext cx="96552" cy="97408"/>
          </a:xfrm>
          <a:custGeom>
            <a:avLst/>
            <a:gdLst/>
            <a:ahLst/>
            <a:cxnLst/>
            <a:rect l="l" t="t" r="r" b="b"/>
            <a:pathLst>
              <a:path w="3725" h="3758" extrusionOk="0">
                <a:moveTo>
                  <a:pt x="3725" y="1879"/>
                </a:moveTo>
                <a:cubicBezTo>
                  <a:pt x="3725" y="2915"/>
                  <a:pt x="2883" y="3757"/>
                  <a:pt x="1847" y="3757"/>
                </a:cubicBezTo>
                <a:cubicBezTo>
                  <a:pt x="843" y="3757"/>
                  <a:pt x="1" y="2915"/>
                  <a:pt x="1" y="1879"/>
                </a:cubicBezTo>
                <a:cubicBezTo>
                  <a:pt x="1" y="843"/>
                  <a:pt x="843" y="1"/>
                  <a:pt x="1847" y="1"/>
                </a:cubicBezTo>
                <a:cubicBezTo>
                  <a:pt x="2883" y="1"/>
                  <a:pt x="3725" y="843"/>
                  <a:pt x="3725" y="1879"/>
                </a:cubicBezTo>
                <a:close/>
              </a:path>
            </a:pathLst>
          </a:custGeom>
          <a:solidFill>
            <a:srgbClr val="FEF09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047" name="Google Shape;1047;p37"/>
          <p:cNvSpPr/>
          <p:nvPr/>
        </p:nvSpPr>
        <p:spPr>
          <a:xfrm>
            <a:off x="-1135172" y="4596253"/>
            <a:ext cx="73043" cy="72213"/>
          </a:xfrm>
          <a:custGeom>
            <a:avLst/>
            <a:gdLst/>
            <a:ahLst/>
            <a:cxnLst/>
            <a:rect l="l" t="t" r="r" b="b"/>
            <a:pathLst>
              <a:path w="2818" h="2786" extrusionOk="0">
                <a:moveTo>
                  <a:pt x="2817" y="1393"/>
                </a:moveTo>
                <a:cubicBezTo>
                  <a:pt x="2817" y="2170"/>
                  <a:pt x="2170" y="2785"/>
                  <a:pt x="1393" y="2785"/>
                </a:cubicBezTo>
                <a:cubicBezTo>
                  <a:pt x="648" y="2785"/>
                  <a:pt x="0" y="2170"/>
                  <a:pt x="0" y="1393"/>
                </a:cubicBezTo>
                <a:cubicBezTo>
                  <a:pt x="0" y="616"/>
                  <a:pt x="648" y="0"/>
                  <a:pt x="1393" y="0"/>
                </a:cubicBezTo>
                <a:cubicBezTo>
                  <a:pt x="2170" y="0"/>
                  <a:pt x="2817" y="616"/>
                  <a:pt x="2817" y="1393"/>
                </a:cubicBezTo>
                <a:close/>
              </a:path>
            </a:pathLst>
          </a:custGeom>
          <a:solidFill>
            <a:srgbClr val="FEF19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048" name="Google Shape;1048;p37"/>
          <p:cNvSpPr/>
          <p:nvPr/>
        </p:nvSpPr>
        <p:spPr>
          <a:xfrm>
            <a:off x="-1122602" y="4607993"/>
            <a:ext cx="47875" cy="48704"/>
          </a:xfrm>
          <a:custGeom>
            <a:avLst/>
            <a:gdLst/>
            <a:ahLst/>
            <a:cxnLst/>
            <a:rect l="l" t="t" r="r" b="b"/>
            <a:pathLst>
              <a:path w="1847" h="1879" extrusionOk="0">
                <a:moveTo>
                  <a:pt x="1847" y="940"/>
                </a:moveTo>
                <a:cubicBezTo>
                  <a:pt x="1847" y="1458"/>
                  <a:pt x="1426" y="1879"/>
                  <a:pt x="908" y="1879"/>
                </a:cubicBezTo>
                <a:cubicBezTo>
                  <a:pt x="422" y="1879"/>
                  <a:pt x="1" y="1458"/>
                  <a:pt x="1" y="940"/>
                </a:cubicBezTo>
                <a:cubicBezTo>
                  <a:pt x="1" y="422"/>
                  <a:pt x="422" y="1"/>
                  <a:pt x="908" y="1"/>
                </a:cubicBezTo>
                <a:cubicBezTo>
                  <a:pt x="1426" y="1"/>
                  <a:pt x="1847" y="422"/>
                  <a:pt x="1847" y="940"/>
                </a:cubicBezTo>
                <a:close/>
              </a:path>
            </a:pathLst>
          </a:custGeom>
          <a:solidFill>
            <a:srgbClr val="FFF29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049" name="Google Shape;1049;p37"/>
          <p:cNvSpPr/>
          <p:nvPr/>
        </p:nvSpPr>
        <p:spPr>
          <a:xfrm>
            <a:off x="-1110835" y="4620589"/>
            <a:ext cx="24365" cy="23536"/>
          </a:xfrm>
          <a:custGeom>
            <a:avLst/>
            <a:gdLst/>
            <a:ahLst/>
            <a:cxnLst/>
            <a:rect l="l" t="t" r="r" b="b"/>
            <a:pathLst>
              <a:path w="940" h="908" extrusionOk="0">
                <a:moveTo>
                  <a:pt x="939" y="454"/>
                </a:moveTo>
                <a:cubicBezTo>
                  <a:pt x="939" y="713"/>
                  <a:pt x="713" y="907"/>
                  <a:pt x="454" y="907"/>
                </a:cubicBezTo>
                <a:cubicBezTo>
                  <a:pt x="227" y="907"/>
                  <a:pt x="0" y="713"/>
                  <a:pt x="0" y="454"/>
                </a:cubicBezTo>
                <a:cubicBezTo>
                  <a:pt x="0" y="195"/>
                  <a:pt x="227" y="0"/>
                  <a:pt x="454" y="0"/>
                </a:cubicBezTo>
                <a:cubicBezTo>
                  <a:pt x="713" y="0"/>
                  <a:pt x="939" y="195"/>
                  <a:pt x="939" y="454"/>
                </a:cubicBezTo>
                <a:close/>
              </a:path>
            </a:pathLst>
          </a:custGeom>
          <a:solidFill>
            <a:srgbClr val="FFF39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050" name="Google Shape;1050;p37"/>
          <p:cNvSpPr/>
          <p:nvPr/>
        </p:nvSpPr>
        <p:spPr>
          <a:xfrm>
            <a:off x="1380281" y="4329344"/>
            <a:ext cx="605207" cy="605207"/>
          </a:xfrm>
          <a:custGeom>
            <a:avLst/>
            <a:gdLst/>
            <a:ahLst/>
            <a:cxnLst/>
            <a:rect l="l" t="t" r="r" b="b"/>
            <a:pathLst>
              <a:path w="23349" h="23349" extrusionOk="0">
                <a:moveTo>
                  <a:pt x="23349" y="11691"/>
                </a:moveTo>
                <a:cubicBezTo>
                  <a:pt x="23349" y="18135"/>
                  <a:pt x="18135" y="23349"/>
                  <a:pt x="11691" y="23349"/>
                </a:cubicBezTo>
                <a:cubicBezTo>
                  <a:pt x="5247" y="23349"/>
                  <a:pt x="1" y="18135"/>
                  <a:pt x="1" y="11691"/>
                </a:cubicBezTo>
                <a:cubicBezTo>
                  <a:pt x="1" y="5247"/>
                  <a:pt x="5247" y="1"/>
                  <a:pt x="11691" y="1"/>
                </a:cubicBezTo>
                <a:cubicBezTo>
                  <a:pt x="18135" y="1"/>
                  <a:pt x="23349" y="5247"/>
                  <a:pt x="23349" y="11691"/>
                </a:cubicBezTo>
                <a:close/>
              </a:path>
            </a:pathLst>
          </a:custGeom>
          <a:solidFill>
            <a:srgbClr val="F7DA7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051" name="Google Shape;1051;p37"/>
          <p:cNvSpPr/>
          <p:nvPr/>
        </p:nvSpPr>
        <p:spPr>
          <a:xfrm>
            <a:off x="1392876" y="4341940"/>
            <a:ext cx="580867" cy="580867"/>
          </a:xfrm>
          <a:custGeom>
            <a:avLst/>
            <a:gdLst/>
            <a:ahLst/>
            <a:cxnLst/>
            <a:rect l="l" t="t" r="r" b="b"/>
            <a:pathLst>
              <a:path w="22410" h="22410" extrusionOk="0">
                <a:moveTo>
                  <a:pt x="22409" y="11205"/>
                </a:moveTo>
                <a:cubicBezTo>
                  <a:pt x="22409" y="17390"/>
                  <a:pt x="17390" y="22409"/>
                  <a:pt x="11205" y="22409"/>
                </a:cubicBezTo>
                <a:cubicBezTo>
                  <a:pt x="5020" y="22409"/>
                  <a:pt x="0" y="17390"/>
                  <a:pt x="0" y="11205"/>
                </a:cubicBezTo>
                <a:cubicBezTo>
                  <a:pt x="0" y="5020"/>
                  <a:pt x="5020" y="0"/>
                  <a:pt x="11205" y="0"/>
                </a:cubicBezTo>
                <a:cubicBezTo>
                  <a:pt x="17390" y="0"/>
                  <a:pt x="22409" y="5020"/>
                  <a:pt x="22409" y="11205"/>
                </a:cubicBezTo>
                <a:close/>
              </a:path>
            </a:pathLst>
          </a:custGeom>
          <a:solidFill>
            <a:srgbClr val="F7DB8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052" name="Google Shape;1052;p37"/>
          <p:cNvSpPr/>
          <p:nvPr/>
        </p:nvSpPr>
        <p:spPr>
          <a:xfrm>
            <a:off x="1404617" y="4353681"/>
            <a:ext cx="556528" cy="557357"/>
          </a:xfrm>
          <a:custGeom>
            <a:avLst/>
            <a:gdLst/>
            <a:ahLst/>
            <a:cxnLst/>
            <a:rect l="l" t="t" r="r" b="b"/>
            <a:pathLst>
              <a:path w="21471" h="21503" extrusionOk="0">
                <a:moveTo>
                  <a:pt x="21471" y="10752"/>
                </a:moveTo>
                <a:cubicBezTo>
                  <a:pt x="21471" y="16678"/>
                  <a:pt x="16678" y="21503"/>
                  <a:pt x="10752" y="21503"/>
                </a:cubicBezTo>
                <a:cubicBezTo>
                  <a:pt x="4826" y="21503"/>
                  <a:pt x="1" y="16678"/>
                  <a:pt x="1" y="10752"/>
                </a:cubicBezTo>
                <a:cubicBezTo>
                  <a:pt x="1" y="4826"/>
                  <a:pt x="4826" y="1"/>
                  <a:pt x="10752" y="1"/>
                </a:cubicBezTo>
                <a:cubicBezTo>
                  <a:pt x="16678" y="1"/>
                  <a:pt x="21471" y="4826"/>
                  <a:pt x="21471" y="10752"/>
                </a:cubicBezTo>
                <a:close/>
              </a:path>
            </a:pathLst>
          </a:custGeom>
          <a:solidFill>
            <a:srgbClr val="F8DC8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053" name="Google Shape;1053;p37"/>
          <p:cNvSpPr/>
          <p:nvPr/>
        </p:nvSpPr>
        <p:spPr>
          <a:xfrm>
            <a:off x="1417214" y="4366277"/>
            <a:ext cx="532189" cy="532189"/>
          </a:xfrm>
          <a:custGeom>
            <a:avLst/>
            <a:gdLst/>
            <a:ahLst/>
            <a:cxnLst/>
            <a:rect l="l" t="t" r="r" b="b"/>
            <a:pathLst>
              <a:path w="20532" h="20532" extrusionOk="0">
                <a:moveTo>
                  <a:pt x="20531" y="10266"/>
                </a:moveTo>
                <a:cubicBezTo>
                  <a:pt x="20531" y="15933"/>
                  <a:pt x="15933" y="20531"/>
                  <a:pt x="10266" y="20531"/>
                </a:cubicBezTo>
                <a:cubicBezTo>
                  <a:pt x="4599" y="20531"/>
                  <a:pt x="1" y="15933"/>
                  <a:pt x="1" y="10266"/>
                </a:cubicBezTo>
                <a:cubicBezTo>
                  <a:pt x="1" y="4599"/>
                  <a:pt x="4599" y="0"/>
                  <a:pt x="10266" y="0"/>
                </a:cubicBezTo>
                <a:cubicBezTo>
                  <a:pt x="15933" y="0"/>
                  <a:pt x="20531" y="4599"/>
                  <a:pt x="20531" y="10266"/>
                </a:cubicBezTo>
                <a:close/>
              </a:path>
            </a:pathLst>
          </a:custGeom>
          <a:solidFill>
            <a:srgbClr val="F8DD8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054" name="Google Shape;1054;p37"/>
          <p:cNvSpPr/>
          <p:nvPr/>
        </p:nvSpPr>
        <p:spPr>
          <a:xfrm>
            <a:off x="1428955" y="4378017"/>
            <a:ext cx="508680" cy="508680"/>
          </a:xfrm>
          <a:custGeom>
            <a:avLst/>
            <a:gdLst/>
            <a:ahLst/>
            <a:cxnLst/>
            <a:rect l="l" t="t" r="r" b="b"/>
            <a:pathLst>
              <a:path w="19625" h="19625" extrusionOk="0">
                <a:moveTo>
                  <a:pt x="19625" y="9813"/>
                </a:moveTo>
                <a:cubicBezTo>
                  <a:pt x="19625" y="15221"/>
                  <a:pt x="15221" y="19625"/>
                  <a:pt x="9813" y="19625"/>
                </a:cubicBezTo>
                <a:cubicBezTo>
                  <a:pt x="4405" y="19625"/>
                  <a:pt x="1" y="15221"/>
                  <a:pt x="1" y="9813"/>
                </a:cubicBezTo>
                <a:cubicBezTo>
                  <a:pt x="1" y="4405"/>
                  <a:pt x="4405" y="1"/>
                  <a:pt x="9813" y="1"/>
                </a:cubicBezTo>
                <a:cubicBezTo>
                  <a:pt x="15221" y="1"/>
                  <a:pt x="19625" y="4405"/>
                  <a:pt x="19625" y="9813"/>
                </a:cubicBezTo>
                <a:close/>
              </a:path>
            </a:pathLst>
          </a:custGeom>
          <a:solidFill>
            <a:srgbClr val="F8DE8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055" name="Google Shape;1055;p37"/>
          <p:cNvSpPr/>
          <p:nvPr/>
        </p:nvSpPr>
        <p:spPr>
          <a:xfrm>
            <a:off x="1440722" y="4390613"/>
            <a:ext cx="484341" cy="483512"/>
          </a:xfrm>
          <a:custGeom>
            <a:avLst/>
            <a:gdLst/>
            <a:ahLst/>
            <a:cxnLst/>
            <a:rect l="l" t="t" r="r" b="b"/>
            <a:pathLst>
              <a:path w="18686" h="18654" extrusionOk="0">
                <a:moveTo>
                  <a:pt x="18685" y="9327"/>
                </a:moveTo>
                <a:cubicBezTo>
                  <a:pt x="18685" y="14476"/>
                  <a:pt x="14508" y="18653"/>
                  <a:pt x="9359" y="18653"/>
                </a:cubicBezTo>
                <a:cubicBezTo>
                  <a:pt x="4210" y="18653"/>
                  <a:pt x="0" y="14476"/>
                  <a:pt x="0" y="9327"/>
                </a:cubicBezTo>
                <a:cubicBezTo>
                  <a:pt x="0" y="4178"/>
                  <a:pt x="4210" y="1"/>
                  <a:pt x="9359" y="1"/>
                </a:cubicBezTo>
                <a:cubicBezTo>
                  <a:pt x="14508" y="1"/>
                  <a:pt x="18685" y="4178"/>
                  <a:pt x="18685" y="9327"/>
                </a:cubicBezTo>
                <a:close/>
              </a:path>
            </a:pathLst>
          </a:custGeom>
          <a:solidFill>
            <a:srgbClr val="F9DF8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056" name="Google Shape;1056;p37"/>
          <p:cNvSpPr/>
          <p:nvPr/>
        </p:nvSpPr>
        <p:spPr>
          <a:xfrm>
            <a:off x="1453319" y="4402356"/>
            <a:ext cx="459976" cy="460003"/>
          </a:xfrm>
          <a:custGeom>
            <a:avLst/>
            <a:gdLst/>
            <a:ahLst/>
            <a:cxnLst/>
            <a:rect l="l" t="t" r="r" b="b"/>
            <a:pathLst>
              <a:path w="17746" h="17747" extrusionOk="0">
                <a:moveTo>
                  <a:pt x="17746" y="8874"/>
                </a:moveTo>
                <a:cubicBezTo>
                  <a:pt x="17746" y="13764"/>
                  <a:pt x="13763" y="17747"/>
                  <a:pt x="8873" y="17747"/>
                </a:cubicBezTo>
                <a:cubicBezTo>
                  <a:pt x="3983" y="17747"/>
                  <a:pt x="0" y="13764"/>
                  <a:pt x="0" y="8874"/>
                </a:cubicBezTo>
                <a:cubicBezTo>
                  <a:pt x="0" y="3984"/>
                  <a:pt x="3983" y="1"/>
                  <a:pt x="8873" y="1"/>
                </a:cubicBezTo>
                <a:cubicBezTo>
                  <a:pt x="13763" y="1"/>
                  <a:pt x="17746" y="3984"/>
                  <a:pt x="17746" y="8874"/>
                </a:cubicBezTo>
                <a:close/>
              </a:path>
            </a:pathLst>
          </a:custGeom>
          <a:solidFill>
            <a:srgbClr val="F9E08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057" name="Google Shape;1057;p37"/>
          <p:cNvSpPr/>
          <p:nvPr/>
        </p:nvSpPr>
        <p:spPr>
          <a:xfrm>
            <a:off x="1465060" y="4414124"/>
            <a:ext cx="435664" cy="435637"/>
          </a:xfrm>
          <a:custGeom>
            <a:avLst/>
            <a:gdLst/>
            <a:ahLst/>
            <a:cxnLst/>
            <a:rect l="l" t="t" r="r" b="b"/>
            <a:pathLst>
              <a:path w="16808" h="16807" extrusionOk="0">
                <a:moveTo>
                  <a:pt x="16807" y="8420"/>
                </a:moveTo>
                <a:cubicBezTo>
                  <a:pt x="16807" y="13051"/>
                  <a:pt x="13051" y="16807"/>
                  <a:pt x="8420" y="16807"/>
                </a:cubicBezTo>
                <a:cubicBezTo>
                  <a:pt x="3789" y="16807"/>
                  <a:pt x="0" y="13051"/>
                  <a:pt x="0" y="8420"/>
                </a:cubicBezTo>
                <a:cubicBezTo>
                  <a:pt x="0" y="3789"/>
                  <a:pt x="3789" y="0"/>
                  <a:pt x="8420" y="0"/>
                </a:cubicBezTo>
                <a:cubicBezTo>
                  <a:pt x="13051" y="0"/>
                  <a:pt x="16807" y="3789"/>
                  <a:pt x="16807" y="8420"/>
                </a:cubicBezTo>
                <a:close/>
              </a:path>
            </a:pathLst>
          </a:custGeom>
          <a:solidFill>
            <a:srgbClr val="F9E18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058" name="Google Shape;1058;p37"/>
          <p:cNvSpPr/>
          <p:nvPr/>
        </p:nvSpPr>
        <p:spPr>
          <a:xfrm>
            <a:off x="1477656" y="4426720"/>
            <a:ext cx="411299" cy="411299"/>
          </a:xfrm>
          <a:custGeom>
            <a:avLst/>
            <a:gdLst/>
            <a:ahLst/>
            <a:cxnLst/>
            <a:rect l="l" t="t" r="r" b="b"/>
            <a:pathLst>
              <a:path w="15868" h="15868" extrusionOk="0">
                <a:moveTo>
                  <a:pt x="15868" y="7934"/>
                </a:moveTo>
                <a:cubicBezTo>
                  <a:pt x="15868" y="12306"/>
                  <a:pt x="12306" y="15868"/>
                  <a:pt x="7934" y="15868"/>
                </a:cubicBezTo>
                <a:cubicBezTo>
                  <a:pt x="3530" y="15868"/>
                  <a:pt x="0" y="12306"/>
                  <a:pt x="0" y="7934"/>
                </a:cubicBezTo>
                <a:cubicBezTo>
                  <a:pt x="0" y="3562"/>
                  <a:pt x="3530" y="0"/>
                  <a:pt x="7934" y="0"/>
                </a:cubicBezTo>
                <a:cubicBezTo>
                  <a:pt x="12306" y="0"/>
                  <a:pt x="15868" y="3562"/>
                  <a:pt x="15868" y="7934"/>
                </a:cubicBezTo>
                <a:close/>
              </a:path>
            </a:pathLst>
          </a:custGeom>
          <a:solidFill>
            <a:srgbClr val="FAE28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059" name="Google Shape;1059;p37"/>
          <p:cNvSpPr/>
          <p:nvPr/>
        </p:nvSpPr>
        <p:spPr>
          <a:xfrm>
            <a:off x="1489399" y="4438462"/>
            <a:ext cx="387815" cy="387815"/>
          </a:xfrm>
          <a:custGeom>
            <a:avLst/>
            <a:gdLst/>
            <a:ahLst/>
            <a:cxnLst/>
            <a:rect l="l" t="t" r="r" b="b"/>
            <a:pathLst>
              <a:path w="14962" h="14962" extrusionOk="0">
                <a:moveTo>
                  <a:pt x="14961" y="7481"/>
                </a:moveTo>
                <a:cubicBezTo>
                  <a:pt x="14961" y="11593"/>
                  <a:pt x="11594" y="14961"/>
                  <a:pt x="7481" y="14961"/>
                </a:cubicBezTo>
                <a:cubicBezTo>
                  <a:pt x="3336" y="14961"/>
                  <a:pt x="1" y="11593"/>
                  <a:pt x="1" y="7481"/>
                </a:cubicBezTo>
                <a:cubicBezTo>
                  <a:pt x="1" y="3368"/>
                  <a:pt x="3336" y="0"/>
                  <a:pt x="7481" y="0"/>
                </a:cubicBezTo>
                <a:cubicBezTo>
                  <a:pt x="11594" y="0"/>
                  <a:pt x="14961" y="3368"/>
                  <a:pt x="14961" y="7481"/>
                </a:cubicBezTo>
                <a:close/>
              </a:path>
            </a:pathLst>
          </a:custGeom>
          <a:solidFill>
            <a:srgbClr val="FAE38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060" name="Google Shape;1060;p37"/>
          <p:cNvSpPr/>
          <p:nvPr/>
        </p:nvSpPr>
        <p:spPr>
          <a:xfrm>
            <a:off x="1501993" y="4451057"/>
            <a:ext cx="362621" cy="362621"/>
          </a:xfrm>
          <a:custGeom>
            <a:avLst/>
            <a:gdLst/>
            <a:ahLst/>
            <a:cxnLst/>
            <a:rect l="l" t="t" r="r" b="b"/>
            <a:pathLst>
              <a:path w="13990" h="13990" extrusionOk="0">
                <a:moveTo>
                  <a:pt x="13990" y="6995"/>
                </a:moveTo>
                <a:cubicBezTo>
                  <a:pt x="13990" y="10848"/>
                  <a:pt x="10849" y="13990"/>
                  <a:pt x="6995" y="13990"/>
                </a:cubicBezTo>
                <a:cubicBezTo>
                  <a:pt x="3109" y="13990"/>
                  <a:pt x="0" y="10848"/>
                  <a:pt x="0" y="6995"/>
                </a:cubicBezTo>
                <a:cubicBezTo>
                  <a:pt x="0" y="3141"/>
                  <a:pt x="3109" y="0"/>
                  <a:pt x="6995" y="0"/>
                </a:cubicBezTo>
                <a:cubicBezTo>
                  <a:pt x="10849" y="0"/>
                  <a:pt x="13990" y="3141"/>
                  <a:pt x="13990" y="6995"/>
                </a:cubicBezTo>
                <a:close/>
              </a:path>
            </a:pathLst>
          </a:custGeom>
          <a:solidFill>
            <a:srgbClr val="FAE48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061" name="Google Shape;1061;p37"/>
          <p:cNvSpPr/>
          <p:nvPr/>
        </p:nvSpPr>
        <p:spPr>
          <a:xfrm>
            <a:off x="1513737" y="4462799"/>
            <a:ext cx="339137" cy="339137"/>
          </a:xfrm>
          <a:custGeom>
            <a:avLst/>
            <a:gdLst/>
            <a:ahLst/>
            <a:cxnLst/>
            <a:rect l="l" t="t" r="r" b="b"/>
            <a:pathLst>
              <a:path w="13084" h="13084" extrusionOk="0">
                <a:moveTo>
                  <a:pt x="13083" y="6542"/>
                </a:moveTo>
                <a:cubicBezTo>
                  <a:pt x="13083" y="10136"/>
                  <a:pt x="10136" y="13083"/>
                  <a:pt x="6542" y="13083"/>
                </a:cubicBezTo>
                <a:cubicBezTo>
                  <a:pt x="2915" y="13083"/>
                  <a:pt x="1" y="10136"/>
                  <a:pt x="1" y="6542"/>
                </a:cubicBezTo>
                <a:cubicBezTo>
                  <a:pt x="1" y="2947"/>
                  <a:pt x="2915" y="0"/>
                  <a:pt x="6542" y="0"/>
                </a:cubicBezTo>
                <a:cubicBezTo>
                  <a:pt x="10136" y="0"/>
                  <a:pt x="13083" y="2947"/>
                  <a:pt x="13083" y="6542"/>
                </a:cubicBezTo>
                <a:close/>
              </a:path>
            </a:pathLst>
          </a:custGeom>
          <a:solidFill>
            <a:srgbClr val="FBE5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062" name="Google Shape;1062;p37"/>
          <p:cNvSpPr/>
          <p:nvPr/>
        </p:nvSpPr>
        <p:spPr>
          <a:xfrm>
            <a:off x="1525476" y="4474540"/>
            <a:ext cx="314799" cy="314799"/>
          </a:xfrm>
          <a:custGeom>
            <a:avLst/>
            <a:gdLst/>
            <a:ahLst/>
            <a:cxnLst/>
            <a:rect l="l" t="t" r="r" b="b"/>
            <a:pathLst>
              <a:path w="12145" h="12145" extrusionOk="0">
                <a:moveTo>
                  <a:pt x="12145" y="6089"/>
                </a:moveTo>
                <a:cubicBezTo>
                  <a:pt x="12145" y="9457"/>
                  <a:pt x="9424" y="12144"/>
                  <a:pt x="6089" y="12144"/>
                </a:cubicBezTo>
                <a:cubicBezTo>
                  <a:pt x="2721" y="12144"/>
                  <a:pt x="1" y="9457"/>
                  <a:pt x="1" y="6089"/>
                </a:cubicBezTo>
                <a:cubicBezTo>
                  <a:pt x="1" y="2721"/>
                  <a:pt x="2721" y="1"/>
                  <a:pt x="6089" y="1"/>
                </a:cubicBezTo>
                <a:cubicBezTo>
                  <a:pt x="9424" y="1"/>
                  <a:pt x="12145" y="2721"/>
                  <a:pt x="12145" y="6089"/>
                </a:cubicBezTo>
                <a:close/>
              </a:path>
            </a:pathLst>
          </a:custGeom>
          <a:solidFill>
            <a:srgbClr val="FBE78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063" name="Google Shape;1063;p37"/>
          <p:cNvSpPr/>
          <p:nvPr/>
        </p:nvSpPr>
        <p:spPr>
          <a:xfrm>
            <a:off x="1538075" y="4487135"/>
            <a:ext cx="290460" cy="290460"/>
          </a:xfrm>
          <a:custGeom>
            <a:avLst/>
            <a:gdLst/>
            <a:ahLst/>
            <a:cxnLst/>
            <a:rect l="l" t="t" r="r" b="b"/>
            <a:pathLst>
              <a:path w="11206" h="11206" extrusionOk="0">
                <a:moveTo>
                  <a:pt x="11205" y="5603"/>
                </a:moveTo>
                <a:cubicBezTo>
                  <a:pt x="11205" y="8712"/>
                  <a:pt x="8679" y="11205"/>
                  <a:pt x="5603" y="11205"/>
                </a:cubicBezTo>
                <a:cubicBezTo>
                  <a:pt x="2494" y="11205"/>
                  <a:pt x="1" y="8712"/>
                  <a:pt x="1" y="5603"/>
                </a:cubicBezTo>
                <a:cubicBezTo>
                  <a:pt x="1" y="2494"/>
                  <a:pt x="2494" y="1"/>
                  <a:pt x="5603" y="1"/>
                </a:cubicBezTo>
                <a:cubicBezTo>
                  <a:pt x="8679" y="1"/>
                  <a:pt x="11205" y="2494"/>
                  <a:pt x="11205" y="5603"/>
                </a:cubicBezTo>
                <a:close/>
              </a:path>
            </a:pathLst>
          </a:custGeom>
          <a:solidFill>
            <a:srgbClr val="FBE88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064" name="Google Shape;1064;p37"/>
          <p:cNvSpPr/>
          <p:nvPr/>
        </p:nvSpPr>
        <p:spPr>
          <a:xfrm>
            <a:off x="1549842" y="4498878"/>
            <a:ext cx="266095" cy="266951"/>
          </a:xfrm>
          <a:custGeom>
            <a:avLst/>
            <a:gdLst/>
            <a:ahLst/>
            <a:cxnLst/>
            <a:rect l="l" t="t" r="r" b="b"/>
            <a:pathLst>
              <a:path w="10266" h="10299" extrusionOk="0">
                <a:moveTo>
                  <a:pt x="10265" y="5150"/>
                </a:moveTo>
                <a:cubicBezTo>
                  <a:pt x="10265" y="8000"/>
                  <a:pt x="7966" y="10299"/>
                  <a:pt x="5149" y="10299"/>
                </a:cubicBezTo>
                <a:cubicBezTo>
                  <a:pt x="2299" y="10299"/>
                  <a:pt x="0" y="8000"/>
                  <a:pt x="0" y="5150"/>
                </a:cubicBezTo>
                <a:cubicBezTo>
                  <a:pt x="0" y="2300"/>
                  <a:pt x="2299" y="1"/>
                  <a:pt x="5149" y="1"/>
                </a:cubicBezTo>
                <a:cubicBezTo>
                  <a:pt x="7966" y="1"/>
                  <a:pt x="10265" y="2300"/>
                  <a:pt x="10265" y="5150"/>
                </a:cubicBezTo>
                <a:close/>
              </a:path>
            </a:pathLst>
          </a:custGeom>
          <a:solidFill>
            <a:srgbClr val="FCE98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065" name="Google Shape;1065;p37"/>
          <p:cNvSpPr/>
          <p:nvPr/>
        </p:nvSpPr>
        <p:spPr>
          <a:xfrm>
            <a:off x="1562411" y="4511473"/>
            <a:ext cx="241781" cy="241756"/>
          </a:xfrm>
          <a:custGeom>
            <a:avLst/>
            <a:gdLst/>
            <a:ahLst/>
            <a:cxnLst/>
            <a:rect l="l" t="t" r="r" b="b"/>
            <a:pathLst>
              <a:path w="9328" h="9327" extrusionOk="0">
                <a:moveTo>
                  <a:pt x="9327" y="4664"/>
                </a:moveTo>
                <a:cubicBezTo>
                  <a:pt x="9327" y="7254"/>
                  <a:pt x="7255" y="9327"/>
                  <a:pt x="4664" y="9327"/>
                </a:cubicBezTo>
                <a:cubicBezTo>
                  <a:pt x="2073" y="9327"/>
                  <a:pt x="1" y="7254"/>
                  <a:pt x="1" y="4664"/>
                </a:cubicBezTo>
                <a:cubicBezTo>
                  <a:pt x="1" y="2073"/>
                  <a:pt x="2073" y="1"/>
                  <a:pt x="4664" y="1"/>
                </a:cubicBezTo>
                <a:cubicBezTo>
                  <a:pt x="7255" y="1"/>
                  <a:pt x="9327" y="2073"/>
                  <a:pt x="9327" y="4664"/>
                </a:cubicBezTo>
                <a:close/>
              </a:path>
            </a:pathLst>
          </a:custGeom>
          <a:solidFill>
            <a:srgbClr val="FCEA8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066" name="Google Shape;1066;p37"/>
          <p:cNvSpPr/>
          <p:nvPr/>
        </p:nvSpPr>
        <p:spPr>
          <a:xfrm>
            <a:off x="1574179" y="4523242"/>
            <a:ext cx="218247" cy="218247"/>
          </a:xfrm>
          <a:custGeom>
            <a:avLst/>
            <a:gdLst/>
            <a:ahLst/>
            <a:cxnLst/>
            <a:rect l="l" t="t" r="r" b="b"/>
            <a:pathLst>
              <a:path w="8420" h="8420" extrusionOk="0">
                <a:moveTo>
                  <a:pt x="8420" y="4210"/>
                </a:moveTo>
                <a:cubicBezTo>
                  <a:pt x="8420" y="6541"/>
                  <a:pt x="6542" y="8420"/>
                  <a:pt x="4210" y="8420"/>
                </a:cubicBezTo>
                <a:cubicBezTo>
                  <a:pt x="1878" y="8420"/>
                  <a:pt x="0" y="6541"/>
                  <a:pt x="0" y="4210"/>
                </a:cubicBezTo>
                <a:cubicBezTo>
                  <a:pt x="0" y="1878"/>
                  <a:pt x="1878" y="0"/>
                  <a:pt x="4210" y="0"/>
                </a:cubicBezTo>
                <a:cubicBezTo>
                  <a:pt x="6542" y="0"/>
                  <a:pt x="8420" y="1878"/>
                  <a:pt x="8420" y="4210"/>
                </a:cubicBezTo>
                <a:close/>
              </a:path>
            </a:pathLst>
          </a:custGeom>
          <a:solidFill>
            <a:srgbClr val="FCEB9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067" name="Google Shape;1067;p37"/>
          <p:cNvSpPr/>
          <p:nvPr/>
        </p:nvSpPr>
        <p:spPr>
          <a:xfrm>
            <a:off x="1585921" y="4535812"/>
            <a:ext cx="193908" cy="193079"/>
          </a:xfrm>
          <a:custGeom>
            <a:avLst/>
            <a:gdLst/>
            <a:ahLst/>
            <a:cxnLst/>
            <a:rect l="l" t="t" r="r" b="b"/>
            <a:pathLst>
              <a:path w="7481" h="7449" extrusionOk="0">
                <a:moveTo>
                  <a:pt x="7481" y="3725"/>
                </a:moveTo>
                <a:cubicBezTo>
                  <a:pt x="7481" y="5797"/>
                  <a:pt x="5829" y="7449"/>
                  <a:pt x="3757" y="7449"/>
                </a:cubicBezTo>
                <a:cubicBezTo>
                  <a:pt x="1684" y="7449"/>
                  <a:pt x="1" y="5797"/>
                  <a:pt x="1" y="3725"/>
                </a:cubicBezTo>
                <a:cubicBezTo>
                  <a:pt x="1" y="1652"/>
                  <a:pt x="1684" y="1"/>
                  <a:pt x="3757" y="1"/>
                </a:cubicBezTo>
                <a:cubicBezTo>
                  <a:pt x="5829" y="1"/>
                  <a:pt x="7481" y="1652"/>
                  <a:pt x="7481" y="3725"/>
                </a:cubicBezTo>
                <a:close/>
              </a:path>
            </a:pathLst>
          </a:custGeom>
          <a:solidFill>
            <a:srgbClr val="FDEC9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068" name="Google Shape;1068;p37"/>
          <p:cNvSpPr/>
          <p:nvPr/>
        </p:nvSpPr>
        <p:spPr>
          <a:xfrm>
            <a:off x="1598516" y="4547577"/>
            <a:ext cx="169568" cy="169568"/>
          </a:xfrm>
          <a:custGeom>
            <a:avLst/>
            <a:gdLst/>
            <a:ahLst/>
            <a:cxnLst/>
            <a:rect l="l" t="t" r="r" b="b"/>
            <a:pathLst>
              <a:path w="6542" h="6542" extrusionOk="0">
                <a:moveTo>
                  <a:pt x="6542" y="3271"/>
                </a:moveTo>
                <a:cubicBezTo>
                  <a:pt x="6542" y="5084"/>
                  <a:pt x="5084" y="6541"/>
                  <a:pt x="3271" y="6541"/>
                </a:cubicBezTo>
                <a:cubicBezTo>
                  <a:pt x="1458" y="6541"/>
                  <a:pt x="0" y="5084"/>
                  <a:pt x="0" y="3271"/>
                </a:cubicBezTo>
                <a:cubicBezTo>
                  <a:pt x="0" y="1457"/>
                  <a:pt x="1458" y="0"/>
                  <a:pt x="3271" y="0"/>
                </a:cubicBezTo>
                <a:cubicBezTo>
                  <a:pt x="5084" y="0"/>
                  <a:pt x="6542" y="1457"/>
                  <a:pt x="6542" y="3271"/>
                </a:cubicBezTo>
                <a:close/>
              </a:path>
            </a:pathLst>
          </a:custGeom>
          <a:solidFill>
            <a:srgbClr val="FDED9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069" name="Google Shape;1069;p37"/>
          <p:cNvSpPr/>
          <p:nvPr/>
        </p:nvSpPr>
        <p:spPr>
          <a:xfrm>
            <a:off x="1610258" y="4559320"/>
            <a:ext cx="145229" cy="145229"/>
          </a:xfrm>
          <a:custGeom>
            <a:avLst/>
            <a:gdLst/>
            <a:ahLst/>
            <a:cxnLst/>
            <a:rect l="l" t="t" r="r" b="b"/>
            <a:pathLst>
              <a:path w="5603" h="5603" extrusionOk="0">
                <a:moveTo>
                  <a:pt x="5603" y="2818"/>
                </a:moveTo>
                <a:cubicBezTo>
                  <a:pt x="5603" y="4372"/>
                  <a:pt x="4372" y="5603"/>
                  <a:pt x="2818" y="5603"/>
                </a:cubicBezTo>
                <a:cubicBezTo>
                  <a:pt x="1264" y="5603"/>
                  <a:pt x="1" y="4372"/>
                  <a:pt x="1" y="2818"/>
                </a:cubicBezTo>
                <a:cubicBezTo>
                  <a:pt x="1" y="1263"/>
                  <a:pt x="1264" y="1"/>
                  <a:pt x="2818" y="1"/>
                </a:cubicBezTo>
                <a:cubicBezTo>
                  <a:pt x="4372" y="1"/>
                  <a:pt x="5603" y="1263"/>
                  <a:pt x="5603" y="2818"/>
                </a:cubicBezTo>
                <a:close/>
              </a:path>
            </a:pathLst>
          </a:custGeom>
          <a:solidFill>
            <a:srgbClr val="FDEE9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070" name="Google Shape;1070;p37"/>
          <p:cNvSpPr/>
          <p:nvPr/>
        </p:nvSpPr>
        <p:spPr>
          <a:xfrm>
            <a:off x="1622853" y="4571916"/>
            <a:ext cx="120891" cy="120891"/>
          </a:xfrm>
          <a:custGeom>
            <a:avLst/>
            <a:gdLst/>
            <a:ahLst/>
            <a:cxnLst/>
            <a:rect l="l" t="t" r="r" b="b"/>
            <a:pathLst>
              <a:path w="4664" h="4664" extrusionOk="0">
                <a:moveTo>
                  <a:pt x="4664" y="2332"/>
                </a:moveTo>
                <a:cubicBezTo>
                  <a:pt x="4664" y="3627"/>
                  <a:pt x="3627" y="4663"/>
                  <a:pt x="2332" y="4663"/>
                </a:cubicBezTo>
                <a:cubicBezTo>
                  <a:pt x="1037" y="4663"/>
                  <a:pt x="0" y="3627"/>
                  <a:pt x="0" y="2332"/>
                </a:cubicBezTo>
                <a:cubicBezTo>
                  <a:pt x="0" y="1037"/>
                  <a:pt x="1037" y="0"/>
                  <a:pt x="2332" y="0"/>
                </a:cubicBezTo>
                <a:cubicBezTo>
                  <a:pt x="3627" y="0"/>
                  <a:pt x="4664" y="1037"/>
                  <a:pt x="4664" y="2332"/>
                </a:cubicBezTo>
                <a:close/>
              </a:path>
            </a:pathLst>
          </a:custGeom>
          <a:solidFill>
            <a:srgbClr val="FEEF9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071" name="Google Shape;1071;p37"/>
          <p:cNvSpPr/>
          <p:nvPr/>
        </p:nvSpPr>
        <p:spPr>
          <a:xfrm>
            <a:off x="1634595" y="4583656"/>
            <a:ext cx="96552" cy="97408"/>
          </a:xfrm>
          <a:custGeom>
            <a:avLst/>
            <a:gdLst/>
            <a:ahLst/>
            <a:cxnLst/>
            <a:rect l="l" t="t" r="r" b="b"/>
            <a:pathLst>
              <a:path w="3725" h="3758" extrusionOk="0">
                <a:moveTo>
                  <a:pt x="3725" y="1879"/>
                </a:moveTo>
                <a:cubicBezTo>
                  <a:pt x="3725" y="2915"/>
                  <a:pt x="2915" y="3757"/>
                  <a:pt x="1879" y="3757"/>
                </a:cubicBezTo>
                <a:cubicBezTo>
                  <a:pt x="843" y="3757"/>
                  <a:pt x="1" y="2915"/>
                  <a:pt x="1" y="1879"/>
                </a:cubicBezTo>
                <a:cubicBezTo>
                  <a:pt x="1" y="843"/>
                  <a:pt x="843" y="1"/>
                  <a:pt x="1879" y="1"/>
                </a:cubicBezTo>
                <a:cubicBezTo>
                  <a:pt x="2915" y="1"/>
                  <a:pt x="3725" y="843"/>
                  <a:pt x="3725" y="1879"/>
                </a:cubicBezTo>
                <a:close/>
              </a:path>
            </a:pathLst>
          </a:custGeom>
          <a:solidFill>
            <a:srgbClr val="FEF09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072" name="Google Shape;1072;p37"/>
          <p:cNvSpPr/>
          <p:nvPr/>
        </p:nvSpPr>
        <p:spPr>
          <a:xfrm>
            <a:off x="1647191" y="4596253"/>
            <a:ext cx="72213" cy="72213"/>
          </a:xfrm>
          <a:custGeom>
            <a:avLst/>
            <a:gdLst/>
            <a:ahLst/>
            <a:cxnLst/>
            <a:rect l="l" t="t" r="r" b="b"/>
            <a:pathLst>
              <a:path w="2786" h="2786" extrusionOk="0">
                <a:moveTo>
                  <a:pt x="2785" y="1393"/>
                </a:moveTo>
                <a:cubicBezTo>
                  <a:pt x="2785" y="2170"/>
                  <a:pt x="2170" y="2785"/>
                  <a:pt x="1393" y="2785"/>
                </a:cubicBezTo>
                <a:cubicBezTo>
                  <a:pt x="616" y="2785"/>
                  <a:pt x="1" y="2170"/>
                  <a:pt x="1" y="1393"/>
                </a:cubicBezTo>
                <a:cubicBezTo>
                  <a:pt x="1" y="616"/>
                  <a:pt x="616" y="0"/>
                  <a:pt x="1393" y="0"/>
                </a:cubicBezTo>
                <a:cubicBezTo>
                  <a:pt x="2170" y="0"/>
                  <a:pt x="2785" y="616"/>
                  <a:pt x="2785" y="1393"/>
                </a:cubicBezTo>
                <a:close/>
              </a:path>
            </a:pathLst>
          </a:custGeom>
          <a:solidFill>
            <a:srgbClr val="FEF19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073" name="Google Shape;1073;p37"/>
          <p:cNvSpPr/>
          <p:nvPr/>
        </p:nvSpPr>
        <p:spPr>
          <a:xfrm>
            <a:off x="1658934" y="4607993"/>
            <a:ext cx="48729" cy="48704"/>
          </a:xfrm>
          <a:custGeom>
            <a:avLst/>
            <a:gdLst/>
            <a:ahLst/>
            <a:cxnLst/>
            <a:rect l="l" t="t" r="r" b="b"/>
            <a:pathLst>
              <a:path w="1880" h="1879" extrusionOk="0">
                <a:moveTo>
                  <a:pt x="1879" y="940"/>
                </a:moveTo>
                <a:cubicBezTo>
                  <a:pt x="1879" y="1458"/>
                  <a:pt x="1458" y="1879"/>
                  <a:pt x="940" y="1879"/>
                </a:cubicBezTo>
                <a:cubicBezTo>
                  <a:pt x="422" y="1879"/>
                  <a:pt x="1" y="1458"/>
                  <a:pt x="1" y="940"/>
                </a:cubicBezTo>
                <a:cubicBezTo>
                  <a:pt x="1" y="422"/>
                  <a:pt x="422" y="1"/>
                  <a:pt x="940" y="1"/>
                </a:cubicBezTo>
                <a:cubicBezTo>
                  <a:pt x="1458" y="1"/>
                  <a:pt x="1879" y="422"/>
                  <a:pt x="1879" y="940"/>
                </a:cubicBezTo>
                <a:close/>
              </a:path>
            </a:pathLst>
          </a:custGeom>
          <a:solidFill>
            <a:srgbClr val="FFF29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074" name="Google Shape;1074;p37"/>
          <p:cNvSpPr/>
          <p:nvPr/>
        </p:nvSpPr>
        <p:spPr>
          <a:xfrm>
            <a:off x="1670700" y="4620589"/>
            <a:ext cx="24365" cy="23536"/>
          </a:xfrm>
          <a:custGeom>
            <a:avLst/>
            <a:gdLst/>
            <a:ahLst/>
            <a:cxnLst/>
            <a:rect l="l" t="t" r="r" b="b"/>
            <a:pathLst>
              <a:path w="940" h="908" extrusionOk="0">
                <a:moveTo>
                  <a:pt x="939" y="454"/>
                </a:moveTo>
                <a:cubicBezTo>
                  <a:pt x="939" y="713"/>
                  <a:pt x="745" y="907"/>
                  <a:pt x="486" y="907"/>
                </a:cubicBezTo>
                <a:cubicBezTo>
                  <a:pt x="227" y="907"/>
                  <a:pt x="0" y="713"/>
                  <a:pt x="0" y="454"/>
                </a:cubicBezTo>
                <a:cubicBezTo>
                  <a:pt x="0" y="195"/>
                  <a:pt x="227" y="0"/>
                  <a:pt x="486" y="0"/>
                </a:cubicBezTo>
                <a:cubicBezTo>
                  <a:pt x="745" y="0"/>
                  <a:pt x="939" y="195"/>
                  <a:pt x="939" y="454"/>
                </a:cubicBezTo>
                <a:close/>
              </a:path>
            </a:pathLst>
          </a:custGeom>
          <a:solidFill>
            <a:srgbClr val="FFF39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075" name="Google Shape;1075;p37"/>
          <p:cNvSpPr/>
          <p:nvPr/>
        </p:nvSpPr>
        <p:spPr>
          <a:xfrm>
            <a:off x="-1236748" y="4334372"/>
            <a:ext cx="456659" cy="367675"/>
          </a:xfrm>
          <a:custGeom>
            <a:avLst/>
            <a:gdLst/>
            <a:ahLst/>
            <a:cxnLst/>
            <a:rect l="l" t="t" r="r" b="b"/>
            <a:pathLst>
              <a:path w="17618" h="14185" extrusionOk="0">
                <a:moveTo>
                  <a:pt x="1" y="325"/>
                </a:moveTo>
                <a:lnTo>
                  <a:pt x="260" y="1"/>
                </a:lnTo>
                <a:lnTo>
                  <a:pt x="17617" y="13861"/>
                </a:lnTo>
                <a:lnTo>
                  <a:pt x="17358" y="14185"/>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076" name="Google Shape;1076;p37"/>
          <p:cNvSpPr/>
          <p:nvPr/>
        </p:nvSpPr>
        <p:spPr>
          <a:xfrm>
            <a:off x="-1134343" y="4324315"/>
            <a:ext cx="345851" cy="278692"/>
          </a:xfrm>
          <a:custGeom>
            <a:avLst/>
            <a:gdLst/>
            <a:ahLst/>
            <a:cxnLst/>
            <a:rect l="l" t="t" r="r" b="b"/>
            <a:pathLst>
              <a:path w="13343" h="10752" extrusionOk="0">
                <a:moveTo>
                  <a:pt x="0" y="324"/>
                </a:moveTo>
                <a:lnTo>
                  <a:pt x="227" y="0"/>
                </a:lnTo>
                <a:lnTo>
                  <a:pt x="13342" y="10460"/>
                </a:lnTo>
                <a:lnTo>
                  <a:pt x="13083" y="1075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077" name="Google Shape;1077;p37"/>
          <p:cNvSpPr/>
          <p:nvPr/>
        </p:nvSpPr>
        <p:spPr>
          <a:xfrm>
            <a:off x="-1291308" y="4385587"/>
            <a:ext cx="456659" cy="367649"/>
          </a:xfrm>
          <a:custGeom>
            <a:avLst/>
            <a:gdLst/>
            <a:ahLst/>
            <a:cxnLst/>
            <a:rect l="l" t="t" r="r" b="b"/>
            <a:pathLst>
              <a:path w="17618" h="14184" extrusionOk="0">
                <a:moveTo>
                  <a:pt x="1" y="324"/>
                </a:moveTo>
                <a:lnTo>
                  <a:pt x="260" y="0"/>
                </a:lnTo>
                <a:lnTo>
                  <a:pt x="17617" y="13860"/>
                </a:lnTo>
                <a:lnTo>
                  <a:pt x="17358" y="14184"/>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078" name="Google Shape;1078;p37"/>
          <p:cNvSpPr/>
          <p:nvPr/>
        </p:nvSpPr>
        <p:spPr>
          <a:xfrm>
            <a:off x="-1408797" y="4588686"/>
            <a:ext cx="421381" cy="339137"/>
          </a:xfrm>
          <a:custGeom>
            <a:avLst/>
            <a:gdLst/>
            <a:ahLst/>
            <a:cxnLst/>
            <a:rect l="l" t="t" r="r" b="b"/>
            <a:pathLst>
              <a:path w="16257" h="13084" extrusionOk="0">
                <a:moveTo>
                  <a:pt x="0" y="325"/>
                </a:moveTo>
                <a:lnTo>
                  <a:pt x="259" y="1"/>
                </a:lnTo>
                <a:lnTo>
                  <a:pt x="16256" y="12760"/>
                </a:lnTo>
                <a:lnTo>
                  <a:pt x="15997" y="13084"/>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079" name="Google Shape;1079;p37"/>
          <p:cNvSpPr/>
          <p:nvPr/>
        </p:nvSpPr>
        <p:spPr>
          <a:xfrm>
            <a:off x="-1404598" y="4689405"/>
            <a:ext cx="316457" cy="261067"/>
          </a:xfrm>
          <a:custGeom>
            <a:avLst/>
            <a:gdLst/>
            <a:ahLst/>
            <a:cxnLst/>
            <a:rect l="l" t="t" r="r" b="b"/>
            <a:pathLst>
              <a:path w="12209" h="10072" extrusionOk="0">
                <a:moveTo>
                  <a:pt x="0" y="292"/>
                </a:moveTo>
                <a:lnTo>
                  <a:pt x="259" y="1"/>
                </a:lnTo>
                <a:lnTo>
                  <a:pt x="12209" y="9748"/>
                </a:lnTo>
                <a:lnTo>
                  <a:pt x="11949" y="10072"/>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080" name="Google Shape;1080;p37"/>
          <p:cNvSpPr/>
          <p:nvPr/>
        </p:nvSpPr>
        <p:spPr>
          <a:xfrm>
            <a:off x="-1334100" y="4451058"/>
            <a:ext cx="473429" cy="380247"/>
          </a:xfrm>
          <a:custGeom>
            <a:avLst/>
            <a:gdLst/>
            <a:ahLst/>
            <a:cxnLst/>
            <a:rect l="l" t="t" r="r" b="b"/>
            <a:pathLst>
              <a:path w="18265" h="14670" extrusionOk="0">
                <a:moveTo>
                  <a:pt x="0" y="324"/>
                </a:moveTo>
                <a:lnTo>
                  <a:pt x="259" y="0"/>
                </a:lnTo>
                <a:lnTo>
                  <a:pt x="18264" y="14378"/>
                </a:lnTo>
                <a:lnTo>
                  <a:pt x="18005" y="1467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081" name="Google Shape;1081;p37"/>
          <p:cNvSpPr/>
          <p:nvPr/>
        </p:nvSpPr>
        <p:spPr>
          <a:xfrm>
            <a:off x="-1386145" y="4500561"/>
            <a:ext cx="472600" cy="380272"/>
          </a:xfrm>
          <a:custGeom>
            <a:avLst/>
            <a:gdLst/>
            <a:ahLst/>
            <a:cxnLst/>
            <a:rect l="l" t="t" r="r" b="b"/>
            <a:pathLst>
              <a:path w="18233" h="14671" extrusionOk="0">
                <a:moveTo>
                  <a:pt x="1" y="325"/>
                </a:moveTo>
                <a:lnTo>
                  <a:pt x="260" y="1"/>
                </a:lnTo>
                <a:lnTo>
                  <a:pt x="18232" y="14346"/>
                </a:lnTo>
                <a:lnTo>
                  <a:pt x="18005" y="1467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082" name="Google Shape;1082;p37"/>
          <p:cNvSpPr/>
          <p:nvPr/>
        </p:nvSpPr>
        <p:spPr>
          <a:xfrm>
            <a:off x="-1404599" y="4326829"/>
            <a:ext cx="435637" cy="392844"/>
          </a:xfrm>
          <a:custGeom>
            <a:avLst/>
            <a:gdLst/>
            <a:ahLst/>
            <a:cxnLst/>
            <a:rect l="l" t="t" r="r" b="b"/>
            <a:pathLst>
              <a:path w="16807" h="15156" extrusionOk="0">
                <a:moveTo>
                  <a:pt x="0" y="14832"/>
                </a:moveTo>
                <a:lnTo>
                  <a:pt x="16548" y="0"/>
                </a:lnTo>
                <a:lnTo>
                  <a:pt x="16807" y="292"/>
                </a:lnTo>
                <a:lnTo>
                  <a:pt x="292" y="15156"/>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083" name="Google Shape;1083;p37"/>
          <p:cNvSpPr/>
          <p:nvPr/>
        </p:nvSpPr>
        <p:spPr>
          <a:xfrm>
            <a:off x="-1402086" y="4322630"/>
            <a:ext cx="330739" cy="298003"/>
          </a:xfrm>
          <a:custGeom>
            <a:avLst/>
            <a:gdLst/>
            <a:ahLst/>
            <a:cxnLst/>
            <a:rect l="l" t="t" r="r" b="b"/>
            <a:pathLst>
              <a:path w="12760" h="11497" extrusionOk="0">
                <a:moveTo>
                  <a:pt x="0" y="11173"/>
                </a:moveTo>
                <a:lnTo>
                  <a:pt x="12500" y="1"/>
                </a:lnTo>
                <a:lnTo>
                  <a:pt x="12759" y="292"/>
                </a:lnTo>
                <a:lnTo>
                  <a:pt x="292" y="11496"/>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084" name="Google Shape;1084;p37"/>
          <p:cNvSpPr/>
          <p:nvPr/>
        </p:nvSpPr>
        <p:spPr>
          <a:xfrm>
            <a:off x="-1346696" y="4374674"/>
            <a:ext cx="434808" cy="392844"/>
          </a:xfrm>
          <a:custGeom>
            <a:avLst/>
            <a:gdLst/>
            <a:ahLst/>
            <a:cxnLst/>
            <a:rect l="l" t="t" r="r" b="b"/>
            <a:pathLst>
              <a:path w="16775" h="15156" extrusionOk="0">
                <a:moveTo>
                  <a:pt x="1" y="14832"/>
                </a:moveTo>
                <a:lnTo>
                  <a:pt x="16516" y="0"/>
                </a:lnTo>
                <a:lnTo>
                  <a:pt x="16775" y="324"/>
                </a:lnTo>
                <a:lnTo>
                  <a:pt x="260" y="15155"/>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085" name="Google Shape;1085;p37"/>
          <p:cNvSpPr/>
          <p:nvPr/>
        </p:nvSpPr>
        <p:spPr>
          <a:xfrm>
            <a:off x="-1183873" y="4571060"/>
            <a:ext cx="401241" cy="361792"/>
          </a:xfrm>
          <a:custGeom>
            <a:avLst/>
            <a:gdLst/>
            <a:ahLst/>
            <a:cxnLst/>
            <a:rect l="l" t="t" r="r" b="b"/>
            <a:pathLst>
              <a:path w="15480" h="13958" extrusionOk="0">
                <a:moveTo>
                  <a:pt x="1" y="13666"/>
                </a:moveTo>
                <a:lnTo>
                  <a:pt x="15221" y="1"/>
                </a:lnTo>
                <a:lnTo>
                  <a:pt x="15480" y="292"/>
                </a:lnTo>
                <a:lnTo>
                  <a:pt x="260" y="13958"/>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086" name="Google Shape;1086;p37"/>
          <p:cNvSpPr/>
          <p:nvPr/>
        </p:nvSpPr>
        <p:spPr>
          <a:xfrm>
            <a:off x="-1082295" y="4671780"/>
            <a:ext cx="301345" cy="277863"/>
          </a:xfrm>
          <a:custGeom>
            <a:avLst/>
            <a:gdLst/>
            <a:ahLst/>
            <a:cxnLst/>
            <a:rect l="l" t="t" r="r" b="b"/>
            <a:pathLst>
              <a:path w="11626" h="10720" extrusionOk="0">
                <a:moveTo>
                  <a:pt x="0" y="10428"/>
                </a:moveTo>
                <a:lnTo>
                  <a:pt x="11367" y="1"/>
                </a:lnTo>
                <a:lnTo>
                  <a:pt x="11626" y="292"/>
                </a:lnTo>
                <a:lnTo>
                  <a:pt x="259" y="1072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087" name="Google Shape;1087;p37"/>
          <p:cNvSpPr/>
          <p:nvPr/>
        </p:nvSpPr>
        <p:spPr>
          <a:xfrm>
            <a:off x="-1316474" y="4438462"/>
            <a:ext cx="451604" cy="406271"/>
          </a:xfrm>
          <a:custGeom>
            <a:avLst/>
            <a:gdLst/>
            <a:ahLst/>
            <a:cxnLst/>
            <a:rect l="l" t="t" r="r" b="b"/>
            <a:pathLst>
              <a:path w="17423" h="15674" extrusionOk="0">
                <a:moveTo>
                  <a:pt x="0" y="15382"/>
                </a:moveTo>
                <a:lnTo>
                  <a:pt x="17163" y="0"/>
                </a:lnTo>
                <a:lnTo>
                  <a:pt x="17422" y="292"/>
                </a:lnTo>
                <a:lnTo>
                  <a:pt x="259" y="15674"/>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088" name="Google Shape;1088;p37"/>
          <p:cNvSpPr/>
          <p:nvPr/>
        </p:nvSpPr>
        <p:spPr>
          <a:xfrm>
            <a:off x="-1261086" y="4484623"/>
            <a:ext cx="451604" cy="406271"/>
          </a:xfrm>
          <a:custGeom>
            <a:avLst/>
            <a:gdLst/>
            <a:ahLst/>
            <a:cxnLst/>
            <a:rect l="l" t="t" r="r" b="b"/>
            <a:pathLst>
              <a:path w="17423" h="15674" extrusionOk="0">
                <a:moveTo>
                  <a:pt x="1" y="15382"/>
                </a:moveTo>
                <a:lnTo>
                  <a:pt x="17131" y="0"/>
                </a:lnTo>
                <a:lnTo>
                  <a:pt x="17423" y="292"/>
                </a:lnTo>
                <a:lnTo>
                  <a:pt x="260" y="15674"/>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089" name="Google Shape;1089;p37"/>
          <p:cNvSpPr/>
          <p:nvPr/>
        </p:nvSpPr>
        <p:spPr>
          <a:xfrm>
            <a:off x="1541443" y="4334372"/>
            <a:ext cx="455803" cy="367675"/>
          </a:xfrm>
          <a:custGeom>
            <a:avLst/>
            <a:gdLst/>
            <a:ahLst/>
            <a:cxnLst/>
            <a:rect l="l" t="t" r="r" b="b"/>
            <a:pathLst>
              <a:path w="17585" h="14185" extrusionOk="0">
                <a:moveTo>
                  <a:pt x="0" y="325"/>
                </a:moveTo>
                <a:lnTo>
                  <a:pt x="227" y="1"/>
                </a:lnTo>
                <a:lnTo>
                  <a:pt x="17584" y="13861"/>
                </a:lnTo>
                <a:lnTo>
                  <a:pt x="17358" y="14185"/>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090" name="Google Shape;1090;p37"/>
          <p:cNvSpPr/>
          <p:nvPr/>
        </p:nvSpPr>
        <p:spPr>
          <a:xfrm>
            <a:off x="1642992" y="4324315"/>
            <a:ext cx="345851" cy="278692"/>
          </a:xfrm>
          <a:custGeom>
            <a:avLst/>
            <a:gdLst/>
            <a:ahLst/>
            <a:cxnLst/>
            <a:rect l="l" t="t" r="r" b="b"/>
            <a:pathLst>
              <a:path w="13343" h="10752" extrusionOk="0">
                <a:moveTo>
                  <a:pt x="1" y="324"/>
                </a:moveTo>
                <a:lnTo>
                  <a:pt x="260" y="0"/>
                </a:lnTo>
                <a:lnTo>
                  <a:pt x="13342" y="10460"/>
                </a:lnTo>
                <a:lnTo>
                  <a:pt x="13116" y="1075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091" name="Google Shape;1091;p37"/>
          <p:cNvSpPr/>
          <p:nvPr/>
        </p:nvSpPr>
        <p:spPr>
          <a:xfrm>
            <a:off x="1486883" y="4385587"/>
            <a:ext cx="455803" cy="367649"/>
          </a:xfrm>
          <a:custGeom>
            <a:avLst/>
            <a:gdLst/>
            <a:ahLst/>
            <a:cxnLst/>
            <a:rect l="l" t="t" r="r" b="b"/>
            <a:pathLst>
              <a:path w="17585" h="14184" extrusionOk="0">
                <a:moveTo>
                  <a:pt x="0" y="324"/>
                </a:moveTo>
                <a:lnTo>
                  <a:pt x="227" y="0"/>
                </a:lnTo>
                <a:lnTo>
                  <a:pt x="17584" y="13860"/>
                </a:lnTo>
                <a:lnTo>
                  <a:pt x="17358" y="14184"/>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092" name="Google Shape;1092;p37"/>
          <p:cNvSpPr/>
          <p:nvPr/>
        </p:nvSpPr>
        <p:spPr>
          <a:xfrm>
            <a:off x="1369367" y="4588686"/>
            <a:ext cx="420552" cy="339137"/>
          </a:xfrm>
          <a:custGeom>
            <a:avLst/>
            <a:gdLst/>
            <a:ahLst/>
            <a:cxnLst/>
            <a:rect l="l" t="t" r="r" b="b"/>
            <a:pathLst>
              <a:path w="16225" h="13084" extrusionOk="0">
                <a:moveTo>
                  <a:pt x="1" y="325"/>
                </a:moveTo>
                <a:lnTo>
                  <a:pt x="260" y="1"/>
                </a:lnTo>
                <a:lnTo>
                  <a:pt x="16225" y="12760"/>
                </a:lnTo>
                <a:lnTo>
                  <a:pt x="15998" y="13084"/>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093" name="Google Shape;1093;p37"/>
          <p:cNvSpPr/>
          <p:nvPr/>
        </p:nvSpPr>
        <p:spPr>
          <a:xfrm>
            <a:off x="1372738" y="4689405"/>
            <a:ext cx="316457" cy="261067"/>
          </a:xfrm>
          <a:custGeom>
            <a:avLst/>
            <a:gdLst/>
            <a:ahLst/>
            <a:cxnLst/>
            <a:rect l="l" t="t" r="r" b="b"/>
            <a:pathLst>
              <a:path w="12209" h="10072" extrusionOk="0">
                <a:moveTo>
                  <a:pt x="0" y="292"/>
                </a:moveTo>
                <a:lnTo>
                  <a:pt x="259" y="1"/>
                </a:lnTo>
                <a:lnTo>
                  <a:pt x="12209" y="9748"/>
                </a:lnTo>
                <a:lnTo>
                  <a:pt x="11950" y="10072"/>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094" name="Google Shape;1094;p37"/>
          <p:cNvSpPr/>
          <p:nvPr/>
        </p:nvSpPr>
        <p:spPr>
          <a:xfrm>
            <a:off x="1443236" y="4451058"/>
            <a:ext cx="473429" cy="380247"/>
          </a:xfrm>
          <a:custGeom>
            <a:avLst/>
            <a:gdLst/>
            <a:ahLst/>
            <a:cxnLst/>
            <a:rect l="l" t="t" r="r" b="b"/>
            <a:pathLst>
              <a:path w="18265" h="14670" extrusionOk="0">
                <a:moveTo>
                  <a:pt x="0" y="324"/>
                </a:moveTo>
                <a:lnTo>
                  <a:pt x="260" y="0"/>
                </a:lnTo>
                <a:lnTo>
                  <a:pt x="18264" y="14378"/>
                </a:lnTo>
                <a:lnTo>
                  <a:pt x="18005" y="1467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095" name="Google Shape;1095;p37"/>
          <p:cNvSpPr/>
          <p:nvPr/>
        </p:nvSpPr>
        <p:spPr>
          <a:xfrm>
            <a:off x="1367683" y="4500563"/>
            <a:ext cx="472600" cy="377759"/>
          </a:xfrm>
          <a:custGeom>
            <a:avLst/>
            <a:gdLst/>
            <a:ahLst/>
            <a:cxnLst/>
            <a:rect l="l" t="t" r="r" b="b"/>
            <a:pathLst>
              <a:path w="18233" h="14574" extrusionOk="0">
                <a:moveTo>
                  <a:pt x="1" y="292"/>
                </a:moveTo>
                <a:lnTo>
                  <a:pt x="260" y="1"/>
                </a:lnTo>
                <a:lnTo>
                  <a:pt x="18233" y="14249"/>
                </a:lnTo>
                <a:lnTo>
                  <a:pt x="17974" y="14573"/>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096" name="Google Shape;1096;p37"/>
          <p:cNvSpPr/>
          <p:nvPr/>
        </p:nvSpPr>
        <p:spPr>
          <a:xfrm>
            <a:off x="1358455" y="4305006"/>
            <a:ext cx="433149" cy="393699"/>
          </a:xfrm>
          <a:custGeom>
            <a:avLst/>
            <a:gdLst/>
            <a:ahLst/>
            <a:cxnLst/>
            <a:rect l="l" t="t" r="r" b="b"/>
            <a:pathLst>
              <a:path w="16711" h="15189" extrusionOk="0">
                <a:moveTo>
                  <a:pt x="1" y="14864"/>
                </a:moveTo>
                <a:lnTo>
                  <a:pt x="16451" y="0"/>
                </a:lnTo>
                <a:lnTo>
                  <a:pt x="16710" y="292"/>
                </a:lnTo>
                <a:lnTo>
                  <a:pt x="292" y="15188"/>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097" name="Google Shape;1097;p37"/>
          <p:cNvSpPr/>
          <p:nvPr/>
        </p:nvSpPr>
        <p:spPr>
          <a:xfrm>
            <a:off x="1430639" y="4374675"/>
            <a:ext cx="435664" cy="392015"/>
          </a:xfrm>
          <a:custGeom>
            <a:avLst/>
            <a:gdLst/>
            <a:ahLst/>
            <a:cxnLst/>
            <a:rect l="l" t="t" r="r" b="b"/>
            <a:pathLst>
              <a:path w="16808" h="15124" extrusionOk="0">
                <a:moveTo>
                  <a:pt x="1" y="14832"/>
                </a:moveTo>
                <a:lnTo>
                  <a:pt x="16516" y="0"/>
                </a:lnTo>
                <a:lnTo>
                  <a:pt x="16807" y="292"/>
                </a:lnTo>
                <a:lnTo>
                  <a:pt x="260" y="15123"/>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098" name="Google Shape;1098;p37"/>
          <p:cNvSpPr/>
          <p:nvPr/>
        </p:nvSpPr>
        <p:spPr>
          <a:xfrm>
            <a:off x="1593463" y="4571060"/>
            <a:ext cx="401268" cy="361792"/>
          </a:xfrm>
          <a:custGeom>
            <a:avLst/>
            <a:gdLst/>
            <a:ahLst/>
            <a:cxnLst/>
            <a:rect l="l" t="t" r="r" b="b"/>
            <a:pathLst>
              <a:path w="15481" h="13958" extrusionOk="0">
                <a:moveTo>
                  <a:pt x="1" y="13666"/>
                </a:moveTo>
                <a:lnTo>
                  <a:pt x="15221" y="1"/>
                </a:lnTo>
                <a:lnTo>
                  <a:pt x="15480" y="292"/>
                </a:lnTo>
                <a:lnTo>
                  <a:pt x="260" y="13958"/>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099" name="Google Shape;1099;p37"/>
          <p:cNvSpPr/>
          <p:nvPr/>
        </p:nvSpPr>
        <p:spPr>
          <a:xfrm>
            <a:off x="1695039" y="4671780"/>
            <a:ext cx="301345" cy="277863"/>
          </a:xfrm>
          <a:custGeom>
            <a:avLst/>
            <a:gdLst/>
            <a:ahLst/>
            <a:cxnLst/>
            <a:rect l="l" t="t" r="r" b="b"/>
            <a:pathLst>
              <a:path w="11626" h="10720" extrusionOk="0">
                <a:moveTo>
                  <a:pt x="0" y="10428"/>
                </a:moveTo>
                <a:lnTo>
                  <a:pt x="11367" y="1"/>
                </a:lnTo>
                <a:lnTo>
                  <a:pt x="11626" y="292"/>
                </a:lnTo>
                <a:lnTo>
                  <a:pt x="259" y="1072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100" name="Google Shape;1100;p37"/>
          <p:cNvSpPr/>
          <p:nvPr/>
        </p:nvSpPr>
        <p:spPr>
          <a:xfrm>
            <a:off x="1461691" y="4437605"/>
            <a:ext cx="450775" cy="407125"/>
          </a:xfrm>
          <a:custGeom>
            <a:avLst/>
            <a:gdLst/>
            <a:ahLst/>
            <a:cxnLst/>
            <a:rect l="l" t="t" r="r" b="b"/>
            <a:pathLst>
              <a:path w="17391" h="15707" extrusionOk="0">
                <a:moveTo>
                  <a:pt x="1" y="15383"/>
                </a:moveTo>
                <a:lnTo>
                  <a:pt x="17131" y="1"/>
                </a:lnTo>
                <a:lnTo>
                  <a:pt x="17391" y="292"/>
                </a:lnTo>
                <a:lnTo>
                  <a:pt x="260" y="15707"/>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101" name="Google Shape;1101;p37"/>
          <p:cNvSpPr/>
          <p:nvPr/>
        </p:nvSpPr>
        <p:spPr>
          <a:xfrm>
            <a:off x="1516251" y="4484623"/>
            <a:ext cx="451604" cy="406271"/>
          </a:xfrm>
          <a:custGeom>
            <a:avLst/>
            <a:gdLst/>
            <a:ahLst/>
            <a:cxnLst/>
            <a:rect l="l" t="t" r="r" b="b"/>
            <a:pathLst>
              <a:path w="17423" h="15674" extrusionOk="0">
                <a:moveTo>
                  <a:pt x="1" y="15382"/>
                </a:moveTo>
                <a:lnTo>
                  <a:pt x="17131" y="0"/>
                </a:lnTo>
                <a:lnTo>
                  <a:pt x="17423" y="292"/>
                </a:lnTo>
                <a:lnTo>
                  <a:pt x="292" y="15674"/>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102" name="Google Shape;1102;p37"/>
          <p:cNvSpPr/>
          <p:nvPr/>
        </p:nvSpPr>
        <p:spPr>
          <a:xfrm>
            <a:off x="-1468385" y="4277298"/>
            <a:ext cx="699217" cy="684107"/>
          </a:xfrm>
          <a:custGeom>
            <a:avLst/>
            <a:gdLst/>
            <a:ahLst/>
            <a:cxnLst/>
            <a:rect l="l" t="t" r="r" b="b"/>
            <a:pathLst>
              <a:path w="26976" h="26393" extrusionOk="0">
                <a:moveTo>
                  <a:pt x="14281" y="26393"/>
                </a:moveTo>
                <a:cubicBezTo>
                  <a:pt x="9132" y="26393"/>
                  <a:pt x="4501" y="23317"/>
                  <a:pt x="2526" y="18556"/>
                </a:cubicBezTo>
                <a:cubicBezTo>
                  <a:pt x="583" y="13828"/>
                  <a:pt x="1652" y="8356"/>
                  <a:pt x="5311" y="4729"/>
                </a:cubicBezTo>
                <a:cubicBezTo>
                  <a:pt x="8938" y="1069"/>
                  <a:pt x="14378" y="1"/>
                  <a:pt x="19138" y="1976"/>
                </a:cubicBezTo>
                <a:cubicBezTo>
                  <a:pt x="23899" y="3919"/>
                  <a:pt x="26975" y="8550"/>
                  <a:pt x="26975" y="13699"/>
                </a:cubicBezTo>
                <a:cubicBezTo>
                  <a:pt x="26975" y="20726"/>
                  <a:pt x="21276" y="26393"/>
                  <a:pt x="14281" y="26393"/>
                </a:cubicBezTo>
                <a:close/>
                <a:moveTo>
                  <a:pt x="14281" y="3012"/>
                </a:moveTo>
                <a:cubicBezTo>
                  <a:pt x="4760" y="3012"/>
                  <a:pt x="0" y="14541"/>
                  <a:pt x="6736" y="21244"/>
                </a:cubicBezTo>
                <a:cubicBezTo>
                  <a:pt x="9780" y="24320"/>
                  <a:pt x="14378" y="25227"/>
                  <a:pt x="18361" y="23576"/>
                </a:cubicBezTo>
                <a:cubicBezTo>
                  <a:pt x="22344" y="21924"/>
                  <a:pt x="24967" y="18006"/>
                  <a:pt x="24967" y="13699"/>
                </a:cubicBezTo>
                <a:cubicBezTo>
                  <a:pt x="24935" y="7805"/>
                  <a:pt x="20175" y="3045"/>
                  <a:pt x="14281" y="3012"/>
                </a:cubicBezTo>
                <a:close/>
              </a:path>
            </a:pathLst>
          </a:custGeom>
          <a:solidFill>
            <a:srgbClr val="3B3B3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103" name="Google Shape;1103;p37"/>
          <p:cNvSpPr/>
          <p:nvPr/>
        </p:nvSpPr>
        <p:spPr>
          <a:xfrm>
            <a:off x="1313152" y="4277298"/>
            <a:ext cx="699217" cy="684107"/>
          </a:xfrm>
          <a:custGeom>
            <a:avLst/>
            <a:gdLst/>
            <a:ahLst/>
            <a:cxnLst/>
            <a:rect l="l" t="t" r="r" b="b"/>
            <a:pathLst>
              <a:path w="26976" h="26393" extrusionOk="0">
                <a:moveTo>
                  <a:pt x="14281" y="26393"/>
                </a:moveTo>
                <a:cubicBezTo>
                  <a:pt x="9132" y="26393"/>
                  <a:pt x="4501" y="23317"/>
                  <a:pt x="2526" y="18556"/>
                </a:cubicBezTo>
                <a:cubicBezTo>
                  <a:pt x="583" y="13828"/>
                  <a:pt x="1652" y="8356"/>
                  <a:pt x="5311" y="4729"/>
                </a:cubicBezTo>
                <a:cubicBezTo>
                  <a:pt x="8938" y="1069"/>
                  <a:pt x="14378" y="1"/>
                  <a:pt x="19138" y="1976"/>
                </a:cubicBezTo>
                <a:cubicBezTo>
                  <a:pt x="23899" y="3919"/>
                  <a:pt x="26975" y="8550"/>
                  <a:pt x="26975" y="13699"/>
                </a:cubicBezTo>
                <a:cubicBezTo>
                  <a:pt x="26975" y="20726"/>
                  <a:pt x="21276" y="26393"/>
                  <a:pt x="14281" y="26393"/>
                </a:cubicBezTo>
                <a:close/>
                <a:moveTo>
                  <a:pt x="14281" y="3012"/>
                </a:moveTo>
                <a:cubicBezTo>
                  <a:pt x="4760" y="3012"/>
                  <a:pt x="0" y="14541"/>
                  <a:pt x="6736" y="21244"/>
                </a:cubicBezTo>
                <a:cubicBezTo>
                  <a:pt x="9780" y="24320"/>
                  <a:pt x="14378" y="25227"/>
                  <a:pt x="18361" y="23576"/>
                </a:cubicBezTo>
                <a:cubicBezTo>
                  <a:pt x="22344" y="21924"/>
                  <a:pt x="24967" y="18006"/>
                  <a:pt x="24967" y="13699"/>
                </a:cubicBezTo>
                <a:cubicBezTo>
                  <a:pt x="24935" y="7805"/>
                  <a:pt x="20175" y="3045"/>
                  <a:pt x="14281" y="3012"/>
                </a:cubicBezTo>
                <a:close/>
              </a:path>
            </a:pathLst>
          </a:custGeom>
          <a:solidFill>
            <a:srgbClr val="3B3B3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104" name="Google Shape;1104;p37"/>
          <p:cNvSpPr/>
          <p:nvPr/>
        </p:nvSpPr>
        <p:spPr>
          <a:xfrm>
            <a:off x="-1123175" y="2821659"/>
            <a:ext cx="1335691" cy="1168364"/>
          </a:xfrm>
          <a:custGeom>
            <a:avLst/>
            <a:gdLst/>
            <a:ahLst/>
            <a:cxnLst/>
            <a:rect l="l" t="t" r="r" b="b"/>
            <a:pathLst>
              <a:path w="36481" h="31908" extrusionOk="0">
                <a:moveTo>
                  <a:pt x="36481" y="285"/>
                </a:moveTo>
                <a:lnTo>
                  <a:pt x="381" y="31908"/>
                </a:lnTo>
                <a:lnTo>
                  <a:pt x="0" y="25146"/>
                </a:lnTo>
                <a:lnTo>
                  <a:pt x="0" y="18097"/>
                </a:lnTo>
                <a:lnTo>
                  <a:pt x="762" y="9525"/>
                </a:lnTo>
                <a:lnTo>
                  <a:pt x="2191" y="762"/>
                </a:lnTo>
                <a:lnTo>
                  <a:pt x="15716" y="190"/>
                </a:lnTo>
                <a:lnTo>
                  <a:pt x="31813" y="0"/>
                </a:lnTo>
                <a:close/>
              </a:path>
            </a:pathLst>
          </a:custGeom>
          <a:solidFill>
            <a:srgbClr val="FFFFFF"/>
          </a:solidFill>
          <a:ln>
            <a:noFill/>
          </a:ln>
        </p:spPr>
      </p:sp>
      <p:sp>
        <p:nvSpPr>
          <p:cNvPr id="1105" name="Google Shape;1105;p37"/>
          <p:cNvSpPr/>
          <p:nvPr/>
        </p:nvSpPr>
        <p:spPr>
          <a:xfrm>
            <a:off x="313639" y="2828615"/>
            <a:ext cx="1269421" cy="993996"/>
          </a:xfrm>
          <a:custGeom>
            <a:avLst/>
            <a:gdLst/>
            <a:ahLst/>
            <a:cxnLst/>
            <a:rect l="l" t="t" r="r" b="b"/>
            <a:pathLst>
              <a:path w="34671" h="27146" extrusionOk="0">
                <a:moveTo>
                  <a:pt x="34671" y="762"/>
                </a:moveTo>
                <a:lnTo>
                  <a:pt x="5619" y="27146"/>
                </a:lnTo>
                <a:lnTo>
                  <a:pt x="2571" y="26956"/>
                </a:lnTo>
                <a:lnTo>
                  <a:pt x="285" y="27051"/>
                </a:lnTo>
                <a:lnTo>
                  <a:pt x="0" y="0"/>
                </a:lnTo>
                <a:lnTo>
                  <a:pt x="15811" y="95"/>
                </a:lnTo>
                <a:lnTo>
                  <a:pt x="31432" y="667"/>
                </a:lnTo>
                <a:close/>
              </a:path>
            </a:pathLst>
          </a:custGeom>
          <a:solidFill>
            <a:srgbClr val="FFFFFF"/>
          </a:solidFill>
          <a:ln>
            <a:noFill/>
          </a:ln>
        </p:spPr>
      </p:sp>
      <p:grpSp>
        <p:nvGrpSpPr>
          <p:cNvPr id="1106" name="Google Shape;1106;p37"/>
          <p:cNvGrpSpPr/>
          <p:nvPr/>
        </p:nvGrpSpPr>
        <p:grpSpPr>
          <a:xfrm>
            <a:off x="7600060" y="328600"/>
            <a:ext cx="5687595" cy="1699240"/>
            <a:chOff x="5700045" y="246450"/>
            <a:chExt cx="4265696" cy="1274430"/>
          </a:xfrm>
        </p:grpSpPr>
        <p:sp>
          <p:nvSpPr>
            <p:cNvPr id="1107" name="Google Shape;1107;p37"/>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108" name="Google Shape;1108;p37"/>
            <p:cNvSpPr/>
            <p:nvPr/>
          </p:nvSpPr>
          <p:spPr>
            <a:xfrm>
              <a:off x="7511824" y="1149999"/>
              <a:ext cx="857646" cy="370881"/>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109" name="Google Shape;1109;p37"/>
            <p:cNvSpPr/>
            <p:nvPr/>
          </p:nvSpPr>
          <p:spPr>
            <a:xfrm>
              <a:off x="5700045" y="246461"/>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grpSp>
    </p:spTree>
    <p:extLst>
      <p:ext uri="{BB962C8B-B14F-4D97-AF65-F5344CB8AC3E}">
        <p14:creationId xmlns:p14="http://schemas.microsoft.com/office/powerpoint/2010/main" val="1287530873"/>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110"/>
        <p:cNvGrpSpPr/>
        <p:nvPr/>
      </p:nvGrpSpPr>
      <p:grpSpPr>
        <a:xfrm>
          <a:off x="0" y="0"/>
          <a:ext cx="0" cy="0"/>
          <a:chOff x="0" y="0"/>
          <a:chExt cx="0" cy="0"/>
        </a:xfrm>
      </p:grpSpPr>
      <p:sp>
        <p:nvSpPr>
          <p:cNvPr id="1111" name="Google Shape;1111;p38"/>
          <p:cNvSpPr/>
          <p:nvPr/>
        </p:nvSpPr>
        <p:spPr>
          <a:xfrm>
            <a:off x="-19648" y="5636401"/>
            <a:ext cx="12429661" cy="1032008"/>
          </a:xfrm>
          <a:custGeom>
            <a:avLst/>
            <a:gdLst/>
            <a:ahLst/>
            <a:cxnLst/>
            <a:rect l="l" t="t" r="r" b="b"/>
            <a:pathLst>
              <a:path w="209001" h="17352" extrusionOk="0">
                <a:moveTo>
                  <a:pt x="0" y="0"/>
                </a:moveTo>
                <a:lnTo>
                  <a:pt x="0" y="17352"/>
                </a:lnTo>
                <a:lnTo>
                  <a:pt x="209000" y="17352"/>
                </a:lnTo>
                <a:lnTo>
                  <a:pt x="209000"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grpSp>
        <p:nvGrpSpPr>
          <p:cNvPr id="1112" name="Google Shape;1112;p38"/>
          <p:cNvGrpSpPr/>
          <p:nvPr/>
        </p:nvGrpSpPr>
        <p:grpSpPr>
          <a:xfrm>
            <a:off x="10816279" y="704877"/>
            <a:ext cx="1274223" cy="6344109"/>
            <a:chOff x="-5509963" y="1180077"/>
            <a:chExt cx="520006" cy="2589009"/>
          </a:xfrm>
        </p:grpSpPr>
        <p:sp>
          <p:nvSpPr>
            <p:cNvPr id="1113" name="Google Shape;1113;p38"/>
            <p:cNvSpPr/>
            <p:nvPr/>
          </p:nvSpPr>
          <p:spPr>
            <a:xfrm>
              <a:off x="-5293654" y="1411411"/>
              <a:ext cx="60752" cy="2357676"/>
            </a:xfrm>
            <a:custGeom>
              <a:avLst/>
              <a:gdLst/>
              <a:ahLst/>
              <a:cxnLst/>
              <a:rect l="l" t="t" r="r" b="b"/>
              <a:pathLst>
                <a:path w="2883" h="111884" extrusionOk="0">
                  <a:moveTo>
                    <a:pt x="1" y="0"/>
                  </a:moveTo>
                  <a:lnTo>
                    <a:pt x="1" y="111171"/>
                  </a:lnTo>
                  <a:cubicBezTo>
                    <a:pt x="1" y="111560"/>
                    <a:pt x="648" y="111883"/>
                    <a:pt x="1425" y="111883"/>
                  </a:cubicBezTo>
                  <a:cubicBezTo>
                    <a:pt x="2235" y="111883"/>
                    <a:pt x="2883" y="111560"/>
                    <a:pt x="2883" y="111171"/>
                  </a:cubicBezTo>
                  <a:lnTo>
                    <a:pt x="2883" y="0"/>
                  </a:lnTo>
                  <a:close/>
                </a:path>
              </a:pathLst>
            </a:custGeom>
            <a:solidFill>
              <a:srgbClr val="3B3B3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114" name="Google Shape;1114;p38"/>
            <p:cNvSpPr/>
            <p:nvPr/>
          </p:nvSpPr>
          <p:spPr>
            <a:xfrm>
              <a:off x="-5509963" y="1180077"/>
              <a:ext cx="520006" cy="522050"/>
            </a:xfrm>
            <a:custGeom>
              <a:avLst/>
              <a:gdLst/>
              <a:ahLst/>
              <a:cxnLst/>
              <a:rect l="l" t="t" r="r" b="b"/>
              <a:pathLst>
                <a:path w="24677" h="24774" extrusionOk="0">
                  <a:moveTo>
                    <a:pt x="1684" y="1"/>
                  </a:moveTo>
                  <a:lnTo>
                    <a:pt x="22960" y="1"/>
                  </a:lnTo>
                  <a:cubicBezTo>
                    <a:pt x="23931" y="1"/>
                    <a:pt x="24676" y="778"/>
                    <a:pt x="24676" y="1717"/>
                  </a:cubicBezTo>
                  <a:lnTo>
                    <a:pt x="24676" y="23057"/>
                  </a:lnTo>
                  <a:cubicBezTo>
                    <a:pt x="24676" y="23996"/>
                    <a:pt x="23931" y="24774"/>
                    <a:pt x="22960" y="24774"/>
                  </a:cubicBezTo>
                  <a:lnTo>
                    <a:pt x="1684" y="24774"/>
                  </a:lnTo>
                  <a:cubicBezTo>
                    <a:pt x="745" y="24774"/>
                    <a:pt x="0" y="23996"/>
                    <a:pt x="0" y="23057"/>
                  </a:cubicBezTo>
                  <a:lnTo>
                    <a:pt x="0" y="1717"/>
                  </a:lnTo>
                  <a:cubicBezTo>
                    <a:pt x="0" y="778"/>
                    <a:pt x="745" y="1"/>
                    <a:pt x="1684"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115" name="Google Shape;1115;p38"/>
            <p:cNvSpPr/>
            <p:nvPr/>
          </p:nvSpPr>
          <p:spPr>
            <a:xfrm>
              <a:off x="-5485392" y="1204647"/>
              <a:ext cx="470865" cy="472235"/>
            </a:xfrm>
            <a:custGeom>
              <a:avLst/>
              <a:gdLst/>
              <a:ahLst/>
              <a:cxnLst/>
              <a:rect l="l" t="t" r="r" b="b"/>
              <a:pathLst>
                <a:path w="22345" h="22410" extrusionOk="0">
                  <a:moveTo>
                    <a:pt x="1522" y="0"/>
                  </a:moveTo>
                  <a:lnTo>
                    <a:pt x="20790" y="0"/>
                  </a:lnTo>
                  <a:cubicBezTo>
                    <a:pt x="21664" y="0"/>
                    <a:pt x="22344" y="713"/>
                    <a:pt x="22344" y="1555"/>
                  </a:cubicBezTo>
                  <a:lnTo>
                    <a:pt x="22344" y="20887"/>
                  </a:lnTo>
                  <a:cubicBezTo>
                    <a:pt x="22344" y="21729"/>
                    <a:pt x="21664" y="22409"/>
                    <a:pt x="20790" y="22409"/>
                  </a:cubicBezTo>
                  <a:lnTo>
                    <a:pt x="1522" y="22409"/>
                  </a:lnTo>
                  <a:cubicBezTo>
                    <a:pt x="680" y="22409"/>
                    <a:pt x="0" y="21729"/>
                    <a:pt x="0" y="20887"/>
                  </a:cubicBezTo>
                  <a:lnTo>
                    <a:pt x="0" y="1555"/>
                  </a:lnTo>
                  <a:cubicBezTo>
                    <a:pt x="0" y="713"/>
                    <a:pt x="680" y="0"/>
                    <a:pt x="1522"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116" name="Google Shape;1116;p38"/>
            <p:cNvSpPr/>
            <p:nvPr/>
          </p:nvSpPr>
          <p:spPr>
            <a:xfrm>
              <a:off x="-5396003" y="1257181"/>
              <a:ext cx="292760" cy="368516"/>
            </a:xfrm>
            <a:custGeom>
              <a:avLst/>
              <a:gdLst/>
              <a:ahLst/>
              <a:cxnLst/>
              <a:rect l="l" t="t" r="r" b="b"/>
              <a:pathLst>
                <a:path w="13893" h="17488" extrusionOk="0">
                  <a:moveTo>
                    <a:pt x="2526" y="130"/>
                  </a:moveTo>
                  <a:cubicBezTo>
                    <a:pt x="2817" y="66"/>
                    <a:pt x="3141" y="1"/>
                    <a:pt x="3465" y="1"/>
                  </a:cubicBezTo>
                  <a:lnTo>
                    <a:pt x="10427" y="1"/>
                  </a:lnTo>
                  <a:cubicBezTo>
                    <a:pt x="10751" y="1"/>
                    <a:pt x="11075" y="66"/>
                    <a:pt x="11367" y="130"/>
                  </a:cubicBezTo>
                  <a:cubicBezTo>
                    <a:pt x="11561" y="195"/>
                    <a:pt x="11723" y="260"/>
                    <a:pt x="11885" y="325"/>
                  </a:cubicBezTo>
                  <a:cubicBezTo>
                    <a:pt x="12403" y="584"/>
                    <a:pt x="12856" y="940"/>
                    <a:pt x="13212" y="1393"/>
                  </a:cubicBezTo>
                  <a:lnTo>
                    <a:pt x="13374" y="1620"/>
                  </a:lnTo>
                  <a:lnTo>
                    <a:pt x="13374" y="1652"/>
                  </a:lnTo>
                  <a:cubicBezTo>
                    <a:pt x="13439" y="1750"/>
                    <a:pt x="13504" y="1879"/>
                    <a:pt x="13569" y="2009"/>
                  </a:cubicBezTo>
                  <a:cubicBezTo>
                    <a:pt x="13633" y="2106"/>
                    <a:pt x="13666" y="2235"/>
                    <a:pt x="13731" y="2365"/>
                  </a:cubicBezTo>
                  <a:cubicBezTo>
                    <a:pt x="13763" y="2527"/>
                    <a:pt x="13828" y="2721"/>
                    <a:pt x="13860" y="2915"/>
                  </a:cubicBezTo>
                  <a:cubicBezTo>
                    <a:pt x="13892" y="3110"/>
                    <a:pt x="13892" y="3304"/>
                    <a:pt x="13892" y="3498"/>
                  </a:cubicBezTo>
                  <a:lnTo>
                    <a:pt x="13892" y="13084"/>
                  </a:lnTo>
                  <a:lnTo>
                    <a:pt x="13892" y="14185"/>
                  </a:lnTo>
                  <a:lnTo>
                    <a:pt x="13892" y="14185"/>
                  </a:lnTo>
                  <a:lnTo>
                    <a:pt x="13860" y="14282"/>
                  </a:lnTo>
                  <a:cubicBezTo>
                    <a:pt x="13860" y="14379"/>
                    <a:pt x="13795" y="14476"/>
                    <a:pt x="13763" y="14541"/>
                  </a:cubicBezTo>
                  <a:cubicBezTo>
                    <a:pt x="13633" y="14767"/>
                    <a:pt x="13439" y="14929"/>
                    <a:pt x="13212" y="15027"/>
                  </a:cubicBezTo>
                  <a:cubicBezTo>
                    <a:pt x="13083" y="15091"/>
                    <a:pt x="12921" y="15124"/>
                    <a:pt x="12759" y="15124"/>
                  </a:cubicBezTo>
                  <a:lnTo>
                    <a:pt x="12759" y="16387"/>
                  </a:lnTo>
                  <a:cubicBezTo>
                    <a:pt x="12727" y="16678"/>
                    <a:pt x="12597" y="16937"/>
                    <a:pt x="12370" y="17164"/>
                  </a:cubicBezTo>
                  <a:cubicBezTo>
                    <a:pt x="12306" y="17229"/>
                    <a:pt x="12209" y="17261"/>
                    <a:pt x="12144" y="17326"/>
                  </a:cubicBezTo>
                  <a:cubicBezTo>
                    <a:pt x="11885" y="17423"/>
                    <a:pt x="11626" y="17455"/>
                    <a:pt x="11367" y="17455"/>
                  </a:cubicBezTo>
                  <a:lnTo>
                    <a:pt x="10266" y="17455"/>
                  </a:lnTo>
                  <a:cubicBezTo>
                    <a:pt x="10007" y="17391"/>
                    <a:pt x="9812" y="17293"/>
                    <a:pt x="9618" y="17131"/>
                  </a:cubicBezTo>
                  <a:cubicBezTo>
                    <a:pt x="9586" y="17099"/>
                    <a:pt x="9553" y="17034"/>
                    <a:pt x="9521" y="17002"/>
                  </a:cubicBezTo>
                  <a:lnTo>
                    <a:pt x="9456" y="16905"/>
                  </a:lnTo>
                  <a:cubicBezTo>
                    <a:pt x="9391" y="16808"/>
                    <a:pt x="9359" y="16710"/>
                    <a:pt x="9326" y="16581"/>
                  </a:cubicBezTo>
                  <a:cubicBezTo>
                    <a:pt x="9326" y="16484"/>
                    <a:pt x="9262" y="16387"/>
                    <a:pt x="9294" y="16257"/>
                  </a:cubicBezTo>
                  <a:lnTo>
                    <a:pt x="9294" y="15124"/>
                  </a:lnTo>
                  <a:lnTo>
                    <a:pt x="4599" y="15124"/>
                  </a:lnTo>
                  <a:lnTo>
                    <a:pt x="4599" y="16451"/>
                  </a:lnTo>
                  <a:lnTo>
                    <a:pt x="4599" y="16451"/>
                  </a:lnTo>
                  <a:cubicBezTo>
                    <a:pt x="4599" y="16516"/>
                    <a:pt x="4599" y="16581"/>
                    <a:pt x="4566" y="16646"/>
                  </a:cubicBezTo>
                  <a:cubicBezTo>
                    <a:pt x="4534" y="16808"/>
                    <a:pt x="4404" y="17002"/>
                    <a:pt x="4275" y="17131"/>
                  </a:cubicBezTo>
                  <a:cubicBezTo>
                    <a:pt x="4178" y="17229"/>
                    <a:pt x="4048" y="17326"/>
                    <a:pt x="3919" y="17391"/>
                  </a:cubicBezTo>
                  <a:cubicBezTo>
                    <a:pt x="3692" y="17455"/>
                    <a:pt x="3465" y="17488"/>
                    <a:pt x="3206" y="17455"/>
                  </a:cubicBezTo>
                  <a:lnTo>
                    <a:pt x="2202" y="17455"/>
                  </a:lnTo>
                  <a:cubicBezTo>
                    <a:pt x="1716" y="17423"/>
                    <a:pt x="1295" y="17099"/>
                    <a:pt x="1198" y="16646"/>
                  </a:cubicBezTo>
                  <a:cubicBezTo>
                    <a:pt x="1198" y="16613"/>
                    <a:pt x="1198" y="16581"/>
                    <a:pt x="1166" y="16549"/>
                  </a:cubicBezTo>
                  <a:cubicBezTo>
                    <a:pt x="1166" y="16484"/>
                    <a:pt x="1166" y="16419"/>
                    <a:pt x="1166" y="16354"/>
                  </a:cubicBezTo>
                  <a:lnTo>
                    <a:pt x="1166" y="15156"/>
                  </a:lnTo>
                  <a:cubicBezTo>
                    <a:pt x="745" y="15156"/>
                    <a:pt x="389" y="14962"/>
                    <a:pt x="162" y="14606"/>
                  </a:cubicBezTo>
                  <a:cubicBezTo>
                    <a:pt x="130" y="14508"/>
                    <a:pt x="65" y="14411"/>
                    <a:pt x="33" y="14314"/>
                  </a:cubicBezTo>
                  <a:lnTo>
                    <a:pt x="33" y="14217"/>
                  </a:lnTo>
                  <a:cubicBezTo>
                    <a:pt x="0" y="14120"/>
                    <a:pt x="0" y="14023"/>
                    <a:pt x="0" y="13926"/>
                  </a:cubicBezTo>
                  <a:lnTo>
                    <a:pt x="0" y="4761"/>
                  </a:lnTo>
                  <a:lnTo>
                    <a:pt x="0" y="3174"/>
                  </a:lnTo>
                  <a:cubicBezTo>
                    <a:pt x="33" y="2915"/>
                    <a:pt x="97" y="2624"/>
                    <a:pt x="162" y="2365"/>
                  </a:cubicBezTo>
                  <a:cubicBezTo>
                    <a:pt x="227" y="2268"/>
                    <a:pt x="259" y="2171"/>
                    <a:pt x="292" y="2073"/>
                  </a:cubicBezTo>
                  <a:cubicBezTo>
                    <a:pt x="356" y="1911"/>
                    <a:pt x="454" y="1782"/>
                    <a:pt x="551" y="1620"/>
                  </a:cubicBezTo>
                  <a:cubicBezTo>
                    <a:pt x="777" y="1231"/>
                    <a:pt x="1101" y="908"/>
                    <a:pt x="1457" y="649"/>
                  </a:cubicBezTo>
                  <a:cubicBezTo>
                    <a:pt x="1555" y="584"/>
                    <a:pt x="1684" y="551"/>
                    <a:pt x="1749" y="454"/>
                  </a:cubicBezTo>
                  <a:cubicBezTo>
                    <a:pt x="1846" y="389"/>
                    <a:pt x="1943" y="357"/>
                    <a:pt x="2040" y="325"/>
                  </a:cubicBezTo>
                  <a:cubicBezTo>
                    <a:pt x="2170" y="260"/>
                    <a:pt x="2299" y="195"/>
                    <a:pt x="2429" y="163"/>
                  </a:cubicBezTo>
                  <a:cubicBezTo>
                    <a:pt x="2494" y="163"/>
                    <a:pt x="2526" y="130"/>
                    <a:pt x="2558" y="130"/>
                  </a:cubicBezTo>
                  <a:close/>
                  <a:moveTo>
                    <a:pt x="4599" y="1167"/>
                  </a:moveTo>
                  <a:lnTo>
                    <a:pt x="4599" y="2332"/>
                  </a:lnTo>
                  <a:lnTo>
                    <a:pt x="9262" y="2332"/>
                  </a:lnTo>
                  <a:lnTo>
                    <a:pt x="9262" y="1167"/>
                  </a:lnTo>
                  <a:close/>
                  <a:moveTo>
                    <a:pt x="1101" y="3498"/>
                  </a:moveTo>
                  <a:lnTo>
                    <a:pt x="1101" y="10493"/>
                  </a:lnTo>
                  <a:lnTo>
                    <a:pt x="12759" y="10493"/>
                  </a:lnTo>
                  <a:lnTo>
                    <a:pt x="12759" y="3498"/>
                  </a:lnTo>
                  <a:close/>
                  <a:moveTo>
                    <a:pt x="2235" y="11626"/>
                  </a:moveTo>
                  <a:cubicBezTo>
                    <a:pt x="2040" y="11659"/>
                    <a:pt x="1878" y="11691"/>
                    <a:pt x="1716" y="11788"/>
                  </a:cubicBezTo>
                  <a:cubicBezTo>
                    <a:pt x="1425" y="11918"/>
                    <a:pt x="1231" y="12209"/>
                    <a:pt x="1166" y="12501"/>
                  </a:cubicBezTo>
                  <a:lnTo>
                    <a:pt x="1134" y="12598"/>
                  </a:lnTo>
                  <a:cubicBezTo>
                    <a:pt x="1101" y="12695"/>
                    <a:pt x="1101" y="12825"/>
                    <a:pt x="1134" y="12922"/>
                  </a:cubicBezTo>
                  <a:cubicBezTo>
                    <a:pt x="1134" y="12986"/>
                    <a:pt x="1166" y="13051"/>
                    <a:pt x="1166" y="13116"/>
                  </a:cubicBezTo>
                  <a:cubicBezTo>
                    <a:pt x="1263" y="13472"/>
                    <a:pt x="1522" y="13731"/>
                    <a:pt x="1846" y="13893"/>
                  </a:cubicBezTo>
                  <a:cubicBezTo>
                    <a:pt x="2137" y="13990"/>
                    <a:pt x="2494" y="13990"/>
                    <a:pt x="2785" y="13861"/>
                  </a:cubicBezTo>
                  <a:cubicBezTo>
                    <a:pt x="3077" y="13699"/>
                    <a:pt x="3303" y="13440"/>
                    <a:pt x="3400" y="13116"/>
                  </a:cubicBezTo>
                  <a:lnTo>
                    <a:pt x="3433" y="13019"/>
                  </a:lnTo>
                  <a:cubicBezTo>
                    <a:pt x="3465" y="12889"/>
                    <a:pt x="3465" y="12760"/>
                    <a:pt x="3433" y="12630"/>
                  </a:cubicBezTo>
                  <a:lnTo>
                    <a:pt x="3400" y="12533"/>
                  </a:lnTo>
                  <a:cubicBezTo>
                    <a:pt x="3303" y="12144"/>
                    <a:pt x="3012" y="11853"/>
                    <a:pt x="2656" y="11723"/>
                  </a:cubicBezTo>
                  <a:cubicBezTo>
                    <a:pt x="2526" y="11659"/>
                    <a:pt x="2364" y="11659"/>
                    <a:pt x="2235" y="11626"/>
                  </a:cubicBezTo>
                  <a:close/>
                  <a:moveTo>
                    <a:pt x="11010" y="11788"/>
                  </a:moveTo>
                  <a:cubicBezTo>
                    <a:pt x="10751" y="11950"/>
                    <a:pt x="10525" y="12209"/>
                    <a:pt x="10460" y="12501"/>
                  </a:cubicBezTo>
                  <a:lnTo>
                    <a:pt x="10427" y="12598"/>
                  </a:lnTo>
                  <a:cubicBezTo>
                    <a:pt x="10427" y="12727"/>
                    <a:pt x="10427" y="12857"/>
                    <a:pt x="10427" y="12986"/>
                  </a:cubicBezTo>
                  <a:cubicBezTo>
                    <a:pt x="10460" y="13181"/>
                    <a:pt x="10557" y="13343"/>
                    <a:pt x="10654" y="13472"/>
                  </a:cubicBezTo>
                  <a:cubicBezTo>
                    <a:pt x="10784" y="13634"/>
                    <a:pt x="10946" y="13764"/>
                    <a:pt x="11108" y="13861"/>
                  </a:cubicBezTo>
                  <a:lnTo>
                    <a:pt x="11237" y="13893"/>
                  </a:lnTo>
                  <a:cubicBezTo>
                    <a:pt x="11496" y="13990"/>
                    <a:pt x="11820" y="13958"/>
                    <a:pt x="12079" y="13828"/>
                  </a:cubicBezTo>
                  <a:cubicBezTo>
                    <a:pt x="12176" y="13796"/>
                    <a:pt x="12273" y="13731"/>
                    <a:pt x="12338" y="13666"/>
                  </a:cubicBezTo>
                  <a:cubicBezTo>
                    <a:pt x="12532" y="13505"/>
                    <a:pt x="12630" y="13310"/>
                    <a:pt x="12694" y="13084"/>
                  </a:cubicBezTo>
                  <a:cubicBezTo>
                    <a:pt x="12694" y="13019"/>
                    <a:pt x="12727" y="12986"/>
                    <a:pt x="12727" y="12922"/>
                  </a:cubicBezTo>
                  <a:cubicBezTo>
                    <a:pt x="12759" y="12792"/>
                    <a:pt x="12759" y="12695"/>
                    <a:pt x="12727" y="12565"/>
                  </a:cubicBezTo>
                  <a:lnTo>
                    <a:pt x="12727" y="12468"/>
                  </a:lnTo>
                  <a:cubicBezTo>
                    <a:pt x="12630" y="12112"/>
                    <a:pt x="12338" y="11821"/>
                    <a:pt x="11982" y="11659"/>
                  </a:cubicBezTo>
                  <a:cubicBezTo>
                    <a:pt x="11852" y="11626"/>
                    <a:pt x="11690" y="11594"/>
                    <a:pt x="11561" y="11594"/>
                  </a:cubicBezTo>
                  <a:cubicBezTo>
                    <a:pt x="11367" y="11626"/>
                    <a:pt x="11172" y="11691"/>
                    <a:pt x="11043" y="11788"/>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117" name="Google Shape;1117;p38"/>
            <p:cNvSpPr/>
            <p:nvPr/>
          </p:nvSpPr>
          <p:spPr>
            <a:xfrm>
              <a:off x="-5445818" y="1355463"/>
              <a:ext cx="24592" cy="73712"/>
            </a:xfrm>
            <a:custGeom>
              <a:avLst/>
              <a:gdLst/>
              <a:ahLst/>
              <a:cxnLst/>
              <a:rect l="l" t="t" r="r" b="b"/>
              <a:pathLst>
                <a:path w="1167" h="3498" extrusionOk="0">
                  <a:moveTo>
                    <a:pt x="0" y="486"/>
                  </a:moveTo>
                  <a:cubicBezTo>
                    <a:pt x="33" y="227"/>
                    <a:pt x="259" y="0"/>
                    <a:pt x="551" y="0"/>
                  </a:cubicBezTo>
                  <a:lnTo>
                    <a:pt x="1166" y="0"/>
                  </a:lnTo>
                  <a:lnTo>
                    <a:pt x="1166" y="3497"/>
                  </a:lnTo>
                  <a:lnTo>
                    <a:pt x="486" y="3497"/>
                  </a:lnTo>
                  <a:cubicBezTo>
                    <a:pt x="195" y="3465"/>
                    <a:pt x="0" y="3206"/>
                    <a:pt x="0" y="2914"/>
                  </a:cubicBezTo>
                  <a:lnTo>
                    <a:pt x="0" y="389"/>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118" name="Google Shape;1118;p38"/>
            <p:cNvSpPr/>
            <p:nvPr/>
          </p:nvSpPr>
          <p:spPr>
            <a:xfrm>
              <a:off x="-5078693" y="1355463"/>
              <a:ext cx="24592" cy="73016"/>
            </a:xfrm>
            <a:custGeom>
              <a:avLst/>
              <a:gdLst/>
              <a:ahLst/>
              <a:cxnLst/>
              <a:rect l="l" t="t" r="r" b="b"/>
              <a:pathLst>
                <a:path w="1167" h="3465" extrusionOk="0">
                  <a:moveTo>
                    <a:pt x="0" y="0"/>
                  </a:moveTo>
                  <a:lnTo>
                    <a:pt x="616" y="0"/>
                  </a:lnTo>
                  <a:cubicBezTo>
                    <a:pt x="907" y="0"/>
                    <a:pt x="1166" y="259"/>
                    <a:pt x="1166" y="551"/>
                  </a:cubicBezTo>
                  <a:lnTo>
                    <a:pt x="1166" y="2914"/>
                  </a:lnTo>
                  <a:cubicBezTo>
                    <a:pt x="1166" y="3076"/>
                    <a:pt x="1101" y="3238"/>
                    <a:pt x="972" y="3335"/>
                  </a:cubicBezTo>
                  <a:cubicBezTo>
                    <a:pt x="875" y="3400"/>
                    <a:pt x="713" y="3465"/>
                    <a:pt x="583" y="3465"/>
                  </a:cubicBezTo>
                  <a:lnTo>
                    <a:pt x="0" y="3465"/>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grpSp>
      <p:grpSp>
        <p:nvGrpSpPr>
          <p:cNvPr id="1119" name="Google Shape;1119;p38"/>
          <p:cNvGrpSpPr/>
          <p:nvPr/>
        </p:nvGrpSpPr>
        <p:grpSpPr>
          <a:xfrm>
            <a:off x="-239011" y="5937399"/>
            <a:ext cx="13259732" cy="956535"/>
            <a:chOff x="-179259" y="4453048"/>
            <a:chExt cx="9944799" cy="717401"/>
          </a:xfrm>
        </p:grpSpPr>
        <p:sp>
          <p:nvSpPr>
            <p:cNvPr id="1120" name="Google Shape;1120;p38"/>
            <p:cNvSpPr/>
            <p:nvPr/>
          </p:nvSpPr>
          <p:spPr>
            <a:xfrm>
              <a:off x="-179250" y="4453048"/>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121" name="Google Shape;1121;p38"/>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grpSp>
      <p:grpSp>
        <p:nvGrpSpPr>
          <p:cNvPr id="1122" name="Google Shape;1122;p38"/>
          <p:cNvGrpSpPr/>
          <p:nvPr/>
        </p:nvGrpSpPr>
        <p:grpSpPr>
          <a:xfrm flipH="1">
            <a:off x="-390539" y="275882"/>
            <a:ext cx="10902017" cy="1600343"/>
            <a:chOff x="2084504" y="-50265"/>
            <a:chExt cx="8176513" cy="1200257"/>
          </a:xfrm>
        </p:grpSpPr>
        <p:sp>
          <p:nvSpPr>
            <p:cNvPr id="1123" name="Google Shape;1123;p38"/>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124" name="Google Shape;1124;p38"/>
            <p:cNvSpPr/>
            <p:nvPr/>
          </p:nvSpPr>
          <p:spPr>
            <a:xfrm>
              <a:off x="7619796" y="-50265"/>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125" name="Google Shape;1125;p38"/>
            <p:cNvSpPr/>
            <p:nvPr/>
          </p:nvSpPr>
          <p:spPr>
            <a:xfrm>
              <a:off x="2084504" y="107214"/>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grpSp>
      <p:sp>
        <p:nvSpPr>
          <p:cNvPr id="1126" name="Google Shape;1126;p38"/>
          <p:cNvSpPr/>
          <p:nvPr/>
        </p:nvSpPr>
        <p:spPr>
          <a:xfrm flipH="1">
            <a:off x="2127992" y="2230344"/>
            <a:ext cx="3213165" cy="3567271"/>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127" name="Google Shape;1127;p38"/>
          <p:cNvSpPr/>
          <p:nvPr/>
        </p:nvSpPr>
        <p:spPr>
          <a:xfrm flipH="1">
            <a:off x="2194463" y="4903282"/>
            <a:ext cx="254487" cy="896620"/>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128" name="Google Shape;1128;p38"/>
          <p:cNvSpPr/>
          <p:nvPr/>
        </p:nvSpPr>
        <p:spPr>
          <a:xfrm flipH="1">
            <a:off x="1101805" y="2414530"/>
            <a:ext cx="2439775" cy="2836164"/>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129" name="Google Shape;1129;p38"/>
          <p:cNvSpPr/>
          <p:nvPr/>
        </p:nvSpPr>
        <p:spPr>
          <a:xfrm flipH="1">
            <a:off x="838466" y="4641842"/>
            <a:ext cx="224215" cy="1155745"/>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130" name="Google Shape;1130;p38"/>
          <p:cNvSpPr/>
          <p:nvPr/>
        </p:nvSpPr>
        <p:spPr>
          <a:xfrm flipH="1">
            <a:off x="-83742" y="2036344"/>
            <a:ext cx="2066283" cy="2726971"/>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131" name="Google Shape;1131;p38"/>
          <p:cNvSpPr/>
          <p:nvPr/>
        </p:nvSpPr>
        <p:spPr>
          <a:xfrm flipH="1">
            <a:off x="6925769" y="2760245"/>
            <a:ext cx="2733751" cy="3037363"/>
          </a:xfrm>
          <a:custGeom>
            <a:avLst/>
            <a:gdLst/>
            <a:ahLst/>
            <a:cxnLst/>
            <a:rect l="l" t="t" r="r" b="b"/>
            <a:pathLst>
              <a:path w="45966" h="51071" extrusionOk="0">
                <a:moveTo>
                  <a:pt x="21184" y="0"/>
                </a:moveTo>
                <a:cubicBezTo>
                  <a:pt x="19510" y="0"/>
                  <a:pt x="17477" y="332"/>
                  <a:pt x="15015" y="1175"/>
                </a:cubicBezTo>
                <a:cubicBezTo>
                  <a:pt x="7321" y="3805"/>
                  <a:pt x="5319" y="9772"/>
                  <a:pt x="10854" y="10361"/>
                </a:cubicBezTo>
                <a:cubicBezTo>
                  <a:pt x="10854" y="10361"/>
                  <a:pt x="2178" y="11343"/>
                  <a:pt x="2178" y="17074"/>
                </a:cubicBezTo>
                <a:cubicBezTo>
                  <a:pt x="2178" y="19911"/>
                  <a:pt x="4038" y="20632"/>
                  <a:pt x="5929" y="20632"/>
                </a:cubicBezTo>
                <a:cubicBezTo>
                  <a:pt x="7411" y="20632"/>
                  <a:pt x="8913" y="20189"/>
                  <a:pt x="9552" y="19975"/>
                </a:cubicBezTo>
                <a:lnTo>
                  <a:pt x="9552" y="19975"/>
                </a:lnTo>
                <a:cubicBezTo>
                  <a:pt x="7841" y="20609"/>
                  <a:pt x="0" y="23887"/>
                  <a:pt x="4141" y="29361"/>
                </a:cubicBezTo>
                <a:cubicBezTo>
                  <a:pt x="4141" y="29361"/>
                  <a:pt x="6135" y="30944"/>
                  <a:pt x="8606" y="30944"/>
                </a:cubicBezTo>
                <a:cubicBezTo>
                  <a:pt x="10026" y="30944"/>
                  <a:pt x="11605" y="30421"/>
                  <a:pt x="13052" y="28772"/>
                </a:cubicBezTo>
                <a:lnTo>
                  <a:pt x="13052" y="28772"/>
                </a:lnTo>
                <a:cubicBezTo>
                  <a:pt x="13051" y="28773"/>
                  <a:pt x="10383" y="32109"/>
                  <a:pt x="13327" y="33483"/>
                </a:cubicBezTo>
                <a:cubicBezTo>
                  <a:pt x="13783" y="33699"/>
                  <a:pt x="14228" y="33788"/>
                  <a:pt x="14662" y="33788"/>
                </a:cubicBezTo>
                <a:cubicBezTo>
                  <a:pt x="16633" y="33788"/>
                  <a:pt x="18378" y="31962"/>
                  <a:pt x="19895" y="31962"/>
                </a:cubicBezTo>
                <a:cubicBezTo>
                  <a:pt x="20229" y="31962"/>
                  <a:pt x="20552" y="32050"/>
                  <a:pt x="20864" y="32266"/>
                </a:cubicBezTo>
                <a:cubicBezTo>
                  <a:pt x="20864" y="32266"/>
                  <a:pt x="24790" y="37056"/>
                  <a:pt x="22434" y="51070"/>
                </a:cubicBezTo>
                <a:lnTo>
                  <a:pt x="26792" y="51070"/>
                </a:lnTo>
                <a:cubicBezTo>
                  <a:pt x="26792" y="51070"/>
                  <a:pt x="23219" y="34936"/>
                  <a:pt x="28833" y="31442"/>
                </a:cubicBezTo>
                <a:cubicBezTo>
                  <a:pt x="28833" y="31442"/>
                  <a:pt x="29313" y="31162"/>
                  <a:pt x="30020" y="31162"/>
                </a:cubicBezTo>
                <a:cubicBezTo>
                  <a:pt x="30714" y="31162"/>
                  <a:pt x="31628" y="31432"/>
                  <a:pt x="32523" y="32502"/>
                </a:cubicBezTo>
                <a:cubicBezTo>
                  <a:pt x="33003" y="33099"/>
                  <a:pt x="33849" y="33381"/>
                  <a:pt x="34822" y="33381"/>
                </a:cubicBezTo>
                <a:cubicBezTo>
                  <a:pt x="37428" y="33381"/>
                  <a:pt x="40949" y="31361"/>
                  <a:pt x="40806" y="27987"/>
                </a:cubicBezTo>
                <a:cubicBezTo>
                  <a:pt x="40695" y="25353"/>
                  <a:pt x="39548" y="24778"/>
                  <a:pt x="38569" y="24778"/>
                </a:cubicBezTo>
                <a:cubicBezTo>
                  <a:pt x="38510" y="24778"/>
                  <a:pt x="38451" y="24780"/>
                  <a:pt x="38393" y="24784"/>
                </a:cubicBezTo>
                <a:lnTo>
                  <a:pt x="38393" y="24784"/>
                </a:lnTo>
                <a:cubicBezTo>
                  <a:pt x="40825" y="24010"/>
                  <a:pt x="45965" y="21767"/>
                  <a:pt x="45635" y="16721"/>
                </a:cubicBezTo>
                <a:cubicBezTo>
                  <a:pt x="45437" y="13374"/>
                  <a:pt x="43230" y="12545"/>
                  <a:pt x="41093" y="12545"/>
                </a:cubicBezTo>
                <a:cubicBezTo>
                  <a:pt x="38993" y="12545"/>
                  <a:pt x="36959" y="13345"/>
                  <a:pt x="36959" y="13345"/>
                </a:cubicBezTo>
                <a:cubicBezTo>
                  <a:pt x="36959" y="13345"/>
                  <a:pt x="43868" y="10283"/>
                  <a:pt x="40924" y="7417"/>
                </a:cubicBezTo>
                <a:cubicBezTo>
                  <a:pt x="40028" y="6556"/>
                  <a:pt x="39071" y="6255"/>
                  <a:pt x="38171" y="6255"/>
                </a:cubicBezTo>
                <a:cubicBezTo>
                  <a:pt x="36095" y="6255"/>
                  <a:pt x="34322" y="7859"/>
                  <a:pt x="34290" y="7888"/>
                </a:cubicBezTo>
                <a:lnTo>
                  <a:pt x="34290" y="7888"/>
                </a:lnTo>
                <a:cubicBezTo>
                  <a:pt x="34334" y="7848"/>
                  <a:pt x="37737" y="4737"/>
                  <a:pt x="36566" y="3138"/>
                </a:cubicBezTo>
                <a:cubicBezTo>
                  <a:pt x="36200" y="2649"/>
                  <a:pt x="35449" y="2446"/>
                  <a:pt x="34541" y="2446"/>
                </a:cubicBezTo>
                <a:cubicBezTo>
                  <a:pt x="32530" y="2446"/>
                  <a:pt x="29746" y="3443"/>
                  <a:pt x="28637" y="4551"/>
                </a:cubicBezTo>
                <a:lnTo>
                  <a:pt x="28637" y="4551"/>
                </a:lnTo>
                <a:cubicBezTo>
                  <a:pt x="28654" y="4504"/>
                  <a:pt x="27352" y="0"/>
                  <a:pt x="21184" y="0"/>
                </a:cubicBezTo>
                <a:close/>
              </a:path>
            </a:pathLst>
          </a:custGeom>
          <a:solidFill>
            <a:srgbClr val="9ABC4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132" name="Google Shape;1132;p38"/>
          <p:cNvSpPr/>
          <p:nvPr/>
        </p:nvSpPr>
        <p:spPr>
          <a:xfrm>
            <a:off x="-19648" y="5902542"/>
            <a:ext cx="12429661" cy="93435"/>
          </a:xfrm>
          <a:custGeom>
            <a:avLst/>
            <a:gdLst/>
            <a:ahLst/>
            <a:cxnLst/>
            <a:rect l="l" t="t" r="r" b="b"/>
            <a:pathLst>
              <a:path w="209001" h="1571" extrusionOk="0">
                <a:moveTo>
                  <a:pt x="0" y="1"/>
                </a:moveTo>
                <a:lnTo>
                  <a:pt x="209000" y="1"/>
                </a:lnTo>
                <a:lnTo>
                  <a:pt x="209000" y="1571"/>
                </a:lnTo>
                <a:lnTo>
                  <a:pt x="0" y="157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133" name="Google Shape;1133;p38"/>
          <p:cNvSpPr/>
          <p:nvPr/>
        </p:nvSpPr>
        <p:spPr>
          <a:xfrm>
            <a:off x="-19648" y="6427353"/>
            <a:ext cx="12429661" cy="60"/>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grpSp>
        <p:nvGrpSpPr>
          <p:cNvPr id="1134" name="Google Shape;1134;p38"/>
          <p:cNvGrpSpPr/>
          <p:nvPr/>
        </p:nvGrpSpPr>
        <p:grpSpPr>
          <a:xfrm>
            <a:off x="9342610" y="3046714"/>
            <a:ext cx="1814700" cy="3162553"/>
            <a:chOff x="6282452" y="1236847"/>
            <a:chExt cx="1533549" cy="2672881"/>
          </a:xfrm>
        </p:grpSpPr>
        <p:grpSp>
          <p:nvGrpSpPr>
            <p:cNvPr id="1135" name="Google Shape;1135;p38"/>
            <p:cNvGrpSpPr/>
            <p:nvPr/>
          </p:nvGrpSpPr>
          <p:grpSpPr>
            <a:xfrm>
              <a:off x="6282452" y="1236847"/>
              <a:ext cx="1533549" cy="2672881"/>
              <a:chOff x="12645075" y="2835438"/>
              <a:chExt cx="725700" cy="1264850"/>
            </a:xfrm>
          </p:grpSpPr>
          <p:sp>
            <p:nvSpPr>
              <p:cNvPr id="1136" name="Google Shape;1136;p38"/>
              <p:cNvSpPr/>
              <p:nvPr/>
            </p:nvSpPr>
            <p:spPr>
              <a:xfrm>
                <a:off x="12664825" y="3367913"/>
                <a:ext cx="25" cy="25"/>
              </a:xfrm>
              <a:custGeom>
                <a:avLst/>
                <a:gdLst/>
                <a:ahLst/>
                <a:cxnLst/>
                <a:rect l="l" t="t" r="r" b="b"/>
                <a:pathLst>
                  <a:path w="1" h="1" extrusionOk="0">
                    <a:moveTo>
                      <a:pt x="0" y="1"/>
                    </a:moveTo>
                    <a:lnTo>
                      <a:pt x="0" y="1"/>
                    </a:lnTo>
                    <a:close/>
                  </a:path>
                </a:pathLst>
              </a:custGeom>
              <a:solidFill>
                <a:srgbClr val="3A162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137" name="Google Shape;1137;p38"/>
              <p:cNvSpPr/>
              <p:nvPr/>
            </p:nvSpPr>
            <p:spPr>
              <a:xfrm>
                <a:off x="12722400" y="3335213"/>
                <a:ext cx="617100" cy="430125"/>
              </a:xfrm>
              <a:custGeom>
                <a:avLst/>
                <a:gdLst/>
                <a:ahLst/>
                <a:cxnLst/>
                <a:rect l="l" t="t" r="r" b="b"/>
                <a:pathLst>
                  <a:path w="24684" h="17205" extrusionOk="0">
                    <a:moveTo>
                      <a:pt x="1877" y="1"/>
                    </a:moveTo>
                    <a:lnTo>
                      <a:pt x="1" y="1423"/>
                    </a:lnTo>
                    <a:lnTo>
                      <a:pt x="2702" y="5517"/>
                    </a:lnTo>
                    <a:cubicBezTo>
                      <a:pt x="2987" y="5972"/>
                      <a:pt x="3385" y="6314"/>
                      <a:pt x="3840" y="6541"/>
                    </a:cubicBezTo>
                    <a:lnTo>
                      <a:pt x="8048" y="8674"/>
                    </a:lnTo>
                    <a:cubicBezTo>
                      <a:pt x="7906" y="10124"/>
                      <a:pt x="7792" y="11518"/>
                      <a:pt x="7821" y="12314"/>
                    </a:cubicBezTo>
                    <a:cubicBezTo>
                      <a:pt x="7906" y="13935"/>
                      <a:pt x="8105" y="15584"/>
                      <a:pt x="8418" y="17205"/>
                    </a:cubicBezTo>
                    <a:lnTo>
                      <a:pt x="20503" y="17205"/>
                    </a:lnTo>
                    <a:cubicBezTo>
                      <a:pt x="20816" y="15584"/>
                      <a:pt x="21015" y="13935"/>
                      <a:pt x="21101" y="12314"/>
                    </a:cubicBezTo>
                    <a:cubicBezTo>
                      <a:pt x="21101" y="11944"/>
                      <a:pt x="21101" y="11432"/>
                      <a:pt x="21072" y="10892"/>
                    </a:cubicBezTo>
                    <a:lnTo>
                      <a:pt x="21072" y="10892"/>
                    </a:lnTo>
                    <a:cubicBezTo>
                      <a:pt x="21584" y="12399"/>
                      <a:pt x="21897" y="13963"/>
                      <a:pt x="22039" y="15527"/>
                    </a:cubicBezTo>
                    <a:lnTo>
                      <a:pt x="24172" y="15186"/>
                    </a:lnTo>
                    <a:cubicBezTo>
                      <a:pt x="24172" y="15186"/>
                      <a:pt x="24684" y="13935"/>
                      <a:pt x="23774" y="10067"/>
                    </a:cubicBezTo>
                    <a:cubicBezTo>
                      <a:pt x="22864" y="6257"/>
                      <a:pt x="20390" y="4636"/>
                      <a:pt x="20390" y="4636"/>
                    </a:cubicBezTo>
                    <a:lnTo>
                      <a:pt x="20361" y="4664"/>
                    </a:lnTo>
                    <a:lnTo>
                      <a:pt x="20361" y="4636"/>
                    </a:lnTo>
                    <a:cubicBezTo>
                      <a:pt x="19707" y="3726"/>
                      <a:pt x="17575" y="3043"/>
                      <a:pt x="17120" y="2958"/>
                    </a:cubicBezTo>
                    <a:lnTo>
                      <a:pt x="11830" y="2958"/>
                    </a:lnTo>
                    <a:cubicBezTo>
                      <a:pt x="11375" y="3043"/>
                      <a:pt x="9584" y="3271"/>
                      <a:pt x="8589" y="3897"/>
                    </a:cubicBezTo>
                    <a:lnTo>
                      <a:pt x="5574" y="3527"/>
                    </a:lnTo>
                    <a:cubicBezTo>
                      <a:pt x="4721" y="3442"/>
                      <a:pt x="3953" y="2958"/>
                      <a:pt x="3441" y="2247"/>
                    </a:cubicBezTo>
                    <a:lnTo>
                      <a:pt x="1877"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138" name="Google Shape;1138;p38"/>
              <p:cNvSpPr/>
              <p:nvPr/>
            </p:nvSpPr>
            <p:spPr>
              <a:xfrm>
                <a:off x="13045875" y="3352288"/>
                <a:ext cx="76800" cy="90300"/>
              </a:xfrm>
              <a:custGeom>
                <a:avLst/>
                <a:gdLst/>
                <a:ahLst/>
                <a:cxnLst/>
                <a:rect l="l" t="t" r="r" b="b"/>
                <a:pathLst>
                  <a:path w="3072" h="3612" extrusionOk="0">
                    <a:moveTo>
                      <a:pt x="1536" y="0"/>
                    </a:moveTo>
                    <a:lnTo>
                      <a:pt x="0" y="398"/>
                    </a:lnTo>
                    <a:lnTo>
                      <a:pt x="0" y="1507"/>
                    </a:lnTo>
                    <a:lnTo>
                      <a:pt x="1536" y="3612"/>
                    </a:lnTo>
                    <a:lnTo>
                      <a:pt x="3072" y="1507"/>
                    </a:lnTo>
                    <a:lnTo>
                      <a:pt x="3072" y="398"/>
                    </a:lnTo>
                    <a:lnTo>
                      <a:pt x="1536" y="0"/>
                    </a:lnTo>
                    <a:close/>
                  </a:path>
                </a:pathLst>
              </a:custGeom>
              <a:solidFill>
                <a:srgbClr val="FFC2A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139" name="Google Shape;1139;p38"/>
              <p:cNvSpPr/>
              <p:nvPr/>
            </p:nvSpPr>
            <p:spPr>
              <a:xfrm>
                <a:off x="12812675" y="3197938"/>
                <a:ext cx="101000" cy="79800"/>
              </a:xfrm>
              <a:custGeom>
                <a:avLst/>
                <a:gdLst/>
                <a:ahLst/>
                <a:cxnLst/>
                <a:rect l="l" t="t" r="r" b="b"/>
                <a:pathLst>
                  <a:path w="4040" h="3192" extrusionOk="0">
                    <a:moveTo>
                      <a:pt x="1287" y="0"/>
                    </a:moveTo>
                    <a:cubicBezTo>
                      <a:pt x="892" y="0"/>
                      <a:pt x="370" y="192"/>
                      <a:pt x="200" y="1141"/>
                    </a:cubicBezTo>
                    <a:cubicBezTo>
                      <a:pt x="1" y="2382"/>
                      <a:pt x="1322" y="3192"/>
                      <a:pt x="2345" y="3192"/>
                    </a:cubicBezTo>
                    <a:cubicBezTo>
                      <a:pt x="2635" y="3192"/>
                      <a:pt x="2900" y="3127"/>
                      <a:pt x="3101" y="2989"/>
                    </a:cubicBezTo>
                    <a:cubicBezTo>
                      <a:pt x="4039" y="2335"/>
                      <a:pt x="2532" y="117"/>
                      <a:pt x="1764" y="89"/>
                    </a:cubicBezTo>
                    <a:cubicBezTo>
                      <a:pt x="1764" y="89"/>
                      <a:pt x="1555" y="0"/>
                      <a:pt x="1287" y="0"/>
                    </a:cubicBezTo>
                    <a:close/>
                  </a:path>
                </a:pathLst>
              </a:custGeom>
              <a:solidFill>
                <a:srgbClr val="FFC2A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140" name="Google Shape;1140;p38"/>
              <p:cNvSpPr/>
              <p:nvPr/>
            </p:nvSpPr>
            <p:spPr>
              <a:xfrm>
                <a:off x="13254875" y="3197938"/>
                <a:ext cx="101000" cy="79800"/>
              </a:xfrm>
              <a:custGeom>
                <a:avLst/>
                <a:gdLst/>
                <a:ahLst/>
                <a:cxnLst/>
                <a:rect l="l" t="t" r="r" b="b"/>
                <a:pathLst>
                  <a:path w="4040" h="3192" extrusionOk="0">
                    <a:moveTo>
                      <a:pt x="2761" y="0"/>
                    </a:moveTo>
                    <a:cubicBezTo>
                      <a:pt x="2489" y="0"/>
                      <a:pt x="2276" y="89"/>
                      <a:pt x="2276" y="89"/>
                    </a:cubicBezTo>
                    <a:cubicBezTo>
                      <a:pt x="1479" y="117"/>
                      <a:pt x="1" y="2335"/>
                      <a:pt x="939" y="2989"/>
                    </a:cubicBezTo>
                    <a:cubicBezTo>
                      <a:pt x="1140" y="3127"/>
                      <a:pt x="1405" y="3192"/>
                      <a:pt x="1694" y="3192"/>
                    </a:cubicBezTo>
                    <a:cubicBezTo>
                      <a:pt x="2718" y="3192"/>
                      <a:pt x="4039" y="2382"/>
                      <a:pt x="3840" y="1141"/>
                    </a:cubicBezTo>
                    <a:cubicBezTo>
                      <a:pt x="3687" y="192"/>
                      <a:pt x="3161" y="0"/>
                      <a:pt x="2761" y="0"/>
                    </a:cubicBezTo>
                    <a:close/>
                  </a:path>
                </a:pathLst>
              </a:custGeom>
              <a:solidFill>
                <a:srgbClr val="FFC2A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141" name="Google Shape;1141;p38"/>
              <p:cNvSpPr/>
              <p:nvPr/>
            </p:nvSpPr>
            <p:spPr>
              <a:xfrm>
                <a:off x="13296825" y="3214363"/>
                <a:ext cx="34150" cy="51500"/>
              </a:xfrm>
              <a:custGeom>
                <a:avLst/>
                <a:gdLst/>
                <a:ahLst/>
                <a:cxnLst/>
                <a:rect l="l" t="t" r="r" b="b"/>
                <a:pathLst>
                  <a:path w="1366" h="2060" extrusionOk="0">
                    <a:moveTo>
                      <a:pt x="1195" y="1"/>
                    </a:moveTo>
                    <a:cubicBezTo>
                      <a:pt x="882" y="114"/>
                      <a:pt x="569" y="285"/>
                      <a:pt x="342" y="512"/>
                    </a:cubicBezTo>
                    <a:cubicBezTo>
                      <a:pt x="228" y="626"/>
                      <a:pt x="114" y="797"/>
                      <a:pt x="57" y="967"/>
                    </a:cubicBezTo>
                    <a:cubicBezTo>
                      <a:pt x="0" y="1138"/>
                      <a:pt x="0" y="1337"/>
                      <a:pt x="57" y="1536"/>
                    </a:cubicBezTo>
                    <a:cubicBezTo>
                      <a:pt x="86" y="1593"/>
                      <a:pt x="86" y="1621"/>
                      <a:pt x="114" y="1678"/>
                    </a:cubicBezTo>
                    <a:cubicBezTo>
                      <a:pt x="143" y="1707"/>
                      <a:pt x="171" y="1764"/>
                      <a:pt x="200" y="1792"/>
                    </a:cubicBezTo>
                    <a:cubicBezTo>
                      <a:pt x="256" y="1877"/>
                      <a:pt x="342" y="1963"/>
                      <a:pt x="427" y="2020"/>
                    </a:cubicBezTo>
                    <a:cubicBezTo>
                      <a:pt x="507" y="2040"/>
                      <a:pt x="588" y="2060"/>
                      <a:pt x="668" y="2060"/>
                    </a:cubicBezTo>
                    <a:cubicBezTo>
                      <a:pt x="702" y="2060"/>
                      <a:pt x="735" y="2056"/>
                      <a:pt x="768" y="2048"/>
                    </a:cubicBezTo>
                    <a:cubicBezTo>
                      <a:pt x="854" y="2020"/>
                      <a:pt x="967" y="1991"/>
                      <a:pt x="1024" y="1934"/>
                    </a:cubicBezTo>
                    <a:cubicBezTo>
                      <a:pt x="1195" y="1820"/>
                      <a:pt x="1309" y="1650"/>
                      <a:pt x="1337" y="1479"/>
                    </a:cubicBezTo>
                    <a:cubicBezTo>
                      <a:pt x="1365" y="1394"/>
                      <a:pt x="1365" y="1280"/>
                      <a:pt x="1309" y="1195"/>
                    </a:cubicBezTo>
                    <a:cubicBezTo>
                      <a:pt x="1280" y="1110"/>
                      <a:pt x="1195" y="1053"/>
                      <a:pt x="1110" y="1053"/>
                    </a:cubicBezTo>
                    <a:cubicBezTo>
                      <a:pt x="1166" y="1081"/>
                      <a:pt x="1223" y="1166"/>
                      <a:pt x="1223" y="1223"/>
                    </a:cubicBezTo>
                    <a:cubicBezTo>
                      <a:pt x="1223" y="1280"/>
                      <a:pt x="1195" y="1365"/>
                      <a:pt x="1166" y="1422"/>
                    </a:cubicBezTo>
                    <a:cubicBezTo>
                      <a:pt x="1110" y="1536"/>
                      <a:pt x="996" y="1621"/>
                      <a:pt x="882" y="1678"/>
                    </a:cubicBezTo>
                    <a:cubicBezTo>
                      <a:pt x="839" y="1707"/>
                      <a:pt x="790" y="1721"/>
                      <a:pt x="740" y="1721"/>
                    </a:cubicBezTo>
                    <a:cubicBezTo>
                      <a:pt x="690" y="1721"/>
                      <a:pt x="640" y="1707"/>
                      <a:pt x="598" y="1678"/>
                    </a:cubicBezTo>
                    <a:cubicBezTo>
                      <a:pt x="512" y="1621"/>
                      <a:pt x="455" y="1508"/>
                      <a:pt x="427" y="1422"/>
                    </a:cubicBezTo>
                    <a:cubicBezTo>
                      <a:pt x="342" y="1166"/>
                      <a:pt x="427" y="882"/>
                      <a:pt x="569" y="711"/>
                    </a:cubicBezTo>
                    <a:cubicBezTo>
                      <a:pt x="768" y="455"/>
                      <a:pt x="967" y="228"/>
                      <a:pt x="1195" y="1"/>
                    </a:cubicBezTo>
                    <a:close/>
                  </a:path>
                </a:pathLst>
              </a:custGeom>
              <a:solidFill>
                <a:srgbClr val="E8906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142" name="Google Shape;1142;p38"/>
              <p:cNvSpPr/>
              <p:nvPr/>
            </p:nvSpPr>
            <p:spPr>
              <a:xfrm>
                <a:off x="12837575" y="3214363"/>
                <a:ext cx="34150" cy="51500"/>
              </a:xfrm>
              <a:custGeom>
                <a:avLst/>
                <a:gdLst/>
                <a:ahLst/>
                <a:cxnLst/>
                <a:rect l="l" t="t" r="r" b="b"/>
                <a:pathLst>
                  <a:path w="1366" h="2060" extrusionOk="0">
                    <a:moveTo>
                      <a:pt x="171" y="1"/>
                    </a:moveTo>
                    <a:cubicBezTo>
                      <a:pt x="399" y="228"/>
                      <a:pt x="598" y="455"/>
                      <a:pt x="768" y="711"/>
                    </a:cubicBezTo>
                    <a:cubicBezTo>
                      <a:pt x="939" y="882"/>
                      <a:pt x="996" y="1166"/>
                      <a:pt x="939" y="1422"/>
                    </a:cubicBezTo>
                    <a:cubicBezTo>
                      <a:pt x="910" y="1508"/>
                      <a:pt x="854" y="1621"/>
                      <a:pt x="768" y="1678"/>
                    </a:cubicBezTo>
                    <a:cubicBezTo>
                      <a:pt x="726" y="1707"/>
                      <a:pt x="676" y="1721"/>
                      <a:pt x="626" y="1721"/>
                    </a:cubicBezTo>
                    <a:cubicBezTo>
                      <a:pt x="576" y="1721"/>
                      <a:pt x="526" y="1707"/>
                      <a:pt x="484" y="1678"/>
                    </a:cubicBezTo>
                    <a:cubicBezTo>
                      <a:pt x="370" y="1621"/>
                      <a:pt x="256" y="1536"/>
                      <a:pt x="199" y="1422"/>
                    </a:cubicBezTo>
                    <a:cubicBezTo>
                      <a:pt x="171" y="1365"/>
                      <a:pt x="143" y="1280"/>
                      <a:pt x="143" y="1223"/>
                    </a:cubicBezTo>
                    <a:cubicBezTo>
                      <a:pt x="143" y="1166"/>
                      <a:pt x="199" y="1081"/>
                      <a:pt x="256" y="1053"/>
                    </a:cubicBezTo>
                    <a:cubicBezTo>
                      <a:pt x="143" y="1053"/>
                      <a:pt x="86" y="1110"/>
                      <a:pt x="29" y="1195"/>
                    </a:cubicBezTo>
                    <a:cubicBezTo>
                      <a:pt x="0" y="1280"/>
                      <a:pt x="0" y="1394"/>
                      <a:pt x="29" y="1479"/>
                    </a:cubicBezTo>
                    <a:cubicBezTo>
                      <a:pt x="57" y="1650"/>
                      <a:pt x="171" y="1820"/>
                      <a:pt x="313" y="1934"/>
                    </a:cubicBezTo>
                    <a:cubicBezTo>
                      <a:pt x="399" y="1991"/>
                      <a:pt x="484" y="2020"/>
                      <a:pt x="598" y="2048"/>
                    </a:cubicBezTo>
                    <a:cubicBezTo>
                      <a:pt x="631" y="2056"/>
                      <a:pt x="664" y="2060"/>
                      <a:pt x="698" y="2060"/>
                    </a:cubicBezTo>
                    <a:cubicBezTo>
                      <a:pt x="778" y="2060"/>
                      <a:pt x="858" y="2040"/>
                      <a:pt x="939" y="2020"/>
                    </a:cubicBezTo>
                    <a:cubicBezTo>
                      <a:pt x="1024" y="1963"/>
                      <a:pt x="1109" y="1877"/>
                      <a:pt x="1166" y="1792"/>
                    </a:cubicBezTo>
                    <a:cubicBezTo>
                      <a:pt x="1195" y="1764"/>
                      <a:pt x="1223" y="1707"/>
                      <a:pt x="1252" y="1678"/>
                    </a:cubicBezTo>
                    <a:lnTo>
                      <a:pt x="1308" y="1536"/>
                    </a:lnTo>
                    <a:cubicBezTo>
                      <a:pt x="1365" y="1337"/>
                      <a:pt x="1365" y="1138"/>
                      <a:pt x="1308" y="967"/>
                    </a:cubicBezTo>
                    <a:cubicBezTo>
                      <a:pt x="1223" y="797"/>
                      <a:pt x="1138" y="626"/>
                      <a:pt x="1024" y="512"/>
                    </a:cubicBezTo>
                    <a:cubicBezTo>
                      <a:pt x="768" y="285"/>
                      <a:pt x="484" y="114"/>
                      <a:pt x="171" y="1"/>
                    </a:cubicBezTo>
                    <a:close/>
                  </a:path>
                </a:pathLst>
              </a:custGeom>
              <a:solidFill>
                <a:srgbClr val="E8906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143" name="Google Shape;1143;p38"/>
              <p:cNvSpPr/>
              <p:nvPr/>
            </p:nvSpPr>
            <p:spPr>
              <a:xfrm>
                <a:off x="12933550" y="3765313"/>
                <a:ext cx="301450" cy="258100"/>
              </a:xfrm>
              <a:custGeom>
                <a:avLst/>
                <a:gdLst/>
                <a:ahLst/>
                <a:cxnLst/>
                <a:rect l="l" t="t" r="r" b="b"/>
                <a:pathLst>
                  <a:path w="12058" h="10324" extrusionOk="0">
                    <a:moveTo>
                      <a:pt x="0" y="1"/>
                    </a:moveTo>
                    <a:lnTo>
                      <a:pt x="1820" y="10323"/>
                    </a:lnTo>
                    <a:lnTo>
                      <a:pt x="5346" y="10323"/>
                    </a:lnTo>
                    <a:lnTo>
                      <a:pt x="6029" y="2674"/>
                    </a:lnTo>
                    <a:lnTo>
                      <a:pt x="6711" y="10323"/>
                    </a:lnTo>
                    <a:lnTo>
                      <a:pt x="10238" y="10323"/>
                    </a:lnTo>
                    <a:lnTo>
                      <a:pt x="12057"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144" name="Google Shape;1144;p38"/>
              <p:cNvSpPr/>
              <p:nvPr/>
            </p:nvSpPr>
            <p:spPr>
              <a:xfrm>
                <a:off x="13259150" y="3714838"/>
                <a:ext cx="76800" cy="106425"/>
              </a:xfrm>
              <a:custGeom>
                <a:avLst/>
                <a:gdLst/>
                <a:ahLst/>
                <a:cxnLst/>
                <a:rect l="l" t="t" r="r" b="b"/>
                <a:pathLst>
                  <a:path w="3072" h="4257" extrusionOk="0">
                    <a:moveTo>
                      <a:pt x="2702" y="1"/>
                    </a:moveTo>
                    <a:lnTo>
                      <a:pt x="569" y="399"/>
                    </a:lnTo>
                    <a:cubicBezTo>
                      <a:pt x="569" y="399"/>
                      <a:pt x="0" y="1537"/>
                      <a:pt x="313" y="2020"/>
                    </a:cubicBezTo>
                    <a:cubicBezTo>
                      <a:pt x="424" y="2242"/>
                      <a:pt x="640" y="2360"/>
                      <a:pt x="851" y="2360"/>
                    </a:cubicBezTo>
                    <a:cubicBezTo>
                      <a:pt x="910" y="2360"/>
                      <a:pt x="968" y="2351"/>
                      <a:pt x="1024" y="2333"/>
                    </a:cubicBezTo>
                    <a:lnTo>
                      <a:pt x="1024" y="2333"/>
                    </a:lnTo>
                    <a:cubicBezTo>
                      <a:pt x="1024" y="2333"/>
                      <a:pt x="626" y="3755"/>
                      <a:pt x="1024" y="4124"/>
                    </a:cubicBezTo>
                    <a:cubicBezTo>
                      <a:pt x="1122" y="4208"/>
                      <a:pt x="1277" y="4256"/>
                      <a:pt x="1459" y="4256"/>
                    </a:cubicBezTo>
                    <a:cubicBezTo>
                      <a:pt x="2012" y="4256"/>
                      <a:pt x="2808" y="3810"/>
                      <a:pt x="2958" y="2589"/>
                    </a:cubicBezTo>
                    <a:cubicBezTo>
                      <a:pt x="3072" y="1736"/>
                      <a:pt x="2986" y="826"/>
                      <a:pt x="2702" y="1"/>
                    </a:cubicBezTo>
                    <a:close/>
                  </a:path>
                </a:pathLst>
              </a:custGeom>
              <a:solidFill>
                <a:srgbClr val="FFC2A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145" name="Google Shape;1145;p38"/>
              <p:cNvSpPr/>
              <p:nvPr/>
            </p:nvSpPr>
            <p:spPr>
              <a:xfrm>
                <a:off x="13061500" y="3442563"/>
                <a:ext cx="45525" cy="54050"/>
              </a:xfrm>
              <a:custGeom>
                <a:avLst/>
                <a:gdLst/>
                <a:ahLst/>
                <a:cxnLst/>
                <a:rect l="l" t="t" r="r" b="b"/>
                <a:pathLst>
                  <a:path w="1821" h="2162" extrusionOk="0">
                    <a:moveTo>
                      <a:pt x="911" y="1"/>
                    </a:moveTo>
                    <a:lnTo>
                      <a:pt x="1" y="939"/>
                    </a:lnTo>
                    <a:lnTo>
                      <a:pt x="911" y="2162"/>
                    </a:lnTo>
                    <a:lnTo>
                      <a:pt x="1821" y="939"/>
                    </a:lnTo>
                    <a:lnTo>
                      <a:pt x="911"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146" name="Google Shape;1146;p38"/>
              <p:cNvSpPr/>
              <p:nvPr/>
            </p:nvSpPr>
            <p:spPr>
              <a:xfrm>
                <a:off x="13050850" y="3478813"/>
                <a:ext cx="66125" cy="201225"/>
              </a:xfrm>
              <a:custGeom>
                <a:avLst/>
                <a:gdLst/>
                <a:ahLst/>
                <a:cxnLst/>
                <a:rect l="l" t="t" r="r" b="b"/>
                <a:pathLst>
                  <a:path w="2645" h="8049" extrusionOk="0">
                    <a:moveTo>
                      <a:pt x="797" y="1"/>
                    </a:moveTo>
                    <a:lnTo>
                      <a:pt x="0" y="6598"/>
                    </a:lnTo>
                    <a:lnTo>
                      <a:pt x="1337" y="8049"/>
                    </a:lnTo>
                    <a:lnTo>
                      <a:pt x="2645" y="6598"/>
                    </a:lnTo>
                    <a:lnTo>
                      <a:pt x="1877" y="1"/>
                    </a:lnTo>
                    <a:lnTo>
                      <a:pt x="1337" y="712"/>
                    </a:lnTo>
                    <a:lnTo>
                      <a:pt x="797"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147" name="Google Shape;1147;p38"/>
              <p:cNvSpPr/>
              <p:nvPr/>
            </p:nvSpPr>
            <p:spPr>
              <a:xfrm>
                <a:off x="12930700" y="3750388"/>
                <a:ext cx="307150" cy="31300"/>
              </a:xfrm>
              <a:custGeom>
                <a:avLst/>
                <a:gdLst/>
                <a:ahLst/>
                <a:cxnLst/>
                <a:rect l="l" t="t" r="r" b="b"/>
                <a:pathLst>
                  <a:path w="12286" h="1252" extrusionOk="0">
                    <a:moveTo>
                      <a:pt x="1" y="1"/>
                    </a:moveTo>
                    <a:lnTo>
                      <a:pt x="228" y="1252"/>
                    </a:lnTo>
                    <a:lnTo>
                      <a:pt x="12058" y="1252"/>
                    </a:lnTo>
                    <a:lnTo>
                      <a:pt x="12285"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148" name="Google Shape;1148;p38"/>
              <p:cNvSpPr/>
              <p:nvPr/>
            </p:nvSpPr>
            <p:spPr>
              <a:xfrm>
                <a:off x="13043750" y="3734763"/>
                <a:ext cx="81775" cy="61150"/>
              </a:xfrm>
              <a:custGeom>
                <a:avLst/>
                <a:gdLst/>
                <a:ahLst/>
                <a:cxnLst/>
                <a:rect l="l" t="t" r="r" b="b"/>
                <a:pathLst>
                  <a:path w="3271" h="2446" extrusionOk="0">
                    <a:moveTo>
                      <a:pt x="2616" y="626"/>
                    </a:moveTo>
                    <a:lnTo>
                      <a:pt x="2616" y="1820"/>
                    </a:lnTo>
                    <a:lnTo>
                      <a:pt x="597" y="1820"/>
                    </a:lnTo>
                    <a:lnTo>
                      <a:pt x="597" y="626"/>
                    </a:lnTo>
                    <a:close/>
                    <a:moveTo>
                      <a:pt x="569" y="0"/>
                    </a:moveTo>
                    <a:cubicBezTo>
                      <a:pt x="228" y="0"/>
                      <a:pt x="0" y="256"/>
                      <a:pt x="0" y="569"/>
                    </a:cubicBezTo>
                    <a:lnTo>
                      <a:pt x="0" y="1877"/>
                    </a:lnTo>
                    <a:cubicBezTo>
                      <a:pt x="0" y="2190"/>
                      <a:pt x="228" y="2446"/>
                      <a:pt x="569" y="2446"/>
                    </a:cubicBezTo>
                    <a:lnTo>
                      <a:pt x="2702" y="2446"/>
                    </a:lnTo>
                    <a:cubicBezTo>
                      <a:pt x="3014" y="2446"/>
                      <a:pt x="3270" y="2190"/>
                      <a:pt x="3270" y="1877"/>
                    </a:cubicBezTo>
                    <a:lnTo>
                      <a:pt x="3270" y="569"/>
                    </a:lnTo>
                    <a:cubicBezTo>
                      <a:pt x="3270" y="256"/>
                      <a:pt x="3014" y="0"/>
                      <a:pt x="2702"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149" name="Google Shape;1149;p38"/>
              <p:cNvSpPr/>
              <p:nvPr/>
            </p:nvSpPr>
            <p:spPr>
              <a:xfrm>
                <a:off x="12645075" y="3226513"/>
                <a:ext cx="133525" cy="144375"/>
              </a:xfrm>
              <a:custGeom>
                <a:avLst/>
                <a:gdLst/>
                <a:ahLst/>
                <a:cxnLst/>
                <a:rect l="l" t="t" r="r" b="b"/>
                <a:pathLst>
                  <a:path w="5341" h="5775" extrusionOk="0">
                    <a:moveTo>
                      <a:pt x="2887" y="1"/>
                    </a:moveTo>
                    <a:cubicBezTo>
                      <a:pt x="2771" y="1"/>
                      <a:pt x="2660" y="115"/>
                      <a:pt x="2582" y="368"/>
                    </a:cubicBezTo>
                    <a:cubicBezTo>
                      <a:pt x="2326" y="1192"/>
                      <a:pt x="2866" y="2159"/>
                      <a:pt x="2582" y="2557"/>
                    </a:cubicBezTo>
                    <a:cubicBezTo>
                      <a:pt x="2572" y="2569"/>
                      <a:pt x="2562" y="2575"/>
                      <a:pt x="2549" y="2575"/>
                    </a:cubicBezTo>
                    <a:cubicBezTo>
                      <a:pt x="2322" y="2575"/>
                      <a:pt x="1606" y="599"/>
                      <a:pt x="1009" y="599"/>
                    </a:cubicBezTo>
                    <a:cubicBezTo>
                      <a:pt x="954" y="599"/>
                      <a:pt x="900" y="615"/>
                      <a:pt x="847" y="652"/>
                    </a:cubicBezTo>
                    <a:cubicBezTo>
                      <a:pt x="193" y="1079"/>
                      <a:pt x="1331" y="2529"/>
                      <a:pt x="1842" y="3041"/>
                    </a:cubicBezTo>
                    <a:cubicBezTo>
                      <a:pt x="2013" y="3211"/>
                      <a:pt x="1991" y="3278"/>
                      <a:pt x="1864" y="3278"/>
                    </a:cubicBezTo>
                    <a:cubicBezTo>
                      <a:pt x="1609" y="3278"/>
                      <a:pt x="932" y="3012"/>
                      <a:pt x="534" y="2785"/>
                    </a:cubicBezTo>
                    <a:cubicBezTo>
                      <a:pt x="449" y="2740"/>
                      <a:pt x="377" y="2720"/>
                      <a:pt x="315" y="2720"/>
                    </a:cubicBezTo>
                    <a:cubicBezTo>
                      <a:pt x="30" y="2720"/>
                      <a:pt x="1" y="3148"/>
                      <a:pt x="165" y="3382"/>
                    </a:cubicBezTo>
                    <a:cubicBezTo>
                      <a:pt x="392" y="3695"/>
                      <a:pt x="648" y="3752"/>
                      <a:pt x="932" y="3894"/>
                    </a:cubicBezTo>
                    <a:cubicBezTo>
                      <a:pt x="1359" y="4064"/>
                      <a:pt x="1729" y="4377"/>
                      <a:pt x="2013" y="4747"/>
                    </a:cubicBezTo>
                    <a:cubicBezTo>
                      <a:pt x="2354" y="5259"/>
                      <a:pt x="2582" y="5685"/>
                      <a:pt x="3264" y="5771"/>
                    </a:cubicBezTo>
                    <a:cubicBezTo>
                      <a:pt x="3288" y="5774"/>
                      <a:pt x="3312" y="5775"/>
                      <a:pt x="3336" y="5775"/>
                    </a:cubicBezTo>
                    <a:cubicBezTo>
                      <a:pt x="4007" y="5775"/>
                      <a:pt x="4828" y="4662"/>
                      <a:pt x="4828" y="4662"/>
                    </a:cubicBezTo>
                    <a:cubicBezTo>
                      <a:pt x="4999" y="4320"/>
                      <a:pt x="5056" y="3951"/>
                      <a:pt x="4942" y="3609"/>
                    </a:cubicBezTo>
                    <a:cubicBezTo>
                      <a:pt x="4771" y="2984"/>
                      <a:pt x="5340" y="2188"/>
                      <a:pt x="5084" y="1846"/>
                    </a:cubicBezTo>
                    <a:cubicBezTo>
                      <a:pt x="5008" y="1744"/>
                      <a:pt x="4918" y="1698"/>
                      <a:pt x="4828" y="1698"/>
                    </a:cubicBezTo>
                    <a:cubicBezTo>
                      <a:pt x="4616" y="1698"/>
                      <a:pt x="4396" y="1951"/>
                      <a:pt x="4316" y="2330"/>
                    </a:cubicBezTo>
                    <a:cubicBezTo>
                      <a:pt x="4287" y="2518"/>
                      <a:pt x="4174" y="2620"/>
                      <a:pt x="4039" y="2620"/>
                    </a:cubicBezTo>
                    <a:cubicBezTo>
                      <a:pt x="3786" y="2620"/>
                      <a:pt x="3453" y="2263"/>
                      <a:pt x="3435" y="1448"/>
                    </a:cubicBezTo>
                    <a:cubicBezTo>
                      <a:pt x="3435" y="581"/>
                      <a:pt x="3148" y="1"/>
                      <a:pt x="2887" y="1"/>
                    </a:cubicBezTo>
                    <a:close/>
                  </a:path>
                </a:pathLst>
              </a:custGeom>
              <a:solidFill>
                <a:srgbClr val="FFC2A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150" name="Google Shape;1150;p38"/>
              <p:cNvSpPr/>
              <p:nvPr/>
            </p:nvSpPr>
            <p:spPr>
              <a:xfrm>
                <a:off x="12851075" y="2949913"/>
                <a:ext cx="466400" cy="426575"/>
              </a:xfrm>
              <a:custGeom>
                <a:avLst/>
                <a:gdLst/>
                <a:ahLst/>
                <a:cxnLst/>
                <a:rect l="l" t="t" r="r" b="b"/>
                <a:pathLst>
                  <a:path w="18656" h="17063" extrusionOk="0">
                    <a:moveTo>
                      <a:pt x="9328" y="0"/>
                    </a:moveTo>
                    <a:cubicBezTo>
                      <a:pt x="4181" y="0"/>
                      <a:pt x="1" y="3811"/>
                      <a:pt x="1" y="8531"/>
                    </a:cubicBezTo>
                    <a:cubicBezTo>
                      <a:pt x="1" y="13223"/>
                      <a:pt x="4181" y="17062"/>
                      <a:pt x="9328" y="17062"/>
                    </a:cubicBezTo>
                    <a:cubicBezTo>
                      <a:pt x="14475" y="17062"/>
                      <a:pt x="18655" y="13223"/>
                      <a:pt x="18655" y="8531"/>
                    </a:cubicBezTo>
                    <a:cubicBezTo>
                      <a:pt x="18655" y="3811"/>
                      <a:pt x="14475" y="0"/>
                      <a:pt x="9328" y="0"/>
                    </a:cubicBezTo>
                    <a:close/>
                  </a:path>
                </a:pathLst>
              </a:custGeom>
              <a:solidFill>
                <a:srgbClr val="FFC2A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151" name="Google Shape;1151;p38"/>
              <p:cNvSpPr/>
              <p:nvPr/>
            </p:nvSpPr>
            <p:spPr>
              <a:xfrm>
                <a:off x="12866725" y="3070038"/>
                <a:ext cx="450750" cy="306450"/>
              </a:xfrm>
              <a:custGeom>
                <a:avLst/>
                <a:gdLst/>
                <a:ahLst/>
                <a:cxnLst/>
                <a:rect l="l" t="t" r="r" b="b"/>
                <a:pathLst>
                  <a:path w="18030" h="12258" extrusionOk="0">
                    <a:moveTo>
                      <a:pt x="17091" y="1"/>
                    </a:moveTo>
                    <a:cubicBezTo>
                      <a:pt x="17517" y="996"/>
                      <a:pt x="17745" y="2048"/>
                      <a:pt x="17745" y="3100"/>
                    </a:cubicBezTo>
                    <a:cubicBezTo>
                      <a:pt x="17745" y="7821"/>
                      <a:pt x="13565" y="11631"/>
                      <a:pt x="8418" y="11631"/>
                    </a:cubicBezTo>
                    <a:cubicBezTo>
                      <a:pt x="4721" y="11631"/>
                      <a:pt x="1536" y="9669"/>
                      <a:pt x="0" y="6826"/>
                    </a:cubicBezTo>
                    <a:lnTo>
                      <a:pt x="0" y="6826"/>
                    </a:lnTo>
                    <a:cubicBezTo>
                      <a:pt x="1365" y="10011"/>
                      <a:pt x="4749" y="12257"/>
                      <a:pt x="8702" y="12257"/>
                    </a:cubicBezTo>
                    <a:cubicBezTo>
                      <a:pt x="13849" y="12257"/>
                      <a:pt x="18029" y="8418"/>
                      <a:pt x="18029" y="3726"/>
                    </a:cubicBezTo>
                    <a:cubicBezTo>
                      <a:pt x="18029" y="2418"/>
                      <a:pt x="17716" y="1138"/>
                      <a:pt x="17091" y="1"/>
                    </a:cubicBezTo>
                    <a:close/>
                  </a:path>
                </a:pathLst>
              </a:custGeom>
              <a:solidFill>
                <a:srgbClr val="FFB38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152" name="Google Shape;1152;p38"/>
              <p:cNvSpPr/>
              <p:nvPr/>
            </p:nvSpPr>
            <p:spPr>
              <a:xfrm>
                <a:off x="13265800" y="3084788"/>
                <a:ext cx="81525" cy="160175"/>
              </a:xfrm>
              <a:custGeom>
                <a:avLst/>
                <a:gdLst/>
                <a:ahLst/>
                <a:cxnLst/>
                <a:rect l="l" t="t" r="r" b="b"/>
                <a:pathLst>
                  <a:path w="3261" h="6407" extrusionOk="0">
                    <a:moveTo>
                      <a:pt x="1412" y="1"/>
                    </a:moveTo>
                    <a:cubicBezTo>
                      <a:pt x="675" y="1"/>
                      <a:pt x="1" y="1720"/>
                      <a:pt x="218" y="2766"/>
                    </a:cubicBezTo>
                    <a:cubicBezTo>
                      <a:pt x="332" y="3165"/>
                      <a:pt x="474" y="5098"/>
                      <a:pt x="1185" y="6406"/>
                    </a:cubicBezTo>
                    <a:cubicBezTo>
                      <a:pt x="1185" y="6406"/>
                      <a:pt x="3260" y="4074"/>
                      <a:pt x="2351" y="1202"/>
                    </a:cubicBezTo>
                    <a:cubicBezTo>
                      <a:pt x="2073" y="334"/>
                      <a:pt x="1736" y="1"/>
                      <a:pt x="1412"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153" name="Google Shape;1153;p38"/>
              <p:cNvSpPr/>
              <p:nvPr/>
            </p:nvSpPr>
            <p:spPr>
              <a:xfrm>
                <a:off x="12820500" y="3084788"/>
                <a:ext cx="82025" cy="160175"/>
              </a:xfrm>
              <a:custGeom>
                <a:avLst/>
                <a:gdLst/>
                <a:ahLst/>
                <a:cxnLst/>
                <a:rect l="l" t="t" r="r" b="b"/>
                <a:pathLst>
                  <a:path w="3281" h="6407" extrusionOk="0">
                    <a:moveTo>
                      <a:pt x="1877" y="1"/>
                    </a:moveTo>
                    <a:cubicBezTo>
                      <a:pt x="1554" y="1"/>
                      <a:pt x="1217" y="334"/>
                      <a:pt x="939" y="1202"/>
                    </a:cubicBezTo>
                    <a:cubicBezTo>
                      <a:pt x="1" y="4074"/>
                      <a:pt x="2105" y="6406"/>
                      <a:pt x="2105" y="6406"/>
                    </a:cubicBezTo>
                    <a:cubicBezTo>
                      <a:pt x="2816" y="5098"/>
                      <a:pt x="2958" y="3165"/>
                      <a:pt x="3044" y="2766"/>
                    </a:cubicBezTo>
                    <a:cubicBezTo>
                      <a:pt x="3281" y="1720"/>
                      <a:pt x="2612" y="1"/>
                      <a:pt x="1877"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154" name="Google Shape;1154;p38"/>
              <p:cNvSpPr/>
              <p:nvPr/>
            </p:nvSpPr>
            <p:spPr>
              <a:xfrm>
                <a:off x="13084250" y="3389963"/>
                <a:ext cx="66150" cy="76100"/>
              </a:xfrm>
              <a:custGeom>
                <a:avLst/>
                <a:gdLst/>
                <a:ahLst/>
                <a:cxnLst/>
                <a:rect l="l" t="t" r="r" b="b"/>
                <a:pathLst>
                  <a:path w="2646" h="3044" extrusionOk="0">
                    <a:moveTo>
                      <a:pt x="1537" y="0"/>
                    </a:moveTo>
                    <a:lnTo>
                      <a:pt x="1" y="2105"/>
                    </a:lnTo>
                    <a:lnTo>
                      <a:pt x="911" y="3043"/>
                    </a:lnTo>
                    <a:lnTo>
                      <a:pt x="2646" y="768"/>
                    </a:lnTo>
                    <a:lnTo>
                      <a:pt x="153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155" name="Google Shape;1155;p38"/>
              <p:cNvSpPr/>
              <p:nvPr/>
            </p:nvSpPr>
            <p:spPr>
              <a:xfrm>
                <a:off x="13018150" y="3389963"/>
                <a:ext cx="66125" cy="76100"/>
              </a:xfrm>
              <a:custGeom>
                <a:avLst/>
                <a:gdLst/>
                <a:ahLst/>
                <a:cxnLst/>
                <a:rect l="l" t="t" r="r" b="b"/>
                <a:pathLst>
                  <a:path w="2645" h="3044" extrusionOk="0">
                    <a:moveTo>
                      <a:pt x="1109" y="0"/>
                    </a:moveTo>
                    <a:lnTo>
                      <a:pt x="0" y="768"/>
                    </a:lnTo>
                    <a:lnTo>
                      <a:pt x="1735" y="3043"/>
                    </a:lnTo>
                    <a:lnTo>
                      <a:pt x="2645" y="2105"/>
                    </a:lnTo>
                    <a:lnTo>
                      <a:pt x="1109"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156" name="Google Shape;1156;p38"/>
              <p:cNvSpPr/>
              <p:nvPr/>
            </p:nvSpPr>
            <p:spPr>
              <a:xfrm>
                <a:off x="13099900" y="4023388"/>
                <a:ext cx="151450" cy="76900"/>
              </a:xfrm>
              <a:custGeom>
                <a:avLst/>
                <a:gdLst/>
                <a:ahLst/>
                <a:cxnLst/>
                <a:rect l="l" t="t" r="r" b="b"/>
                <a:pathLst>
                  <a:path w="6058" h="3076" extrusionOk="0">
                    <a:moveTo>
                      <a:pt x="1" y="0"/>
                    </a:moveTo>
                    <a:lnTo>
                      <a:pt x="1" y="939"/>
                    </a:lnTo>
                    <a:cubicBezTo>
                      <a:pt x="1" y="939"/>
                      <a:pt x="1565" y="2019"/>
                      <a:pt x="2332" y="2617"/>
                    </a:cubicBezTo>
                    <a:cubicBezTo>
                      <a:pt x="2730" y="2911"/>
                      <a:pt x="3469" y="3076"/>
                      <a:pt x="4162" y="3076"/>
                    </a:cubicBezTo>
                    <a:cubicBezTo>
                      <a:pt x="4808" y="3076"/>
                      <a:pt x="5412" y="2932"/>
                      <a:pt x="5659" y="2617"/>
                    </a:cubicBezTo>
                    <a:cubicBezTo>
                      <a:pt x="6058" y="1991"/>
                      <a:pt x="5773" y="1166"/>
                      <a:pt x="5062" y="996"/>
                    </a:cubicBezTo>
                    <a:cubicBezTo>
                      <a:pt x="4522" y="882"/>
                      <a:pt x="3584" y="0"/>
                      <a:pt x="3584"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157" name="Google Shape;1157;p38"/>
              <p:cNvSpPr/>
              <p:nvPr/>
            </p:nvSpPr>
            <p:spPr>
              <a:xfrm>
                <a:off x="12916475" y="4023388"/>
                <a:ext cx="151450" cy="76900"/>
              </a:xfrm>
              <a:custGeom>
                <a:avLst/>
                <a:gdLst/>
                <a:ahLst/>
                <a:cxnLst/>
                <a:rect l="l" t="t" r="r" b="b"/>
                <a:pathLst>
                  <a:path w="6058" h="3076" extrusionOk="0">
                    <a:moveTo>
                      <a:pt x="2503" y="0"/>
                    </a:moveTo>
                    <a:cubicBezTo>
                      <a:pt x="2503" y="0"/>
                      <a:pt x="1565" y="882"/>
                      <a:pt x="1025" y="996"/>
                    </a:cubicBezTo>
                    <a:cubicBezTo>
                      <a:pt x="314" y="1166"/>
                      <a:pt x="1" y="1991"/>
                      <a:pt x="427" y="2617"/>
                    </a:cubicBezTo>
                    <a:cubicBezTo>
                      <a:pt x="674" y="2932"/>
                      <a:pt x="1279" y="3076"/>
                      <a:pt x="1925" y="3076"/>
                    </a:cubicBezTo>
                    <a:cubicBezTo>
                      <a:pt x="2617" y="3076"/>
                      <a:pt x="3357" y="2911"/>
                      <a:pt x="3755" y="2617"/>
                    </a:cubicBezTo>
                    <a:cubicBezTo>
                      <a:pt x="4522" y="2019"/>
                      <a:pt x="6058" y="939"/>
                      <a:pt x="6058" y="939"/>
                    </a:cubicBezTo>
                    <a:lnTo>
                      <a:pt x="6058"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158" name="Google Shape;1158;p38"/>
              <p:cNvSpPr/>
              <p:nvPr/>
            </p:nvSpPr>
            <p:spPr>
              <a:xfrm>
                <a:off x="12797750" y="2835438"/>
                <a:ext cx="573025" cy="211175"/>
              </a:xfrm>
              <a:custGeom>
                <a:avLst/>
                <a:gdLst/>
                <a:ahLst/>
                <a:cxnLst/>
                <a:rect l="l" t="t" r="r" b="b"/>
                <a:pathLst>
                  <a:path w="22921" h="8447" extrusionOk="0">
                    <a:moveTo>
                      <a:pt x="11461" y="1"/>
                    </a:moveTo>
                    <a:cubicBezTo>
                      <a:pt x="7451" y="1"/>
                      <a:pt x="2503" y="1679"/>
                      <a:pt x="371" y="6655"/>
                    </a:cubicBezTo>
                    <a:cubicBezTo>
                      <a:pt x="1" y="7593"/>
                      <a:pt x="1849" y="8446"/>
                      <a:pt x="1849" y="8446"/>
                    </a:cubicBezTo>
                    <a:lnTo>
                      <a:pt x="11461" y="7053"/>
                    </a:lnTo>
                    <a:lnTo>
                      <a:pt x="21073" y="8446"/>
                    </a:lnTo>
                    <a:cubicBezTo>
                      <a:pt x="21073" y="8446"/>
                      <a:pt x="22921" y="7622"/>
                      <a:pt x="22551" y="6655"/>
                    </a:cubicBezTo>
                    <a:cubicBezTo>
                      <a:pt x="20418" y="1679"/>
                      <a:pt x="15470" y="1"/>
                      <a:pt x="11461"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159" name="Google Shape;1159;p38"/>
              <p:cNvSpPr/>
              <p:nvPr/>
            </p:nvSpPr>
            <p:spPr>
              <a:xfrm>
                <a:off x="13032375" y="3284738"/>
                <a:ext cx="103800" cy="62600"/>
              </a:xfrm>
              <a:custGeom>
                <a:avLst/>
                <a:gdLst/>
                <a:ahLst/>
                <a:cxnLst/>
                <a:rect l="l" t="t" r="r" b="b"/>
                <a:pathLst>
                  <a:path w="4152" h="2504" extrusionOk="0">
                    <a:moveTo>
                      <a:pt x="2076" y="1"/>
                    </a:moveTo>
                    <a:cubicBezTo>
                      <a:pt x="938" y="1"/>
                      <a:pt x="0" y="541"/>
                      <a:pt x="0" y="1252"/>
                    </a:cubicBezTo>
                    <a:cubicBezTo>
                      <a:pt x="0" y="1934"/>
                      <a:pt x="938" y="2503"/>
                      <a:pt x="2076" y="2503"/>
                    </a:cubicBezTo>
                    <a:cubicBezTo>
                      <a:pt x="3213" y="2503"/>
                      <a:pt x="4152" y="1934"/>
                      <a:pt x="4152" y="1252"/>
                    </a:cubicBezTo>
                    <a:cubicBezTo>
                      <a:pt x="4152" y="541"/>
                      <a:pt x="3213" y="1"/>
                      <a:pt x="2076"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160" name="Google Shape;1160;p38"/>
              <p:cNvSpPr/>
              <p:nvPr/>
            </p:nvSpPr>
            <p:spPr>
              <a:xfrm>
                <a:off x="12995400" y="3263413"/>
                <a:ext cx="177050" cy="62600"/>
              </a:xfrm>
              <a:custGeom>
                <a:avLst/>
                <a:gdLst/>
                <a:ahLst/>
                <a:cxnLst/>
                <a:rect l="l" t="t" r="r" b="b"/>
                <a:pathLst>
                  <a:path w="7082" h="2504" extrusionOk="0">
                    <a:moveTo>
                      <a:pt x="1820" y="1"/>
                    </a:moveTo>
                    <a:cubicBezTo>
                      <a:pt x="1223" y="86"/>
                      <a:pt x="711" y="456"/>
                      <a:pt x="427" y="996"/>
                    </a:cubicBezTo>
                    <a:lnTo>
                      <a:pt x="57" y="1735"/>
                    </a:lnTo>
                    <a:cubicBezTo>
                      <a:pt x="0" y="1821"/>
                      <a:pt x="57" y="1934"/>
                      <a:pt x="171" y="1963"/>
                    </a:cubicBezTo>
                    <a:cubicBezTo>
                      <a:pt x="1280" y="2247"/>
                      <a:pt x="2417" y="2446"/>
                      <a:pt x="3555" y="2503"/>
                    </a:cubicBezTo>
                    <a:cubicBezTo>
                      <a:pt x="4692" y="2446"/>
                      <a:pt x="5830" y="2247"/>
                      <a:pt x="6939" y="1963"/>
                    </a:cubicBezTo>
                    <a:cubicBezTo>
                      <a:pt x="7053" y="1934"/>
                      <a:pt x="7081" y="1821"/>
                      <a:pt x="7053" y="1735"/>
                    </a:cubicBezTo>
                    <a:lnTo>
                      <a:pt x="6655" y="996"/>
                    </a:lnTo>
                    <a:cubicBezTo>
                      <a:pt x="6399" y="456"/>
                      <a:pt x="5887" y="86"/>
                      <a:pt x="5290"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161" name="Google Shape;1161;p38"/>
              <p:cNvSpPr/>
              <p:nvPr/>
            </p:nvSpPr>
            <p:spPr>
              <a:xfrm>
                <a:off x="13148250" y="3527888"/>
                <a:ext cx="60450" cy="8550"/>
              </a:xfrm>
              <a:custGeom>
                <a:avLst/>
                <a:gdLst/>
                <a:ahLst/>
                <a:cxnLst/>
                <a:rect l="l" t="t" r="r" b="b"/>
                <a:pathLst>
                  <a:path w="2418" h="342" extrusionOk="0">
                    <a:moveTo>
                      <a:pt x="0" y="0"/>
                    </a:moveTo>
                    <a:lnTo>
                      <a:pt x="0" y="341"/>
                    </a:lnTo>
                    <a:lnTo>
                      <a:pt x="2417" y="341"/>
                    </a:lnTo>
                    <a:lnTo>
                      <a:pt x="2417" y="0"/>
                    </a:lnTo>
                    <a:close/>
                  </a:path>
                </a:pathLst>
              </a:custGeom>
              <a:solidFill>
                <a:srgbClr val="09476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162" name="Google Shape;1162;p38"/>
              <p:cNvSpPr/>
              <p:nvPr/>
            </p:nvSpPr>
            <p:spPr>
              <a:xfrm>
                <a:off x="13148250" y="3532138"/>
                <a:ext cx="60450" cy="61175"/>
              </a:xfrm>
              <a:custGeom>
                <a:avLst/>
                <a:gdLst/>
                <a:ahLst/>
                <a:cxnLst/>
                <a:rect l="l" t="t" r="r" b="b"/>
                <a:pathLst>
                  <a:path w="2418" h="2447" extrusionOk="0">
                    <a:moveTo>
                      <a:pt x="2190" y="200"/>
                    </a:moveTo>
                    <a:lnTo>
                      <a:pt x="2190" y="1508"/>
                    </a:lnTo>
                    <a:lnTo>
                      <a:pt x="1195" y="2190"/>
                    </a:lnTo>
                    <a:lnTo>
                      <a:pt x="199" y="1508"/>
                    </a:lnTo>
                    <a:lnTo>
                      <a:pt x="199" y="200"/>
                    </a:lnTo>
                    <a:close/>
                    <a:moveTo>
                      <a:pt x="0" y="1"/>
                    </a:moveTo>
                    <a:lnTo>
                      <a:pt x="0" y="1622"/>
                    </a:lnTo>
                    <a:lnTo>
                      <a:pt x="1195" y="2446"/>
                    </a:lnTo>
                    <a:lnTo>
                      <a:pt x="2417" y="1622"/>
                    </a:lnTo>
                    <a:lnTo>
                      <a:pt x="2417"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163" name="Google Shape;1163;p38"/>
              <p:cNvSpPr/>
              <p:nvPr/>
            </p:nvSpPr>
            <p:spPr>
              <a:xfrm>
                <a:off x="12964825" y="3527888"/>
                <a:ext cx="63300" cy="25600"/>
              </a:xfrm>
              <a:custGeom>
                <a:avLst/>
                <a:gdLst/>
                <a:ahLst/>
                <a:cxnLst/>
                <a:rect l="l" t="t" r="r" b="b"/>
                <a:pathLst>
                  <a:path w="2532" h="1024" extrusionOk="0">
                    <a:moveTo>
                      <a:pt x="256" y="0"/>
                    </a:moveTo>
                    <a:cubicBezTo>
                      <a:pt x="114" y="0"/>
                      <a:pt x="1" y="85"/>
                      <a:pt x="1" y="228"/>
                    </a:cubicBezTo>
                    <a:lnTo>
                      <a:pt x="1" y="768"/>
                    </a:lnTo>
                    <a:cubicBezTo>
                      <a:pt x="1" y="910"/>
                      <a:pt x="114" y="1024"/>
                      <a:pt x="256" y="1024"/>
                    </a:cubicBezTo>
                    <a:lnTo>
                      <a:pt x="2275" y="1024"/>
                    </a:lnTo>
                    <a:cubicBezTo>
                      <a:pt x="2418" y="1024"/>
                      <a:pt x="2531" y="910"/>
                      <a:pt x="2531" y="768"/>
                    </a:cubicBezTo>
                    <a:lnTo>
                      <a:pt x="2531" y="228"/>
                    </a:lnTo>
                    <a:cubicBezTo>
                      <a:pt x="2531" y="85"/>
                      <a:pt x="2418" y="0"/>
                      <a:pt x="2275"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164" name="Google Shape;1164;p38"/>
              <p:cNvSpPr/>
              <p:nvPr/>
            </p:nvSpPr>
            <p:spPr>
              <a:xfrm>
                <a:off x="13038050" y="2872413"/>
                <a:ext cx="92450" cy="92450"/>
              </a:xfrm>
              <a:custGeom>
                <a:avLst/>
                <a:gdLst/>
                <a:ahLst/>
                <a:cxnLst/>
                <a:rect l="l" t="t" r="r" b="b"/>
                <a:pathLst>
                  <a:path w="3698" h="3698" extrusionOk="0">
                    <a:moveTo>
                      <a:pt x="1849" y="0"/>
                    </a:moveTo>
                    <a:cubicBezTo>
                      <a:pt x="825" y="0"/>
                      <a:pt x="1" y="825"/>
                      <a:pt x="1" y="1849"/>
                    </a:cubicBezTo>
                    <a:cubicBezTo>
                      <a:pt x="1" y="2873"/>
                      <a:pt x="825" y="3697"/>
                      <a:pt x="1849" y="3697"/>
                    </a:cubicBezTo>
                    <a:cubicBezTo>
                      <a:pt x="2873" y="3697"/>
                      <a:pt x="3697" y="2873"/>
                      <a:pt x="3697" y="1849"/>
                    </a:cubicBezTo>
                    <a:cubicBezTo>
                      <a:pt x="3697" y="825"/>
                      <a:pt x="2873" y="0"/>
                      <a:pt x="1849" y="0"/>
                    </a:cubicBezTo>
                    <a:close/>
                  </a:path>
                </a:pathLst>
              </a:custGeom>
              <a:solidFill>
                <a:srgbClr val="FFD12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165" name="Google Shape;1165;p38"/>
              <p:cNvSpPr/>
              <p:nvPr/>
            </p:nvSpPr>
            <p:spPr>
              <a:xfrm>
                <a:off x="12722400" y="3370763"/>
                <a:ext cx="208325" cy="182025"/>
              </a:xfrm>
              <a:custGeom>
                <a:avLst/>
                <a:gdLst/>
                <a:ahLst/>
                <a:cxnLst/>
                <a:rect l="l" t="t" r="r" b="b"/>
                <a:pathLst>
                  <a:path w="8333" h="7281" extrusionOk="0">
                    <a:moveTo>
                      <a:pt x="1" y="1"/>
                    </a:moveTo>
                    <a:lnTo>
                      <a:pt x="2702" y="4124"/>
                    </a:lnTo>
                    <a:cubicBezTo>
                      <a:pt x="2987" y="4550"/>
                      <a:pt x="3385" y="4892"/>
                      <a:pt x="3868" y="5148"/>
                    </a:cubicBezTo>
                    <a:lnTo>
                      <a:pt x="8048" y="7280"/>
                    </a:lnTo>
                    <a:lnTo>
                      <a:pt x="8333" y="5034"/>
                    </a:lnTo>
                    <a:lnTo>
                      <a:pt x="8333" y="5034"/>
                    </a:lnTo>
                    <a:cubicBezTo>
                      <a:pt x="7889" y="5247"/>
                      <a:pt x="7413" y="5360"/>
                      <a:pt x="6938" y="5360"/>
                    </a:cubicBezTo>
                    <a:cubicBezTo>
                      <a:pt x="6651" y="5360"/>
                      <a:pt x="6364" y="5319"/>
                      <a:pt x="6086" y="5233"/>
                    </a:cubicBezTo>
                    <a:cubicBezTo>
                      <a:pt x="4863" y="4892"/>
                      <a:pt x="3953" y="4522"/>
                      <a:pt x="3783" y="4295"/>
                    </a:cubicBezTo>
                    <a:cubicBezTo>
                      <a:pt x="3637" y="4100"/>
                      <a:pt x="3720" y="3405"/>
                      <a:pt x="3533" y="3405"/>
                    </a:cubicBezTo>
                    <a:cubicBezTo>
                      <a:pt x="3501" y="3405"/>
                      <a:pt x="3462" y="3425"/>
                      <a:pt x="3413" y="3470"/>
                    </a:cubicBezTo>
                    <a:cubicBezTo>
                      <a:pt x="3360" y="3514"/>
                      <a:pt x="3299" y="3534"/>
                      <a:pt x="3234" y="3534"/>
                    </a:cubicBezTo>
                    <a:cubicBezTo>
                      <a:pt x="2879" y="3534"/>
                      <a:pt x="2371" y="2950"/>
                      <a:pt x="1963" y="2446"/>
                    </a:cubicBezTo>
                    <a:cubicBezTo>
                      <a:pt x="1479" y="1878"/>
                      <a:pt x="1" y="1"/>
                      <a:pt x="1"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166" name="Google Shape;1166;p38"/>
              <p:cNvSpPr/>
              <p:nvPr/>
            </p:nvSpPr>
            <p:spPr>
              <a:xfrm>
                <a:off x="13124775" y="3550638"/>
                <a:ext cx="201925" cy="199775"/>
              </a:xfrm>
              <a:custGeom>
                <a:avLst/>
                <a:gdLst/>
                <a:ahLst/>
                <a:cxnLst/>
                <a:rect l="l" t="t" r="r" b="b"/>
                <a:pathLst>
                  <a:path w="8077" h="7991" extrusionOk="0">
                    <a:moveTo>
                      <a:pt x="5091" y="0"/>
                    </a:moveTo>
                    <a:cubicBezTo>
                      <a:pt x="4977" y="540"/>
                      <a:pt x="4920" y="1081"/>
                      <a:pt x="4920" y="1649"/>
                    </a:cubicBezTo>
                    <a:cubicBezTo>
                      <a:pt x="4896" y="1866"/>
                      <a:pt x="4870" y="2095"/>
                      <a:pt x="4841" y="2330"/>
                    </a:cubicBezTo>
                    <a:lnTo>
                      <a:pt x="4841" y="2330"/>
                    </a:lnTo>
                    <a:cubicBezTo>
                      <a:pt x="4839" y="2321"/>
                      <a:pt x="4837" y="2312"/>
                      <a:pt x="4835" y="2303"/>
                    </a:cubicBezTo>
                    <a:lnTo>
                      <a:pt x="4835" y="2303"/>
                    </a:lnTo>
                    <a:cubicBezTo>
                      <a:pt x="4836" y="2321"/>
                      <a:pt x="4837" y="2339"/>
                      <a:pt x="4838" y="2356"/>
                    </a:cubicBezTo>
                    <a:lnTo>
                      <a:pt x="4838" y="2356"/>
                    </a:lnTo>
                    <a:cubicBezTo>
                      <a:pt x="4839" y="2348"/>
                      <a:pt x="4840" y="2339"/>
                      <a:pt x="4841" y="2330"/>
                    </a:cubicBezTo>
                    <a:lnTo>
                      <a:pt x="4841" y="2330"/>
                    </a:lnTo>
                    <a:cubicBezTo>
                      <a:pt x="4871" y="2460"/>
                      <a:pt x="4922" y="2568"/>
                      <a:pt x="4949" y="2702"/>
                    </a:cubicBezTo>
                    <a:cubicBezTo>
                      <a:pt x="5404" y="4095"/>
                      <a:pt x="5688" y="5517"/>
                      <a:pt x="5830" y="6967"/>
                    </a:cubicBezTo>
                    <a:lnTo>
                      <a:pt x="8077" y="6597"/>
                    </a:lnTo>
                    <a:cubicBezTo>
                      <a:pt x="8077" y="6597"/>
                      <a:pt x="6484" y="6114"/>
                      <a:pt x="6143" y="4578"/>
                    </a:cubicBezTo>
                    <a:cubicBezTo>
                      <a:pt x="5802" y="3014"/>
                      <a:pt x="5290" y="2048"/>
                      <a:pt x="5347" y="1194"/>
                    </a:cubicBezTo>
                    <a:cubicBezTo>
                      <a:pt x="5375" y="768"/>
                      <a:pt x="5318" y="341"/>
                      <a:pt x="5091" y="0"/>
                    </a:cubicBezTo>
                    <a:close/>
                    <a:moveTo>
                      <a:pt x="4838" y="2356"/>
                    </a:moveTo>
                    <a:cubicBezTo>
                      <a:pt x="4628" y="4056"/>
                      <a:pt x="4305" y="6079"/>
                      <a:pt x="3982" y="6427"/>
                    </a:cubicBezTo>
                    <a:cubicBezTo>
                      <a:pt x="3385" y="7024"/>
                      <a:pt x="1" y="7934"/>
                      <a:pt x="1" y="7934"/>
                    </a:cubicBezTo>
                    <a:lnTo>
                      <a:pt x="4522" y="7991"/>
                    </a:lnTo>
                    <a:lnTo>
                      <a:pt x="4551" y="7820"/>
                    </a:lnTo>
                    <a:lnTo>
                      <a:pt x="4551" y="7792"/>
                    </a:lnTo>
                    <a:lnTo>
                      <a:pt x="4579" y="7593"/>
                    </a:lnTo>
                    <a:lnTo>
                      <a:pt x="4608" y="7394"/>
                    </a:lnTo>
                    <a:lnTo>
                      <a:pt x="4608" y="7337"/>
                    </a:lnTo>
                    <a:lnTo>
                      <a:pt x="4636" y="7166"/>
                    </a:lnTo>
                    <a:lnTo>
                      <a:pt x="4636" y="7138"/>
                    </a:lnTo>
                    <a:lnTo>
                      <a:pt x="4693" y="6910"/>
                    </a:lnTo>
                    <a:lnTo>
                      <a:pt x="4693" y="6853"/>
                    </a:lnTo>
                    <a:cubicBezTo>
                      <a:pt x="4693" y="6796"/>
                      <a:pt x="4693" y="6711"/>
                      <a:pt x="4721" y="6654"/>
                    </a:cubicBezTo>
                    <a:lnTo>
                      <a:pt x="4721" y="6597"/>
                    </a:lnTo>
                    <a:lnTo>
                      <a:pt x="4750" y="6341"/>
                    </a:lnTo>
                    <a:lnTo>
                      <a:pt x="4750" y="6313"/>
                    </a:lnTo>
                    <a:lnTo>
                      <a:pt x="4778" y="6086"/>
                    </a:lnTo>
                    <a:lnTo>
                      <a:pt x="4778" y="6029"/>
                    </a:lnTo>
                    <a:lnTo>
                      <a:pt x="4807" y="5773"/>
                    </a:lnTo>
                    <a:cubicBezTo>
                      <a:pt x="4807" y="5687"/>
                      <a:pt x="4835" y="5602"/>
                      <a:pt x="4835" y="5517"/>
                    </a:cubicBezTo>
                    <a:lnTo>
                      <a:pt x="4835" y="5431"/>
                    </a:lnTo>
                    <a:lnTo>
                      <a:pt x="4863" y="5232"/>
                    </a:lnTo>
                    <a:lnTo>
                      <a:pt x="4863" y="5176"/>
                    </a:lnTo>
                    <a:cubicBezTo>
                      <a:pt x="4863" y="5090"/>
                      <a:pt x="4863" y="5005"/>
                      <a:pt x="4863" y="4920"/>
                    </a:cubicBezTo>
                    <a:lnTo>
                      <a:pt x="4863" y="4834"/>
                    </a:lnTo>
                    <a:lnTo>
                      <a:pt x="4863" y="4635"/>
                    </a:lnTo>
                    <a:lnTo>
                      <a:pt x="4863" y="4578"/>
                    </a:lnTo>
                    <a:lnTo>
                      <a:pt x="4863" y="4322"/>
                    </a:lnTo>
                    <a:lnTo>
                      <a:pt x="4863" y="4266"/>
                    </a:lnTo>
                    <a:lnTo>
                      <a:pt x="4863" y="4067"/>
                    </a:lnTo>
                    <a:lnTo>
                      <a:pt x="4863" y="3981"/>
                    </a:lnTo>
                    <a:lnTo>
                      <a:pt x="4863" y="3725"/>
                    </a:lnTo>
                    <a:cubicBezTo>
                      <a:pt x="4863" y="3395"/>
                      <a:pt x="4863" y="2904"/>
                      <a:pt x="4838" y="2356"/>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167" name="Google Shape;1167;p38"/>
              <p:cNvSpPr/>
              <p:nvPr/>
            </p:nvSpPr>
            <p:spPr>
              <a:xfrm>
                <a:off x="12918625" y="3591138"/>
                <a:ext cx="124425" cy="158575"/>
              </a:xfrm>
              <a:custGeom>
                <a:avLst/>
                <a:gdLst/>
                <a:ahLst/>
                <a:cxnLst/>
                <a:rect l="l" t="t" r="r" b="b"/>
                <a:pathLst>
                  <a:path w="4977" h="6343" extrusionOk="0">
                    <a:moveTo>
                      <a:pt x="85" y="1"/>
                    </a:moveTo>
                    <a:cubicBezTo>
                      <a:pt x="85" y="257"/>
                      <a:pt x="57" y="484"/>
                      <a:pt x="29" y="683"/>
                    </a:cubicBezTo>
                    <a:cubicBezTo>
                      <a:pt x="0" y="1053"/>
                      <a:pt x="0" y="1337"/>
                      <a:pt x="0" y="1622"/>
                    </a:cubicBezTo>
                    <a:lnTo>
                      <a:pt x="0" y="1707"/>
                    </a:lnTo>
                    <a:lnTo>
                      <a:pt x="0" y="1792"/>
                    </a:lnTo>
                    <a:lnTo>
                      <a:pt x="0" y="2105"/>
                    </a:lnTo>
                    <a:lnTo>
                      <a:pt x="0" y="2162"/>
                    </a:lnTo>
                    <a:lnTo>
                      <a:pt x="0" y="2333"/>
                    </a:lnTo>
                    <a:lnTo>
                      <a:pt x="0" y="2447"/>
                    </a:lnTo>
                    <a:lnTo>
                      <a:pt x="0" y="2589"/>
                    </a:lnTo>
                    <a:lnTo>
                      <a:pt x="0" y="2674"/>
                    </a:lnTo>
                    <a:lnTo>
                      <a:pt x="0" y="2902"/>
                    </a:lnTo>
                    <a:lnTo>
                      <a:pt x="0" y="3015"/>
                    </a:lnTo>
                    <a:lnTo>
                      <a:pt x="0" y="3157"/>
                    </a:lnTo>
                    <a:lnTo>
                      <a:pt x="0" y="3300"/>
                    </a:lnTo>
                    <a:cubicBezTo>
                      <a:pt x="0" y="3356"/>
                      <a:pt x="0" y="3442"/>
                      <a:pt x="0" y="3499"/>
                    </a:cubicBezTo>
                    <a:lnTo>
                      <a:pt x="0" y="3641"/>
                    </a:lnTo>
                    <a:lnTo>
                      <a:pt x="0" y="3755"/>
                    </a:lnTo>
                    <a:lnTo>
                      <a:pt x="0" y="3897"/>
                    </a:lnTo>
                    <a:lnTo>
                      <a:pt x="0" y="4039"/>
                    </a:lnTo>
                    <a:cubicBezTo>
                      <a:pt x="0" y="4096"/>
                      <a:pt x="0" y="4181"/>
                      <a:pt x="29" y="4238"/>
                    </a:cubicBezTo>
                    <a:lnTo>
                      <a:pt x="29" y="4352"/>
                    </a:lnTo>
                    <a:lnTo>
                      <a:pt x="57" y="4494"/>
                    </a:lnTo>
                    <a:lnTo>
                      <a:pt x="57" y="4608"/>
                    </a:lnTo>
                    <a:cubicBezTo>
                      <a:pt x="57" y="4693"/>
                      <a:pt x="85" y="4778"/>
                      <a:pt x="85" y="4892"/>
                    </a:cubicBezTo>
                    <a:lnTo>
                      <a:pt x="85" y="4921"/>
                    </a:lnTo>
                    <a:lnTo>
                      <a:pt x="114" y="5091"/>
                    </a:lnTo>
                    <a:lnTo>
                      <a:pt x="114" y="5148"/>
                    </a:lnTo>
                    <a:cubicBezTo>
                      <a:pt x="142" y="5319"/>
                      <a:pt x="171" y="5489"/>
                      <a:pt x="199" y="5631"/>
                    </a:cubicBezTo>
                    <a:cubicBezTo>
                      <a:pt x="228" y="5916"/>
                      <a:pt x="256" y="6143"/>
                      <a:pt x="313" y="6342"/>
                    </a:cubicBezTo>
                    <a:lnTo>
                      <a:pt x="4977" y="6314"/>
                    </a:lnTo>
                    <a:cubicBezTo>
                      <a:pt x="4977" y="6314"/>
                      <a:pt x="1621" y="5404"/>
                      <a:pt x="1024" y="4807"/>
                    </a:cubicBezTo>
                    <a:cubicBezTo>
                      <a:pt x="654" y="4409"/>
                      <a:pt x="285" y="1792"/>
                      <a:pt x="85"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168" name="Google Shape;1168;p38"/>
              <p:cNvSpPr/>
              <p:nvPr/>
            </p:nvSpPr>
            <p:spPr>
              <a:xfrm>
                <a:off x="13084250" y="3832163"/>
                <a:ext cx="105250" cy="191250"/>
              </a:xfrm>
              <a:custGeom>
                <a:avLst/>
                <a:gdLst/>
                <a:ahLst/>
                <a:cxnLst/>
                <a:rect l="l" t="t" r="r" b="b"/>
                <a:pathLst>
                  <a:path w="4210" h="7650" extrusionOk="0">
                    <a:moveTo>
                      <a:pt x="1" y="0"/>
                    </a:moveTo>
                    <a:lnTo>
                      <a:pt x="655" y="7649"/>
                    </a:lnTo>
                    <a:lnTo>
                      <a:pt x="4210" y="7649"/>
                    </a:lnTo>
                    <a:lnTo>
                      <a:pt x="2674" y="7194"/>
                    </a:lnTo>
                    <a:cubicBezTo>
                      <a:pt x="1849" y="6939"/>
                      <a:pt x="1309" y="6228"/>
                      <a:pt x="1252" y="5403"/>
                    </a:cubicBezTo>
                    <a:lnTo>
                      <a:pt x="1167" y="4095"/>
                    </a:lnTo>
                    <a:lnTo>
                      <a:pt x="1650" y="3611"/>
                    </a:lnTo>
                    <a:lnTo>
                      <a:pt x="996" y="2957"/>
                    </a:lnTo>
                    <a:lnTo>
                      <a:pt x="1" y="0"/>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169" name="Google Shape;1169;p38"/>
              <p:cNvSpPr/>
              <p:nvPr/>
            </p:nvSpPr>
            <p:spPr>
              <a:xfrm>
                <a:off x="12979050" y="3832163"/>
                <a:ext cx="105225" cy="191250"/>
              </a:xfrm>
              <a:custGeom>
                <a:avLst/>
                <a:gdLst/>
                <a:ahLst/>
                <a:cxnLst/>
                <a:rect l="l" t="t" r="r" b="b"/>
                <a:pathLst>
                  <a:path w="4209" h="7650" extrusionOk="0">
                    <a:moveTo>
                      <a:pt x="4209" y="0"/>
                    </a:moveTo>
                    <a:lnTo>
                      <a:pt x="3214" y="2957"/>
                    </a:lnTo>
                    <a:lnTo>
                      <a:pt x="2560" y="3611"/>
                    </a:lnTo>
                    <a:lnTo>
                      <a:pt x="3071" y="4095"/>
                    </a:lnTo>
                    <a:lnTo>
                      <a:pt x="2986" y="5403"/>
                    </a:lnTo>
                    <a:cubicBezTo>
                      <a:pt x="2929" y="6228"/>
                      <a:pt x="2361" y="6939"/>
                      <a:pt x="1564" y="7194"/>
                    </a:cubicBezTo>
                    <a:lnTo>
                      <a:pt x="0" y="7649"/>
                    </a:lnTo>
                    <a:lnTo>
                      <a:pt x="3555" y="7649"/>
                    </a:lnTo>
                    <a:lnTo>
                      <a:pt x="4209" y="0"/>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170" name="Google Shape;1170;p38"/>
              <p:cNvSpPr/>
              <p:nvPr/>
            </p:nvSpPr>
            <p:spPr>
              <a:xfrm>
                <a:off x="12912925" y="2885913"/>
                <a:ext cx="457850" cy="160700"/>
              </a:xfrm>
              <a:custGeom>
                <a:avLst/>
                <a:gdLst/>
                <a:ahLst/>
                <a:cxnLst/>
                <a:rect l="l" t="t" r="r" b="b"/>
                <a:pathLst>
                  <a:path w="18314" h="6428" extrusionOk="0">
                    <a:moveTo>
                      <a:pt x="14020" y="1"/>
                    </a:moveTo>
                    <a:lnTo>
                      <a:pt x="14020" y="1"/>
                    </a:lnTo>
                    <a:cubicBezTo>
                      <a:pt x="14048" y="29"/>
                      <a:pt x="16323" y="3214"/>
                      <a:pt x="15925" y="4067"/>
                    </a:cubicBezTo>
                    <a:cubicBezTo>
                      <a:pt x="15870" y="4182"/>
                      <a:pt x="15683" y="4227"/>
                      <a:pt x="15384" y="4227"/>
                    </a:cubicBezTo>
                    <a:cubicBezTo>
                      <a:pt x="14223" y="4227"/>
                      <a:pt x="11371" y="3542"/>
                      <a:pt x="7972" y="3542"/>
                    </a:cubicBezTo>
                    <a:cubicBezTo>
                      <a:pt x="5932" y="3542"/>
                      <a:pt x="3695" y="3789"/>
                      <a:pt x="1508" y="4579"/>
                    </a:cubicBezTo>
                    <a:cubicBezTo>
                      <a:pt x="313" y="5006"/>
                      <a:pt x="1" y="5489"/>
                      <a:pt x="285" y="6001"/>
                    </a:cubicBezTo>
                    <a:lnTo>
                      <a:pt x="6854" y="5062"/>
                    </a:lnTo>
                    <a:lnTo>
                      <a:pt x="16466" y="6427"/>
                    </a:lnTo>
                    <a:cubicBezTo>
                      <a:pt x="16466" y="6427"/>
                      <a:pt x="18314" y="5574"/>
                      <a:pt x="17916" y="4664"/>
                    </a:cubicBezTo>
                    <a:cubicBezTo>
                      <a:pt x="17120" y="2731"/>
                      <a:pt x="15755" y="1110"/>
                      <a:pt x="1402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171" name="Google Shape;1171;p38"/>
              <p:cNvSpPr/>
              <p:nvPr/>
            </p:nvSpPr>
            <p:spPr>
              <a:xfrm>
                <a:off x="12843975" y="2986863"/>
                <a:ext cx="480600" cy="128000"/>
              </a:xfrm>
              <a:custGeom>
                <a:avLst/>
                <a:gdLst/>
                <a:ahLst/>
                <a:cxnLst/>
                <a:rect l="l" t="t" r="r" b="b"/>
                <a:pathLst>
                  <a:path w="19224" h="5120" extrusionOk="0">
                    <a:moveTo>
                      <a:pt x="9612" y="1"/>
                    </a:moveTo>
                    <a:cubicBezTo>
                      <a:pt x="2105" y="1"/>
                      <a:pt x="0" y="2389"/>
                      <a:pt x="0" y="2389"/>
                    </a:cubicBezTo>
                    <a:lnTo>
                      <a:pt x="0" y="5119"/>
                    </a:lnTo>
                    <a:lnTo>
                      <a:pt x="9612" y="4209"/>
                    </a:lnTo>
                    <a:lnTo>
                      <a:pt x="19224" y="5119"/>
                    </a:lnTo>
                    <a:lnTo>
                      <a:pt x="19224" y="2389"/>
                    </a:lnTo>
                    <a:cubicBezTo>
                      <a:pt x="19224" y="2389"/>
                      <a:pt x="17119" y="1"/>
                      <a:pt x="961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172" name="Google Shape;1172;p38"/>
              <p:cNvSpPr/>
              <p:nvPr/>
            </p:nvSpPr>
            <p:spPr>
              <a:xfrm>
                <a:off x="12843975" y="3028813"/>
                <a:ext cx="480600" cy="86050"/>
              </a:xfrm>
              <a:custGeom>
                <a:avLst/>
                <a:gdLst/>
                <a:ahLst/>
                <a:cxnLst/>
                <a:rect l="l" t="t" r="r" b="b"/>
                <a:pathLst>
                  <a:path w="19224" h="3442" extrusionOk="0">
                    <a:moveTo>
                      <a:pt x="18257" y="1"/>
                    </a:moveTo>
                    <a:cubicBezTo>
                      <a:pt x="18257" y="1"/>
                      <a:pt x="18399" y="1280"/>
                      <a:pt x="14389" y="1422"/>
                    </a:cubicBezTo>
                    <a:cubicBezTo>
                      <a:pt x="10351" y="1536"/>
                      <a:pt x="3271" y="1593"/>
                      <a:pt x="0" y="3413"/>
                    </a:cubicBezTo>
                    <a:lnTo>
                      <a:pt x="9612" y="2560"/>
                    </a:lnTo>
                    <a:lnTo>
                      <a:pt x="19224" y="3441"/>
                    </a:lnTo>
                    <a:lnTo>
                      <a:pt x="19224" y="711"/>
                    </a:lnTo>
                    <a:cubicBezTo>
                      <a:pt x="18939" y="427"/>
                      <a:pt x="18598" y="171"/>
                      <a:pt x="1825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173" name="Google Shape;1173;p38"/>
              <p:cNvSpPr/>
              <p:nvPr/>
            </p:nvSpPr>
            <p:spPr>
              <a:xfrm>
                <a:off x="12843975" y="3077138"/>
                <a:ext cx="480600" cy="99575"/>
              </a:xfrm>
              <a:custGeom>
                <a:avLst/>
                <a:gdLst/>
                <a:ahLst/>
                <a:cxnLst/>
                <a:rect l="l" t="t" r="r" b="b"/>
                <a:pathLst>
                  <a:path w="19224" h="3983" extrusionOk="0">
                    <a:moveTo>
                      <a:pt x="9354" y="0"/>
                    </a:moveTo>
                    <a:cubicBezTo>
                      <a:pt x="6171" y="0"/>
                      <a:pt x="3018" y="512"/>
                      <a:pt x="0" y="1508"/>
                    </a:cubicBezTo>
                    <a:cubicBezTo>
                      <a:pt x="1365" y="3982"/>
                      <a:pt x="9612" y="3982"/>
                      <a:pt x="9612" y="3982"/>
                    </a:cubicBezTo>
                    <a:cubicBezTo>
                      <a:pt x="9612" y="3982"/>
                      <a:pt x="17859" y="3982"/>
                      <a:pt x="19224" y="1508"/>
                    </a:cubicBezTo>
                    <a:cubicBezTo>
                      <a:pt x="16206" y="512"/>
                      <a:pt x="13053" y="0"/>
                      <a:pt x="9870" y="0"/>
                    </a:cubicBezTo>
                    <a:cubicBezTo>
                      <a:pt x="9784" y="0"/>
                      <a:pt x="9698" y="0"/>
                      <a:pt x="9612" y="1"/>
                    </a:cubicBezTo>
                    <a:cubicBezTo>
                      <a:pt x="9526" y="0"/>
                      <a:pt x="9440" y="0"/>
                      <a:pt x="9354"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174" name="Google Shape;1174;p38"/>
              <p:cNvSpPr/>
              <p:nvPr/>
            </p:nvSpPr>
            <p:spPr>
              <a:xfrm>
                <a:off x="12950600" y="3087813"/>
                <a:ext cx="373975" cy="88900"/>
              </a:xfrm>
              <a:custGeom>
                <a:avLst/>
                <a:gdLst/>
                <a:ahLst/>
                <a:cxnLst/>
                <a:rect l="l" t="t" r="r" b="b"/>
                <a:pathLst>
                  <a:path w="14959" h="3556" extrusionOk="0">
                    <a:moveTo>
                      <a:pt x="10494" y="1"/>
                    </a:moveTo>
                    <a:cubicBezTo>
                      <a:pt x="10495" y="1"/>
                      <a:pt x="10495" y="1"/>
                      <a:pt x="10496" y="1"/>
                    </a:cubicBezTo>
                    <a:lnTo>
                      <a:pt x="10496" y="1"/>
                    </a:lnTo>
                    <a:cubicBezTo>
                      <a:pt x="10495" y="1"/>
                      <a:pt x="10494" y="1"/>
                      <a:pt x="10494" y="1"/>
                    </a:cubicBezTo>
                    <a:close/>
                    <a:moveTo>
                      <a:pt x="10496" y="1"/>
                    </a:moveTo>
                    <a:cubicBezTo>
                      <a:pt x="10570" y="16"/>
                      <a:pt x="12542" y="662"/>
                      <a:pt x="12627" y="1280"/>
                    </a:cubicBezTo>
                    <a:cubicBezTo>
                      <a:pt x="12700" y="1820"/>
                      <a:pt x="7273" y="3185"/>
                      <a:pt x="2313" y="3185"/>
                    </a:cubicBezTo>
                    <a:cubicBezTo>
                      <a:pt x="1522" y="3185"/>
                      <a:pt x="743" y="3150"/>
                      <a:pt x="1" y="3072"/>
                    </a:cubicBezTo>
                    <a:lnTo>
                      <a:pt x="1" y="3072"/>
                    </a:lnTo>
                    <a:cubicBezTo>
                      <a:pt x="1764" y="3385"/>
                      <a:pt x="3555" y="3527"/>
                      <a:pt x="5347" y="3555"/>
                    </a:cubicBezTo>
                    <a:cubicBezTo>
                      <a:pt x="5347" y="3555"/>
                      <a:pt x="13594" y="3555"/>
                      <a:pt x="14959" y="1081"/>
                    </a:cubicBezTo>
                    <a:cubicBezTo>
                      <a:pt x="13509" y="570"/>
                      <a:pt x="12031" y="229"/>
                      <a:pt x="10496"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grpSp>
        <p:sp>
          <p:nvSpPr>
            <p:cNvPr id="1175" name="Google Shape;1175;p38"/>
            <p:cNvSpPr/>
            <p:nvPr/>
          </p:nvSpPr>
          <p:spPr>
            <a:xfrm>
              <a:off x="7135206" y="2028570"/>
              <a:ext cx="152276" cy="120555"/>
            </a:xfrm>
            <a:custGeom>
              <a:avLst/>
              <a:gdLst/>
              <a:ahLst/>
              <a:cxnLst/>
              <a:rect l="l" t="t" r="r" b="b"/>
              <a:pathLst>
                <a:path w="5343" h="4230" extrusionOk="0">
                  <a:moveTo>
                    <a:pt x="2719" y="1"/>
                  </a:moveTo>
                  <a:cubicBezTo>
                    <a:pt x="2719" y="1"/>
                    <a:pt x="2549" y="20"/>
                    <a:pt x="2284" y="152"/>
                  </a:cubicBezTo>
                  <a:cubicBezTo>
                    <a:pt x="1907" y="265"/>
                    <a:pt x="1529" y="416"/>
                    <a:pt x="1171" y="624"/>
                  </a:cubicBezTo>
                  <a:cubicBezTo>
                    <a:pt x="944" y="756"/>
                    <a:pt x="718" y="907"/>
                    <a:pt x="510" y="1096"/>
                  </a:cubicBezTo>
                  <a:cubicBezTo>
                    <a:pt x="284" y="1322"/>
                    <a:pt x="114" y="1624"/>
                    <a:pt x="38" y="1945"/>
                  </a:cubicBezTo>
                  <a:cubicBezTo>
                    <a:pt x="0" y="2285"/>
                    <a:pt x="76" y="2662"/>
                    <a:pt x="284" y="2945"/>
                  </a:cubicBezTo>
                  <a:cubicBezTo>
                    <a:pt x="321" y="3021"/>
                    <a:pt x="378" y="3096"/>
                    <a:pt x="435" y="3153"/>
                  </a:cubicBezTo>
                  <a:lnTo>
                    <a:pt x="604" y="3361"/>
                  </a:lnTo>
                  <a:cubicBezTo>
                    <a:pt x="718" y="3493"/>
                    <a:pt x="850" y="3606"/>
                    <a:pt x="982" y="3700"/>
                  </a:cubicBezTo>
                  <a:lnTo>
                    <a:pt x="1095" y="3776"/>
                  </a:lnTo>
                  <a:lnTo>
                    <a:pt x="1208" y="3852"/>
                  </a:lnTo>
                  <a:lnTo>
                    <a:pt x="1454" y="3965"/>
                  </a:lnTo>
                  <a:cubicBezTo>
                    <a:pt x="1511" y="4021"/>
                    <a:pt x="1605" y="4040"/>
                    <a:pt x="1680" y="4078"/>
                  </a:cubicBezTo>
                  <a:cubicBezTo>
                    <a:pt x="1756" y="4097"/>
                    <a:pt x="1831" y="4135"/>
                    <a:pt x="1926" y="4154"/>
                  </a:cubicBezTo>
                  <a:cubicBezTo>
                    <a:pt x="2077" y="4191"/>
                    <a:pt x="2247" y="4229"/>
                    <a:pt x="2417" y="4229"/>
                  </a:cubicBezTo>
                  <a:lnTo>
                    <a:pt x="2662" y="4229"/>
                  </a:lnTo>
                  <a:lnTo>
                    <a:pt x="2907" y="4210"/>
                  </a:lnTo>
                  <a:cubicBezTo>
                    <a:pt x="3058" y="4210"/>
                    <a:pt x="3228" y="4172"/>
                    <a:pt x="3379" y="4135"/>
                  </a:cubicBezTo>
                  <a:cubicBezTo>
                    <a:pt x="3530" y="4097"/>
                    <a:pt x="3662" y="4040"/>
                    <a:pt x="3813" y="3984"/>
                  </a:cubicBezTo>
                  <a:cubicBezTo>
                    <a:pt x="4059" y="3870"/>
                    <a:pt x="4304" y="3738"/>
                    <a:pt x="4512" y="3549"/>
                  </a:cubicBezTo>
                  <a:cubicBezTo>
                    <a:pt x="4833" y="3304"/>
                    <a:pt x="5078" y="2964"/>
                    <a:pt x="5229" y="2568"/>
                  </a:cubicBezTo>
                  <a:cubicBezTo>
                    <a:pt x="5267" y="2474"/>
                    <a:pt x="5286" y="2360"/>
                    <a:pt x="5305" y="2247"/>
                  </a:cubicBezTo>
                  <a:lnTo>
                    <a:pt x="5342" y="2134"/>
                  </a:lnTo>
                  <a:lnTo>
                    <a:pt x="5286" y="2247"/>
                  </a:lnTo>
                  <a:cubicBezTo>
                    <a:pt x="5248" y="2360"/>
                    <a:pt x="5210" y="2455"/>
                    <a:pt x="5154" y="2549"/>
                  </a:cubicBezTo>
                  <a:cubicBezTo>
                    <a:pt x="4965" y="2889"/>
                    <a:pt x="4701" y="3172"/>
                    <a:pt x="4380" y="3398"/>
                  </a:cubicBezTo>
                  <a:cubicBezTo>
                    <a:pt x="4172" y="3531"/>
                    <a:pt x="3946" y="3663"/>
                    <a:pt x="3700" y="3738"/>
                  </a:cubicBezTo>
                  <a:cubicBezTo>
                    <a:pt x="3568" y="3776"/>
                    <a:pt x="3436" y="3814"/>
                    <a:pt x="3304" y="3852"/>
                  </a:cubicBezTo>
                  <a:cubicBezTo>
                    <a:pt x="3172" y="3889"/>
                    <a:pt x="3021" y="3908"/>
                    <a:pt x="2889" y="3908"/>
                  </a:cubicBezTo>
                  <a:lnTo>
                    <a:pt x="2662" y="3908"/>
                  </a:lnTo>
                  <a:cubicBezTo>
                    <a:pt x="2586" y="3908"/>
                    <a:pt x="2511" y="3889"/>
                    <a:pt x="2435" y="3889"/>
                  </a:cubicBezTo>
                  <a:cubicBezTo>
                    <a:pt x="2284" y="3870"/>
                    <a:pt x="2133" y="3852"/>
                    <a:pt x="2001" y="3814"/>
                  </a:cubicBezTo>
                  <a:cubicBezTo>
                    <a:pt x="1926" y="3795"/>
                    <a:pt x="1850" y="3776"/>
                    <a:pt x="1775" y="3738"/>
                  </a:cubicBezTo>
                  <a:cubicBezTo>
                    <a:pt x="1718" y="3700"/>
                    <a:pt x="1624" y="3682"/>
                    <a:pt x="1567" y="3644"/>
                  </a:cubicBezTo>
                  <a:lnTo>
                    <a:pt x="1378" y="3531"/>
                  </a:lnTo>
                  <a:lnTo>
                    <a:pt x="1265" y="3474"/>
                  </a:lnTo>
                  <a:lnTo>
                    <a:pt x="1190" y="3398"/>
                  </a:lnTo>
                  <a:cubicBezTo>
                    <a:pt x="1057" y="3323"/>
                    <a:pt x="944" y="3210"/>
                    <a:pt x="831" y="3096"/>
                  </a:cubicBezTo>
                  <a:lnTo>
                    <a:pt x="680" y="2927"/>
                  </a:lnTo>
                  <a:cubicBezTo>
                    <a:pt x="642" y="2870"/>
                    <a:pt x="586" y="2813"/>
                    <a:pt x="548" y="2757"/>
                  </a:cubicBezTo>
                  <a:cubicBezTo>
                    <a:pt x="378" y="2530"/>
                    <a:pt x="302" y="2247"/>
                    <a:pt x="321" y="1964"/>
                  </a:cubicBezTo>
                  <a:cubicBezTo>
                    <a:pt x="378" y="1700"/>
                    <a:pt x="491" y="1454"/>
                    <a:pt x="680" y="1247"/>
                  </a:cubicBezTo>
                  <a:cubicBezTo>
                    <a:pt x="869" y="1058"/>
                    <a:pt x="1057" y="888"/>
                    <a:pt x="1265" y="756"/>
                  </a:cubicBezTo>
                  <a:cubicBezTo>
                    <a:pt x="1586" y="529"/>
                    <a:pt x="1945" y="340"/>
                    <a:pt x="2303" y="171"/>
                  </a:cubicBezTo>
                  <a:cubicBezTo>
                    <a:pt x="2568" y="57"/>
                    <a:pt x="2719" y="1"/>
                    <a:pt x="2719" y="1"/>
                  </a:cubicBezTo>
                  <a:close/>
                </a:path>
              </a:pathLst>
            </a:custGeom>
            <a:solidFill>
              <a:srgbClr val="DD926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176" name="Google Shape;1176;p38"/>
            <p:cNvSpPr/>
            <p:nvPr/>
          </p:nvSpPr>
          <p:spPr>
            <a:xfrm rot="-2184202">
              <a:off x="7402873" y="1988706"/>
              <a:ext cx="88879" cy="84239"/>
            </a:xfrm>
            <a:custGeom>
              <a:avLst/>
              <a:gdLst/>
              <a:ahLst/>
              <a:cxnLst/>
              <a:rect l="l" t="t" r="r" b="b"/>
              <a:pathLst>
                <a:path w="1530" h="1398" extrusionOk="0">
                  <a:moveTo>
                    <a:pt x="511" y="0"/>
                  </a:moveTo>
                  <a:cubicBezTo>
                    <a:pt x="435" y="19"/>
                    <a:pt x="378" y="38"/>
                    <a:pt x="303" y="57"/>
                  </a:cubicBezTo>
                  <a:cubicBezTo>
                    <a:pt x="246" y="76"/>
                    <a:pt x="209" y="95"/>
                    <a:pt x="152" y="132"/>
                  </a:cubicBezTo>
                  <a:cubicBezTo>
                    <a:pt x="133" y="151"/>
                    <a:pt x="95" y="189"/>
                    <a:pt x="58" y="227"/>
                  </a:cubicBezTo>
                  <a:cubicBezTo>
                    <a:pt x="20" y="265"/>
                    <a:pt x="1" y="302"/>
                    <a:pt x="1" y="302"/>
                  </a:cubicBezTo>
                  <a:lnTo>
                    <a:pt x="95" y="265"/>
                  </a:lnTo>
                  <a:cubicBezTo>
                    <a:pt x="133" y="265"/>
                    <a:pt x="171" y="246"/>
                    <a:pt x="227" y="246"/>
                  </a:cubicBezTo>
                  <a:lnTo>
                    <a:pt x="511" y="246"/>
                  </a:lnTo>
                  <a:cubicBezTo>
                    <a:pt x="567" y="265"/>
                    <a:pt x="624" y="265"/>
                    <a:pt x="681" y="283"/>
                  </a:cubicBezTo>
                  <a:cubicBezTo>
                    <a:pt x="850" y="340"/>
                    <a:pt x="1001" y="434"/>
                    <a:pt x="1115" y="585"/>
                  </a:cubicBezTo>
                  <a:cubicBezTo>
                    <a:pt x="1152" y="623"/>
                    <a:pt x="1171" y="680"/>
                    <a:pt x="1209" y="718"/>
                  </a:cubicBezTo>
                  <a:cubicBezTo>
                    <a:pt x="1228" y="774"/>
                    <a:pt x="1266" y="831"/>
                    <a:pt x="1285" y="887"/>
                  </a:cubicBezTo>
                  <a:cubicBezTo>
                    <a:pt x="1285" y="925"/>
                    <a:pt x="1303" y="982"/>
                    <a:pt x="1322" y="1038"/>
                  </a:cubicBezTo>
                  <a:cubicBezTo>
                    <a:pt x="1322" y="1076"/>
                    <a:pt x="1341" y="1133"/>
                    <a:pt x="1341" y="1171"/>
                  </a:cubicBezTo>
                  <a:cubicBezTo>
                    <a:pt x="1341" y="1208"/>
                    <a:pt x="1341" y="1246"/>
                    <a:pt x="1341" y="1284"/>
                  </a:cubicBezTo>
                  <a:lnTo>
                    <a:pt x="1341" y="1397"/>
                  </a:lnTo>
                  <a:lnTo>
                    <a:pt x="1398" y="1322"/>
                  </a:lnTo>
                  <a:cubicBezTo>
                    <a:pt x="1436" y="1284"/>
                    <a:pt x="1454" y="1246"/>
                    <a:pt x="1473" y="1208"/>
                  </a:cubicBezTo>
                  <a:cubicBezTo>
                    <a:pt x="1492" y="1152"/>
                    <a:pt x="1511" y="1095"/>
                    <a:pt x="1511" y="1057"/>
                  </a:cubicBezTo>
                  <a:cubicBezTo>
                    <a:pt x="1530" y="982"/>
                    <a:pt x="1530" y="906"/>
                    <a:pt x="1530" y="850"/>
                  </a:cubicBezTo>
                  <a:cubicBezTo>
                    <a:pt x="1530" y="680"/>
                    <a:pt x="1473" y="529"/>
                    <a:pt x="1379" y="397"/>
                  </a:cubicBezTo>
                  <a:cubicBezTo>
                    <a:pt x="1247" y="170"/>
                    <a:pt x="1001" y="38"/>
                    <a:pt x="737"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sp>
          <p:nvSpPr>
            <p:cNvPr id="1177" name="Google Shape;1177;p38"/>
            <p:cNvSpPr/>
            <p:nvPr/>
          </p:nvSpPr>
          <p:spPr>
            <a:xfrm rot="2184202" flipH="1">
              <a:off x="6945673" y="1988706"/>
              <a:ext cx="88879" cy="84239"/>
            </a:xfrm>
            <a:custGeom>
              <a:avLst/>
              <a:gdLst/>
              <a:ahLst/>
              <a:cxnLst/>
              <a:rect l="l" t="t" r="r" b="b"/>
              <a:pathLst>
                <a:path w="1530" h="1398" extrusionOk="0">
                  <a:moveTo>
                    <a:pt x="511" y="0"/>
                  </a:moveTo>
                  <a:cubicBezTo>
                    <a:pt x="435" y="19"/>
                    <a:pt x="378" y="38"/>
                    <a:pt x="303" y="57"/>
                  </a:cubicBezTo>
                  <a:cubicBezTo>
                    <a:pt x="246" y="76"/>
                    <a:pt x="209" y="95"/>
                    <a:pt x="152" y="132"/>
                  </a:cubicBezTo>
                  <a:cubicBezTo>
                    <a:pt x="133" y="151"/>
                    <a:pt x="95" y="189"/>
                    <a:pt x="58" y="227"/>
                  </a:cubicBezTo>
                  <a:cubicBezTo>
                    <a:pt x="20" y="265"/>
                    <a:pt x="1" y="302"/>
                    <a:pt x="1" y="302"/>
                  </a:cubicBezTo>
                  <a:lnTo>
                    <a:pt x="95" y="265"/>
                  </a:lnTo>
                  <a:cubicBezTo>
                    <a:pt x="133" y="265"/>
                    <a:pt x="171" y="246"/>
                    <a:pt x="227" y="246"/>
                  </a:cubicBezTo>
                  <a:lnTo>
                    <a:pt x="511" y="246"/>
                  </a:lnTo>
                  <a:cubicBezTo>
                    <a:pt x="567" y="265"/>
                    <a:pt x="624" y="265"/>
                    <a:pt x="681" y="283"/>
                  </a:cubicBezTo>
                  <a:cubicBezTo>
                    <a:pt x="850" y="340"/>
                    <a:pt x="1001" y="434"/>
                    <a:pt x="1115" y="585"/>
                  </a:cubicBezTo>
                  <a:cubicBezTo>
                    <a:pt x="1152" y="623"/>
                    <a:pt x="1171" y="680"/>
                    <a:pt x="1209" y="718"/>
                  </a:cubicBezTo>
                  <a:cubicBezTo>
                    <a:pt x="1228" y="774"/>
                    <a:pt x="1266" y="831"/>
                    <a:pt x="1285" y="887"/>
                  </a:cubicBezTo>
                  <a:cubicBezTo>
                    <a:pt x="1285" y="925"/>
                    <a:pt x="1303" y="982"/>
                    <a:pt x="1322" y="1038"/>
                  </a:cubicBezTo>
                  <a:cubicBezTo>
                    <a:pt x="1322" y="1076"/>
                    <a:pt x="1341" y="1133"/>
                    <a:pt x="1341" y="1171"/>
                  </a:cubicBezTo>
                  <a:cubicBezTo>
                    <a:pt x="1341" y="1208"/>
                    <a:pt x="1341" y="1246"/>
                    <a:pt x="1341" y="1284"/>
                  </a:cubicBezTo>
                  <a:lnTo>
                    <a:pt x="1341" y="1397"/>
                  </a:lnTo>
                  <a:lnTo>
                    <a:pt x="1398" y="1322"/>
                  </a:lnTo>
                  <a:cubicBezTo>
                    <a:pt x="1436" y="1284"/>
                    <a:pt x="1454" y="1246"/>
                    <a:pt x="1473" y="1208"/>
                  </a:cubicBezTo>
                  <a:cubicBezTo>
                    <a:pt x="1492" y="1152"/>
                    <a:pt x="1511" y="1095"/>
                    <a:pt x="1511" y="1057"/>
                  </a:cubicBezTo>
                  <a:cubicBezTo>
                    <a:pt x="1530" y="982"/>
                    <a:pt x="1530" y="906"/>
                    <a:pt x="1530" y="850"/>
                  </a:cubicBezTo>
                  <a:cubicBezTo>
                    <a:pt x="1530" y="680"/>
                    <a:pt x="1473" y="529"/>
                    <a:pt x="1379" y="397"/>
                  </a:cubicBezTo>
                  <a:cubicBezTo>
                    <a:pt x="1247" y="170"/>
                    <a:pt x="1001" y="38"/>
                    <a:pt x="737"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ea typeface="ＭＳ Ｐゴシック" charset="0"/>
                <a:cs typeface="Arial"/>
                <a:sym typeface="Arial"/>
              </a:endParaRPr>
            </a:p>
          </p:txBody>
        </p:sp>
      </p:grpSp>
    </p:spTree>
    <p:extLst>
      <p:ext uri="{BB962C8B-B14F-4D97-AF65-F5344CB8AC3E}">
        <p14:creationId xmlns:p14="http://schemas.microsoft.com/office/powerpoint/2010/main" val="1899124328"/>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pPr>
              <a:buClr>
                <a:srgbClr val="000000"/>
              </a:buClr>
            </a:pPr>
            <a:fld id="{3464F480-B24A-4AC3-8632-F2E08A2744BA}" type="datetimeFigureOut">
              <a:rPr lang="en-US" sz="1400" kern="0" smtClean="0">
                <a:solidFill>
                  <a:srgbClr val="000000"/>
                </a:solidFill>
                <a:ea typeface="ＭＳ Ｐゴシック" charset="0"/>
                <a:cs typeface="Arial"/>
                <a:sym typeface="Arial"/>
              </a:rPr>
              <a:pPr>
                <a:buClr>
                  <a:srgbClr val="000000"/>
                </a:buClr>
              </a:pPr>
              <a:t>07-Mar-22</a:t>
            </a:fld>
            <a:endParaRPr lang="en-US" sz="1400" kern="0">
              <a:solidFill>
                <a:srgbClr val="000000"/>
              </a:solidFill>
              <a:ea typeface="ＭＳ Ｐゴシック" charset="0"/>
              <a:cs typeface="Arial"/>
              <a:sym typeface="Aria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pPr>
              <a:buClr>
                <a:srgbClr val="000000"/>
              </a:buClr>
            </a:pPr>
            <a:endParaRPr lang="en-US" sz="1400" kern="0">
              <a:solidFill>
                <a:srgbClr val="000000"/>
              </a:solidFill>
              <a:ea typeface="ＭＳ Ｐゴシック" charset="0"/>
              <a:cs typeface="Arial"/>
              <a:sym typeface="Aria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pPr>
              <a:buClr>
                <a:srgbClr val="000000"/>
              </a:buClr>
            </a:pPr>
            <a:fld id="{D3B80CDC-DAC2-4E2F-966F-38F52CC13927}" type="slidenum">
              <a:rPr lang="en-US" sz="1400" kern="0" smtClean="0">
                <a:solidFill>
                  <a:srgbClr val="000000"/>
                </a:solidFill>
                <a:ea typeface="ＭＳ Ｐゴシック" charset="0"/>
                <a:cs typeface="Arial"/>
                <a:sym typeface="Arial"/>
              </a:rPr>
              <a:pPr>
                <a:buClr>
                  <a:srgbClr val="000000"/>
                </a:buClr>
              </a:pPr>
              <a:t>‹#›</a:t>
            </a:fld>
            <a:endParaRPr lang="en-US" sz="1400" kern="0">
              <a:solidFill>
                <a:srgbClr val="000000"/>
              </a:solidFill>
              <a:ea typeface="ＭＳ Ｐゴシック" charset="0"/>
              <a:cs typeface="Arial"/>
              <a:sym typeface="Arial"/>
            </a:endParaRPr>
          </a:p>
        </p:txBody>
      </p:sp>
    </p:spTree>
    <p:extLst>
      <p:ext uri="{BB962C8B-B14F-4D97-AF65-F5344CB8AC3E}">
        <p14:creationId xmlns:p14="http://schemas.microsoft.com/office/powerpoint/2010/main" val="439804286"/>
      </p:ext>
    </p:extLst>
  </p:cSld>
  <p:clrMapOvr>
    <a:masterClrMapping/>
  </p:clrMapOvr>
  <p:timing>
    <p:tnLst>
      <p:par>
        <p:cTn id="1" dur="indefinite" restart="never" nodeType="tmRoot"/>
      </p:par>
    </p:tnLst>
  </p:timing>
</p:sldLayout>
</file>

<file path=ppt/slideLayouts/slideLayout2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lgn="r">
              <a:defRPr/>
            </a:pPr>
            <a:fld id="{B81AB09D-2CC8-4A3A-98D4-84DC2BFDC536}" type="datetimeFigureOut">
              <a:rPr lang="en-US" sz="1400" smtClean="0">
                <a:solidFill>
                  <a:srgbClr val="FFFFFF"/>
                </a:solidFill>
                <a:latin typeface="Georgia"/>
              </a:rPr>
              <a:pPr algn="r">
                <a:defRPr/>
              </a:pPr>
              <a:t>07-Mar-22</a:t>
            </a:fld>
            <a:endParaRPr lang="en-US" sz="1400">
              <a:solidFill>
                <a:srgbClr val="FFFFFF"/>
              </a:solidFill>
              <a:latin typeface="Georgia"/>
            </a:endParaRPr>
          </a:p>
        </p:txBody>
      </p:sp>
      <p:sp>
        <p:nvSpPr>
          <p:cNvPr id="5" name="Footer Placeholder 4"/>
          <p:cNvSpPr>
            <a:spLocks noGrp="1"/>
          </p:cNvSpPr>
          <p:nvPr>
            <p:ph type="ftr" sz="quarter" idx="11"/>
          </p:nvPr>
        </p:nvSpPr>
        <p:spPr/>
        <p:txBody>
          <a:bodyPr/>
          <a:lstStyle/>
          <a:p>
            <a:pPr algn="l">
              <a:defRPr/>
            </a:pPr>
            <a:endParaRPr lang="en-US">
              <a:solidFill>
                <a:srgbClr val="FFFFFF"/>
              </a:solidFill>
              <a:latin typeface="Georgia"/>
            </a:endParaRPr>
          </a:p>
        </p:txBody>
      </p:sp>
      <p:sp>
        <p:nvSpPr>
          <p:cNvPr id="6" name="Slide Number Placeholder 5"/>
          <p:cNvSpPr>
            <a:spLocks noGrp="1"/>
          </p:cNvSpPr>
          <p:nvPr>
            <p:ph type="sldNum" sz="quarter" idx="12"/>
          </p:nvPr>
        </p:nvSpPr>
        <p:spPr/>
        <p:txBody>
          <a:bodyPr/>
          <a:lstStyle/>
          <a:p>
            <a:pPr algn="ctr">
              <a:defRPr/>
            </a:pPr>
            <a:fld id="{FB26657F-6820-44C0-9D7F-5BC2654F5F97}" type="slidenum">
              <a:rPr lang="en-US" sz="1600" smtClean="0">
                <a:solidFill>
                  <a:srgbClr val="8CADAE">
                    <a:shade val="75000"/>
                  </a:srgbClr>
                </a:solidFill>
                <a:latin typeface="Georgia"/>
              </a:rPr>
              <a:pPr algn="ctr">
                <a:defRPr/>
              </a:pPr>
              <a:t>‹#›</a:t>
            </a:fld>
            <a:endParaRPr lang="en-US" sz="1600">
              <a:solidFill>
                <a:srgbClr val="8CADAE">
                  <a:shade val="75000"/>
                </a:srgbClr>
              </a:solidFill>
              <a:latin typeface="Georgia"/>
            </a:endParaRPr>
          </a:p>
        </p:txBody>
      </p:sp>
    </p:spTree>
    <p:extLst>
      <p:ext uri="{BB962C8B-B14F-4D97-AF65-F5344CB8AC3E}">
        <p14:creationId xmlns:p14="http://schemas.microsoft.com/office/powerpoint/2010/main" val="3477024966"/>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lgn="r">
              <a:defRPr/>
            </a:pPr>
            <a:fld id="{B81AB09D-2CC8-4A3A-98D4-84DC2BFDC536}" type="datetimeFigureOut">
              <a:rPr lang="en-US" sz="1400" smtClean="0">
                <a:solidFill>
                  <a:srgbClr val="FFFFFF"/>
                </a:solidFill>
                <a:latin typeface="Georgia"/>
              </a:rPr>
              <a:pPr algn="r">
                <a:defRPr/>
              </a:pPr>
              <a:t>07-Mar-22</a:t>
            </a:fld>
            <a:endParaRPr lang="en-US" sz="1400">
              <a:solidFill>
                <a:srgbClr val="FFFFFF"/>
              </a:solidFill>
              <a:latin typeface="Georgia"/>
            </a:endParaRPr>
          </a:p>
        </p:txBody>
      </p:sp>
      <p:sp>
        <p:nvSpPr>
          <p:cNvPr id="5" name="Footer Placeholder 4"/>
          <p:cNvSpPr>
            <a:spLocks noGrp="1"/>
          </p:cNvSpPr>
          <p:nvPr>
            <p:ph type="ftr" sz="quarter" idx="11"/>
          </p:nvPr>
        </p:nvSpPr>
        <p:spPr/>
        <p:txBody>
          <a:bodyPr/>
          <a:lstStyle/>
          <a:p>
            <a:pPr algn="l">
              <a:defRPr/>
            </a:pPr>
            <a:endParaRPr lang="en-US">
              <a:solidFill>
                <a:srgbClr val="FFFFFF"/>
              </a:solidFill>
              <a:latin typeface="Georgia"/>
            </a:endParaRPr>
          </a:p>
        </p:txBody>
      </p:sp>
      <p:sp>
        <p:nvSpPr>
          <p:cNvPr id="6" name="Slide Number Placeholder 5"/>
          <p:cNvSpPr>
            <a:spLocks noGrp="1"/>
          </p:cNvSpPr>
          <p:nvPr>
            <p:ph type="sldNum" sz="quarter" idx="12"/>
          </p:nvPr>
        </p:nvSpPr>
        <p:spPr/>
        <p:txBody>
          <a:bodyPr/>
          <a:lstStyle/>
          <a:p>
            <a:pPr algn="ctr">
              <a:defRPr/>
            </a:pPr>
            <a:fld id="{FB26657F-6820-44C0-9D7F-5BC2654F5F97}" type="slidenum">
              <a:rPr lang="en-US" sz="1600" smtClean="0">
                <a:solidFill>
                  <a:srgbClr val="8CADAE">
                    <a:shade val="75000"/>
                  </a:srgbClr>
                </a:solidFill>
                <a:latin typeface="Georgia"/>
              </a:rPr>
              <a:pPr algn="ctr">
                <a:defRPr/>
              </a:pPr>
              <a:t>‹#›</a:t>
            </a:fld>
            <a:endParaRPr lang="en-US" sz="1600">
              <a:solidFill>
                <a:srgbClr val="8CADAE">
                  <a:shade val="75000"/>
                </a:srgbClr>
              </a:solidFill>
              <a:latin typeface="Georgia"/>
            </a:endParaRPr>
          </a:p>
        </p:txBody>
      </p:sp>
    </p:spTree>
    <p:extLst>
      <p:ext uri="{BB962C8B-B14F-4D97-AF65-F5344CB8AC3E}">
        <p14:creationId xmlns:p14="http://schemas.microsoft.com/office/powerpoint/2010/main" val="1209199978"/>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BB6420-30C7-436E-B94E-C4769C49B56A}" type="datetimeFigureOut">
              <a:rPr lang="en-US" smtClean="0">
                <a:solidFill>
                  <a:prstClr val="black">
                    <a:tint val="75000"/>
                  </a:prstClr>
                </a:solidFill>
              </a:rPr>
              <a:pPr/>
              <a:t>07-Mar-22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09D0D62-841A-419D-ADDC-C3945F90E9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9607198"/>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lgn="r">
              <a:defRPr/>
            </a:pPr>
            <a:fld id="{B81AB09D-2CC8-4A3A-98D4-84DC2BFDC536}" type="datetimeFigureOut">
              <a:rPr lang="en-US" sz="1400" smtClean="0">
                <a:solidFill>
                  <a:srgbClr val="FFFFFF"/>
                </a:solidFill>
                <a:latin typeface="Georgia"/>
              </a:rPr>
              <a:pPr algn="r">
                <a:defRPr/>
              </a:pPr>
              <a:t>07-Mar-22</a:t>
            </a:fld>
            <a:endParaRPr lang="en-US" sz="1400">
              <a:solidFill>
                <a:srgbClr val="FFFFFF"/>
              </a:solidFill>
              <a:latin typeface="Georgia"/>
            </a:endParaRPr>
          </a:p>
        </p:txBody>
      </p:sp>
      <p:sp>
        <p:nvSpPr>
          <p:cNvPr id="5" name="Footer Placeholder 4"/>
          <p:cNvSpPr>
            <a:spLocks noGrp="1"/>
          </p:cNvSpPr>
          <p:nvPr>
            <p:ph type="ftr" sz="quarter" idx="11"/>
          </p:nvPr>
        </p:nvSpPr>
        <p:spPr/>
        <p:txBody>
          <a:bodyPr/>
          <a:lstStyle/>
          <a:p>
            <a:pPr algn="l">
              <a:defRPr/>
            </a:pPr>
            <a:endParaRPr lang="en-US">
              <a:solidFill>
                <a:srgbClr val="FFFFFF"/>
              </a:solidFill>
              <a:latin typeface="Georgia"/>
            </a:endParaRPr>
          </a:p>
        </p:txBody>
      </p:sp>
      <p:sp>
        <p:nvSpPr>
          <p:cNvPr id="6" name="Slide Number Placeholder 5"/>
          <p:cNvSpPr>
            <a:spLocks noGrp="1"/>
          </p:cNvSpPr>
          <p:nvPr>
            <p:ph type="sldNum" sz="quarter" idx="12"/>
          </p:nvPr>
        </p:nvSpPr>
        <p:spPr/>
        <p:txBody>
          <a:bodyPr/>
          <a:lstStyle/>
          <a:p>
            <a:pPr algn="ctr">
              <a:defRPr/>
            </a:pPr>
            <a:fld id="{FB26657F-6820-44C0-9D7F-5BC2654F5F97}" type="slidenum">
              <a:rPr lang="en-US" sz="1600" smtClean="0">
                <a:solidFill>
                  <a:srgbClr val="8CADAE">
                    <a:shade val="75000"/>
                  </a:srgbClr>
                </a:solidFill>
                <a:latin typeface="Georgia"/>
              </a:rPr>
              <a:pPr algn="ctr">
                <a:defRPr/>
              </a:pPr>
              <a:t>‹#›</a:t>
            </a:fld>
            <a:endParaRPr lang="en-US" sz="1600">
              <a:solidFill>
                <a:srgbClr val="8CADAE">
                  <a:shade val="75000"/>
                </a:srgbClr>
              </a:solidFill>
              <a:latin typeface="Georgia"/>
            </a:endParaRPr>
          </a:p>
        </p:txBody>
      </p:sp>
    </p:spTree>
    <p:extLst>
      <p:ext uri="{BB962C8B-B14F-4D97-AF65-F5344CB8AC3E}">
        <p14:creationId xmlns:p14="http://schemas.microsoft.com/office/powerpoint/2010/main" val="528406064"/>
      </p:ext>
    </p:extLst>
  </p:cSld>
  <p:clrMapOvr>
    <a:masterClrMapping/>
  </p:clrMapOvr>
  <p:timing>
    <p:tnLst>
      <p:par>
        <p:cTn id="1" dur="indefinite" restart="never" nodeType="tmRoot"/>
      </p:par>
    </p:tnLst>
  </p:timing>
</p:sldLayout>
</file>

<file path=ppt/slideLayouts/slideLayout271.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lgn="r">
              <a:defRPr/>
            </a:pPr>
            <a:fld id="{B81AB09D-2CC8-4A3A-98D4-84DC2BFDC536}" type="datetimeFigureOut">
              <a:rPr lang="en-US" sz="1400" smtClean="0">
                <a:solidFill>
                  <a:srgbClr val="FFFFFF"/>
                </a:solidFill>
                <a:latin typeface="Georgia"/>
              </a:rPr>
              <a:pPr algn="r">
                <a:defRPr/>
              </a:pPr>
              <a:t>07-Mar-22</a:t>
            </a:fld>
            <a:endParaRPr lang="en-US" sz="1400">
              <a:solidFill>
                <a:srgbClr val="FFFFFF"/>
              </a:solidFill>
              <a:latin typeface="Georgia"/>
            </a:endParaRPr>
          </a:p>
        </p:txBody>
      </p:sp>
      <p:sp>
        <p:nvSpPr>
          <p:cNvPr id="5" name="Footer Placeholder 4"/>
          <p:cNvSpPr>
            <a:spLocks noGrp="1"/>
          </p:cNvSpPr>
          <p:nvPr>
            <p:ph type="ftr" sz="quarter" idx="11"/>
          </p:nvPr>
        </p:nvSpPr>
        <p:spPr/>
        <p:txBody>
          <a:bodyPr/>
          <a:lstStyle/>
          <a:p>
            <a:pPr algn="l">
              <a:defRPr/>
            </a:pPr>
            <a:endParaRPr lang="en-US">
              <a:solidFill>
                <a:srgbClr val="FFFFFF"/>
              </a:solidFill>
              <a:latin typeface="Georgia"/>
            </a:endParaRPr>
          </a:p>
        </p:txBody>
      </p:sp>
      <p:sp>
        <p:nvSpPr>
          <p:cNvPr id="6" name="Slide Number Placeholder 5"/>
          <p:cNvSpPr>
            <a:spLocks noGrp="1"/>
          </p:cNvSpPr>
          <p:nvPr>
            <p:ph type="sldNum" sz="quarter" idx="12"/>
          </p:nvPr>
        </p:nvSpPr>
        <p:spPr/>
        <p:txBody>
          <a:bodyPr/>
          <a:lstStyle/>
          <a:p>
            <a:pPr algn="ctr">
              <a:defRPr/>
            </a:pPr>
            <a:fld id="{FB26657F-6820-44C0-9D7F-5BC2654F5F97}" type="slidenum">
              <a:rPr lang="en-US" sz="1600" smtClean="0">
                <a:solidFill>
                  <a:srgbClr val="8CADAE">
                    <a:shade val="75000"/>
                  </a:srgbClr>
                </a:solidFill>
                <a:latin typeface="Georgia"/>
              </a:rPr>
              <a:pPr algn="ctr">
                <a:defRPr/>
              </a:pPr>
              <a:t>‹#›</a:t>
            </a:fld>
            <a:endParaRPr lang="en-US" sz="1600">
              <a:solidFill>
                <a:srgbClr val="8CADAE">
                  <a:shade val="75000"/>
                </a:srgbClr>
              </a:solidFill>
              <a:latin typeface="Georgia"/>
            </a:endParaRPr>
          </a:p>
        </p:txBody>
      </p:sp>
    </p:spTree>
    <p:extLst>
      <p:ext uri="{BB962C8B-B14F-4D97-AF65-F5344CB8AC3E}">
        <p14:creationId xmlns:p14="http://schemas.microsoft.com/office/powerpoint/2010/main" val="1456284347"/>
      </p:ext>
    </p:extLst>
  </p:cSld>
  <p:clrMapOvr>
    <a:masterClrMapping/>
  </p:clrMapOvr>
  <p:timing>
    <p:tnLst>
      <p:par>
        <p:cTn id="1" dur="indefinite" restart="never" nodeType="tmRoot"/>
      </p:par>
    </p:tnLst>
  </p:timing>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lgn="r">
              <a:defRPr/>
            </a:pPr>
            <a:fld id="{B81AB09D-2CC8-4A3A-98D4-84DC2BFDC536}" type="datetimeFigureOut">
              <a:rPr lang="en-US" sz="1400" smtClean="0">
                <a:solidFill>
                  <a:srgbClr val="FFFFFF"/>
                </a:solidFill>
                <a:latin typeface="Georgia"/>
              </a:rPr>
              <a:pPr algn="r">
                <a:defRPr/>
              </a:pPr>
              <a:t>07-Mar-22</a:t>
            </a:fld>
            <a:endParaRPr lang="en-US" sz="1400">
              <a:solidFill>
                <a:srgbClr val="FFFFFF"/>
              </a:solidFill>
              <a:latin typeface="Georgia"/>
            </a:endParaRPr>
          </a:p>
        </p:txBody>
      </p:sp>
      <p:sp>
        <p:nvSpPr>
          <p:cNvPr id="5" name="Footer Placeholder 4"/>
          <p:cNvSpPr>
            <a:spLocks noGrp="1"/>
          </p:cNvSpPr>
          <p:nvPr>
            <p:ph type="ftr" sz="quarter" idx="11"/>
          </p:nvPr>
        </p:nvSpPr>
        <p:spPr/>
        <p:txBody>
          <a:bodyPr/>
          <a:lstStyle/>
          <a:p>
            <a:pPr algn="l">
              <a:defRPr/>
            </a:pPr>
            <a:endParaRPr lang="en-US">
              <a:solidFill>
                <a:srgbClr val="FFFFFF"/>
              </a:solidFill>
              <a:latin typeface="Georgia"/>
            </a:endParaRPr>
          </a:p>
        </p:txBody>
      </p:sp>
      <p:sp>
        <p:nvSpPr>
          <p:cNvPr id="6" name="Slide Number Placeholder 5"/>
          <p:cNvSpPr>
            <a:spLocks noGrp="1"/>
          </p:cNvSpPr>
          <p:nvPr>
            <p:ph type="sldNum" sz="quarter" idx="12"/>
          </p:nvPr>
        </p:nvSpPr>
        <p:spPr/>
        <p:txBody>
          <a:bodyPr/>
          <a:lstStyle/>
          <a:p>
            <a:pPr algn="ctr">
              <a:defRPr/>
            </a:pPr>
            <a:fld id="{FB26657F-6820-44C0-9D7F-5BC2654F5F97}" type="slidenum">
              <a:rPr lang="en-US" sz="1600" smtClean="0">
                <a:solidFill>
                  <a:srgbClr val="8CADAE">
                    <a:shade val="75000"/>
                  </a:srgbClr>
                </a:solidFill>
                <a:latin typeface="Georgia"/>
              </a:rPr>
              <a:pPr algn="ctr">
                <a:defRPr/>
              </a:pPr>
              <a:t>‹#›</a:t>
            </a:fld>
            <a:endParaRPr lang="en-US" sz="1600">
              <a:solidFill>
                <a:srgbClr val="8CADAE">
                  <a:shade val="75000"/>
                </a:srgbClr>
              </a:solidFill>
              <a:latin typeface="Georgia"/>
            </a:endParaRPr>
          </a:p>
        </p:txBody>
      </p:sp>
    </p:spTree>
    <p:extLst>
      <p:ext uri="{BB962C8B-B14F-4D97-AF65-F5344CB8AC3E}">
        <p14:creationId xmlns:p14="http://schemas.microsoft.com/office/powerpoint/2010/main" val="1644376521"/>
      </p:ext>
    </p:extLst>
  </p:cSld>
  <p:clrMapOvr>
    <a:masterClrMapping/>
  </p:clrMapOvr>
  <p:timing>
    <p:tnLst>
      <p:par>
        <p:cTn id="1" dur="indefinite" restart="never" nodeType="tmRoot"/>
      </p:par>
    </p:tnLst>
  </p:timing>
</p:sldLayout>
</file>

<file path=ppt/slideLayouts/slideLayout273.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lgn="r">
              <a:defRPr/>
            </a:pPr>
            <a:fld id="{B81AB09D-2CC8-4A3A-98D4-84DC2BFDC536}" type="datetimeFigureOut">
              <a:rPr lang="en-US" sz="1400" smtClean="0">
                <a:solidFill>
                  <a:srgbClr val="FFFFFF"/>
                </a:solidFill>
                <a:latin typeface="Georgia"/>
              </a:rPr>
              <a:pPr algn="r">
                <a:defRPr/>
              </a:pPr>
              <a:t>07-Mar-22</a:t>
            </a:fld>
            <a:endParaRPr lang="en-US" sz="1400">
              <a:solidFill>
                <a:srgbClr val="FFFFFF"/>
              </a:solidFill>
              <a:latin typeface="Georgia"/>
            </a:endParaRPr>
          </a:p>
        </p:txBody>
      </p:sp>
      <p:sp>
        <p:nvSpPr>
          <p:cNvPr id="5" name="Footer Placeholder 4"/>
          <p:cNvSpPr>
            <a:spLocks noGrp="1"/>
          </p:cNvSpPr>
          <p:nvPr>
            <p:ph type="ftr" sz="quarter" idx="11"/>
          </p:nvPr>
        </p:nvSpPr>
        <p:spPr/>
        <p:txBody>
          <a:bodyPr/>
          <a:lstStyle/>
          <a:p>
            <a:pPr algn="l">
              <a:defRPr/>
            </a:pPr>
            <a:endParaRPr lang="en-US">
              <a:solidFill>
                <a:srgbClr val="FFFFFF"/>
              </a:solidFill>
              <a:latin typeface="Georgia"/>
            </a:endParaRPr>
          </a:p>
        </p:txBody>
      </p:sp>
      <p:sp>
        <p:nvSpPr>
          <p:cNvPr id="6" name="Slide Number Placeholder 5"/>
          <p:cNvSpPr>
            <a:spLocks noGrp="1"/>
          </p:cNvSpPr>
          <p:nvPr>
            <p:ph type="sldNum" sz="quarter" idx="12"/>
          </p:nvPr>
        </p:nvSpPr>
        <p:spPr/>
        <p:txBody>
          <a:bodyPr/>
          <a:lstStyle/>
          <a:p>
            <a:pPr algn="ctr">
              <a:defRPr/>
            </a:pPr>
            <a:fld id="{FB26657F-6820-44C0-9D7F-5BC2654F5F97}" type="slidenum">
              <a:rPr lang="en-US" sz="1600" smtClean="0">
                <a:solidFill>
                  <a:srgbClr val="8CADAE">
                    <a:shade val="75000"/>
                  </a:srgbClr>
                </a:solidFill>
                <a:latin typeface="Georgia"/>
              </a:rPr>
              <a:pPr algn="ctr">
                <a:defRPr/>
              </a:pPr>
              <a:t>‹#›</a:t>
            </a:fld>
            <a:endParaRPr lang="en-US" sz="1600">
              <a:solidFill>
                <a:srgbClr val="8CADAE">
                  <a:shade val="75000"/>
                </a:srgbClr>
              </a:solidFill>
              <a:latin typeface="Georgia"/>
            </a:endParaRPr>
          </a:p>
        </p:txBody>
      </p:sp>
    </p:spTree>
    <p:extLst>
      <p:ext uri="{BB962C8B-B14F-4D97-AF65-F5344CB8AC3E}">
        <p14:creationId xmlns:p14="http://schemas.microsoft.com/office/powerpoint/2010/main" val="808712165"/>
      </p:ext>
    </p:extLst>
  </p:cSld>
  <p:clrMapOvr>
    <a:masterClrMapping/>
  </p:clrMapOvr>
  <p:timing>
    <p:tnLst>
      <p:par>
        <p:cTn id="1" dur="indefinite" restart="never" nodeType="tmRoot"/>
      </p:par>
    </p:tnLst>
  </p:timing>
</p:sldLayout>
</file>

<file path=ppt/slideLayouts/slideLayout274.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lgn="r">
              <a:defRPr/>
            </a:pPr>
            <a:fld id="{B81AB09D-2CC8-4A3A-98D4-84DC2BFDC536}" type="datetimeFigureOut">
              <a:rPr lang="en-US" sz="1400" smtClean="0">
                <a:solidFill>
                  <a:srgbClr val="FFFFFF"/>
                </a:solidFill>
                <a:latin typeface="Georgia"/>
              </a:rPr>
              <a:pPr algn="r">
                <a:defRPr/>
              </a:pPr>
              <a:t>07-Mar-22</a:t>
            </a:fld>
            <a:endParaRPr lang="en-US" sz="1400">
              <a:solidFill>
                <a:srgbClr val="FFFFFF"/>
              </a:solidFill>
              <a:latin typeface="Georgia"/>
            </a:endParaRPr>
          </a:p>
        </p:txBody>
      </p:sp>
      <p:sp>
        <p:nvSpPr>
          <p:cNvPr id="5" name="Footer Placeholder 4"/>
          <p:cNvSpPr>
            <a:spLocks noGrp="1"/>
          </p:cNvSpPr>
          <p:nvPr>
            <p:ph type="ftr" sz="quarter" idx="11"/>
          </p:nvPr>
        </p:nvSpPr>
        <p:spPr/>
        <p:txBody>
          <a:bodyPr/>
          <a:lstStyle/>
          <a:p>
            <a:pPr algn="l">
              <a:defRPr/>
            </a:pPr>
            <a:endParaRPr lang="en-US">
              <a:solidFill>
                <a:srgbClr val="FFFFFF"/>
              </a:solidFill>
              <a:latin typeface="Georgia"/>
            </a:endParaRPr>
          </a:p>
        </p:txBody>
      </p:sp>
      <p:sp>
        <p:nvSpPr>
          <p:cNvPr id="6" name="Slide Number Placeholder 5"/>
          <p:cNvSpPr>
            <a:spLocks noGrp="1"/>
          </p:cNvSpPr>
          <p:nvPr>
            <p:ph type="sldNum" sz="quarter" idx="12"/>
          </p:nvPr>
        </p:nvSpPr>
        <p:spPr/>
        <p:txBody>
          <a:bodyPr/>
          <a:lstStyle/>
          <a:p>
            <a:pPr algn="ctr">
              <a:defRPr/>
            </a:pPr>
            <a:fld id="{FB26657F-6820-44C0-9D7F-5BC2654F5F97}" type="slidenum">
              <a:rPr lang="en-US" sz="1600" smtClean="0">
                <a:solidFill>
                  <a:srgbClr val="8CADAE">
                    <a:shade val="75000"/>
                  </a:srgbClr>
                </a:solidFill>
                <a:latin typeface="Georgia"/>
              </a:rPr>
              <a:pPr algn="ctr">
                <a:defRPr/>
              </a:pPr>
              <a:t>‹#›</a:t>
            </a:fld>
            <a:endParaRPr lang="en-US" sz="1600">
              <a:solidFill>
                <a:srgbClr val="8CADAE">
                  <a:shade val="75000"/>
                </a:srgbClr>
              </a:solidFill>
              <a:latin typeface="Georgia"/>
            </a:endParaRPr>
          </a:p>
        </p:txBody>
      </p:sp>
    </p:spTree>
    <p:extLst>
      <p:ext uri="{BB962C8B-B14F-4D97-AF65-F5344CB8AC3E}">
        <p14:creationId xmlns:p14="http://schemas.microsoft.com/office/powerpoint/2010/main" val="1713996796"/>
      </p:ext>
    </p:extLst>
  </p:cSld>
  <p:clrMapOvr>
    <a:masterClrMapping/>
  </p:clrMapOvr>
  <p:timing>
    <p:tnLst>
      <p:par>
        <p:cTn id="1" dur="indefinite" restart="never" nodeType="tmRoot"/>
      </p:par>
    </p:tnLst>
  </p:timing>
</p:sldLayout>
</file>

<file path=ppt/slideLayouts/slideLayout275.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lgn="r">
              <a:defRPr/>
            </a:pPr>
            <a:fld id="{B81AB09D-2CC8-4A3A-98D4-84DC2BFDC536}" type="datetimeFigureOut">
              <a:rPr lang="en-US" sz="1400" smtClean="0">
                <a:solidFill>
                  <a:srgbClr val="FFFFFF"/>
                </a:solidFill>
                <a:latin typeface="Georgia"/>
              </a:rPr>
              <a:pPr algn="r">
                <a:defRPr/>
              </a:pPr>
              <a:t>07-Mar-22</a:t>
            </a:fld>
            <a:endParaRPr lang="en-US" sz="1400">
              <a:solidFill>
                <a:srgbClr val="FFFFFF"/>
              </a:solidFill>
              <a:latin typeface="Georgia"/>
            </a:endParaRPr>
          </a:p>
        </p:txBody>
      </p:sp>
      <p:sp>
        <p:nvSpPr>
          <p:cNvPr id="5" name="Footer Placeholder 4"/>
          <p:cNvSpPr>
            <a:spLocks noGrp="1"/>
          </p:cNvSpPr>
          <p:nvPr>
            <p:ph type="ftr" sz="quarter" idx="11"/>
          </p:nvPr>
        </p:nvSpPr>
        <p:spPr/>
        <p:txBody>
          <a:bodyPr/>
          <a:lstStyle/>
          <a:p>
            <a:pPr algn="l">
              <a:defRPr/>
            </a:pPr>
            <a:endParaRPr lang="en-US">
              <a:solidFill>
                <a:srgbClr val="FFFFFF"/>
              </a:solidFill>
              <a:latin typeface="Georgia"/>
            </a:endParaRPr>
          </a:p>
        </p:txBody>
      </p:sp>
      <p:sp>
        <p:nvSpPr>
          <p:cNvPr id="6" name="Slide Number Placeholder 5"/>
          <p:cNvSpPr>
            <a:spLocks noGrp="1"/>
          </p:cNvSpPr>
          <p:nvPr>
            <p:ph type="sldNum" sz="quarter" idx="12"/>
          </p:nvPr>
        </p:nvSpPr>
        <p:spPr/>
        <p:txBody>
          <a:bodyPr/>
          <a:lstStyle/>
          <a:p>
            <a:pPr algn="ctr">
              <a:defRPr/>
            </a:pPr>
            <a:fld id="{FB26657F-6820-44C0-9D7F-5BC2654F5F97}" type="slidenum">
              <a:rPr lang="en-US" sz="1600" smtClean="0">
                <a:solidFill>
                  <a:srgbClr val="8CADAE">
                    <a:shade val="75000"/>
                  </a:srgbClr>
                </a:solidFill>
                <a:latin typeface="Georgia"/>
              </a:rPr>
              <a:pPr algn="ctr">
                <a:defRPr/>
              </a:pPr>
              <a:t>‹#›</a:t>
            </a:fld>
            <a:endParaRPr lang="en-US" sz="1600">
              <a:solidFill>
                <a:srgbClr val="8CADAE">
                  <a:shade val="75000"/>
                </a:srgbClr>
              </a:solidFill>
              <a:latin typeface="Georgia"/>
            </a:endParaRPr>
          </a:p>
        </p:txBody>
      </p:sp>
    </p:spTree>
    <p:extLst>
      <p:ext uri="{BB962C8B-B14F-4D97-AF65-F5344CB8AC3E}">
        <p14:creationId xmlns:p14="http://schemas.microsoft.com/office/powerpoint/2010/main" val="2337317356"/>
      </p:ext>
    </p:extLst>
  </p:cSld>
  <p:clrMapOvr>
    <a:masterClrMapping/>
  </p:clrMapOvr>
  <p:timing>
    <p:tnLst>
      <p:par>
        <p:cTn id="1" dur="indefinite" restart="never" nodeType="tmRoot"/>
      </p:par>
    </p:tnLst>
  </p:timing>
</p:sldLayout>
</file>

<file path=ppt/slideLayouts/slideLayout276.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lgn="r">
              <a:defRPr/>
            </a:pPr>
            <a:fld id="{B81AB09D-2CC8-4A3A-98D4-84DC2BFDC536}" type="datetimeFigureOut">
              <a:rPr lang="en-US" sz="1400" smtClean="0">
                <a:solidFill>
                  <a:srgbClr val="FFFFFF"/>
                </a:solidFill>
                <a:latin typeface="Georgia"/>
              </a:rPr>
              <a:pPr algn="r">
                <a:defRPr/>
              </a:pPr>
              <a:t>07-Mar-22</a:t>
            </a:fld>
            <a:endParaRPr lang="en-US" sz="1400">
              <a:solidFill>
                <a:srgbClr val="FFFFFF"/>
              </a:solidFill>
              <a:latin typeface="Georgia"/>
            </a:endParaRPr>
          </a:p>
        </p:txBody>
      </p:sp>
      <p:sp>
        <p:nvSpPr>
          <p:cNvPr id="5" name="Footer Placeholder 4"/>
          <p:cNvSpPr>
            <a:spLocks noGrp="1"/>
          </p:cNvSpPr>
          <p:nvPr>
            <p:ph type="ftr" sz="quarter" idx="11"/>
          </p:nvPr>
        </p:nvSpPr>
        <p:spPr/>
        <p:txBody>
          <a:bodyPr/>
          <a:lstStyle/>
          <a:p>
            <a:pPr algn="l">
              <a:defRPr/>
            </a:pPr>
            <a:endParaRPr lang="en-US">
              <a:solidFill>
                <a:srgbClr val="FFFFFF"/>
              </a:solidFill>
              <a:latin typeface="Georgia"/>
            </a:endParaRPr>
          </a:p>
        </p:txBody>
      </p:sp>
      <p:sp>
        <p:nvSpPr>
          <p:cNvPr id="6" name="Slide Number Placeholder 5"/>
          <p:cNvSpPr>
            <a:spLocks noGrp="1"/>
          </p:cNvSpPr>
          <p:nvPr>
            <p:ph type="sldNum" sz="quarter" idx="12"/>
          </p:nvPr>
        </p:nvSpPr>
        <p:spPr/>
        <p:txBody>
          <a:bodyPr/>
          <a:lstStyle/>
          <a:p>
            <a:pPr algn="ctr">
              <a:defRPr/>
            </a:pPr>
            <a:fld id="{FB26657F-6820-44C0-9D7F-5BC2654F5F97}" type="slidenum">
              <a:rPr lang="en-US" sz="1600" smtClean="0">
                <a:solidFill>
                  <a:srgbClr val="8CADAE">
                    <a:shade val="75000"/>
                  </a:srgbClr>
                </a:solidFill>
                <a:latin typeface="Georgia"/>
              </a:rPr>
              <a:pPr algn="ctr">
                <a:defRPr/>
              </a:pPr>
              <a:t>‹#›</a:t>
            </a:fld>
            <a:endParaRPr lang="en-US" sz="1600">
              <a:solidFill>
                <a:srgbClr val="8CADAE">
                  <a:shade val="75000"/>
                </a:srgbClr>
              </a:solidFill>
              <a:latin typeface="Georgia"/>
            </a:endParaRPr>
          </a:p>
        </p:txBody>
      </p:sp>
    </p:spTree>
    <p:extLst>
      <p:ext uri="{BB962C8B-B14F-4D97-AF65-F5344CB8AC3E}">
        <p14:creationId xmlns:p14="http://schemas.microsoft.com/office/powerpoint/2010/main" val="290875766"/>
      </p:ext>
    </p:extLst>
  </p:cSld>
  <p:clrMapOvr>
    <a:masterClrMapping/>
  </p:clrMapOvr>
  <p:timing>
    <p:tnLst>
      <p:par>
        <p:cTn id="1" dur="indefinite" restart="never" nodeType="tmRoot"/>
      </p:par>
    </p:tnLst>
  </p:timing>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lgn="r">
              <a:defRPr/>
            </a:pPr>
            <a:fld id="{B81AB09D-2CC8-4A3A-98D4-84DC2BFDC536}" type="datetimeFigureOut">
              <a:rPr lang="en-US" sz="1400" smtClean="0">
                <a:solidFill>
                  <a:srgbClr val="FFFFFF"/>
                </a:solidFill>
                <a:latin typeface="Georgia"/>
              </a:rPr>
              <a:pPr algn="r">
                <a:defRPr/>
              </a:pPr>
              <a:t>07-Mar-22</a:t>
            </a:fld>
            <a:endParaRPr lang="en-US" sz="1400">
              <a:solidFill>
                <a:srgbClr val="FFFFFF"/>
              </a:solidFill>
              <a:latin typeface="Georgia"/>
            </a:endParaRPr>
          </a:p>
        </p:txBody>
      </p:sp>
      <p:sp>
        <p:nvSpPr>
          <p:cNvPr id="5" name="Footer Placeholder 4"/>
          <p:cNvSpPr>
            <a:spLocks noGrp="1"/>
          </p:cNvSpPr>
          <p:nvPr>
            <p:ph type="ftr" sz="quarter" idx="11"/>
          </p:nvPr>
        </p:nvSpPr>
        <p:spPr/>
        <p:txBody>
          <a:bodyPr/>
          <a:lstStyle/>
          <a:p>
            <a:pPr algn="l">
              <a:defRPr/>
            </a:pPr>
            <a:endParaRPr lang="en-US">
              <a:solidFill>
                <a:srgbClr val="FFFFFF"/>
              </a:solidFill>
              <a:latin typeface="Georgia"/>
            </a:endParaRPr>
          </a:p>
        </p:txBody>
      </p:sp>
      <p:sp>
        <p:nvSpPr>
          <p:cNvPr id="6" name="Slide Number Placeholder 5"/>
          <p:cNvSpPr>
            <a:spLocks noGrp="1"/>
          </p:cNvSpPr>
          <p:nvPr>
            <p:ph type="sldNum" sz="quarter" idx="12"/>
          </p:nvPr>
        </p:nvSpPr>
        <p:spPr/>
        <p:txBody>
          <a:bodyPr/>
          <a:lstStyle/>
          <a:p>
            <a:pPr algn="ctr">
              <a:defRPr/>
            </a:pPr>
            <a:fld id="{FB26657F-6820-44C0-9D7F-5BC2654F5F97}" type="slidenum">
              <a:rPr lang="en-US" sz="1600" smtClean="0">
                <a:solidFill>
                  <a:srgbClr val="8CADAE">
                    <a:shade val="75000"/>
                  </a:srgbClr>
                </a:solidFill>
                <a:latin typeface="Georgia"/>
              </a:rPr>
              <a:pPr algn="ctr">
                <a:defRPr/>
              </a:pPr>
              <a:t>‹#›</a:t>
            </a:fld>
            <a:endParaRPr lang="en-US" sz="1600">
              <a:solidFill>
                <a:srgbClr val="8CADAE">
                  <a:shade val="75000"/>
                </a:srgbClr>
              </a:solidFill>
              <a:latin typeface="Georgia"/>
            </a:endParaRPr>
          </a:p>
        </p:txBody>
      </p:sp>
    </p:spTree>
    <p:extLst>
      <p:ext uri="{BB962C8B-B14F-4D97-AF65-F5344CB8AC3E}">
        <p14:creationId xmlns:p14="http://schemas.microsoft.com/office/powerpoint/2010/main" val="2692980750"/>
      </p:ext>
    </p:extLst>
  </p:cSld>
  <p:clrMapOvr>
    <a:masterClrMapping/>
  </p:clrMapOvr>
  <p:timing>
    <p:tnLst>
      <p:par>
        <p:cTn id="1" dur="indefinite" restart="never" nodeType="tmRoot"/>
      </p:par>
    </p:tnLst>
  </p:timing>
</p:sldLayout>
</file>

<file path=ppt/slideLayouts/slideLayout278.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lgn="r">
              <a:defRPr/>
            </a:pPr>
            <a:fld id="{B81AB09D-2CC8-4A3A-98D4-84DC2BFDC536}" type="datetimeFigureOut">
              <a:rPr lang="en-US" sz="1400" smtClean="0">
                <a:solidFill>
                  <a:srgbClr val="FFFFFF"/>
                </a:solidFill>
                <a:latin typeface="Georgia"/>
              </a:rPr>
              <a:pPr algn="r">
                <a:defRPr/>
              </a:pPr>
              <a:t>07-Mar-22</a:t>
            </a:fld>
            <a:endParaRPr lang="en-US" sz="1400">
              <a:solidFill>
                <a:srgbClr val="FFFFFF"/>
              </a:solidFill>
              <a:latin typeface="Georgia"/>
            </a:endParaRPr>
          </a:p>
        </p:txBody>
      </p:sp>
      <p:sp>
        <p:nvSpPr>
          <p:cNvPr id="5" name="Footer Placeholder 4"/>
          <p:cNvSpPr>
            <a:spLocks noGrp="1"/>
          </p:cNvSpPr>
          <p:nvPr>
            <p:ph type="ftr" sz="quarter" idx="11"/>
          </p:nvPr>
        </p:nvSpPr>
        <p:spPr/>
        <p:txBody>
          <a:bodyPr/>
          <a:lstStyle/>
          <a:p>
            <a:pPr algn="l">
              <a:defRPr/>
            </a:pPr>
            <a:endParaRPr lang="en-US">
              <a:solidFill>
                <a:srgbClr val="FFFFFF"/>
              </a:solidFill>
              <a:latin typeface="Georgia"/>
            </a:endParaRPr>
          </a:p>
        </p:txBody>
      </p:sp>
      <p:sp>
        <p:nvSpPr>
          <p:cNvPr id="6" name="Slide Number Placeholder 5"/>
          <p:cNvSpPr>
            <a:spLocks noGrp="1"/>
          </p:cNvSpPr>
          <p:nvPr>
            <p:ph type="sldNum" sz="quarter" idx="12"/>
          </p:nvPr>
        </p:nvSpPr>
        <p:spPr/>
        <p:txBody>
          <a:bodyPr/>
          <a:lstStyle/>
          <a:p>
            <a:pPr algn="ctr">
              <a:defRPr/>
            </a:pPr>
            <a:fld id="{FB26657F-6820-44C0-9D7F-5BC2654F5F97}" type="slidenum">
              <a:rPr lang="en-US" sz="1600" smtClean="0">
                <a:solidFill>
                  <a:srgbClr val="8CADAE">
                    <a:shade val="75000"/>
                  </a:srgbClr>
                </a:solidFill>
                <a:latin typeface="Georgia"/>
              </a:rPr>
              <a:pPr algn="ctr">
                <a:defRPr/>
              </a:pPr>
              <a:t>‹#›</a:t>
            </a:fld>
            <a:endParaRPr lang="en-US" sz="1600">
              <a:solidFill>
                <a:srgbClr val="8CADAE">
                  <a:shade val="75000"/>
                </a:srgbClr>
              </a:solidFill>
              <a:latin typeface="Georgia"/>
            </a:endParaRPr>
          </a:p>
        </p:txBody>
      </p:sp>
    </p:spTree>
    <p:extLst>
      <p:ext uri="{BB962C8B-B14F-4D97-AF65-F5344CB8AC3E}">
        <p14:creationId xmlns:p14="http://schemas.microsoft.com/office/powerpoint/2010/main" val="505365307"/>
      </p:ext>
    </p:extLst>
  </p:cSld>
  <p:clrMapOvr>
    <a:masterClrMapping/>
  </p:clrMapOvr>
  <p:timing>
    <p:tnLst>
      <p:par>
        <p:cTn id="1" dur="indefinite" restart="never" nodeType="tmRoot"/>
      </p:par>
    </p:tnLst>
  </p:timing>
</p:sldLayout>
</file>

<file path=ppt/slideLayouts/slideLayout279.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lgn="r">
              <a:defRPr/>
            </a:pPr>
            <a:fld id="{B81AB09D-2CC8-4A3A-98D4-84DC2BFDC536}" type="datetimeFigureOut">
              <a:rPr lang="en-US" sz="1400" smtClean="0">
                <a:solidFill>
                  <a:srgbClr val="FFFFFF"/>
                </a:solidFill>
                <a:latin typeface="Georgia"/>
              </a:rPr>
              <a:pPr algn="r">
                <a:defRPr/>
              </a:pPr>
              <a:t>07-Mar-22</a:t>
            </a:fld>
            <a:endParaRPr lang="en-US" sz="1400">
              <a:solidFill>
                <a:srgbClr val="FFFFFF"/>
              </a:solidFill>
              <a:latin typeface="Georgia"/>
            </a:endParaRPr>
          </a:p>
        </p:txBody>
      </p:sp>
      <p:sp>
        <p:nvSpPr>
          <p:cNvPr id="5" name="Footer Placeholder 4"/>
          <p:cNvSpPr>
            <a:spLocks noGrp="1"/>
          </p:cNvSpPr>
          <p:nvPr>
            <p:ph type="ftr" sz="quarter" idx="11"/>
          </p:nvPr>
        </p:nvSpPr>
        <p:spPr/>
        <p:txBody>
          <a:bodyPr/>
          <a:lstStyle/>
          <a:p>
            <a:pPr algn="l">
              <a:defRPr/>
            </a:pPr>
            <a:endParaRPr lang="en-US">
              <a:solidFill>
                <a:srgbClr val="FFFFFF"/>
              </a:solidFill>
              <a:latin typeface="Georgia"/>
            </a:endParaRPr>
          </a:p>
        </p:txBody>
      </p:sp>
      <p:sp>
        <p:nvSpPr>
          <p:cNvPr id="6" name="Slide Number Placeholder 5"/>
          <p:cNvSpPr>
            <a:spLocks noGrp="1"/>
          </p:cNvSpPr>
          <p:nvPr>
            <p:ph type="sldNum" sz="quarter" idx="12"/>
          </p:nvPr>
        </p:nvSpPr>
        <p:spPr/>
        <p:txBody>
          <a:bodyPr/>
          <a:lstStyle/>
          <a:p>
            <a:pPr algn="ctr">
              <a:defRPr/>
            </a:pPr>
            <a:fld id="{FB26657F-6820-44C0-9D7F-5BC2654F5F97}" type="slidenum">
              <a:rPr lang="en-US" sz="1600" smtClean="0">
                <a:solidFill>
                  <a:srgbClr val="8CADAE">
                    <a:shade val="75000"/>
                  </a:srgbClr>
                </a:solidFill>
                <a:latin typeface="Georgia"/>
              </a:rPr>
              <a:pPr algn="ctr">
                <a:defRPr/>
              </a:pPr>
              <a:t>‹#›</a:t>
            </a:fld>
            <a:endParaRPr lang="en-US" sz="1600">
              <a:solidFill>
                <a:srgbClr val="8CADAE">
                  <a:shade val="75000"/>
                </a:srgbClr>
              </a:solidFill>
              <a:latin typeface="Georgia"/>
            </a:endParaRPr>
          </a:p>
        </p:txBody>
      </p:sp>
    </p:spTree>
    <p:extLst>
      <p:ext uri="{BB962C8B-B14F-4D97-AF65-F5344CB8AC3E}">
        <p14:creationId xmlns:p14="http://schemas.microsoft.com/office/powerpoint/2010/main" val="2578330660"/>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1BB6420-30C7-436E-B94E-C4769C49B56A}" type="datetimeFigureOut">
              <a:rPr lang="en-US" smtClean="0">
                <a:solidFill>
                  <a:prstClr val="black">
                    <a:tint val="75000"/>
                  </a:prstClr>
                </a:solidFill>
              </a:rPr>
              <a:pPr/>
              <a:t>07-Mar-22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09D0D62-841A-419D-ADDC-C3945F90E9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3889367"/>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lgn="r">
              <a:defRPr/>
            </a:pPr>
            <a:fld id="{B81AB09D-2CC8-4A3A-98D4-84DC2BFDC536}" type="datetimeFigureOut">
              <a:rPr lang="en-US" sz="1400" smtClean="0">
                <a:solidFill>
                  <a:srgbClr val="FFFFFF"/>
                </a:solidFill>
                <a:latin typeface="Georgia"/>
              </a:rPr>
              <a:pPr algn="r">
                <a:defRPr/>
              </a:pPr>
              <a:t>07-Mar-22</a:t>
            </a:fld>
            <a:endParaRPr lang="en-US" sz="1400">
              <a:solidFill>
                <a:srgbClr val="FFFFFF"/>
              </a:solidFill>
              <a:latin typeface="Georgia"/>
            </a:endParaRPr>
          </a:p>
        </p:txBody>
      </p:sp>
      <p:sp>
        <p:nvSpPr>
          <p:cNvPr id="5" name="Footer Placeholder 4"/>
          <p:cNvSpPr>
            <a:spLocks noGrp="1"/>
          </p:cNvSpPr>
          <p:nvPr>
            <p:ph type="ftr" sz="quarter" idx="11"/>
          </p:nvPr>
        </p:nvSpPr>
        <p:spPr/>
        <p:txBody>
          <a:bodyPr/>
          <a:lstStyle/>
          <a:p>
            <a:pPr algn="l">
              <a:defRPr/>
            </a:pPr>
            <a:endParaRPr lang="en-US">
              <a:solidFill>
                <a:srgbClr val="FFFFFF"/>
              </a:solidFill>
              <a:latin typeface="Georgia"/>
            </a:endParaRPr>
          </a:p>
        </p:txBody>
      </p:sp>
      <p:sp>
        <p:nvSpPr>
          <p:cNvPr id="6" name="Slide Number Placeholder 5"/>
          <p:cNvSpPr>
            <a:spLocks noGrp="1"/>
          </p:cNvSpPr>
          <p:nvPr>
            <p:ph type="sldNum" sz="quarter" idx="12"/>
          </p:nvPr>
        </p:nvSpPr>
        <p:spPr/>
        <p:txBody>
          <a:bodyPr/>
          <a:lstStyle/>
          <a:p>
            <a:pPr algn="ctr">
              <a:defRPr/>
            </a:pPr>
            <a:fld id="{FB26657F-6820-44C0-9D7F-5BC2654F5F97}" type="slidenum">
              <a:rPr lang="en-US" sz="1600" smtClean="0">
                <a:solidFill>
                  <a:srgbClr val="8CADAE">
                    <a:shade val="75000"/>
                  </a:srgbClr>
                </a:solidFill>
                <a:latin typeface="Georgia"/>
              </a:rPr>
              <a:pPr algn="ctr">
                <a:defRPr/>
              </a:pPr>
              <a:t>‹#›</a:t>
            </a:fld>
            <a:endParaRPr lang="en-US" sz="1600">
              <a:solidFill>
                <a:srgbClr val="8CADAE">
                  <a:shade val="75000"/>
                </a:srgbClr>
              </a:solidFill>
              <a:latin typeface="Georgia"/>
            </a:endParaRPr>
          </a:p>
        </p:txBody>
      </p:sp>
    </p:spTree>
    <p:extLst>
      <p:ext uri="{BB962C8B-B14F-4D97-AF65-F5344CB8AC3E}">
        <p14:creationId xmlns:p14="http://schemas.microsoft.com/office/powerpoint/2010/main" val="908914515"/>
      </p:ext>
    </p:extLst>
  </p:cSld>
  <p:clrMapOvr>
    <a:masterClrMapping/>
  </p:clrMapOvr>
  <p:timing>
    <p:tnLst>
      <p:par>
        <p:cTn id="1" dur="indefinite" restart="never" nodeType="tmRoot"/>
      </p:par>
    </p:tnLst>
  </p:timing>
</p:sldLayout>
</file>

<file path=ppt/slideLayouts/slideLayout281.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lgn="r">
              <a:defRPr/>
            </a:pPr>
            <a:fld id="{B81AB09D-2CC8-4A3A-98D4-84DC2BFDC536}" type="datetimeFigureOut">
              <a:rPr lang="en-US" sz="1400" smtClean="0">
                <a:solidFill>
                  <a:srgbClr val="FFFFFF"/>
                </a:solidFill>
                <a:latin typeface="Georgia"/>
              </a:rPr>
              <a:pPr algn="r">
                <a:defRPr/>
              </a:pPr>
              <a:t>07-Mar-22</a:t>
            </a:fld>
            <a:endParaRPr lang="en-US" sz="1400">
              <a:solidFill>
                <a:srgbClr val="FFFFFF"/>
              </a:solidFill>
              <a:latin typeface="Georgia"/>
            </a:endParaRPr>
          </a:p>
        </p:txBody>
      </p:sp>
      <p:sp>
        <p:nvSpPr>
          <p:cNvPr id="5" name="Footer Placeholder 4"/>
          <p:cNvSpPr>
            <a:spLocks noGrp="1"/>
          </p:cNvSpPr>
          <p:nvPr>
            <p:ph type="ftr" sz="quarter" idx="11"/>
          </p:nvPr>
        </p:nvSpPr>
        <p:spPr/>
        <p:txBody>
          <a:bodyPr/>
          <a:lstStyle/>
          <a:p>
            <a:pPr algn="l">
              <a:defRPr/>
            </a:pPr>
            <a:endParaRPr lang="en-US">
              <a:solidFill>
                <a:srgbClr val="FFFFFF"/>
              </a:solidFill>
              <a:latin typeface="Georgia"/>
            </a:endParaRPr>
          </a:p>
        </p:txBody>
      </p:sp>
      <p:sp>
        <p:nvSpPr>
          <p:cNvPr id="6" name="Slide Number Placeholder 5"/>
          <p:cNvSpPr>
            <a:spLocks noGrp="1"/>
          </p:cNvSpPr>
          <p:nvPr>
            <p:ph type="sldNum" sz="quarter" idx="12"/>
          </p:nvPr>
        </p:nvSpPr>
        <p:spPr/>
        <p:txBody>
          <a:bodyPr/>
          <a:lstStyle/>
          <a:p>
            <a:pPr algn="ctr">
              <a:defRPr/>
            </a:pPr>
            <a:fld id="{FB26657F-6820-44C0-9D7F-5BC2654F5F97}" type="slidenum">
              <a:rPr lang="en-US" sz="1600" smtClean="0">
                <a:solidFill>
                  <a:srgbClr val="8CADAE">
                    <a:shade val="75000"/>
                  </a:srgbClr>
                </a:solidFill>
                <a:latin typeface="Georgia"/>
              </a:rPr>
              <a:pPr algn="ctr">
                <a:defRPr/>
              </a:pPr>
              <a:t>‹#›</a:t>
            </a:fld>
            <a:endParaRPr lang="en-US" sz="1600">
              <a:solidFill>
                <a:srgbClr val="8CADAE">
                  <a:shade val="75000"/>
                </a:srgbClr>
              </a:solidFill>
              <a:latin typeface="Georgia"/>
            </a:endParaRPr>
          </a:p>
        </p:txBody>
      </p:sp>
    </p:spTree>
    <p:extLst>
      <p:ext uri="{BB962C8B-B14F-4D97-AF65-F5344CB8AC3E}">
        <p14:creationId xmlns:p14="http://schemas.microsoft.com/office/powerpoint/2010/main" val="1497140202"/>
      </p:ext>
    </p:extLst>
  </p:cSld>
  <p:clrMapOvr>
    <a:masterClrMapping/>
  </p:clrMapOvr>
  <p:timing>
    <p:tnLst>
      <p:par>
        <p:cTn id="1" dur="indefinite" restart="never" nodeType="tmRoot"/>
      </p:par>
    </p:tnLst>
  </p:timing>
</p:sldLayout>
</file>

<file path=ppt/slideLayouts/slideLayout28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lgn="r">
              <a:defRPr/>
            </a:pPr>
            <a:fld id="{B81AB09D-2CC8-4A3A-98D4-84DC2BFDC536}" type="datetimeFigureOut">
              <a:rPr lang="en-US" sz="1400" smtClean="0">
                <a:solidFill>
                  <a:srgbClr val="FFFFFF"/>
                </a:solidFill>
                <a:latin typeface="Georgia"/>
              </a:rPr>
              <a:pPr algn="r">
                <a:defRPr/>
              </a:pPr>
              <a:t>07-Mar-22</a:t>
            </a:fld>
            <a:endParaRPr lang="en-US" sz="1400">
              <a:solidFill>
                <a:srgbClr val="FFFFFF"/>
              </a:solidFill>
              <a:latin typeface="Georgia"/>
            </a:endParaRPr>
          </a:p>
        </p:txBody>
      </p:sp>
      <p:sp>
        <p:nvSpPr>
          <p:cNvPr id="5" name="Footer Placeholder 4"/>
          <p:cNvSpPr>
            <a:spLocks noGrp="1"/>
          </p:cNvSpPr>
          <p:nvPr>
            <p:ph type="ftr" sz="quarter" idx="11"/>
          </p:nvPr>
        </p:nvSpPr>
        <p:spPr/>
        <p:txBody>
          <a:bodyPr/>
          <a:lstStyle/>
          <a:p>
            <a:pPr algn="l">
              <a:defRPr/>
            </a:pPr>
            <a:endParaRPr lang="en-US">
              <a:solidFill>
                <a:srgbClr val="FFFFFF"/>
              </a:solidFill>
              <a:latin typeface="Georgia"/>
            </a:endParaRPr>
          </a:p>
        </p:txBody>
      </p:sp>
      <p:sp>
        <p:nvSpPr>
          <p:cNvPr id="6" name="Slide Number Placeholder 5"/>
          <p:cNvSpPr>
            <a:spLocks noGrp="1"/>
          </p:cNvSpPr>
          <p:nvPr>
            <p:ph type="sldNum" sz="quarter" idx="12"/>
          </p:nvPr>
        </p:nvSpPr>
        <p:spPr/>
        <p:txBody>
          <a:bodyPr/>
          <a:lstStyle/>
          <a:p>
            <a:pPr algn="ctr">
              <a:defRPr/>
            </a:pPr>
            <a:fld id="{FB26657F-6820-44C0-9D7F-5BC2654F5F97}" type="slidenum">
              <a:rPr lang="en-US" sz="1600" smtClean="0">
                <a:solidFill>
                  <a:srgbClr val="8CADAE">
                    <a:shade val="75000"/>
                  </a:srgbClr>
                </a:solidFill>
                <a:latin typeface="Georgia"/>
              </a:rPr>
              <a:pPr algn="ctr">
                <a:defRPr/>
              </a:pPr>
              <a:t>‹#›</a:t>
            </a:fld>
            <a:endParaRPr lang="en-US" sz="1600">
              <a:solidFill>
                <a:srgbClr val="8CADAE">
                  <a:shade val="75000"/>
                </a:srgbClr>
              </a:solidFill>
              <a:latin typeface="Georgia"/>
            </a:endParaRPr>
          </a:p>
        </p:txBody>
      </p:sp>
    </p:spTree>
    <p:extLst>
      <p:ext uri="{BB962C8B-B14F-4D97-AF65-F5344CB8AC3E}">
        <p14:creationId xmlns:p14="http://schemas.microsoft.com/office/powerpoint/2010/main" val="1320673781"/>
      </p:ext>
    </p:extLst>
  </p:cSld>
  <p:clrMapOvr>
    <a:masterClrMapping/>
  </p:clrMapOvr>
  <p:timing>
    <p:tnLst>
      <p:par>
        <p:cTn id="1" dur="indefinite" restart="never" nodeType="tmRoot"/>
      </p:par>
    </p:tnLst>
  </p:timing>
</p:sldLayout>
</file>

<file path=ppt/slideLayouts/slideLayout2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lgn="r">
              <a:defRPr/>
            </a:pPr>
            <a:fld id="{B81AB09D-2CC8-4A3A-98D4-84DC2BFDC536}" type="datetimeFigureOut">
              <a:rPr lang="en-US" sz="1400" smtClean="0">
                <a:solidFill>
                  <a:srgbClr val="FFFFFF"/>
                </a:solidFill>
                <a:latin typeface="Georgia"/>
              </a:rPr>
              <a:pPr algn="r">
                <a:defRPr/>
              </a:pPr>
              <a:t>07-Mar-22</a:t>
            </a:fld>
            <a:endParaRPr lang="en-US" sz="1400">
              <a:solidFill>
                <a:srgbClr val="FFFFFF"/>
              </a:solidFill>
              <a:latin typeface="Georgia"/>
            </a:endParaRPr>
          </a:p>
        </p:txBody>
      </p:sp>
      <p:sp>
        <p:nvSpPr>
          <p:cNvPr id="5" name="Footer Placeholder 4"/>
          <p:cNvSpPr>
            <a:spLocks noGrp="1"/>
          </p:cNvSpPr>
          <p:nvPr>
            <p:ph type="ftr" sz="quarter" idx="11"/>
          </p:nvPr>
        </p:nvSpPr>
        <p:spPr/>
        <p:txBody>
          <a:bodyPr/>
          <a:lstStyle/>
          <a:p>
            <a:pPr algn="l">
              <a:defRPr/>
            </a:pPr>
            <a:endParaRPr lang="en-US">
              <a:solidFill>
                <a:srgbClr val="FFFFFF"/>
              </a:solidFill>
              <a:latin typeface="Georgia"/>
            </a:endParaRPr>
          </a:p>
        </p:txBody>
      </p:sp>
      <p:sp>
        <p:nvSpPr>
          <p:cNvPr id="6" name="Slide Number Placeholder 5"/>
          <p:cNvSpPr>
            <a:spLocks noGrp="1"/>
          </p:cNvSpPr>
          <p:nvPr>
            <p:ph type="sldNum" sz="quarter" idx="12"/>
          </p:nvPr>
        </p:nvSpPr>
        <p:spPr/>
        <p:txBody>
          <a:bodyPr/>
          <a:lstStyle/>
          <a:p>
            <a:pPr algn="ctr">
              <a:defRPr/>
            </a:pPr>
            <a:fld id="{FB26657F-6820-44C0-9D7F-5BC2654F5F97}" type="slidenum">
              <a:rPr lang="en-US" sz="1600" smtClean="0">
                <a:solidFill>
                  <a:srgbClr val="8CADAE">
                    <a:shade val="75000"/>
                  </a:srgbClr>
                </a:solidFill>
                <a:latin typeface="Georgia"/>
              </a:rPr>
              <a:pPr algn="ctr">
                <a:defRPr/>
              </a:pPr>
              <a:t>‹#›</a:t>
            </a:fld>
            <a:endParaRPr lang="en-US" sz="1600">
              <a:solidFill>
                <a:srgbClr val="8CADAE">
                  <a:shade val="75000"/>
                </a:srgbClr>
              </a:solidFill>
              <a:latin typeface="Georgia"/>
            </a:endParaRPr>
          </a:p>
        </p:txBody>
      </p:sp>
    </p:spTree>
    <p:extLst>
      <p:ext uri="{BB962C8B-B14F-4D97-AF65-F5344CB8AC3E}">
        <p14:creationId xmlns:p14="http://schemas.microsoft.com/office/powerpoint/2010/main" val="3783444717"/>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lgn="r">
              <a:defRPr/>
            </a:pPr>
            <a:fld id="{B81AB09D-2CC8-4A3A-98D4-84DC2BFDC536}" type="datetimeFigureOut">
              <a:rPr lang="en-US" sz="1400" smtClean="0">
                <a:solidFill>
                  <a:srgbClr val="FFFFFF"/>
                </a:solidFill>
                <a:latin typeface="Georgia"/>
              </a:rPr>
              <a:pPr algn="r">
                <a:defRPr/>
              </a:pPr>
              <a:t>07-Mar-22</a:t>
            </a:fld>
            <a:endParaRPr lang="en-US" sz="1400">
              <a:solidFill>
                <a:srgbClr val="FFFFFF"/>
              </a:solidFill>
              <a:latin typeface="Georgia"/>
            </a:endParaRPr>
          </a:p>
        </p:txBody>
      </p:sp>
      <p:sp>
        <p:nvSpPr>
          <p:cNvPr id="6" name="Footer Placeholder 5"/>
          <p:cNvSpPr>
            <a:spLocks noGrp="1"/>
          </p:cNvSpPr>
          <p:nvPr>
            <p:ph type="ftr" sz="quarter" idx="11"/>
          </p:nvPr>
        </p:nvSpPr>
        <p:spPr/>
        <p:txBody>
          <a:bodyPr/>
          <a:lstStyle/>
          <a:p>
            <a:pPr algn="l">
              <a:defRPr/>
            </a:pPr>
            <a:endParaRPr lang="en-US">
              <a:solidFill>
                <a:srgbClr val="FFFFFF"/>
              </a:solidFill>
              <a:latin typeface="Georgia"/>
            </a:endParaRPr>
          </a:p>
        </p:txBody>
      </p:sp>
      <p:sp>
        <p:nvSpPr>
          <p:cNvPr id="7" name="Slide Number Placeholder 6"/>
          <p:cNvSpPr>
            <a:spLocks noGrp="1"/>
          </p:cNvSpPr>
          <p:nvPr>
            <p:ph type="sldNum" sz="quarter" idx="12"/>
          </p:nvPr>
        </p:nvSpPr>
        <p:spPr/>
        <p:txBody>
          <a:bodyPr/>
          <a:lstStyle/>
          <a:p>
            <a:pPr algn="ctr">
              <a:defRPr/>
            </a:pPr>
            <a:fld id="{FB26657F-6820-44C0-9D7F-5BC2654F5F97}" type="slidenum">
              <a:rPr lang="en-US" sz="1600" smtClean="0">
                <a:solidFill>
                  <a:srgbClr val="8CADAE">
                    <a:shade val="75000"/>
                  </a:srgbClr>
                </a:solidFill>
                <a:latin typeface="Georgia"/>
              </a:rPr>
              <a:pPr algn="ctr">
                <a:defRPr/>
              </a:pPr>
              <a:t>‹#›</a:t>
            </a:fld>
            <a:endParaRPr lang="en-US" sz="1600">
              <a:solidFill>
                <a:srgbClr val="8CADAE">
                  <a:shade val="75000"/>
                </a:srgbClr>
              </a:solidFill>
              <a:latin typeface="Georgia"/>
            </a:endParaRPr>
          </a:p>
        </p:txBody>
      </p:sp>
    </p:spTree>
    <p:extLst>
      <p:ext uri="{BB962C8B-B14F-4D97-AF65-F5344CB8AC3E}">
        <p14:creationId xmlns:p14="http://schemas.microsoft.com/office/powerpoint/2010/main" val="1451950832"/>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lgn="r">
              <a:defRPr/>
            </a:pPr>
            <a:fld id="{B81AB09D-2CC8-4A3A-98D4-84DC2BFDC536}" type="datetimeFigureOut">
              <a:rPr lang="en-US" sz="1400" smtClean="0">
                <a:solidFill>
                  <a:srgbClr val="FFFFFF"/>
                </a:solidFill>
                <a:latin typeface="Georgia"/>
              </a:rPr>
              <a:pPr algn="r">
                <a:defRPr/>
              </a:pPr>
              <a:t>07-Mar-22</a:t>
            </a:fld>
            <a:endParaRPr lang="en-US" sz="1400">
              <a:solidFill>
                <a:srgbClr val="FFFFFF"/>
              </a:solidFill>
              <a:latin typeface="Georgia"/>
            </a:endParaRPr>
          </a:p>
        </p:txBody>
      </p:sp>
      <p:sp>
        <p:nvSpPr>
          <p:cNvPr id="8" name="Footer Placeholder 7"/>
          <p:cNvSpPr>
            <a:spLocks noGrp="1"/>
          </p:cNvSpPr>
          <p:nvPr>
            <p:ph type="ftr" sz="quarter" idx="11"/>
          </p:nvPr>
        </p:nvSpPr>
        <p:spPr/>
        <p:txBody>
          <a:bodyPr/>
          <a:lstStyle/>
          <a:p>
            <a:pPr algn="l">
              <a:defRPr/>
            </a:pPr>
            <a:endParaRPr lang="en-US">
              <a:solidFill>
                <a:srgbClr val="FFFFFF"/>
              </a:solidFill>
              <a:latin typeface="Georgia"/>
            </a:endParaRPr>
          </a:p>
        </p:txBody>
      </p:sp>
      <p:sp>
        <p:nvSpPr>
          <p:cNvPr id="9" name="Slide Number Placeholder 8"/>
          <p:cNvSpPr>
            <a:spLocks noGrp="1"/>
          </p:cNvSpPr>
          <p:nvPr>
            <p:ph type="sldNum" sz="quarter" idx="12"/>
          </p:nvPr>
        </p:nvSpPr>
        <p:spPr/>
        <p:txBody>
          <a:bodyPr/>
          <a:lstStyle/>
          <a:p>
            <a:pPr algn="ctr">
              <a:defRPr/>
            </a:pPr>
            <a:fld id="{FB26657F-6820-44C0-9D7F-5BC2654F5F97}" type="slidenum">
              <a:rPr lang="en-US" sz="1600" smtClean="0">
                <a:solidFill>
                  <a:srgbClr val="8CADAE">
                    <a:shade val="75000"/>
                  </a:srgbClr>
                </a:solidFill>
                <a:latin typeface="Georgia"/>
              </a:rPr>
              <a:pPr algn="ctr">
                <a:defRPr/>
              </a:pPr>
              <a:t>‹#›</a:t>
            </a:fld>
            <a:endParaRPr lang="en-US" sz="1600">
              <a:solidFill>
                <a:srgbClr val="8CADAE">
                  <a:shade val="75000"/>
                </a:srgbClr>
              </a:solidFill>
              <a:latin typeface="Georgia"/>
            </a:endParaRPr>
          </a:p>
        </p:txBody>
      </p:sp>
    </p:spTree>
    <p:extLst>
      <p:ext uri="{BB962C8B-B14F-4D97-AF65-F5344CB8AC3E}">
        <p14:creationId xmlns:p14="http://schemas.microsoft.com/office/powerpoint/2010/main" val="1790971441"/>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lgn="r">
              <a:defRPr/>
            </a:pPr>
            <a:fld id="{B81AB09D-2CC8-4A3A-98D4-84DC2BFDC536}" type="datetimeFigureOut">
              <a:rPr lang="en-US" sz="1400" smtClean="0">
                <a:solidFill>
                  <a:srgbClr val="FFFFFF"/>
                </a:solidFill>
                <a:latin typeface="Georgia"/>
              </a:rPr>
              <a:pPr algn="r">
                <a:defRPr/>
              </a:pPr>
              <a:t>07-Mar-22</a:t>
            </a:fld>
            <a:endParaRPr lang="en-US" sz="1400">
              <a:solidFill>
                <a:srgbClr val="FFFFFF"/>
              </a:solidFill>
              <a:latin typeface="Georgia"/>
            </a:endParaRPr>
          </a:p>
        </p:txBody>
      </p:sp>
      <p:sp>
        <p:nvSpPr>
          <p:cNvPr id="4" name="Footer Placeholder 3"/>
          <p:cNvSpPr>
            <a:spLocks noGrp="1"/>
          </p:cNvSpPr>
          <p:nvPr>
            <p:ph type="ftr" sz="quarter" idx="11"/>
          </p:nvPr>
        </p:nvSpPr>
        <p:spPr/>
        <p:txBody>
          <a:bodyPr/>
          <a:lstStyle/>
          <a:p>
            <a:pPr algn="l">
              <a:defRPr/>
            </a:pPr>
            <a:endParaRPr lang="en-US">
              <a:solidFill>
                <a:srgbClr val="FFFFFF"/>
              </a:solidFill>
              <a:latin typeface="Georgia"/>
            </a:endParaRPr>
          </a:p>
        </p:txBody>
      </p:sp>
      <p:sp>
        <p:nvSpPr>
          <p:cNvPr id="5" name="Slide Number Placeholder 4"/>
          <p:cNvSpPr>
            <a:spLocks noGrp="1"/>
          </p:cNvSpPr>
          <p:nvPr>
            <p:ph type="sldNum" sz="quarter" idx="12"/>
          </p:nvPr>
        </p:nvSpPr>
        <p:spPr/>
        <p:txBody>
          <a:bodyPr/>
          <a:lstStyle/>
          <a:p>
            <a:pPr algn="ctr">
              <a:defRPr/>
            </a:pPr>
            <a:fld id="{FB26657F-6820-44C0-9D7F-5BC2654F5F97}" type="slidenum">
              <a:rPr lang="en-US" sz="1600" smtClean="0">
                <a:solidFill>
                  <a:srgbClr val="8CADAE">
                    <a:shade val="75000"/>
                  </a:srgbClr>
                </a:solidFill>
                <a:latin typeface="Georgia"/>
              </a:rPr>
              <a:pPr algn="ctr">
                <a:defRPr/>
              </a:pPr>
              <a:t>‹#›</a:t>
            </a:fld>
            <a:endParaRPr lang="en-US" sz="1600">
              <a:solidFill>
                <a:srgbClr val="8CADAE">
                  <a:shade val="75000"/>
                </a:srgbClr>
              </a:solidFill>
              <a:latin typeface="Georgia"/>
            </a:endParaRPr>
          </a:p>
        </p:txBody>
      </p:sp>
    </p:spTree>
    <p:extLst>
      <p:ext uri="{BB962C8B-B14F-4D97-AF65-F5344CB8AC3E}">
        <p14:creationId xmlns:p14="http://schemas.microsoft.com/office/powerpoint/2010/main" val="910283055"/>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lgn="r">
              <a:defRPr/>
            </a:pPr>
            <a:fld id="{B81AB09D-2CC8-4A3A-98D4-84DC2BFDC536}" type="datetimeFigureOut">
              <a:rPr lang="en-US" sz="1400" smtClean="0">
                <a:solidFill>
                  <a:srgbClr val="FFFFFF"/>
                </a:solidFill>
                <a:latin typeface="Georgia"/>
              </a:rPr>
              <a:pPr algn="r">
                <a:defRPr/>
              </a:pPr>
              <a:t>07-Mar-22</a:t>
            </a:fld>
            <a:endParaRPr lang="en-US" sz="1400">
              <a:solidFill>
                <a:srgbClr val="FFFFFF"/>
              </a:solidFill>
              <a:latin typeface="Georgia"/>
            </a:endParaRPr>
          </a:p>
        </p:txBody>
      </p:sp>
      <p:sp>
        <p:nvSpPr>
          <p:cNvPr id="3" name="Footer Placeholder 2"/>
          <p:cNvSpPr>
            <a:spLocks noGrp="1"/>
          </p:cNvSpPr>
          <p:nvPr>
            <p:ph type="ftr" sz="quarter" idx="11"/>
          </p:nvPr>
        </p:nvSpPr>
        <p:spPr/>
        <p:txBody>
          <a:bodyPr/>
          <a:lstStyle/>
          <a:p>
            <a:pPr algn="l">
              <a:defRPr/>
            </a:pPr>
            <a:endParaRPr lang="en-US">
              <a:solidFill>
                <a:srgbClr val="FFFFFF"/>
              </a:solidFill>
              <a:latin typeface="Georgia"/>
            </a:endParaRPr>
          </a:p>
        </p:txBody>
      </p:sp>
      <p:sp>
        <p:nvSpPr>
          <p:cNvPr id="4" name="Slide Number Placeholder 3"/>
          <p:cNvSpPr>
            <a:spLocks noGrp="1"/>
          </p:cNvSpPr>
          <p:nvPr>
            <p:ph type="sldNum" sz="quarter" idx="12"/>
          </p:nvPr>
        </p:nvSpPr>
        <p:spPr/>
        <p:txBody>
          <a:bodyPr/>
          <a:lstStyle/>
          <a:p>
            <a:pPr algn="ctr">
              <a:defRPr/>
            </a:pPr>
            <a:fld id="{FB26657F-6820-44C0-9D7F-5BC2654F5F97}" type="slidenum">
              <a:rPr lang="en-US" sz="1600" smtClean="0">
                <a:solidFill>
                  <a:srgbClr val="FFFFFF"/>
                </a:solidFill>
                <a:latin typeface="Georgia"/>
              </a:rPr>
              <a:pPr algn="ctr">
                <a:defRPr/>
              </a:pPr>
              <a:t>‹#›</a:t>
            </a:fld>
            <a:endParaRPr lang="en-US" sz="1600">
              <a:solidFill>
                <a:srgbClr val="FFFFFF"/>
              </a:solidFill>
              <a:latin typeface="Georgia"/>
            </a:endParaRPr>
          </a:p>
        </p:txBody>
      </p:sp>
    </p:spTree>
    <p:extLst>
      <p:ext uri="{BB962C8B-B14F-4D97-AF65-F5344CB8AC3E}">
        <p14:creationId xmlns:p14="http://schemas.microsoft.com/office/powerpoint/2010/main" val="1781017177"/>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lgn="r">
              <a:defRPr/>
            </a:pPr>
            <a:fld id="{B81AB09D-2CC8-4A3A-98D4-84DC2BFDC536}" type="datetimeFigureOut">
              <a:rPr lang="en-US" sz="1400" smtClean="0">
                <a:solidFill>
                  <a:srgbClr val="FFFFFF"/>
                </a:solidFill>
                <a:latin typeface="Georgia"/>
              </a:rPr>
              <a:pPr algn="r">
                <a:defRPr/>
              </a:pPr>
              <a:t>07-Mar-22</a:t>
            </a:fld>
            <a:endParaRPr lang="en-US" sz="1400">
              <a:solidFill>
                <a:srgbClr val="FFFFFF"/>
              </a:solidFill>
              <a:latin typeface="Georgia"/>
            </a:endParaRPr>
          </a:p>
        </p:txBody>
      </p:sp>
      <p:sp>
        <p:nvSpPr>
          <p:cNvPr id="6" name="Footer Placeholder 5"/>
          <p:cNvSpPr>
            <a:spLocks noGrp="1"/>
          </p:cNvSpPr>
          <p:nvPr>
            <p:ph type="ftr" sz="quarter" idx="11"/>
          </p:nvPr>
        </p:nvSpPr>
        <p:spPr/>
        <p:txBody>
          <a:bodyPr/>
          <a:lstStyle/>
          <a:p>
            <a:pPr algn="l">
              <a:defRPr/>
            </a:pPr>
            <a:endParaRPr lang="en-US">
              <a:solidFill>
                <a:srgbClr val="FFFFFF"/>
              </a:solidFill>
              <a:latin typeface="Georgia"/>
            </a:endParaRPr>
          </a:p>
        </p:txBody>
      </p:sp>
      <p:sp>
        <p:nvSpPr>
          <p:cNvPr id="7" name="Slide Number Placeholder 6"/>
          <p:cNvSpPr>
            <a:spLocks noGrp="1"/>
          </p:cNvSpPr>
          <p:nvPr>
            <p:ph type="sldNum" sz="quarter" idx="12"/>
          </p:nvPr>
        </p:nvSpPr>
        <p:spPr/>
        <p:txBody>
          <a:bodyPr/>
          <a:lstStyle/>
          <a:p>
            <a:pPr algn="ctr">
              <a:defRPr/>
            </a:pPr>
            <a:fld id="{FB26657F-6820-44C0-9D7F-5BC2654F5F97}" type="slidenum">
              <a:rPr lang="en-US" sz="1600" smtClean="0">
                <a:solidFill>
                  <a:srgbClr val="8CADAE">
                    <a:shade val="75000"/>
                  </a:srgbClr>
                </a:solidFill>
                <a:latin typeface="Georgia"/>
              </a:rPr>
              <a:pPr algn="ctr">
                <a:defRPr/>
              </a:pPr>
              <a:t>‹#›</a:t>
            </a:fld>
            <a:endParaRPr lang="en-US" sz="1600">
              <a:solidFill>
                <a:srgbClr val="8CADAE">
                  <a:shade val="75000"/>
                </a:srgbClr>
              </a:solidFill>
              <a:latin typeface="Georgia"/>
            </a:endParaRPr>
          </a:p>
        </p:txBody>
      </p:sp>
    </p:spTree>
    <p:extLst>
      <p:ext uri="{BB962C8B-B14F-4D97-AF65-F5344CB8AC3E}">
        <p14:creationId xmlns:p14="http://schemas.microsoft.com/office/powerpoint/2010/main" val="1039838376"/>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lgn="r">
              <a:defRPr/>
            </a:pPr>
            <a:fld id="{B81AB09D-2CC8-4A3A-98D4-84DC2BFDC536}" type="datetimeFigureOut">
              <a:rPr lang="en-US" sz="1400" smtClean="0">
                <a:solidFill>
                  <a:srgbClr val="FFFFFF"/>
                </a:solidFill>
                <a:latin typeface="Georgia"/>
              </a:rPr>
              <a:pPr algn="r">
                <a:defRPr/>
              </a:pPr>
              <a:t>07-Mar-22</a:t>
            </a:fld>
            <a:endParaRPr lang="en-US" sz="1400">
              <a:solidFill>
                <a:srgbClr val="FFFFFF"/>
              </a:solidFill>
              <a:latin typeface="Georgia"/>
            </a:endParaRPr>
          </a:p>
        </p:txBody>
      </p:sp>
      <p:sp>
        <p:nvSpPr>
          <p:cNvPr id="6" name="Footer Placeholder 5"/>
          <p:cNvSpPr>
            <a:spLocks noGrp="1"/>
          </p:cNvSpPr>
          <p:nvPr>
            <p:ph type="ftr" sz="quarter" idx="11"/>
          </p:nvPr>
        </p:nvSpPr>
        <p:spPr/>
        <p:txBody>
          <a:bodyPr/>
          <a:lstStyle/>
          <a:p>
            <a:pPr algn="l">
              <a:defRPr/>
            </a:pPr>
            <a:endParaRPr lang="en-US">
              <a:solidFill>
                <a:srgbClr val="FFFFFF"/>
              </a:solidFill>
              <a:latin typeface="Georgia"/>
            </a:endParaRPr>
          </a:p>
        </p:txBody>
      </p:sp>
      <p:sp>
        <p:nvSpPr>
          <p:cNvPr id="7" name="Slide Number Placeholder 6"/>
          <p:cNvSpPr>
            <a:spLocks noGrp="1"/>
          </p:cNvSpPr>
          <p:nvPr>
            <p:ph type="sldNum" sz="quarter" idx="12"/>
          </p:nvPr>
        </p:nvSpPr>
        <p:spPr/>
        <p:txBody>
          <a:bodyPr/>
          <a:lstStyle/>
          <a:p>
            <a:pPr algn="ctr">
              <a:defRPr/>
            </a:pPr>
            <a:fld id="{FB26657F-6820-44C0-9D7F-5BC2654F5F97}" type="slidenum">
              <a:rPr lang="en-US" sz="1600" smtClean="0">
                <a:solidFill>
                  <a:srgbClr val="8CADAE">
                    <a:shade val="75000"/>
                  </a:srgbClr>
                </a:solidFill>
                <a:latin typeface="Georgia"/>
              </a:rPr>
              <a:pPr algn="ctr">
                <a:defRPr/>
              </a:pPr>
              <a:t>‹#›</a:t>
            </a:fld>
            <a:endParaRPr lang="en-US" sz="1600">
              <a:solidFill>
                <a:srgbClr val="8CADAE">
                  <a:shade val="75000"/>
                </a:srgbClr>
              </a:solidFill>
              <a:latin typeface="Georgia"/>
            </a:endParaRPr>
          </a:p>
        </p:txBody>
      </p:sp>
    </p:spTree>
    <p:extLst>
      <p:ext uri="{BB962C8B-B14F-4D97-AF65-F5344CB8AC3E}">
        <p14:creationId xmlns:p14="http://schemas.microsoft.com/office/powerpoint/2010/main" val="15203977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1BB6420-30C7-436E-B94E-C4769C49B56A}" type="datetimeFigureOut">
              <a:rPr lang="en-US" smtClean="0">
                <a:solidFill>
                  <a:prstClr val="black">
                    <a:tint val="75000"/>
                  </a:prstClr>
                </a:solidFill>
              </a:rPr>
              <a:pPr/>
              <a:t>07-Mar-22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09D0D62-841A-419D-ADDC-C3945F90E9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4785241"/>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lgn="r">
              <a:defRPr/>
            </a:pPr>
            <a:fld id="{B81AB09D-2CC8-4A3A-98D4-84DC2BFDC536}" type="datetimeFigureOut">
              <a:rPr lang="en-US" sz="1400" smtClean="0">
                <a:solidFill>
                  <a:srgbClr val="FFFFFF"/>
                </a:solidFill>
                <a:latin typeface="Georgia"/>
              </a:rPr>
              <a:pPr algn="r">
                <a:defRPr/>
              </a:pPr>
              <a:t>07-Mar-22</a:t>
            </a:fld>
            <a:endParaRPr lang="en-US" sz="1400">
              <a:solidFill>
                <a:srgbClr val="FFFFFF"/>
              </a:solidFill>
              <a:latin typeface="Georgia"/>
            </a:endParaRPr>
          </a:p>
        </p:txBody>
      </p:sp>
      <p:sp>
        <p:nvSpPr>
          <p:cNvPr id="5" name="Footer Placeholder 4"/>
          <p:cNvSpPr>
            <a:spLocks noGrp="1"/>
          </p:cNvSpPr>
          <p:nvPr>
            <p:ph type="ftr" sz="quarter" idx="11"/>
          </p:nvPr>
        </p:nvSpPr>
        <p:spPr/>
        <p:txBody>
          <a:bodyPr/>
          <a:lstStyle/>
          <a:p>
            <a:pPr algn="l">
              <a:defRPr/>
            </a:pPr>
            <a:endParaRPr lang="en-US">
              <a:solidFill>
                <a:srgbClr val="FFFFFF"/>
              </a:solidFill>
              <a:latin typeface="Georgia"/>
            </a:endParaRPr>
          </a:p>
        </p:txBody>
      </p:sp>
      <p:sp>
        <p:nvSpPr>
          <p:cNvPr id="6" name="Slide Number Placeholder 5"/>
          <p:cNvSpPr>
            <a:spLocks noGrp="1"/>
          </p:cNvSpPr>
          <p:nvPr>
            <p:ph type="sldNum" sz="quarter" idx="12"/>
          </p:nvPr>
        </p:nvSpPr>
        <p:spPr/>
        <p:txBody>
          <a:bodyPr/>
          <a:lstStyle/>
          <a:p>
            <a:pPr algn="ctr">
              <a:defRPr/>
            </a:pPr>
            <a:fld id="{FB26657F-6820-44C0-9D7F-5BC2654F5F97}" type="slidenum">
              <a:rPr lang="en-US" sz="1600" smtClean="0">
                <a:solidFill>
                  <a:srgbClr val="8CADAE">
                    <a:shade val="75000"/>
                  </a:srgbClr>
                </a:solidFill>
                <a:latin typeface="Georgia"/>
              </a:rPr>
              <a:pPr algn="ctr">
                <a:defRPr/>
              </a:pPr>
              <a:t>‹#›</a:t>
            </a:fld>
            <a:endParaRPr lang="en-US" sz="1600">
              <a:solidFill>
                <a:srgbClr val="8CADAE">
                  <a:shade val="75000"/>
                </a:srgbClr>
              </a:solidFill>
              <a:latin typeface="Georgia"/>
            </a:endParaRPr>
          </a:p>
        </p:txBody>
      </p:sp>
    </p:spTree>
    <p:extLst>
      <p:ext uri="{BB962C8B-B14F-4D97-AF65-F5344CB8AC3E}">
        <p14:creationId xmlns:p14="http://schemas.microsoft.com/office/powerpoint/2010/main" val="752894375"/>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lgn="r">
              <a:defRPr/>
            </a:pPr>
            <a:fld id="{B81AB09D-2CC8-4A3A-98D4-84DC2BFDC536}" type="datetimeFigureOut">
              <a:rPr lang="en-US" sz="1400" smtClean="0">
                <a:solidFill>
                  <a:srgbClr val="FFFFFF"/>
                </a:solidFill>
                <a:latin typeface="Georgia"/>
              </a:rPr>
              <a:pPr algn="r">
                <a:defRPr/>
              </a:pPr>
              <a:t>07-Mar-22</a:t>
            </a:fld>
            <a:endParaRPr lang="en-US" sz="1400">
              <a:solidFill>
                <a:srgbClr val="FFFFFF"/>
              </a:solidFill>
              <a:latin typeface="Georgia"/>
            </a:endParaRPr>
          </a:p>
        </p:txBody>
      </p:sp>
      <p:sp>
        <p:nvSpPr>
          <p:cNvPr id="5" name="Footer Placeholder 4"/>
          <p:cNvSpPr>
            <a:spLocks noGrp="1"/>
          </p:cNvSpPr>
          <p:nvPr>
            <p:ph type="ftr" sz="quarter" idx="11"/>
          </p:nvPr>
        </p:nvSpPr>
        <p:spPr/>
        <p:txBody>
          <a:bodyPr/>
          <a:lstStyle/>
          <a:p>
            <a:pPr algn="l">
              <a:defRPr/>
            </a:pPr>
            <a:endParaRPr lang="en-US">
              <a:solidFill>
                <a:srgbClr val="FFFFFF"/>
              </a:solidFill>
              <a:latin typeface="Georgia"/>
            </a:endParaRPr>
          </a:p>
        </p:txBody>
      </p:sp>
      <p:sp>
        <p:nvSpPr>
          <p:cNvPr id="6" name="Slide Number Placeholder 5"/>
          <p:cNvSpPr>
            <a:spLocks noGrp="1"/>
          </p:cNvSpPr>
          <p:nvPr>
            <p:ph type="sldNum" sz="quarter" idx="12"/>
          </p:nvPr>
        </p:nvSpPr>
        <p:spPr/>
        <p:txBody>
          <a:bodyPr/>
          <a:lstStyle/>
          <a:p>
            <a:pPr algn="ctr">
              <a:defRPr/>
            </a:pPr>
            <a:fld id="{FB26657F-6820-44C0-9D7F-5BC2654F5F97}" type="slidenum">
              <a:rPr lang="en-US" sz="1600" smtClean="0">
                <a:solidFill>
                  <a:srgbClr val="8CADAE">
                    <a:shade val="75000"/>
                  </a:srgbClr>
                </a:solidFill>
                <a:latin typeface="Georgia"/>
              </a:rPr>
              <a:pPr algn="ctr">
                <a:defRPr/>
              </a:pPr>
              <a:t>‹#›</a:t>
            </a:fld>
            <a:endParaRPr lang="en-US" sz="1600">
              <a:solidFill>
                <a:srgbClr val="8CADAE">
                  <a:shade val="75000"/>
                </a:srgbClr>
              </a:solidFill>
              <a:latin typeface="Georgia"/>
            </a:endParaRPr>
          </a:p>
        </p:txBody>
      </p:sp>
    </p:spTree>
    <p:extLst>
      <p:ext uri="{BB962C8B-B14F-4D97-AF65-F5344CB8AC3E}">
        <p14:creationId xmlns:p14="http://schemas.microsoft.com/office/powerpoint/2010/main" val="42460834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C3366AC-718E-4EF2-A4CF-36258CA96D6C}" type="datetimeFigureOut">
              <a:rPr lang="en-US" smtClean="0"/>
              <a:t>07-Mar-22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443649-6295-41EC-A084-BA27D09250FD}" type="slidenum">
              <a:rPr lang="en-US" smtClean="0"/>
              <a:t>‹#›</a:t>
            </a:fld>
            <a:endParaRPr lang="en-US"/>
          </a:p>
        </p:txBody>
      </p:sp>
    </p:spTree>
    <p:extLst>
      <p:ext uri="{BB962C8B-B14F-4D97-AF65-F5344CB8AC3E}">
        <p14:creationId xmlns:p14="http://schemas.microsoft.com/office/powerpoint/2010/main" val="38737827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BB6420-30C7-436E-B94E-C4769C49B56A}" type="datetimeFigureOut">
              <a:rPr lang="en-US" smtClean="0">
                <a:solidFill>
                  <a:prstClr val="black">
                    <a:tint val="75000"/>
                  </a:prstClr>
                </a:solidFill>
              </a:rPr>
              <a:pPr/>
              <a:t>07-Mar-22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9D0D62-841A-419D-ADDC-C3945F90E9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16455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BB6420-30C7-436E-B94E-C4769C49B56A}" type="datetimeFigureOut">
              <a:rPr lang="en-US" smtClean="0">
                <a:solidFill>
                  <a:prstClr val="black">
                    <a:tint val="75000"/>
                  </a:prstClr>
                </a:solidFill>
              </a:rPr>
              <a:pPr/>
              <a:t>07-Mar-22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9D0D62-841A-419D-ADDC-C3945F90E9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31361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C32CA60-5891-4992-B442-53E1BD71E08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A11C835B-F7E7-42E3-8C2C-AED9CB5015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3685F7D8-A321-4F97-BEF9-235E58B47464}"/>
              </a:ext>
            </a:extLst>
          </p:cNvPr>
          <p:cNvSpPr>
            <a:spLocks noGrp="1"/>
          </p:cNvSpPr>
          <p:nvPr>
            <p:ph type="dt" sz="half" idx="10"/>
          </p:nvPr>
        </p:nvSpPr>
        <p:spPr/>
        <p:txBody>
          <a:bodyPr/>
          <a:lstStyle/>
          <a:p>
            <a:fld id="{B090B845-B6EF-4D2B-AC33-6AAF53649BB7}" type="datetimeFigureOut">
              <a:rPr lang="en-US" smtClean="0">
                <a:solidFill>
                  <a:prstClr val="black">
                    <a:tint val="75000"/>
                  </a:prstClr>
                </a:solidFill>
              </a:rPr>
              <a:pPr/>
              <a:t>07-Mar-22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002E5E98-3314-45A2-887E-59FE48BD3AA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32282022-03E4-4107-9DBB-3841382A58F0}"/>
              </a:ext>
            </a:extLst>
          </p:cNvPr>
          <p:cNvSpPr>
            <a:spLocks noGrp="1"/>
          </p:cNvSpPr>
          <p:nvPr>
            <p:ph type="sldNum" sz="quarter" idx="12"/>
          </p:nvPr>
        </p:nvSpPr>
        <p:spPr/>
        <p:txBody>
          <a:bodyPr/>
          <a:lstStyle/>
          <a:p>
            <a:fld id="{FA784989-C731-44AD-BFB4-9F5021E82D4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3713699"/>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FF21CC9-354D-460A-ACE2-6CD0559638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947ED90-B5B6-400A-B17E-4C2FA12DAFF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8DB327D-FD07-4342-B08B-B11C4EC20ED4}"/>
              </a:ext>
            </a:extLst>
          </p:cNvPr>
          <p:cNvSpPr>
            <a:spLocks noGrp="1"/>
          </p:cNvSpPr>
          <p:nvPr>
            <p:ph type="dt" sz="half" idx="10"/>
          </p:nvPr>
        </p:nvSpPr>
        <p:spPr/>
        <p:txBody>
          <a:bodyPr/>
          <a:lstStyle/>
          <a:p>
            <a:fld id="{B090B845-B6EF-4D2B-AC33-6AAF53649BB7}" type="datetimeFigureOut">
              <a:rPr lang="en-US" smtClean="0">
                <a:solidFill>
                  <a:prstClr val="black">
                    <a:tint val="75000"/>
                  </a:prstClr>
                </a:solidFill>
              </a:rPr>
              <a:pPr/>
              <a:t>07-Mar-22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B89D7DE-AD47-4D0E-90CD-F54D56C2D28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F7706B4-AD6B-4860-9C2E-B8B55A56E036}"/>
              </a:ext>
            </a:extLst>
          </p:cNvPr>
          <p:cNvSpPr>
            <a:spLocks noGrp="1"/>
          </p:cNvSpPr>
          <p:nvPr>
            <p:ph type="sldNum" sz="quarter" idx="12"/>
          </p:nvPr>
        </p:nvSpPr>
        <p:spPr/>
        <p:txBody>
          <a:bodyPr/>
          <a:lstStyle/>
          <a:p>
            <a:fld id="{FA784989-C731-44AD-BFB4-9F5021E82D4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35336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28E9B1D-CE88-4C55-BDD8-216DF51D57A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E5C74A07-2EC6-47C2-9B47-8C083FD5A98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9BDA0211-C433-4C31-BAB4-ACE3BEF75663}"/>
              </a:ext>
            </a:extLst>
          </p:cNvPr>
          <p:cNvSpPr>
            <a:spLocks noGrp="1"/>
          </p:cNvSpPr>
          <p:nvPr>
            <p:ph type="dt" sz="half" idx="10"/>
          </p:nvPr>
        </p:nvSpPr>
        <p:spPr/>
        <p:txBody>
          <a:bodyPr/>
          <a:lstStyle/>
          <a:p>
            <a:fld id="{B090B845-B6EF-4D2B-AC33-6AAF53649BB7}" type="datetimeFigureOut">
              <a:rPr lang="en-US" smtClean="0">
                <a:solidFill>
                  <a:prstClr val="black">
                    <a:tint val="75000"/>
                  </a:prstClr>
                </a:solidFill>
              </a:rPr>
              <a:pPr/>
              <a:t>07-Mar-22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46A8FC0E-236C-48B2-A5D7-F1DC25B6BF8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185C5985-71CC-4B5E-82E6-455930EF98EA}"/>
              </a:ext>
            </a:extLst>
          </p:cNvPr>
          <p:cNvSpPr>
            <a:spLocks noGrp="1"/>
          </p:cNvSpPr>
          <p:nvPr>
            <p:ph type="sldNum" sz="quarter" idx="12"/>
          </p:nvPr>
        </p:nvSpPr>
        <p:spPr/>
        <p:txBody>
          <a:bodyPr/>
          <a:lstStyle/>
          <a:p>
            <a:fld id="{FA784989-C731-44AD-BFB4-9F5021E82D4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58723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B7FCD86-ADF1-400E-94BB-F7F412B02A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F24BED7-216D-49D4-AA9F-327F76B56D4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5B7D4443-B213-4921-8F2B-674B93A995A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06D7D066-CD30-44BB-9D2A-09D4C226CE3A}"/>
              </a:ext>
            </a:extLst>
          </p:cNvPr>
          <p:cNvSpPr>
            <a:spLocks noGrp="1"/>
          </p:cNvSpPr>
          <p:nvPr>
            <p:ph type="dt" sz="half" idx="10"/>
          </p:nvPr>
        </p:nvSpPr>
        <p:spPr/>
        <p:txBody>
          <a:bodyPr/>
          <a:lstStyle/>
          <a:p>
            <a:fld id="{B090B845-B6EF-4D2B-AC33-6AAF53649BB7}" type="datetimeFigureOut">
              <a:rPr lang="en-US" smtClean="0">
                <a:solidFill>
                  <a:prstClr val="black">
                    <a:tint val="75000"/>
                  </a:prstClr>
                </a:solidFill>
              </a:rPr>
              <a:pPr/>
              <a:t>07-Mar-22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A632CC1D-AFAC-4E01-B52B-5155FE4D5162}"/>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68264AF0-75F0-4BB4-B4B8-12513A1F82DA}"/>
              </a:ext>
            </a:extLst>
          </p:cNvPr>
          <p:cNvSpPr>
            <a:spLocks noGrp="1"/>
          </p:cNvSpPr>
          <p:nvPr>
            <p:ph type="sldNum" sz="quarter" idx="12"/>
          </p:nvPr>
        </p:nvSpPr>
        <p:spPr/>
        <p:txBody>
          <a:bodyPr/>
          <a:lstStyle/>
          <a:p>
            <a:fld id="{FA784989-C731-44AD-BFB4-9F5021E82D4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15344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4B7EE2E-ED02-425B-9826-14F7CF26298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F19589DE-C4AD-45BC-96AF-2F20D409DE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9736BE2C-5421-4400-9C1A-E35908C73B0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74B8703D-2C35-4AC7-91D8-52A12F7B6D7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5774B119-5C79-4D64-A0D8-40928BC4E6E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86F8CFC6-95FA-4A14-80E2-4992C3BE759B}"/>
              </a:ext>
            </a:extLst>
          </p:cNvPr>
          <p:cNvSpPr>
            <a:spLocks noGrp="1"/>
          </p:cNvSpPr>
          <p:nvPr>
            <p:ph type="dt" sz="half" idx="10"/>
          </p:nvPr>
        </p:nvSpPr>
        <p:spPr/>
        <p:txBody>
          <a:bodyPr/>
          <a:lstStyle/>
          <a:p>
            <a:fld id="{B090B845-B6EF-4D2B-AC33-6AAF53649BB7}" type="datetimeFigureOut">
              <a:rPr lang="en-US" smtClean="0">
                <a:solidFill>
                  <a:prstClr val="black">
                    <a:tint val="75000"/>
                  </a:prstClr>
                </a:solidFill>
              </a:rPr>
              <a:pPr/>
              <a:t>07-Mar-22</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BE10B318-145D-4073-96C8-E59D285E08AF}"/>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134EBE5D-2A3D-4C79-9595-E36780A2F190}"/>
              </a:ext>
            </a:extLst>
          </p:cNvPr>
          <p:cNvSpPr>
            <a:spLocks noGrp="1"/>
          </p:cNvSpPr>
          <p:nvPr>
            <p:ph type="sldNum" sz="quarter" idx="12"/>
          </p:nvPr>
        </p:nvSpPr>
        <p:spPr/>
        <p:txBody>
          <a:bodyPr/>
          <a:lstStyle/>
          <a:p>
            <a:fld id="{FA784989-C731-44AD-BFB4-9F5021E82D4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77007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2740638-EF6A-402D-9699-F435D1564DD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1D217930-A28E-4B0C-B256-D9F689C8B60D}"/>
              </a:ext>
            </a:extLst>
          </p:cNvPr>
          <p:cNvSpPr>
            <a:spLocks noGrp="1"/>
          </p:cNvSpPr>
          <p:nvPr>
            <p:ph type="dt" sz="half" idx="10"/>
          </p:nvPr>
        </p:nvSpPr>
        <p:spPr/>
        <p:txBody>
          <a:bodyPr/>
          <a:lstStyle/>
          <a:p>
            <a:fld id="{B090B845-B6EF-4D2B-AC33-6AAF53649BB7}" type="datetimeFigureOut">
              <a:rPr lang="en-US" smtClean="0">
                <a:solidFill>
                  <a:prstClr val="black">
                    <a:tint val="75000"/>
                  </a:prstClr>
                </a:solidFill>
              </a:rPr>
              <a:pPr/>
              <a:t>07-Mar-22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913C6B61-AAAF-4B86-B936-16EA59C6F171}"/>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B5E12425-4F14-4341-942F-CFCEF44590B7}"/>
              </a:ext>
            </a:extLst>
          </p:cNvPr>
          <p:cNvSpPr>
            <a:spLocks noGrp="1"/>
          </p:cNvSpPr>
          <p:nvPr>
            <p:ph type="sldNum" sz="quarter" idx="12"/>
          </p:nvPr>
        </p:nvSpPr>
        <p:spPr/>
        <p:txBody>
          <a:bodyPr/>
          <a:lstStyle/>
          <a:p>
            <a:fld id="{FA784989-C731-44AD-BFB4-9F5021E82D4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933771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D9B76609-FC7B-4FCE-9CE1-0BACF364F0A7}"/>
              </a:ext>
            </a:extLst>
          </p:cNvPr>
          <p:cNvSpPr>
            <a:spLocks noGrp="1"/>
          </p:cNvSpPr>
          <p:nvPr>
            <p:ph type="dt" sz="half" idx="10"/>
          </p:nvPr>
        </p:nvSpPr>
        <p:spPr/>
        <p:txBody>
          <a:bodyPr/>
          <a:lstStyle/>
          <a:p>
            <a:fld id="{B090B845-B6EF-4D2B-AC33-6AAF53649BB7}" type="datetimeFigureOut">
              <a:rPr lang="en-US" smtClean="0">
                <a:solidFill>
                  <a:prstClr val="black">
                    <a:tint val="75000"/>
                  </a:prstClr>
                </a:solidFill>
              </a:rPr>
              <a:pPr/>
              <a:t>07-Mar-22</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4D8A7222-039F-466C-AB71-D61F4BAC82F6}"/>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7E9474E0-76B3-41A9-81DB-B32128173DFD}"/>
              </a:ext>
            </a:extLst>
          </p:cNvPr>
          <p:cNvSpPr>
            <a:spLocks noGrp="1"/>
          </p:cNvSpPr>
          <p:nvPr>
            <p:ph type="sldNum" sz="quarter" idx="12"/>
          </p:nvPr>
        </p:nvSpPr>
        <p:spPr/>
        <p:txBody>
          <a:bodyPr/>
          <a:lstStyle/>
          <a:p>
            <a:fld id="{FA784989-C731-44AD-BFB4-9F5021E82D4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10222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93F3A21-64A8-44A0-8267-2807C80509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E79E4B73-171A-4284-B18C-A02841BACE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AF400E9B-0464-4DBE-8C2C-01783D5AE2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AA15178-58FA-481C-917B-CE0401B94BA0}"/>
              </a:ext>
            </a:extLst>
          </p:cNvPr>
          <p:cNvSpPr>
            <a:spLocks noGrp="1"/>
          </p:cNvSpPr>
          <p:nvPr>
            <p:ph type="dt" sz="half" idx="10"/>
          </p:nvPr>
        </p:nvSpPr>
        <p:spPr/>
        <p:txBody>
          <a:bodyPr/>
          <a:lstStyle/>
          <a:p>
            <a:fld id="{B090B845-B6EF-4D2B-AC33-6AAF53649BB7}" type="datetimeFigureOut">
              <a:rPr lang="en-US" smtClean="0">
                <a:solidFill>
                  <a:prstClr val="black">
                    <a:tint val="75000"/>
                  </a:prstClr>
                </a:solidFill>
              </a:rPr>
              <a:pPr/>
              <a:t>07-Mar-22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309A3590-19A2-442E-BC5E-A17097CD2F5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21908407-A1A9-478F-92B6-FC4D2E39E830}"/>
              </a:ext>
            </a:extLst>
          </p:cNvPr>
          <p:cNvSpPr>
            <a:spLocks noGrp="1"/>
          </p:cNvSpPr>
          <p:nvPr>
            <p:ph type="sldNum" sz="quarter" idx="12"/>
          </p:nvPr>
        </p:nvSpPr>
        <p:spPr/>
        <p:txBody>
          <a:bodyPr/>
          <a:lstStyle/>
          <a:p>
            <a:fld id="{FA784989-C731-44AD-BFB4-9F5021E82D4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05038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C3366AC-718E-4EF2-A4CF-36258CA96D6C}" type="datetimeFigureOut">
              <a:rPr lang="en-US" smtClean="0"/>
              <a:t>07-Mar-22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443649-6295-41EC-A084-BA27D09250FD}" type="slidenum">
              <a:rPr lang="en-US" smtClean="0"/>
              <a:t>‹#›</a:t>
            </a:fld>
            <a:endParaRPr lang="en-US"/>
          </a:p>
        </p:txBody>
      </p:sp>
    </p:spTree>
    <p:extLst>
      <p:ext uri="{BB962C8B-B14F-4D97-AF65-F5344CB8AC3E}">
        <p14:creationId xmlns:p14="http://schemas.microsoft.com/office/powerpoint/2010/main" val="66758643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5CE7E39-67F1-4445-BC53-EE5D2D793D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88769C98-9B0A-4128-A243-087D7F9C5D3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4649BE00-EB1C-4469-A351-43A0AB5389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939850E-388C-4755-A478-FA1D018D2EB2}"/>
              </a:ext>
            </a:extLst>
          </p:cNvPr>
          <p:cNvSpPr>
            <a:spLocks noGrp="1"/>
          </p:cNvSpPr>
          <p:nvPr>
            <p:ph type="dt" sz="half" idx="10"/>
          </p:nvPr>
        </p:nvSpPr>
        <p:spPr/>
        <p:txBody>
          <a:bodyPr/>
          <a:lstStyle/>
          <a:p>
            <a:fld id="{B090B845-B6EF-4D2B-AC33-6AAF53649BB7}" type="datetimeFigureOut">
              <a:rPr lang="en-US" smtClean="0">
                <a:solidFill>
                  <a:prstClr val="black">
                    <a:tint val="75000"/>
                  </a:prstClr>
                </a:solidFill>
              </a:rPr>
              <a:pPr/>
              <a:t>07-Mar-22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5D09880D-06C0-489F-A276-0ACCC51737F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07C06340-121A-4CC1-9731-C04EEDF9ACAB}"/>
              </a:ext>
            </a:extLst>
          </p:cNvPr>
          <p:cNvSpPr>
            <a:spLocks noGrp="1"/>
          </p:cNvSpPr>
          <p:nvPr>
            <p:ph type="sldNum" sz="quarter" idx="12"/>
          </p:nvPr>
        </p:nvSpPr>
        <p:spPr/>
        <p:txBody>
          <a:bodyPr/>
          <a:lstStyle/>
          <a:p>
            <a:fld id="{FA784989-C731-44AD-BFB4-9F5021E82D4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09481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49FA182-2E4D-43FA-9BD2-742FC7A6026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424F02E8-E4EA-4D17-8D56-0588BA1235F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404ACE0-217E-4719-AA2B-48CB129DDB7E}"/>
              </a:ext>
            </a:extLst>
          </p:cNvPr>
          <p:cNvSpPr>
            <a:spLocks noGrp="1"/>
          </p:cNvSpPr>
          <p:nvPr>
            <p:ph type="dt" sz="half" idx="10"/>
          </p:nvPr>
        </p:nvSpPr>
        <p:spPr/>
        <p:txBody>
          <a:bodyPr/>
          <a:lstStyle/>
          <a:p>
            <a:fld id="{B090B845-B6EF-4D2B-AC33-6AAF53649BB7}" type="datetimeFigureOut">
              <a:rPr lang="en-US" smtClean="0">
                <a:solidFill>
                  <a:prstClr val="black">
                    <a:tint val="75000"/>
                  </a:prstClr>
                </a:solidFill>
              </a:rPr>
              <a:pPr/>
              <a:t>07-Mar-22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064E5293-14DC-4DF7-A377-9354542C6C4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B7D6C03F-341B-4E1E-BE32-6F3A1193202E}"/>
              </a:ext>
            </a:extLst>
          </p:cNvPr>
          <p:cNvSpPr>
            <a:spLocks noGrp="1"/>
          </p:cNvSpPr>
          <p:nvPr>
            <p:ph type="sldNum" sz="quarter" idx="12"/>
          </p:nvPr>
        </p:nvSpPr>
        <p:spPr/>
        <p:txBody>
          <a:bodyPr/>
          <a:lstStyle/>
          <a:p>
            <a:fld id="{FA784989-C731-44AD-BFB4-9F5021E82D4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700594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4DD4BF26-2A9F-480B-9B93-367F5966AB9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0F48CBD5-1EE3-46CE-97D4-0365DA23FCD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B2370A9-6BF3-4D8C-A4CC-0623E7158D49}"/>
              </a:ext>
            </a:extLst>
          </p:cNvPr>
          <p:cNvSpPr>
            <a:spLocks noGrp="1"/>
          </p:cNvSpPr>
          <p:nvPr>
            <p:ph type="dt" sz="half" idx="10"/>
          </p:nvPr>
        </p:nvSpPr>
        <p:spPr/>
        <p:txBody>
          <a:bodyPr/>
          <a:lstStyle/>
          <a:p>
            <a:fld id="{B090B845-B6EF-4D2B-AC33-6AAF53649BB7}" type="datetimeFigureOut">
              <a:rPr lang="en-US" smtClean="0">
                <a:solidFill>
                  <a:prstClr val="black">
                    <a:tint val="75000"/>
                  </a:prstClr>
                </a:solidFill>
              </a:rPr>
              <a:pPr/>
              <a:t>07-Mar-22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0F430B30-6390-432B-8B52-95BB353D537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71D07EC7-9BCC-458E-B707-E2F17B5A83E8}"/>
              </a:ext>
            </a:extLst>
          </p:cNvPr>
          <p:cNvSpPr>
            <a:spLocks noGrp="1"/>
          </p:cNvSpPr>
          <p:nvPr>
            <p:ph type="sldNum" sz="quarter" idx="12"/>
          </p:nvPr>
        </p:nvSpPr>
        <p:spPr/>
        <p:txBody>
          <a:bodyPr/>
          <a:lstStyle/>
          <a:p>
            <a:fld id="{FA784989-C731-44AD-BFB4-9F5021E82D4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497437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1EF7C50-C1E7-4AB6-BD31-F83D3409098E}" type="datetimeFigureOut">
              <a:rPr lang="en-US" smtClean="0">
                <a:solidFill>
                  <a:prstClr val="black">
                    <a:tint val="75000"/>
                  </a:prstClr>
                </a:solidFill>
              </a:rPr>
              <a:pPr/>
              <a:t>07-Mar-22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70A3711-9D91-440C-92AA-CC298B1C937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78192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EF7C50-C1E7-4AB6-BD31-F83D3409098E}" type="datetimeFigureOut">
              <a:rPr lang="en-US" smtClean="0">
                <a:solidFill>
                  <a:prstClr val="black">
                    <a:tint val="75000"/>
                  </a:prstClr>
                </a:solidFill>
              </a:rPr>
              <a:pPr/>
              <a:t>07-Mar-22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70A3711-9D91-440C-92AA-CC298B1C937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0073490"/>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1EF7C50-C1E7-4AB6-BD31-F83D3409098E}" type="datetimeFigureOut">
              <a:rPr lang="en-US" smtClean="0">
                <a:solidFill>
                  <a:prstClr val="black">
                    <a:tint val="75000"/>
                  </a:prstClr>
                </a:solidFill>
              </a:rPr>
              <a:pPr/>
              <a:t>07-Mar-22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70A3711-9D91-440C-92AA-CC298B1C937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98830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1EF7C50-C1E7-4AB6-BD31-F83D3409098E}" type="datetimeFigureOut">
              <a:rPr lang="en-US" smtClean="0">
                <a:solidFill>
                  <a:prstClr val="black">
                    <a:tint val="75000"/>
                  </a:prstClr>
                </a:solidFill>
              </a:rPr>
              <a:pPr/>
              <a:t>07-Mar-22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70A3711-9D91-440C-92AA-CC298B1C937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937812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1EF7C50-C1E7-4AB6-BD31-F83D3409098E}" type="datetimeFigureOut">
              <a:rPr lang="en-US" smtClean="0">
                <a:solidFill>
                  <a:prstClr val="black">
                    <a:tint val="75000"/>
                  </a:prstClr>
                </a:solidFill>
              </a:rPr>
              <a:pPr/>
              <a:t>07-Mar-22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70A3711-9D91-440C-92AA-CC298B1C937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12755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1EF7C50-C1E7-4AB6-BD31-F83D3409098E}" type="datetimeFigureOut">
              <a:rPr lang="en-US" smtClean="0">
                <a:solidFill>
                  <a:prstClr val="black">
                    <a:tint val="75000"/>
                  </a:prstClr>
                </a:solidFill>
              </a:rPr>
              <a:pPr/>
              <a:t>07-Mar-22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70A3711-9D91-440C-92AA-CC298B1C937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884318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EF7C50-C1E7-4AB6-BD31-F83D3409098E}" type="datetimeFigureOut">
              <a:rPr lang="en-US" smtClean="0">
                <a:solidFill>
                  <a:prstClr val="black">
                    <a:tint val="75000"/>
                  </a:prstClr>
                </a:solidFill>
              </a:rPr>
              <a:pPr/>
              <a:t>07-Mar-22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70A3711-9D91-440C-92AA-CC298B1C937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49081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C3366AC-718E-4EF2-A4CF-36258CA96D6C}" type="datetimeFigureOut">
              <a:rPr lang="en-US" smtClean="0"/>
              <a:t>07-Mar-22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A443649-6295-41EC-A084-BA27D09250FD}" type="slidenum">
              <a:rPr lang="en-US" smtClean="0"/>
              <a:t>‹#›</a:t>
            </a:fld>
            <a:endParaRPr lang="en-US"/>
          </a:p>
        </p:txBody>
      </p:sp>
    </p:spTree>
    <p:extLst>
      <p:ext uri="{BB962C8B-B14F-4D97-AF65-F5344CB8AC3E}">
        <p14:creationId xmlns:p14="http://schemas.microsoft.com/office/powerpoint/2010/main" val="95224789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1EF7C50-C1E7-4AB6-BD31-F83D3409098E}" type="datetimeFigureOut">
              <a:rPr lang="en-US" smtClean="0">
                <a:solidFill>
                  <a:prstClr val="black">
                    <a:tint val="75000"/>
                  </a:prstClr>
                </a:solidFill>
              </a:rPr>
              <a:pPr/>
              <a:t>07-Mar-22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70A3711-9D91-440C-92AA-CC298B1C937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298476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1EF7C50-C1E7-4AB6-BD31-F83D3409098E}" type="datetimeFigureOut">
              <a:rPr lang="en-US" smtClean="0">
                <a:solidFill>
                  <a:prstClr val="black">
                    <a:tint val="75000"/>
                  </a:prstClr>
                </a:solidFill>
              </a:rPr>
              <a:pPr/>
              <a:t>07-Mar-22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70A3711-9D91-440C-92AA-CC298B1C937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809706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EF7C50-C1E7-4AB6-BD31-F83D3409098E}" type="datetimeFigureOut">
              <a:rPr lang="en-US" smtClean="0">
                <a:solidFill>
                  <a:prstClr val="black">
                    <a:tint val="75000"/>
                  </a:prstClr>
                </a:solidFill>
              </a:rPr>
              <a:pPr/>
              <a:t>07-Mar-22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70A3711-9D91-440C-92AA-CC298B1C937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199556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EF7C50-C1E7-4AB6-BD31-F83D3409098E}" type="datetimeFigureOut">
              <a:rPr lang="en-US" smtClean="0">
                <a:solidFill>
                  <a:prstClr val="black">
                    <a:tint val="75000"/>
                  </a:prstClr>
                </a:solidFill>
              </a:rPr>
              <a:pPr/>
              <a:t>07-Mar-22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70A3711-9D91-440C-92AA-CC298B1C937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797794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solidFill>
                  <a:prstClr val="black">
                    <a:tint val="75000"/>
                  </a:prstClr>
                </a:solidFill>
              </a:rPr>
              <a:pPr/>
              <a:t>07-Mar-22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9809772"/>
      </p:ext>
    </p:extLst>
  </p:cSld>
  <p:clrMapOvr>
    <a:masterClrMapping/>
  </p:clrMapOvr>
  <p:transition spd="slow">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solidFill>
                  <a:prstClr val="black">
                    <a:tint val="75000"/>
                  </a:prstClr>
                </a:solidFill>
              </a:rPr>
              <a:pPr/>
              <a:t>07-Mar-22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242661"/>
      </p:ext>
    </p:extLst>
  </p:cSld>
  <p:clrMapOvr>
    <a:masterClrMapping/>
  </p:clrMapOvr>
  <p:transition spd="slow">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solidFill>
                  <a:prstClr val="black">
                    <a:tint val="75000"/>
                  </a:prstClr>
                </a:solidFill>
              </a:rPr>
              <a:pPr/>
              <a:t>07-Mar-22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2624155"/>
      </p:ext>
    </p:extLst>
  </p:cSld>
  <p:clrMapOvr>
    <a:masterClrMapping/>
  </p:clrMapOvr>
  <p:transition spd="slow">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solidFill>
                  <a:prstClr val="black">
                    <a:tint val="75000"/>
                  </a:prstClr>
                </a:solidFill>
              </a:rPr>
              <a:pPr/>
              <a:t>07-Mar-22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0844055"/>
      </p:ext>
    </p:extLst>
  </p:cSld>
  <p:clrMapOvr>
    <a:masterClrMapping/>
  </p:clrMapOvr>
  <p:transition spd="slow">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solidFill>
                  <a:prstClr val="black">
                    <a:tint val="75000"/>
                  </a:prstClr>
                </a:solidFill>
              </a:rPr>
              <a:pPr/>
              <a:t>07-Mar-22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54325"/>
      </p:ext>
    </p:extLst>
  </p:cSld>
  <p:clrMapOvr>
    <a:masterClrMapping/>
  </p:clrMapOvr>
  <p:transition spd="slow">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solidFill>
                  <a:prstClr val="black">
                    <a:tint val="75000"/>
                  </a:prstClr>
                </a:solidFill>
              </a:rPr>
              <a:pPr/>
              <a:t>07-Mar-22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0430285"/>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C3366AC-718E-4EF2-A4CF-36258CA96D6C}" type="datetimeFigureOut">
              <a:rPr lang="en-US" smtClean="0"/>
              <a:t>07-Mar-22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A443649-6295-41EC-A084-BA27D09250FD}" type="slidenum">
              <a:rPr lang="en-US" smtClean="0"/>
              <a:t>‹#›</a:t>
            </a:fld>
            <a:endParaRPr lang="en-US"/>
          </a:p>
        </p:txBody>
      </p:sp>
    </p:spTree>
    <p:extLst>
      <p:ext uri="{BB962C8B-B14F-4D97-AF65-F5344CB8AC3E}">
        <p14:creationId xmlns:p14="http://schemas.microsoft.com/office/powerpoint/2010/main" val="139633104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solidFill>
                  <a:prstClr val="black">
                    <a:tint val="75000"/>
                  </a:prstClr>
                </a:solidFill>
              </a:rPr>
              <a:pPr/>
              <a:t>07-Mar-22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6226345"/>
      </p:ext>
    </p:extLst>
  </p:cSld>
  <p:clrMapOvr>
    <a:masterClrMapping/>
  </p:clrMapOvr>
  <p:transition spd="slow">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solidFill>
                  <a:prstClr val="black">
                    <a:tint val="75000"/>
                  </a:prstClr>
                </a:solidFill>
              </a:rPr>
              <a:pPr/>
              <a:t>07-Mar-22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1148051"/>
      </p:ext>
    </p:extLst>
  </p:cSld>
  <p:clrMapOvr>
    <a:masterClrMapping/>
  </p:clrMapOvr>
  <p:transition spd="slow">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solidFill>
                  <a:prstClr val="black">
                    <a:tint val="75000"/>
                  </a:prstClr>
                </a:solidFill>
              </a:rPr>
              <a:pPr/>
              <a:t>07-Mar-22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7081210"/>
      </p:ext>
    </p:extLst>
  </p:cSld>
  <p:clrMapOvr>
    <a:masterClrMapping/>
  </p:clrMapOvr>
  <p:transition spd="slow">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solidFill>
                  <a:prstClr val="black">
                    <a:tint val="75000"/>
                  </a:prstClr>
                </a:solidFill>
              </a:rPr>
              <a:pPr/>
              <a:t>07-Mar-22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9753010"/>
      </p:ext>
    </p:extLst>
  </p:cSld>
  <p:clrMapOvr>
    <a:masterClrMapping/>
  </p:clrMapOvr>
  <p:transition spd="slow">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solidFill>
                  <a:prstClr val="black">
                    <a:tint val="75000"/>
                  </a:prstClr>
                </a:solidFill>
              </a:rPr>
              <a:pPr/>
              <a:t>07-Mar-22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486197"/>
      </p:ext>
    </p:extLst>
  </p:cSld>
  <p:clrMapOvr>
    <a:masterClrMapping/>
  </p:clrMapOvr>
  <p:transition spd="slow">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1935083486"/>
      </p:ext>
    </p:extLst>
  </p:cSld>
  <p:clrMapOvr>
    <a:masterClrMapping/>
  </p:clrMapOvr>
  <p:transition spd="slow">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0962031"/>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07-Mar-22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301539" y="4252913"/>
            <a:ext cx="914400" cy="914400"/>
          </a:xfrm>
        </p:spPr>
        <p:txBody>
          <a:bodyPr/>
          <a:lstStyle/>
          <a:p>
            <a:endParaRPr lang="en-US"/>
          </a:p>
        </p:txBody>
      </p:sp>
    </p:spTree>
    <p:extLst>
      <p:ext uri="{BB962C8B-B14F-4D97-AF65-F5344CB8AC3E}">
        <p14:creationId xmlns:p14="http://schemas.microsoft.com/office/powerpoint/2010/main" val="2270579745"/>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6879" indent="0" algn="ctr">
              <a:buNone/>
              <a:defRPr sz="2000"/>
            </a:lvl2pPr>
            <a:lvl3pPr marL="913788" indent="0" algn="ctr">
              <a:buNone/>
              <a:defRPr sz="1900"/>
            </a:lvl3pPr>
            <a:lvl4pPr marL="1370682" indent="0" algn="ctr">
              <a:buNone/>
              <a:defRPr sz="1600"/>
            </a:lvl4pPr>
            <a:lvl5pPr marL="1827576" indent="0" algn="ctr">
              <a:buNone/>
              <a:defRPr sz="1600"/>
            </a:lvl5pPr>
            <a:lvl6pPr marL="2284486" indent="0" algn="ctr">
              <a:buNone/>
              <a:defRPr sz="1600"/>
            </a:lvl6pPr>
            <a:lvl7pPr marL="2741362" indent="0" algn="ctr">
              <a:buNone/>
              <a:defRPr sz="1600"/>
            </a:lvl7pPr>
            <a:lvl8pPr marL="3198240" indent="0" algn="ctr">
              <a:buNone/>
              <a:defRPr sz="1600"/>
            </a:lvl8pPr>
            <a:lvl9pPr marL="365511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defTabSz="913788"/>
            <a:fld id="{B54AE3A7-20DA-48F3-81C3-2C954A8690AA}" type="datetimeFigureOut">
              <a:rPr lang="en-US" smtClean="0">
                <a:solidFill>
                  <a:prstClr val="black">
                    <a:tint val="75000"/>
                  </a:prstClr>
                </a:solidFill>
              </a:rPr>
              <a:pPr defTabSz="913788"/>
              <a:t>07-Mar-22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3788"/>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3788"/>
            <a:fld id="{ABDE023C-A976-4855-B18A-9D29296741E9}" type="slidenum">
              <a:rPr lang="en-US" smtClean="0">
                <a:solidFill>
                  <a:prstClr val="black">
                    <a:tint val="75000"/>
                  </a:prstClr>
                </a:solidFill>
              </a:rPr>
              <a:pPr defTabSz="913788"/>
              <a:t>‹#›</a:t>
            </a:fld>
            <a:endParaRPr lang="en-US">
              <a:solidFill>
                <a:prstClr val="black">
                  <a:tint val="75000"/>
                </a:prstClr>
              </a:solidFill>
            </a:endParaRPr>
          </a:p>
        </p:txBody>
      </p:sp>
    </p:spTree>
    <p:extLst>
      <p:ext uri="{BB962C8B-B14F-4D97-AF65-F5344CB8AC3E}">
        <p14:creationId xmlns:p14="http://schemas.microsoft.com/office/powerpoint/2010/main" val="235645938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3788"/>
            <a:fld id="{B54AE3A7-20DA-48F3-81C3-2C954A8690AA}" type="datetimeFigureOut">
              <a:rPr lang="en-US" smtClean="0">
                <a:solidFill>
                  <a:prstClr val="black">
                    <a:tint val="75000"/>
                  </a:prstClr>
                </a:solidFill>
              </a:rPr>
              <a:pPr defTabSz="913788"/>
              <a:t>07-Mar-22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3788"/>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3788"/>
            <a:fld id="{ABDE023C-A976-4855-B18A-9D29296741E9}" type="slidenum">
              <a:rPr lang="en-US" smtClean="0">
                <a:solidFill>
                  <a:prstClr val="black">
                    <a:tint val="75000"/>
                  </a:prstClr>
                </a:solidFill>
              </a:rPr>
              <a:pPr defTabSz="913788"/>
              <a:t>‹#›</a:t>
            </a:fld>
            <a:endParaRPr lang="en-US">
              <a:solidFill>
                <a:prstClr val="black">
                  <a:tint val="75000"/>
                </a:prstClr>
              </a:solidFill>
            </a:endParaRPr>
          </a:p>
        </p:txBody>
      </p:sp>
    </p:spTree>
    <p:extLst>
      <p:ext uri="{BB962C8B-B14F-4D97-AF65-F5344CB8AC3E}">
        <p14:creationId xmlns:p14="http://schemas.microsoft.com/office/powerpoint/2010/main" val="38463860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3366AC-718E-4EF2-A4CF-36258CA96D6C}" type="datetimeFigureOut">
              <a:rPr lang="en-US" smtClean="0"/>
              <a:t>07-Mar-22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A443649-6295-41EC-A084-BA27D09250FD}" type="slidenum">
              <a:rPr lang="en-US" smtClean="0"/>
              <a:t>‹#›</a:t>
            </a:fld>
            <a:endParaRPr lang="en-US"/>
          </a:p>
        </p:txBody>
      </p:sp>
    </p:spTree>
    <p:extLst>
      <p:ext uri="{BB962C8B-B14F-4D97-AF65-F5344CB8AC3E}">
        <p14:creationId xmlns:p14="http://schemas.microsoft.com/office/powerpoint/2010/main" val="279206137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74"/>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6879" indent="0">
              <a:buNone/>
              <a:defRPr sz="2000">
                <a:solidFill>
                  <a:schemeClr val="tx1">
                    <a:tint val="75000"/>
                  </a:schemeClr>
                </a:solidFill>
              </a:defRPr>
            </a:lvl2pPr>
            <a:lvl3pPr marL="913788" indent="0">
              <a:buNone/>
              <a:defRPr sz="1900">
                <a:solidFill>
                  <a:schemeClr val="tx1">
                    <a:tint val="75000"/>
                  </a:schemeClr>
                </a:solidFill>
              </a:defRPr>
            </a:lvl3pPr>
            <a:lvl4pPr marL="1370682" indent="0">
              <a:buNone/>
              <a:defRPr sz="1600">
                <a:solidFill>
                  <a:schemeClr val="tx1">
                    <a:tint val="75000"/>
                  </a:schemeClr>
                </a:solidFill>
              </a:defRPr>
            </a:lvl4pPr>
            <a:lvl5pPr marL="1827576" indent="0">
              <a:buNone/>
              <a:defRPr sz="1600">
                <a:solidFill>
                  <a:schemeClr val="tx1">
                    <a:tint val="75000"/>
                  </a:schemeClr>
                </a:solidFill>
              </a:defRPr>
            </a:lvl5pPr>
            <a:lvl6pPr marL="2284486" indent="0">
              <a:buNone/>
              <a:defRPr sz="1600">
                <a:solidFill>
                  <a:schemeClr val="tx1">
                    <a:tint val="75000"/>
                  </a:schemeClr>
                </a:solidFill>
              </a:defRPr>
            </a:lvl6pPr>
            <a:lvl7pPr marL="2741362" indent="0">
              <a:buNone/>
              <a:defRPr sz="1600">
                <a:solidFill>
                  <a:schemeClr val="tx1">
                    <a:tint val="75000"/>
                  </a:schemeClr>
                </a:solidFill>
              </a:defRPr>
            </a:lvl7pPr>
            <a:lvl8pPr marL="3198240" indent="0">
              <a:buNone/>
              <a:defRPr sz="1600">
                <a:solidFill>
                  <a:schemeClr val="tx1">
                    <a:tint val="75000"/>
                  </a:schemeClr>
                </a:solidFill>
              </a:defRPr>
            </a:lvl8pPr>
            <a:lvl9pPr marL="365511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913788"/>
            <a:fld id="{B54AE3A7-20DA-48F3-81C3-2C954A8690AA}" type="datetimeFigureOut">
              <a:rPr lang="en-US" smtClean="0">
                <a:solidFill>
                  <a:prstClr val="black">
                    <a:tint val="75000"/>
                  </a:prstClr>
                </a:solidFill>
              </a:rPr>
              <a:pPr defTabSz="913788"/>
              <a:t>07-Mar-22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3788"/>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3788"/>
            <a:fld id="{ABDE023C-A976-4855-B18A-9D29296741E9}" type="slidenum">
              <a:rPr lang="en-US" smtClean="0">
                <a:solidFill>
                  <a:prstClr val="black">
                    <a:tint val="75000"/>
                  </a:prstClr>
                </a:solidFill>
              </a:rPr>
              <a:pPr defTabSz="913788"/>
              <a:t>‹#›</a:t>
            </a:fld>
            <a:endParaRPr lang="en-US">
              <a:solidFill>
                <a:prstClr val="black">
                  <a:tint val="75000"/>
                </a:prstClr>
              </a:solidFill>
            </a:endParaRPr>
          </a:p>
        </p:txBody>
      </p:sp>
    </p:spTree>
    <p:extLst>
      <p:ext uri="{BB962C8B-B14F-4D97-AF65-F5344CB8AC3E}">
        <p14:creationId xmlns:p14="http://schemas.microsoft.com/office/powerpoint/2010/main" val="388305743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3788"/>
            <a:fld id="{B54AE3A7-20DA-48F3-81C3-2C954A8690AA}" type="datetimeFigureOut">
              <a:rPr lang="en-US" smtClean="0">
                <a:solidFill>
                  <a:prstClr val="black">
                    <a:tint val="75000"/>
                  </a:prstClr>
                </a:solidFill>
              </a:rPr>
              <a:pPr defTabSz="913788"/>
              <a:t>07-Mar-22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3788"/>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3788"/>
            <a:fld id="{ABDE023C-A976-4855-B18A-9D29296741E9}" type="slidenum">
              <a:rPr lang="en-US" smtClean="0">
                <a:solidFill>
                  <a:prstClr val="black">
                    <a:tint val="75000"/>
                  </a:prstClr>
                </a:solidFill>
              </a:rPr>
              <a:pPr defTabSz="913788"/>
              <a:t>‹#›</a:t>
            </a:fld>
            <a:endParaRPr lang="en-US">
              <a:solidFill>
                <a:prstClr val="black">
                  <a:tint val="75000"/>
                </a:prstClr>
              </a:solidFill>
            </a:endParaRPr>
          </a:p>
        </p:txBody>
      </p:sp>
    </p:spTree>
    <p:extLst>
      <p:ext uri="{BB962C8B-B14F-4D97-AF65-F5344CB8AC3E}">
        <p14:creationId xmlns:p14="http://schemas.microsoft.com/office/powerpoint/2010/main" val="186368286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6879" indent="0">
              <a:buNone/>
              <a:defRPr sz="2000" b="1"/>
            </a:lvl2pPr>
            <a:lvl3pPr marL="913788" indent="0">
              <a:buNone/>
              <a:defRPr sz="1900" b="1"/>
            </a:lvl3pPr>
            <a:lvl4pPr marL="1370682" indent="0">
              <a:buNone/>
              <a:defRPr sz="1600" b="1"/>
            </a:lvl4pPr>
            <a:lvl5pPr marL="1827576" indent="0">
              <a:buNone/>
              <a:defRPr sz="1600" b="1"/>
            </a:lvl5pPr>
            <a:lvl6pPr marL="2284486" indent="0">
              <a:buNone/>
              <a:defRPr sz="1600" b="1"/>
            </a:lvl6pPr>
            <a:lvl7pPr marL="2741362" indent="0">
              <a:buNone/>
              <a:defRPr sz="1600" b="1"/>
            </a:lvl7pPr>
            <a:lvl8pPr marL="3198240" indent="0">
              <a:buNone/>
              <a:defRPr sz="1600" b="1"/>
            </a:lvl8pPr>
            <a:lvl9pPr marL="365511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6879" indent="0">
              <a:buNone/>
              <a:defRPr sz="2000" b="1"/>
            </a:lvl2pPr>
            <a:lvl3pPr marL="913788" indent="0">
              <a:buNone/>
              <a:defRPr sz="1900" b="1"/>
            </a:lvl3pPr>
            <a:lvl4pPr marL="1370682" indent="0">
              <a:buNone/>
              <a:defRPr sz="1600" b="1"/>
            </a:lvl4pPr>
            <a:lvl5pPr marL="1827576" indent="0">
              <a:buNone/>
              <a:defRPr sz="1600" b="1"/>
            </a:lvl5pPr>
            <a:lvl6pPr marL="2284486" indent="0">
              <a:buNone/>
              <a:defRPr sz="1600" b="1"/>
            </a:lvl6pPr>
            <a:lvl7pPr marL="2741362" indent="0">
              <a:buNone/>
              <a:defRPr sz="1600" b="1"/>
            </a:lvl7pPr>
            <a:lvl8pPr marL="3198240" indent="0">
              <a:buNone/>
              <a:defRPr sz="1600" b="1"/>
            </a:lvl8pPr>
            <a:lvl9pPr marL="3655119" indent="0">
              <a:buNone/>
              <a:defRPr sz="16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3788"/>
            <a:fld id="{B54AE3A7-20DA-48F3-81C3-2C954A8690AA}" type="datetimeFigureOut">
              <a:rPr lang="en-US" smtClean="0">
                <a:solidFill>
                  <a:prstClr val="black">
                    <a:tint val="75000"/>
                  </a:prstClr>
                </a:solidFill>
              </a:rPr>
              <a:pPr defTabSz="913788"/>
              <a:t>07-Mar-22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3788"/>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3788"/>
            <a:fld id="{ABDE023C-A976-4855-B18A-9D29296741E9}" type="slidenum">
              <a:rPr lang="en-US" smtClean="0">
                <a:solidFill>
                  <a:prstClr val="black">
                    <a:tint val="75000"/>
                  </a:prstClr>
                </a:solidFill>
              </a:rPr>
              <a:pPr defTabSz="913788"/>
              <a:t>‹#›</a:t>
            </a:fld>
            <a:endParaRPr lang="en-US">
              <a:solidFill>
                <a:prstClr val="black">
                  <a:tint val="75000"/>
                </a:prstClr>
              </a:solidFill>
            </a:endParaRPr>
          </a:p>
        </p:txBody>
      </p:sp>
    </p:spTree>
    <p:extLst>
      <p:ext uri="{BB962C8B-B14F-4D97-AF65-F5344CB8AC3E}">
        <p14:creationId xmlns:p14="http://schemas.microsoft.com/office/powerpoint/2010/main" val="169627364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3788"/>
            <a:fld id="{B54AE3A7-20DA-48F3-81C3-2C954A8690AA}" type="datetimeFigureOut">
              <a:rPr lang="en-US" smtClean="0">
                <a:solidFill>
                  <a:prstClr val="black">
                    <a:tint val="75000"/>
                  </a:prstClr>
                </a:solidFill>
              </a:rPr>
              <a:pPr defTabSz="913788"/>
              <a:t>07-Mar-22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3788"/>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3788"/>
            <a:fld id="{ABDE023C-A976-4855-B18A-9D29296741E9}" type="slidenum">
              <a:rPr lang="en-US" smtClean="0">
                <a:solidFill>
                  <a:prstClr val="black">
                    <a:tint val="75000"/>
                  </a:prstClr>
                </a:solidFill>
              </a:rPr>
              <a:pPr defTabSz="913788"/>
              <a:t>‹#›</a:t>
            </a:fld>
            <a:endParaRPr lang="en-US">
              <a:solidFill>
                <a:prstClr val="black">
                  <a:tint val="75000"/>
                </a:prstClr>
              </a:solidFill>
            </a:endParaRPr>
          </a:p>
        </p:txBody>
      </p:sp>
    </p:spTree>
    <p:extLst>
      <p:ext uri="{BB962C8B-B14F-4D97-AF65-F5344CB8AC3E}">
        <p14:creationId xmlns:p14="http://schemas.microsoft.com/office/powerpoint/2010/main" val="29077791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3788"/>
            <a:fld id="{B54AE3A7-20DA-48F3-81C3-2C954A8690AA}" type="datetimeFigureOut">
              <a:rPr lang="en-US" smtClean="0">
                <a:solidFill>
                  <a:prstClr val="black">
                    <a:tint val="75000"/>
                  </a:prstClr>
                </a:solidFill>
              </a:rPr>
              <a:pPr defTabSz="913788"/>
              <a:t>07-Mar-22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3788"/>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3788"/>
            <a:fld id="{ABDE023C-A976-4855-B18A-9D29296741E9}" type="slidenum">
              <a:rPr lang="en-US" smtClean="0">
                <a:solidFill>
                  <a:prstClr val="black">
                    <a:tint val="75000"/>
                  </a:prstClr>
                </a:solidFill>
              </a:rPr>
              <a:pPr defTabSz="913788"/>
              <a:t>‹#›</a:t>
            </a:fld>
            <a:endParaRPr lang="en-US">
              <a:solidFill>
                <a:prstClr val="black">
                  <a:tint val="75000"/>
                </a:prstClr>
              </a:solidFill>
            </a:endParaRPr>
          </a:p>
        </p:txBody>
      </p:sp>
    </p:spTree>
    <p:extLst>
      <p:ext uri="{BB962C8B-B14F-4D97-AF65-F5344CB8AC3E}">
        <p14:creationId xmlns:p14="http://schemas.microsoft.com/office/powerpoint/2010/main" val="184025880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6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6879" indent="0">
              <a:buNone/>
              <a:defRPr sz="1500"/>
            </a:lvl2pPr>
            <a:lvl3pPr marL="913788" indent="0">
              <a:buNone/>
              <a:defRPr sz="1200"/>
            </a:lvl3pPr>
            <a:lvl4pPr marL="1370682" indent="0">
              <a:buNone/>
              <a:defRPr sz="1100"/>
            </a:lvl4pPr>
            <a:lvl5pPr marL="1827576" indent="0">
              <a:buNone/>
              <a:defRPr sz="1100"/>
            </a:lvl5pPr>
            <a:lvl6pPr marL="2284486" indent="0">
              <a:buNone/>
              <a:defRPr sz="1100"/>
            </a:lvl6pPr>
            <a:lvl7pPr marL="2741362" indent="0">
              <a:buNone/>
              <a:defRPr sz="1100"/>
            </a:lvl7pPr>
            <a:lvl8pPr marL="3198240" indent="0">
              <a:buNone/>
              <a:defRPr sz="1100"/>
            </a:lvl8pPr>
            <a:lvl9pPr marL="3655119" indent="0">
              <a:buNone/>
              <a:defRPr sz="1100"/>
            </a:lvl9pPr>
          </a:lstStyle>
          <a:p>
            <a:pPr lvl="0"/>
            <a:r>
              <a:rPr lang="en-US"/>
              <a:t>Edit Master text styles</a:t>
            </a:r>
          </a:p>
        </p:txBody>
      </p:sp>
      <p:sp>
        <p:nvSpPr>
          <p:cNvPr id="5" name="Date Placeholder 4"/>
          <p:cNvSpPr>
            <a:spLocks noGrp="1"/>
          </p:cNvSpPr>
          <p:nvPr>
            <p:ph type="dt" sz="half" idx="10"/>
          </p:nvPr>
        </p:nvSpPr>
        <p:spPr/>
        <p:txBody>
          <a:bodyPr/>
          <a:lstStyle/>
          <a:p>
            <a:pPr defTabSz="913788"/>
            <a:fld id="{B54AE3A7-20DA-48F3-81C3-2C954A8690AA}" type="datetimeFigureOut">
              <a:rPr lang="en-US" smtClean="0">
                <a:solidFill>
                  <a:prstClr val="black">
                    <a:tint val="75000"/>
                  </a:prstClr>
                </a:solidFill>
              </a:rPr>
              <a:pPr defTabSz="913788"/>
              <a:t>07-Mar-22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3788"/>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3788"/>
            <a:fld id="{ABDE023C-A976-4855-B18A-9D29296741E9}" type="slidenum">
              <a:rPr lang="en-US" smtClean="0">
                <a:solidFill>
                  <a:prstClr val="black">
                    <a:tint val="75000"/>
                  </a:prstClr>
                </a:solidFill>
              </a:rPr>
              <a:pPr defTabSz="913788"/>
              <a:t>‹#›</a:t>
            </a:fld>
            <a:endParaRPr lang="en-US">
              <a:solidFill>
                <a:prstClr val="black">
                  <a:tint val="75000"/>
                </a:prstClr>
              </a:solidFill>
            </a:endParaRPr>
          </a:p>
        </p:txBody>
      </p:sp>
    </p:spTree>
    <p:extLst>
      <p:ext uri="{BB962C8B-B14F-4D97-AF65-F5344CB8AC3E}">
        <p14:creationId xmlns:p14="http://schemas.microsoft.com/office/powerpoint/2010/main" val="256375694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61"/>
            <a:ext cx="6172200" cy="4873625"/>
          </a:xfrm>
        </p:spPr>
        <p:txBody>
          <a:bodyPr/>
          <a:lstStyle>
            <a:lvl1pPr marL="0" indent="0">
              <a:buNone/>
              <a:defRPr sz="3200"/>
            </a:lvl1pPr>
            <a:lvl2pPr marL="456879" indent="0">
              <a:buNone/>
              <a:defRPr sz="2800"/>
            </a:lvl2pPr>
            <a:lvl3pPr marL="913788" indent="0">
              <a:buNone/>
              <a:defRPr sz="2400"/>
            </a:lvl3pPr>
            <a:lvl4pPr marL="1370682" indent="0">
              <a:buNone/>
              <a:defRPr sz="2000"/>
            </a:lvl4pPr>
            <a:lvl5pPr marL="1827576" indent="0">
              <a:buNone/>
              <a:defRPr sz="2000"/>
            </a:lvl5pPr>
            <a:lvl6pPr marL="2284486" indent="0">
              <a:buNone/>
              <a:defRPr sz="2000"/>
            </a:lvl6pPr>
            <a:lvl7pPr marL="2741362" indent="0">
              <a:buNone/>
              <a:defRPr sz="2000"/>
            </a:lvl7pPr>
            <a:lvl8pPr marL="3198240" indent="0">
              <a:buNone/>
              <a:defRPr sz="2000"/>
            </a:lvl8pPr>
            <a:lvl9pPr marL="3655119" indent="0">
              <a:buNone/>
              <a:defRPr sz="2000"/>
            </a:lvl9pPr>
          </a:lstStyle>
          <a:p>
            <a:endParaRPr lang="en-US"/>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6879" indent="0">
              <a:buNone/>
              <a:defRPr sz="1500"/>
            </a:lvl2pPr>
            <a:lvl3pPr marL="913788" indent="0">
              <a:buNone/>
              <a:defRPr sz="1200"/>
            </a:lvl3pPr>
            <a:lvl4pPr marL="1370682" indent="0">
              <a:buNone/>
              <a:defRPr sz="1100"/>
            </a:lvl4pPr>
            <a:lvl5pPr marL="1827576" indent="0">
              <a:buNone/>
              <a:defRPr sz="1100"/>
            </a:lvl5pPr>
            <a:lvl6pPr marL="2284486" indent="0">
              <a:buNone/>
              <a:defRPr sz="1100"/>
            </a:lvl6pPr>
            <a:lvl7pPr marL="2741362" indent="0">
              <a:buNone/>
              <a:defRPr sz="1100"/>
            </a:lvl7pPr>
            <a:lvl8pPr marL="3198240" indent="0">
              <a:buNone/>
              <a:defRPr sz="1100"/>
            </a:lvl8pPr>
            <a:lvl9pPr marL="3655119" indent="0">
              <a:buNone/>
              <a:defRPr sz="1100"/>
            </a:lvl9pPr>
          </a:lstStyle>
          <a:p>
            <a:pPr lvl="0"/>
            <a:r>
              <a:rPr lang="en-US"/>
              <a:t>Edit Master text styles</a:t>
            </a:r>
          </a:p>
        </p:txBody>
      </p:sp>
      <p:sp>
        <p:nvSpPr>
          <p:cNvPr id="5" name="Date Placeholder 4"/>
          <p:cNvSpPr>
            <a:spLocks noGrp="1"/>
          </p:cNvSpPr>
          <p:nvPr>
            <p:ph type="dt" sz="half" idx="10"/>
          </p:nvPr>
        </p:nvSpPr>
        <p:spPr/>
        <p:txBody>
          <a:bodyPr/>
          <a:lstStyle/>
          <a:p>
            <a:pPr defTabSz="913788"/>
            <a:fld id="{B54AE3A7-20DA-48F3-81C3-2C954A8690AA}" type="datetimeFigureOut">
              <a:rPr lang="en-US" smtClean="0">
                <a:solidFill>
                  <a:prstClr val="black">
                    <a:tint val="75000"/>
                  </a:prstClr>
                </a:solidFill>
              </a:rPr>
              <a:pPr defTabSz="913788"/>
              <a:t>07-Mar-22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3788"/>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3788"/>
            <a:fld id="{ABDE023C-A976-4855-B18A-9D29296741E9}" type="slidenum">
              <a:rPr lang="en-US" smtClean="0">
                <a:solidFill>
                  <a:prstClr val="black">
                    <a:tint val="75000"/>
                  </a:prstClr>
                </a:solidFill>
              </a:rPr>
              <a:pPr defTabSz="913788"/>
              <a:t>‹#›</a:t>
            </a:fld>
            <a:endParaRPr lang="en-US">
              <a:solidFill>
                <a:prstClr val="black">
                  <a:tint val="75000"/>
                </a:prstClr>
              </a:solidFill>
            </a:endParaRPr>
          </a:p>
        </p:txBody>
      </p:sp>
    </p:spTree>
    <p:extLst>
      <p:ext uri="{BB962C8B-B14F-4D97-AF65-F5344CB8AC3E}">
        <p14:creationId xmlns:p14="http://schemas.microsoft.com/office/powerpoint/2010/main" val="182731525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3788"/>
            <a:fld id="{B54AE3A7-20DA-48F3-81C3-2C954A8690AA}" type="datetimeFigureOut">
              <a:rPr lang="en-US" smtClean="0">
                <a:solidFill>
                  <a:prstClr val="black">
                    <a:tint val="75000"/>
                  </a:prstClr>
                </a:solidFill>
              </a:rPr>
              <a:pPr defTabSz="913788"/>
              <a:t>07-Mar-22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3788"/>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3788"/>
            <a:fld id="{ABDE023C-A976-4855-B18A-9D29296741E9}" type="slidenum">
              <a:rPr lang="en-US" smtClean="0">
                <a:solidFill>
                  <a:prstClr val="black">
                    <a:tint val="75000"/>
                  </a:prstClr>
                </a:solidFill>
              </a:rPr>
              <a:pPr defTabSz="913788"/>
              <a:t>‹#›</a:t>
            </a:fld>
            <a:endParaRPr lang="en-US">
              <a:solidFill>
                <a:prstClr val="black">
                  <a:tint val="75000"/>
                </a:prstClr>
              </a:solidFill>
            </a:endParaRPr>
          </a:p>
        </p:txBody>
      </p:sp>
    </p:spTree>
    <p:extLst>
      <p:ext uri="{BB962C8B-B14F-4D97-AF65-F5344CB8AC3E}">
        <p14:creationId xmlns:p14="http://schemas.microsoft.com/office/powerpoint/2010/main" val="327065531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61"/>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61"/>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3788"/>
            <a:fld id="{B54AE3A7-20DA-48F3-81C3-2C954A8690AA}" type="datetimeFigureOut">
              <a:rPr lang="en-US" smtClean="0">
                <a:solidFill>
                  <a:prstClr val="black">
                    <a:tint val="75000"/>
                  </a:prstClr>
                </a:solidFill>
              </a:rPr>
              <a:pPr defTabSz="913788"/>
              <a:t>07-Mar-22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3788"/>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3788"/>
            <a:fld id="{ABDE023C-A976-4855-B18A-9D29296741E9}" type="slidenum">
              <a:rPr lang="en-US" smtClean="0">
                <a:solidFill>
                  <a:prstClr val="black">
                    <a:tint val="75000"/>
                  </a:prstClr>
                </a:solidFill>
              </a:rPr>
              <a:pPr defTabSz="913788"/>
              <a:t>‹#›</a:t>
            </a:fld>
            <a:endParaRPr lang="en-US">
              <a:solidFill>
                <a:prstClr val="black">
                  <a:tint val="75000"/>
                </a:prstClr>
              </a:solidFill>
            </a:endParaRPr>
          </a:p>
        </p:txBody>
      </p:sp>
    </p:spTree>
    <p:extLst>
      <p:ext uri="{BB962C8B-B14F-4D97-AF65-F5344CB8AC3E}">
        <p14:creationId xmlns:p14="http://schemas.microsoft.com/office/powerpoint/2010/main" val="200286430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121828" tIns="121828" rIns="121828" bIns="121828"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121828" tIns="121828" rIns="121828" bIns="121828"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880605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C3366AC-718E-4EF2-A4CF-36258CA96D6C}" type="datetimeFigureOut">
              <a:rPr lang="en-US" smtClean="0"/>
              <a:t>07-Mar-22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443649-6295-41EC-A084-BA27D09250FD}" type="slidenum">
              <a:rPr lang="en-US" smtClean="0"/>
              <a:t>‹#›</a:t>
            </a:fld>
            <a:endParaRPr lang="en-US"/>
          </a:p>
        </p:txBody>
      </p:sp>
    </p:spTree>
    <p:extLst>
      <p:ext uri="{BB962C8B-B14F-4D97-AF65-F5344CB8AC3E}">
        <p14:creationId xmlns:p14="http://schemas.microsoft.com/office/powerpoint/2010/main" val="124877222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12"/>
        <p:cNvGrpSpPr/>
        <p:nvPr/>
      </p:nvGrpSpPr>
      <p:grpSpPr>
        <a:xfrm>
          <a:off x="0" y="0"/>
          <a:ext cx="0" cy="0"/>
          <a:chOff x="0" y="0"/>
          <a:chExt cx="0" cy="0"/>
        </a:xfrm>
      </p:grpSpPr>
      <p:sp>
        <p:nvSpPr>
          <p:cNvPr id="113" name="Google Shape;113;p17"/>
          <p:cNvSpPr txBox="1">
            <a:spLocks noGrp="1"/>
          </p:cNvSpPr>
          <p:nvPr>
            <p:ph type="subTitle" idx="1"/>
          </p:nvPr>
        </p:nvSpPr>
        <p:spPr>
          <a:xfrm>
            <a:off x="2560800" y="2692800"/>
            <a:ext cx="7070400" cy="1082800"/>
          </a:xfrm>
          <a:prstGeom prst="rect">
            <a:avLst/>
          </a:prstGeom>
        </p:spPr>
        <p:txBody>
          <a:bodyPr spcFirstLastPara="1" wrap="square" lIns="91388" tIns="91388" rIns="91388" bIns="91388" anchor="b" anchorCtr="0">
            <a:noAutofit/>
          </a:bodyPr>
          <a:lstStyle>
            <a:lvl1pPr lvl="0" algn="ctr" rtl="0">
              <a:lnSpc>
                <a:spcPct val="100000"/>
              </a:lnSpc>
              <a:spcBef>
                <a:spcPts val="0"/>
              </a:spcBef>
              <a:spcAft>
                <a:spcPts val="0"/>
              </a:spcAft>
              <a:buNone/>
              <a:defRPr sz="2400" b="0">
                <a:solidFill>
                  <a:schemeClr val="dk1"/>
                </a:solidFill>
              </a:defRPr>
            </a:lvl1pPr>
            <a:lvl2pPr lvl="1" algn="ctr" rtl="0">
              <a:lnSpc>
                <a:spcPct val="100000"/>
              </a:lnSpc>
              <a:spcBef>
                <a:spcPts val="0"/>
              </a:spcBef>
              <a:spcAft>
                <a:spcPts val="0"/>
              </a:spcAft>
              <a:buNone/>
              <a:defRPr sz="2400" b="0">
                <a:solidFill>
                  <a:schemeClr val="dk1"/>
                </a:solidFill>
              </a:defRPr>
            </a:lvl2pPr>
            <a:lvl3pPr lvl="2" algn="ctr" rtl="0">
              <a:lnSpc>
                <a:spcPct val="100000"/>
              </a:lnSpc>
              <a:spcBef>
                <a:spcPts val="0"/>
              </a:spcBef>
              <a:spcAft>
                <a:spcPts val="0"/>
              </a:spcAft>
              <a:buNone/>
              <a:defRPr sz="2400" b="0">
                <a:solidFill>
                  <a:schemeClr val="dk1"/>
                </a:solidFill>
              </a:defRPr>
            </a:lvl3pPr>
            <a:lvl4pPr lvl="3" algn="ctr" rtl="0">
              <a:lnSpc>
                <a:spcPct val="100000"/>
              </a:lnSpc>
              <a:spcBef>
                <a:spcPts val="0"/>
              </a:spcBef>
              <a:spcAft>
                <a:spcPts val="0"/>
              </a:spcAft>
              <a:buNone/>
              <a:defRPr sz="2400" b="0">
                <a:solidFill>
                  <a:schemeClr val="dk1"/>
                </a:solidFill>
              </a:defRPr>
            </a:lvl4pPr>
            <a:lvl5pPr lvl="4" algn="ctr" rtl="0">
              <a:lnSpc>
                <a:spcPct val="100000"/>
              </a:lnSpc>
              <a:spcBef>
                <a:spcPts val="0"/>
              </a:spcBef>
              <a:spcAft>
                <a:spcPts val="0"/>
              </a:spcAft>
              <a:buNone/>
              <a:defRPr sz="2400" b="0">
                <a:solidFill>
                  <a:schemeClr val="dk1"/>
                </a:solidFill>
              </a:defRPr>
            </a:lvl5pPr>
            <a:lvl6pPr lvl="5" algn="ctr" rtl="0">
              <a:lnSpc>
                <a:spcPct val="100000"/>
              </a:lnSpc>
              <a:spcBef>
                <a:spcPts val="0"/>
              </a:spcBef>
              <a:spcAft>
                <a:spcPts val="0"/>
              </a:spcAft>
              <a:buNone/>
              <a:defRPr sz="2400" b="0">
                <a:solidFill>
                  <a:schemeClr val="dk1"/>
                </a:solidFill>
              </a:defRPr>
            </a:lvl6pPr>
            <a:lvl7pPr lvl="6" algn="ctr" rtl="0">
              <a:lnSpc>
                <a:spcPct val="100000"/>
              </a:lnSpc>
              <a:spcBef>
                <a:spcPts val="0"/>
              </a:spcBef>
              <a:spcAft>
                <a:spcPts val="0"/>
              </a:spcAft>
              <a:buNone/>
              <a:defRPr sz="2400" b="0">
                <a:solidFill>
                  <a:schemeClr val="dk1"/>
                </a:solidFill>
              </a:defRPr>
            </a:lvl7pPr>
            <a:lvl8pPr lvl="7" algn="ctr" rtl="0">
              <a:lnSpc>
                <a:spcPct val="100000"/>
              </a:lnSpc>
              <a:spcBef>
                <a:spcPts val="0"/>
              </a:spcBef>
              <a:spcAft>
                <a:spcPts val="0"/>
              </a:spcAft>
              <a:buNone/>
              <a:defRPr sz="2400" b="0">
                <a:solidFill>
                  <a:schemeClr val="dk1"/>
                </a:solidFill>
              </a:defRPr>
            </a:lvl8pPr>
            <a:lvl9pPr lvl="8" algn="ctr" rtl="0">
              <a:lnSpc>
                <a:spcPct val="100000"/>
              </a:lnSpc>
              <a:spcBef>
                <a:spcPts val="0"/>
              </a:spcBef>
              <a:spcAft>
                <a:spcPts val="0"/>
              </a:spcAft>
              <a:buNone/>
              <a:defRPr sz="2400" b="0">
                <a:solidFill>
                  <a:schemeClr val="dk1"/>
                </a:solidFill>
              </a:defRPr>
            </a:lvl9pPr>
          </a:lstStyle>
          <a:p>
            <a:endParaRPr/>
          </a:p>
        </p:txBody>
      </p:sp>
      <p:sp>
        <p:nvSpPr>
          <p:cNvPr id="114" name="Google Shape;114;p17"/>
          <p:cNvSpPr txBox="1">
            <a:spLocks noGrp="1"/>
          </p:cNvSpPr>
          <p:nvPr>
            <p:ph type="subTitle" idx="2"/>
          </p:nvPr>
        </p:nvSpPr>
        <p:spPr>
          <a:xfrm rot="-233943">
            <a:off x="3801592" y="4135497"/>
            <a:ext cx="4323608" cy="389695"/>
          </a:xfrm>
          <a:prstGeom prst="rect">
            <a:avLst/>
          </a:prstGeom>
        </p:spPr>
        <p:txBody>
          <a:bodyPr spcFirstLastPara="1" wrap="square" lIns="91388" tIns="91388" rIns="91388" bIns="91388" anchor="ctr" anchorCtr="0">
            <a:noAutofit/>
          </a:bodyPr>
          <a:lstStyle>
            <a:lvl1pPr lvl="0" algn="ctr" rtl="0">
              <a:lnSpc>
                <a:spcPct val="100000"/>
              </a:lnSpc>
              <a:spcBef>
                <a:spcPts val="0"/>
              </a:spcBef>
              <a:spcAft>
                <a:spcPts val="0"/>
              </a:spcAft>
              <a:buNone/>
              <a:defRPr sz="4000" b="0">
                <a:latin typeface="Just Another Hand"/>
                <a:ea typeface="Just Another Hand"/>
                <a:cs typeface="Just Another Hand"/>
                <a:sym typeface="Just Another Hand"/>
              </a:defRPr>
            </a:lvl1pPr>
            <a:lvl2pPr lvl="1" algn="ctr" rtl="0">
              <a:lnSpc>
                <a:spcPct val="100000"/>
              </a:lnSpc>
              <a:spcBef>
                <a:spcPts val="0"/>
              </a:spcBef>
              <a:spcAft>
                <a:spcPts val="0"/>
              </a:spcAft>
              <a:buNone/>
              <a:defRPr sz="4000" b="0">
                <a:latin typeface="Just Another Hand"/>
                <a:ea typeface="Just Another Hand"/>
                <a:cs typeface="Just Another Hand"/>
                <a:sym typeface="Just Another Hand"/>
              </a:defRPr>
            </a:lvl2pPr>
            <a:lvl3pPr lvl="2" algn="ctr" rtl="0">
              <a:lnSpc>
                <a:spcPct val="100000"/>
              </a:lnSpc>
              <a:spcBef>
                <a:spcPts val="0"/>
              </a:spcBef>
              <a:spcAft>
                <a:spcPts val="0"/>
              </a:spcAft>
              <a:buNone/>
              <a:defRPr sz="4000" b="0">
                <a:latin typeface="Just Another Hand"/>
                <a:ea typeface="Just Another Hand"/>
                <a:cs typeface="Just Another Hand"/>
                <a:sym typeface="Just Another Hand"/>
              </a:defRPr>
            </a:lvl3pPr>
            <a:lvl4pPr lvl="3" algn="ctr" rtl="0">
              <a:lnSpc>
                <a:spcPct val="100000"/>
              </a:lnSpc>
              <a:spcBef>
                <a:spcPts val="0"/>
              </a:spcBef>
              <a:spcAft>
                <a:spcPts val="0"/>
              </a:spcAft>
              <a:buNone/>
              <a:defRPr sz="4000" b="0">
                <a:latin typeface="Just Another Hand"/>
                <a:ea typeface="Just Another Hand"/>
                <a:cs typeface="Just Another Hand"/>
                <a:sym typeface="Just Another Hand"/>
              </a:defRPr>
            </a:lvl4pPr>
            <a:lvl5pPr lvl="4" algn="ctr" rtl="0">
              <a:lnSpc>
                <a:spcPct val="100000"/>
              </a:lnSpc>
              <a:spcBef>
                <a:spcPts val="0"/>
              </a:spcBef>
              <a:spcAft>
                <a:spcPts val="0"/>
              </a:spcAft>
              <a:buNone/>
              <a:defRPr sz="4000" b="0">
                <a:latin typeface="Just Another Hand"/>
                <a:ea typeface="Just Another Hand"/>
                <a:cs typeface="Just Another Hand"/>
                <a:sym typeface="Just Another Hand"/>
              </a:defRPr>
            </a:lvl5pPr>
            <a:lvl6pPr lvl="5" algn="ctr" rtl="0">
              <a:lnSpc>
                <a:spcPct val="100000"/>
              </a:lnSpc>
              <a:spcBef>
                <a:spcPts val="0"/>
              </a:spcBef>
              <a:spcAft>
                <a:spcPts val="0"/>
              </a:spcAft>
              <a:buNone/>
              <a:defRPr sz="4000" b="0">
                <a:latin typeface="Just Another Hand"/>
                <a:ea typeface="Just Another Hand"/>
                <a:cs typeface="Just Another Hand"/>
                <a:sym typeface="Just Another Hand"/>
              </a:defRPr>
            </a:lvl6pPr>
            <a:lvl7pPr lvl="6" algn="ctr" rtl="0">
              <a:lnSpc>
                <a:spcPct val="100000"/>
              </a:lnSpc>
              <a:spcBef>
                <a:spcPts val="0"/>
              </a:spcBef>
              <a:spcAft>
                <a:spcPts val="0"/>
              </a:spcAft>
              <a:buNone/>
              <a:defRPr sz="4000" b="0">
                <a:latin typeface="Just Another Hand"/>
                <a:ea typeface="Just Another Hand"/>
                <a:cs typeface="Just Another Hand"/>
                <a:sym typeface="Just Another Hand"/>
              </a:defRPr>
            </a:lvl7pPr>
            <a:lvl8pPr lvl="7" algn="ctr" rtl="0">
              <a:lnSpc>
                <a:spcPct val="100000"/>
              </a:lnSpc>
              <a:spcBef>
                <a:spcPts val="0"/>
              </a:spcBef>
              <a:spcAft>
                <a:spcPts val="0"/>
              </a:spcAft>
              <a:buNone/>
              <a:defRPr sz="4000" b="0">
                <a:latin typeface="Just Another Hand"/>
                <a:ea typeface="Just Another Hand"/>
                <a:cs typeface="Just Another Hand"/>
                <a:sym typeface="Just Another Hand"/>
              </a:defRPr>
            </a:lvl8pPr>
            <a:lvl9pPr lvl="8" algn="ctr" rtl="0">
              <a:lnSpc>
                <a:spcPct val="100000"/>
              </a:lnSpc>
              <a:spcBef>
                <a:spcPts val="0"/>
              </a:spcBef>
              <a:spcAft>
                <a:spcPts val="0"/>
              </a:spcAft>
              <a:buNone/>
              <a:defRPr sz="4000" b="0">
                <a:latin typeface="Just Another Hand"/>
                <a:ea typeface="Just Another Hand"/>
                <a:cs typeface="Just Another Hand"/>
                <a:sym typeface="Just Another Hand"/>
              </a:defRPr>
            </a:lvl9pPr>
          </a:lstStyle>
          <a:p>
            <a:endParaRPr/>
          </a:p>
        </p:txBody>
      </p:sp>
    </p:spTree>
    <p:extLst>
      <p:ext uri="{BB962C8B-B14F-4D97-AF65-F5344CB8AC3E}">
        <p14:creationId xmlns:p14="http://schemas.microsoft.com/office/powerpoint/2010/main" val="4240681126"/>
      </p:ext>
    </p:extLst>
  </p:cSld>
  <p:clrMapOvr>
    <a:masterClrMapping/>
  </p:clrMapOvr>
  <p:transition spd="slow">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07-Mar-22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301539" y="4252913"/>
            <a:ext cx="914400" cy="914400"/>
          </a:xfrm>
        </p:spPr>
        <p:txBody>
          <a:bodyPr/>
          <a:lstStyle/>
          <a:p>
            <a:endParaRPr lang="en-US"/>
          </a:p>
        </p:txBody>
      </p:sp>
    </p:spTree>
    <p:extLst>
      <p:ext uri="{BB962C8B-B14F-4D97-AF65-F5344CB8AC3E}">
        <p14:creationId xmlns:p14="http://schemas.microsoft.com/office/powerpoint/2010/main" val="49463760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0630656"/>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2022/3/7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492000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2022/3/7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49043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2022/3/7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669398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2022/3/7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225769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2022/3/7</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810439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2022/3/7</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208438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2022/3/7</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141083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C3366AC-718E-4EF2-A4CF-36258CA96D6C}" type="datetimeFigureOut">
              <a:rPr lang="en-US" smtClean="0"/>
              <a:t>07-Mar-22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443649-6295-41EC-A084-BA27D09250FD}" type="slidenum">
              <a:rPr lang="en-US" smtClean="0"/>
              <a:t>‹#›</a:t>
            </a:fld>
            <a:endParaRPr lang="en-US"/>
          </a:p>
        </p:txBody>
      </p:sp>
    </p:spTree>
    <p:extLst>
      <p:ext uri="{BB962C8B-B14F-4D97-AF65-F5344CB8AC3E}">
        <p14:creationId xmlns:p14="http://schemas.microsoft.com/office/powerpoint/2010/main" val="360956908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2022/3/7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697081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hasCustomPrompt="1"/>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2022/3/7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232185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2022/3/7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186400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2022/3/7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85345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C1C773-6C50-47CB-B854-40F0C6CE833B}" type="datetimeFigureOut">
              <a:rPr lang="en-US" smtClean="0">
                <a:solidFill>
                  <a:prstClr val="black">
                    <a:tint val="75000"/>
                  </a:prstClr>
                </a:solidFill>
              </a:rPr>
              <a:pPr/>
              <a:t>07-Mar-22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109606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solidFill>
                  <a:prstClr val="black">
                    <a:tint val="75000"/>
                  </a:prstClr>
                </a:solidFill>
              </a:rPr>
              <a:pPr/>
              <a:t>07-Mar-22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423546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C1C773-6C50-47CB-B854-40F0C6CE833B}" type="datetimeFigureOut">
              <a:rPr lang="en-US" smtClean="0">
                <a:solidFill>
                  <a:prstClr val="black">
                    <a:tint val="75000"/>
                  </a:prstClr>
                </a:solidFill>
              </a:rPr>
              <a:pPr/>
              <a:t>07-Mar-22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887146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9C1C773-6C50-47CB-B854-40F0C6CE833B}" type="datetimeFigureOut">
              <a:rPr lang="en-US" smtClean="0">
                <a:solidFill>
                  <a:prstClr val="black">
                    <a:tint val="75000"/>
                  </a:prstClr>
                </a:solidFill>
              </a:rPr>
              <a:pPr/>
              <a:t>07-Mar-22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403254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9C1C773-6C50-47CB-B854-40F0C6CE833B}" type="datetimeFigureOut">
              <a:rPr lang="en-US" smtClean="0">
                <a:solidFill>
                  <a:prstClr val="black">
                    <a:tint val="75000"/>
                  </a:prstClr>
                </a:solidFill>
              </a:rPr>
              <a:pPr/>
              <a:t>07-Mar-22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069376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C1C773-6C50-47CB-B854-40F0C6CE833B}" type="datetimeFigureOut">
              <a:rPr lang="en-US" smtClean="0">
                <a:solidFill>
                  <a:prstClr val="black">
                    <a:tint val="75000"/>
                  </a:prstClr>
                </a:solidFill>
              </a:rPr>
              <a:pPr/>
              <a:t>07-Mar-22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97621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13" Type="http://schemas.openxmlformats.org/officeDocument/2006/relationships/slideLayout" Target="../slideLayouts/slideLayout133.xml"/><Relationship Id="rId18" Type="http://schemas.openxmlformats.org/officeDocument/2006/relationships/slideLayout" Target="../slideLayouts/slideLayout138.xml"/><Relationship Id="rId26" Type="http://schemas.openxmlformats.org/officeDocument/2006/relationships/slideLayout" Target="../slideLayouts/slideLayout146.xml"/><Relationship Id="rId21" Type="http://schemas.openxmlformats.org/officeDocument/2006/relationships/slideLayout" Target="../slideLayouts/slideLayout141.xml"/><Relationship Id="rId34" Type="http://schemas.openxmlformats.org/officeDocument/2006/relationships/slideLayout" Target="../slideLayouts/slideLayout154.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17" Type="http://schemas.openxmlformats.org/officeDocument/2006/relationships/slideLayout" Target="../slideLayouts/slideLayout137.xml"/><Relationship Id="rId25" Type="http://schemas.openxmlformats.org/officeDocument/2006/relationships/slideLayout" Target="../slideLayouts/slideLayout145.xml"/><Relationship Id="rId33" Type="http://schemas.openxmlformats.org/officeDocument/2006/relationships/slideLayout" Target="../slideLayouts/slideLayout153.xml"/><Relationship Id="rId2" Type="http://schemas.openxmlformats.org/officeDocument/2006/relationships/slideLayout" Target="../slideLayouts/slideLayout122.xml"/><Relationship Id="rId16" Type="http://schemas.openxmlformats.org/officeDocument/2006/relationships/slideLayout" Target="../slideLayouts/slideLayout136.xml"/><Relationship Id="rId20" Type="http://schemas.openxmlformats.org/officeDocument/2006/relationships/slideLayout" Target="../slideLayouts/slideLayout140.xml"/><Relationship Id="rId29" Type="http://schemas.openxmlformats.org/officeDocument/2006/relationships/slideLayout" Target="../slideLayouts/slideLayout149.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24" Type="http://schemas.openxmlformats.org/officeDocument/2006/relationships/slideLayout" Target="../slideLayouts/slideLayout144.xml"/><Relationship Id="rId32" Type="http://schemas.openxmlformats.org/officeDocument/2006/relationships/slideLayout" Target="../slideLayouts/slideLayout152.xml"/><Relationship Id="rId37" Type="http://schemas.openxmlformats.org/officeDocument/2006/relationships/theme" Target="../theme/theme10.xml"/><Relationship Id="rId5" Type="http://schemas.openxmlformats.org/officeDocument/2006/relationships/slideLayout" Target="../slideLayouts/slideLayout125.xml"/><Relationship Id="rId15" Type="http://schemas.openxmlformats.org/officeDocument/2006/relationships/slideLayout" Target="../slideLayouts/slideLayout135.xml"/><Relationship Id="rId23" Type="http://schemas.openxmlformats.org/officeDocument/2006/relationships/slideLayout" Target="../slideLayouts/slideLayout143.xml"/><Relationship Id="rId28" Type="http://schemas.openxmlformats.org/officeDocument/2006/relationships/slideLayout" Target="../slideLayouts/slideLayout148.xml"/><Relationship Id="rId36" Type="http://schemas.openxmlformats.org/officeDocument/2006/relationships/slideLayout" Target="../slideLayouts/slideLayout156.xml"/><Relationship Id="rId10" Type="http://schemas.openxmlformats.org/officeDocument/2006/relationships/slideLayout" Target="../slideLayouts/slideLayout130.xml"/><Relationship Id="rId19" Type="http://schemas.openxmlformats.org/officeDocument/2006/relationships/slideLayout" Target="../slideLayouts/slideLayout139.xml"/><Relationship Id="rId31" Type="http://schemas.openxmlformats.org/officeDocument/2006/relationships/slideLayout" Target="../slideLayouts/slideLayout151.xml"/><Relationship Id="rId4" Type="http://schemas.openxmlformats.org/officeDocument/2006/relationships/slideLayout" Target="../slideLayouts/slideLayout124.xml"/><Relationship Id="rId9" Type="http://schemas.openxmlformats.org/officeDocument/2006/relationships/slideLayout" Target="../slideLayouts/slideLayout129.xml"/><Relationship Id="rId14" Type="http://schemas.openxmlformats.org/officeDocument/2006/relationships/slideLayout" Target="../slideLayouts/slideLayout134.xml"/><Relationship Id="rId22" Type="http://schemas.openxmlformats.org/officeDocument/2006/relationships/slideLayout" Target="../slideLayouts/slideLayout142.xml"/><Relationship Id="rId27" Type="http://schemas.openxmlformats.org/officeDocument/2006/relationships/slideLayout" Target="../slideLayouts/slideLayout147.xml"/><Relationship Id="rId30" Type="http://schemas.openxmlformats.org/officeDocument/2006/relationships/slideLayout" Target="../slideLayouts/slideLayout150.xml"/><Relationship Id="rId35" Type="http://schemas.openxmlformats.org/officeDocument/2006/relationships/slideLayout" Target="../slideLayouts/slideLayout155.xml"/><Relationship Id="rId8" Type="http://schemas.openxmlformats.org/officeDocument/2006/relationships/slideLayout" Target="../slideLayouts/slideLayout128.xml"/><Relationship Id="rId3" Type="http://schemas.openxmlformats.org/officeDocument/2006/relationships/slideLayout" Target="../slideLayouts/slideLayout12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64.xml"/><Relationship Id="rId13" Type="http://schemas.openxmlformats.org/officeDocument/2006/relationships/slideLayout" Target="../slideLayouts/slideLayout169.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slideLayout" Target="../slideLayouts/slideLayout168.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77.xml"/><Relationship Id="rId13" Type="http://schemas.openxmlformats.org/officeDocument/2006/relationships/slideLayout" Target="../slideLayouts/slideLayout182.xml"/><Relationship Id="rId18" Type="http://schemas.openxmlformats.org/officeDocument/2006/relationships/slideLayout" Target="../slideLayouts/slideLayout187.xml"/><Relationship Id="rId26" Type="http://schemas.openxmlformats.org/officeDocument/2006/relationships/image" Target="../media/image7.jpeg"/><Relationship Id="rId3" Type="http://schemas.openxmlformats.org/officeDocument/2006/relationships/slideLayout" Target="../slideLayouts/slideLayout172.xml"/><Relationship Id="rId21" Type="http://schemas.openxmlformats.org/officeDocument/2006/relationships/slideLayout" Target="../slideLayouts/slideLayout190.xml"/><Relationship Id="rId7" Type="http://schemas.openxmlformats.org/officeDocument/2006/relationships/slideLayout" Target="../slideLayouts/slideLayout176.xml"/><Relationship Id="rId12" Type="http://schemas.openxmlformats.org/officeDocument/2006/relationships/slideLayout" Target="../slideLayouts/slideLayout181.xml"/><Relationship Id="rId17" Type="http://schemas.openxmlformats.org/officeDocument/2006/relationships/slideLayout" Target="../slideLayouts/slideLayout186.xml"/><Relationship Id="rId25" Type="http://schemas.openxmlformats.org/officeDocument/2006/relationships/theme" Target="../theme/theme12.xml"/><Relationship Id="rId2" Type="http://schemas.openxmlformats.org/officeDocument/2006/relationships/slideLayout" Target="../slideLayouts/slideLayout171.xml"/><Relationship Id="rId16" Type="http://schemas.openxmlformats.org/officeDocument/2006/relationships/slideLayout" Target="../slideLayouts/slideLayout185.xml"/><Relationship Id="rId20" Type="http://schemas.openxmlformats.org/officeDocument/2006/relationships/slideLayout" Target="../slideLayouts/slideLayout189.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24" Type="http://schemas.openxmlformats.org/officeDocument/2006/relationships/slideLayout" Target="../slideLayouts/slideLayout193.xml"/><Relationship Id="rId5" Type="http://schemas.openxmlformats.org/officeDocument/2006/relationships/slideLayout" Target="../slideLayouts/slideLayout174.xml"/><Relationship Id="rId15" Type="http://schemas.openxmlformats.org/officeDocument/2006/relationships/slideLayout" Target="../slideLayouts/slideLayout184.xml"/><Relationship Id="rId23" Type="http://schemas.openxmlformats.org/officeDocument/2006/relationships/slideLayout" Target="../slideLayouts/slideLayout192.xml"/><Relationship Id="rId10" Type="http://schemas.openxmlformats.org/officeDocument/2006/relationships/slideLayout" Target="../slideLayouts/slideLayout179.xml"/><Relationship Id="rId19" Type="http://schemas.openxmlformats.org/officeDocument/2006/relationships/slideLayout" Target="../slideLayouts/slideLayout188.xml"/><Relationship Id="rId4" Type="http://schemas.openxmlformats.org/officeDocument/2006/relationships/slideLayout" Target="../slideLayouts/slideLayout173.xml"/><Relationship Id="rId9" Type="http://schemas.openxmlformats.org/officeDocument/2006/relationships/slideLayout" Target="../slideLayouts/slideLayout178.xml"/><Relationship Id="rId14" Type="http://schemas.openxmlformats.org/officeDocument/2006/relationships/slideLayout" Target="../slideLayouts/slideLayout183.xml"/><Relationship Id="rId22" Type="http://schemas.openxmlformats.org/officeDocument/2006/relationships/slideLayout" Target="../slideLayouts/slideLayout19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01.xml"/><Relationship Id="rId3" Type="http://schemas.openxmlformats.org/officeDocument/2006/relationships/slideLayout" Target="../slideLayouts/slideLayout196.xml"/><Relationship Id="rId7" Type="http://schemas.openxmlformats.org/officeDocument/2006/relationships/slideLayout" Target="../slideLayouts/slideLayout200.xml"/><Relationship Id="rId2" Type="http://schemas.openxmlformats.org/officeDocument/2006/relationships/slideLayout" Target="../slideLayouts/slideLayout195.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theme" Target="../theme/theme13.xml"/><Relationship Id="rId5" Type="http://schemas.openxmlformats.org/officeDocument/2006/relationships/slideLayout" Target="../slideLayouts/slideLayout198.xml"/><Relationship Id="rId10" Type="http://schemas.openxmlformats.org/officeDocument/2006/relationships/slideLayout" Target="../slideLayouts/slideLayout203.xml"/><Relationship Id="rId4" Type="http://schemas.openxmlformats.org/officeDocument/2006/relationships/slideLayout" Target="../slideLayouts/slideLayout197.xml"/><Relationship Id="rId9" Type="http://schemas.openxmlformats.org/officeDocument/2006/relationships/slideLayout" Target="../slideLayouts/slideLayout20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11.xml"/><Relationship Id="rId3" Type="http://schemas.openxmlformats.org/officeDocument/2006/relationships/slideLayout" Target="../slideLayouts/slideLayout206.xml"/><Relationship Id="rId7" Type="http://schemas.openxmlformats.org/officeDocument/2006/relationships/slideLayout" Target="../slideLayouts/slideLayout210.xml"/><Relationship Id="rId2" Type="http://schemas.openxmlformats.org/officeDocument/2006/relationships/slideLayout" Target="../slideLayouts/slideLayout205.xml"/><Relationship Id="rId1" Type="http://schemas.openxmlformats.org/officeDocument/2006/relationships/slideLayout" Target="../slideLayouts/slideLayout204.xml"/><Relationship Id="rId6" Type="http://schemas.openxmlformats.org/officeDocument/2006/relationships/slideLayout" Target="../slideLayouts/slideLayout209.xml"/><Relationship Id="rId11" Type="http://schemas.openxmlformats.org/officeDocument/2006/relationships/theme" Target="../theme/theme14.xml"/><Relationship Id="rId5" Type="http://schemas.openxmlformats.org/officeDocument/2006/relationships/slideLayout" Target="../slideLayouts/slideLayout208.xml"/><Relationship Id="rId10" Type="http://schemas.openxmlformats.org/officeDocument/2006/relationships/slideLayout" Target="../slideLayouts/slideLayout213.xml"/><Relationship Id="rId4" Type="http://schemas.openxmlformats.org/officeDocument/2006/relationships/slideLayout" Target="../slideLayouts/slideLayout207.xml"/><Relationship Id="rId9" Type="http://schemas.openxmlformats.org/officeDocument/2006/relationships/slideLayout" Target="../slideLayouts/slideLayout21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21.xml"/><Relationship Id="rId3" Type="http://schemas.openxmlformats.org/officeDocument/2006/relationships/slideLayout" Target="../slideLayouts/slideLayout216.xml"/><Relationship Id="rId7" Type="http://schemas.openxmlformats.org/officeDocument/2006/relationships/slideLayout" Target="../slideLayouts/slideLayout220.xml"/><Relationship Id="rId2" Type="http://schemas.openxmlformats.org/officeDocument/2006/relationships/slideLayout" Target="../slideLayouts/slideLayout215.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5" Type="http://schemas.openxmlformats.org/officeDocument/2006/relationships/slideLayout" Target="../slideLayouts/slideLayout218.xml"/><Relationship Id="rId10" Type="http://schemas.openxmlformats.org/officeDocument/2006/relationships/theme" Target="../theme/theme15.xml"/><Relationship Id="rId4" Type="http://schemas.openxmlformats.org/officeDocument/2006/relationships/slideLayout" Target="../slideLayouts/slideLayout217.xml"/><Relationship Id="rId9" Type="http://schemas.openxmlformats.org/officeDocument/2006/relationships/slideLayout" Target="../slideLayouts/slideLayout222.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30.xml"/><Relationship Id="rId3" Type="http://schemas.openxmlformats.org/officeDocument/2006/relationships/slideLayout" Target="../slideLayouts/slideLayout225.xml"/><Relationship Id="rId7" Type="http://schemas.openxmlformats.org/officeDocument/2006/relationships/slideLayout" Target="../slideLayouts/slideLayout229.xml"/><Relationship Id="rId2" Type="http://schemas.openxmlformats.org/officeDocument/2006/relationships/slideLayout" Target="../slideLayouts/slideLayout224.xml"/><Relationship Id="rId1" Type="http://schemas.openxmlformats.org/officeDocument/2006/relationships/slideLayout" Target="../slideLayouts/slideLayout223.xml"/><Relationship Id="rId6" Type="http://schemas.openxmlformats.org/officeDocument/2006/relationships/slideLayout" Target="../slideLayouts/slideLayout228.xml"/><Relationship Id="rId5" Type="http://schemas.openxmlformats.org/officeDocument/2006/relationships/slideLayout" Target="../slideLayouts/slideLayout227.xml"/><Relationship Id="rId4" Type="http://schemas.openxmlformats.org/officeDocument/2006/relationships/slideLayout" Target="../slideLayouts/slideLayout226.xml"/><Relationship Id="rId9"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13" Type="http://schemas.openxmlformats.org/officeDocument/2006/relationships/slideLayout" Target="../slideLayouts/slideLayout243.xml"/><Relationship Id="rId18" Type="http://schemas.openxmlformats.org/officeDocument/2006/relationships/slideLayout" Target="../slideLayouts/slideLayout248.xml"/><Relationship Id="rId26" Type="http://schemas.openxmlformats.org/officeDocument/2006/relationships/slideLayout" Target="../slideLayouts/slideLayout256.xml"/><Relationship Id="rId21" Type="http://schemas.openxmlformats.org/officeDocument/2006/relationships/slideLayout" Target="../slideLayouts/slideLayout251.xml"/><Relationship Id="rId34" Type="http://schemas.openxmlformats.org/officeDocument/2006/relationships/slideLayout" Target="../slideLayouts/slideLayout264.xml"/><Relationship Id="rId7" Type="http://schemas.openxmlformats.org/officeDocument/2006/relationships/slideLayout" Target="../slideLayouts/slideLayout237.xml"/><Relationship Id="rId12" Type="http://schemas.openxmlformats.org/officeDocument/2006/relationships/slideLayout" Target="../slideLayouts/slideLayout242.xml"/><Relationship Id="rId17" Type="http://schemas.openxmlformats.org/officeDocument/2006/relationships/slideLayout" Target="../slideLayouts/slideLayout247.xml"/><Relationship Id="rId25" Type="http://schemas.openxmlformats.org/officeDocument/2006/relationships/slideLayout" Target="../slideLayouts/slideLayout255.xml"/><Relationship Id="rId33" Type="http://schemas.openxmlformats.org/officeDocument/2006/relationships/slideLayout" Target="../slideLayouts/slideLayout263.xml"/><Relationship Id="rId38" Type="http://schemas.openxmlformats.org/officeDocument/2006/relationships/theme" Target="../theme/theme17.xml"/><Relationship Id="rId2" Type="http://schemas.openxmlformats.org/officeDocument/2006/relationships/slideLayout" Target="../slideLayouts/slideLayout232.xml"/><Relationship Id="rId16" Type="http://schemas.openxmlformats.org/officeDocument/2006/relationships/slideLayout" Target="../slideLayouts/slideLayout246.xml"/><Relationship Id="rId20" Type="http://schemas.openxmlformats.org/officeDocument/2006/relationships/slideLayout" Target="../slideLayouts/slideLayout250.xml"/><Relationship Id="rId29" Type="http://schemas.openxmlformats.org/officeDocument/2006/relationships/slideLayout" Target="../slideLayouts/slideLayout259.xml"/><Relationship Id="rId1" Type="http://schemas.openxmlformats.org/officeDocument/2006/relationships/slideLayout" Target="../slideLayouts/slideLayout231.xml"/><Relationship Id="rId6" Type="http://schemas.openxmlformats.org/officeDocument/2006/relationships/slideLayout" Target="../slideLayouts/slideLayout236.xml"/><Relationship Id="rId11" Type="http://schemas.openxmlformats.org/officeDocument/2006/relationships/slideLayout" Target="../slideLayouts/slideLayout241.xml"/><Relationship Id="rId24" Type="http://schemas.openxmlformats.org/officeDocument/2006/relationships/slideLayout" Target="../slideLayouts/slideLayout254.xml"/><Relationship Id="rId32" Type="http://schemas.openxmlformats.org/officeDocument/2006/relationships/slideLayout" Target="../slideLayouts/slideLayout262.xml"/><Relationship Id="rId37" Type="http://schemas.openxmlformats.org/officeDocument/2006/relationships/slideLayout" Target="../slideLayouts/slideLayout267.xml"/><Relationship Id="rId5" Type="http://schemas.openxmlformats.org/officeDocument/2006/relationships/slideLayout" Target="../slideLayouts/slideLayout235.xml"/><Relationship Id="rId15" Type="http://schemas.openxmlformats.org/officeDocument/2006/relationships/slideLayout" Target="../slideLayouts/slideLayout245.xml"/><Relationship Id="rId23" Type="http://schemas.openxmlformats.org/officeDocument/2006/relationships/slideLayout" Target="../slideLayouts/slideLayout253.xml"/><Relationship Id="rId28" Type="http://schemas.openxmlformats.org/officeDocument/2006/relationships/slideLayout" Target="../slideLayouts/slideLayout258.xml"/><Relationship Id="rId36" Type="http://schemas.openxmlformats.org/officeDocument/2006/relationships/slideLayout" Target="../slideLayouts/slideLayout266.xml"/><Relationship Id="rId10" Type="http://schemas.openxmlformats.org/officeDocument/2006/relationships/slideLayout" Target="../slideLayouts/slideLayout240.xml"/><Relationship Id="rId19" Type="http://schemas.openxmlformats.org/officeDocument/2006/relationships/slideLayout" Target="../slideLayouts/slideLayout249.xml"/><Relationship Id="rId31" Type="http://schemas.openxmlformats.org/officeDocument/2006/relationships/slideLayout" Target="../slideLayouts/slideLayout261.xml"/><Relationship Id="rId4" Type="http://schemas.openxmlformats.org/officeDocument/2006/relationships/slideLayout" Target="../slideLayouts/slideLayout234.xml"/><Relationship Id="rId9" Type="http://schemas.openxmlformats.org/officeDocument/2006/relationships/slideLayout" Target="../slideLayouts/slideLayout239.xml"/><Relationship Id="rId14" Type="http://schemas.openxmlformats.org/officeDocument/2006/relationships/slideLayout" Target="../slideLayouts/slideLayout244.xml"/><Relationship Id="rId22" Type="http://schemas.openxmlformats.org/officeDocument/2006/relationships/slideLayout" Target="../slideLayouts/slideLayout252.xml"/><Relationship Id="rId27" Type="http://schemas.openxmlformats.org/officeDocument/2006/relationships/slideLayout" Target="../slideLayouts/slideLayout257.xml"/><Relationship Id="rId30" Type="http://schemas.openxmlformats.org/officeDocument/2006/relationships/slideLayout" Target="../slideLayouts/slideLayout260.xml"/><Relationship Id="rId35" Type="http://schemas.openxmlformats.org/officeDocument/2006/relationships/slideLayout" Target="../slideLayouts/slideLayout265.xml"/><Relationship Id="rId8" Type="http://schemas.openxmlformats.org/officeDocument/2006/relationships/slideLayout" Target="../slideLayouts/slideLayout238.xml"/><Relationship Id="rId3" Type="http://schemas.openxmlformats.org/officeDocument/2006/relationships/slideLayout" Target="../slideLayouts/slideLayout233.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75.xml"/><Relationship Id="rId13" Type="http://schemas.openxmlformats.org/officeDocument/2006/relationships/slideLayout" Target="../slideLayouts/slideLayout280.xml"/><Relationship Id="rId18" Type="http://schemas.openxmlformats.org/officeDocument/2006/relationships/slideLayout" Target="../slideLayouts/slideLayout285.xml"/><Relationship Id="rId3" Type="http://schemas.openxmlformats.org/officeDocument/2006/relationships/slideLayout" Target="../slideLayouts/slideLayout270.xml"/><Relationship Id="rId21" Type="http://schemas.openxmlformats.org/officeDocument/2006/relationships/slideLayout" Target="../slideLayouts/slideLayout288.xml"/><Relationship Id="rId7" Type="http://schemas.openxmlformats.org/officeDocument/2006/relationships/slideLayout" Target="../slideLayouts/slideLayout274.xml"/><Relationship Id="rId12" Type="http://schemas.openxmlformats.org/officeDocument/2006/relationships/slideLayout" Target="../slideLayouts/slideLayout279.xml"/><Relationship Id="rId17" Type="http://schemas.openxmlformats.org/officeDocument/2006/relationships/slideLayout" Target="../slideLayouts/slideLayout284.xml"/><Relationship Id="rId25" Type="http://schemas.openxmlformats.org/officeDocument/2006/relationships/theme" Target="../theme/theme18.xml"/><Relationship Id="rId2" Type="http://schemas.openxmlformats.org/officeDocument/2006/relationships/slideLayout" Target="../slideLayouts/slideLayout269.xml"/><Relationship Id="rId16" Type="http://schemas.openxmlformats.org/officeDocument/2006/relationships/slideLayout" Target="../slideLayouts/slideLayout283.xml"/><Relationship Id="rId20" Type="http://schemas.openxmlformats.org/officeDocument/2006/relationships/slideLayout" Target="../slideLayouts/slideLayout287.xml"/><Relationship Id="rId1" Type="http://schemas.openxmlformats.org/officeDocument/2006/relationships/slideLayout" Target="../slideLayouts/slideLayout268.xml"/><Relationship Id="rId6" Type="http://schemas.openxmlformats.org/officeDocument/2006/relationships/slideLayout" Target="../slideLayouts/slideLayout273.xml"/><Relationship Id="rId11" Type="http://schemas.openxmlformats.org/officeDocument/2006/relationships/slideLayout" Target="../slideLayouts/slideLayout278.xml"/><Relationship Id="rId24" Type="http://schemas.openxmlformats.org/officeDocument/2006/relationships/slideLayout" Target="../slideLayouts/slideLayout291.xml"/><Relationship Id="rId5" Type="http://schemas.openxmlformats.org/officeDocument/2006/relationships/slideLayout" Target="../slideLayouts/slideLayout272.xml"/><Relationship Id="rId15" Type="http://schemas.openxmlformats.org/officeDocument/2006/relationships/slideLayout" Target="../slideLayouts/slideLayout282.xml"/><Relationship Id="rId23" Type="http://schemas.openxmlformats.org/officeDocument/2006/relationships/slideLayout" Target="../slideLayouts/slideLayout290.xml"/><Relationship Id="rId10" Type="http://schemas.openxmlformats.org/officeDocument/2006/relationships/slideLayout" Target="../slideLayouts/slideLayout277.xml"/><Relationship Id="rId19" Type="http://schemas.openxmlformats.org/officeDocument/2006/relationships/slideLayout" Target="../slideLayouts/slideLayout286.xml"/><Relationship Id="rId4" Type="http://schemas.openxmlformats.org/officeDocument/2006/relationships/slideLayout" Target="../slideLayouts/slideLayout271.xml"/><Relationship Id="rId9" Type="http://schemas.openxmlformats.org/officeDocument/2006/relationships/slideLayout" Target="../slideLayouts/slideLayout276.xml"/><Relationship Id="rId14" Type="http://schemas.openxmlformats.org/officeDocument/2006/relationships/slideLayout" Target="../slideLayouts/slideLayout281.xml"/><Relationship Id="rId22" Type="http://schemas.openxmlformats.org/officeDocument/2006/relationships/slideLayout" Target="../slideLayouts/slideLayout28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theme" Target="../theme/theme5.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6" Type="http://schemas.openxmlformats.org/officeDocument/2006/relationships/theme" Target="../theme/theme6.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image" Target="../media/image3.jpeg"/><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7.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slideLayout" Target="../slideLayouts/slideLayout106.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5" Type="http://schemas.openxmlformats.org/officeDocument/2006/relationships/theme" Target="../theme/theme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slideLayout" Target="../slideLayouts/slideLayout10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slideLayout" Target="../slideLayouts/slideLayout120.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slideLayout" Target="../slideLayouts/slideLayout119.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3366AC-718E-4EF2-A4CF-36258CA96D6C}" type="datetimeFigureOut">
              <a:rPr lang="en-US" smtClean="0"/>
              <a:t>07-Mar-22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443649-6295-41EC-A084-BA27D09250FD}" type="slidenum">
              <a:rPr lang="en-US" smtClean="0"/>
              <a:t>‹#›</a:t>
            </a:fld>
            <a:endParaRPr lang="en-US"/>
          </a:p>
        </p:txBody>
      </p:sp>
    </p:spTree>
    <p:extLst>
      <p:ext uri="{BB962C8B-B14F-4D97-AF65-F5344CB8AC3E}">
        <p14:creationId xmlns:p14="http://schemas.microsoft.com/office/powerpoint/2010/main" val="27413538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8" y="719333"/>
            <a:ext cx="10290000" cy="637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51034" y="1583467"/>
            <a:ext cx="102900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2093505575"/>
      </p:ext>
    </p:extLst>
  </p:cSld>
  <p:clrMap bg1="lt1" tx1="dk1" bg2="dk2" tx2="lt2" accent1="accent1" accent2="accent2" accent3="accent3" accent4="accent4" accent5="accent5" accent6="accent6" hlink="hlink" folHlink="folHlink"/>
  <p:sldLayoutIdLst>
    <p:sldLayoutId id="2147483804" r:id="rId1"/>
    <p:sldLayoutId id="2147484028" r:id="rId2"/>
    <p:sldLayoutId id="2147484027" r:id="rId3"/>
    <p:sldLayoutId id="2147484026" r:id="rId4"/>
    <p:sldLayoutId id="2147484023" r:id="rId5"/>
    <p:sldLayoutId id="2147484022" r:id="rId6"/>
    <p:sldLayoutId id="2147484016" r:id="rId7"/>
    <p:sldLayoutId id="2147484015" r:id="rId8"/>
    <p:sldLayoutId id="2147484014" r:id="rId9"/>
    <p:sldLayoutId id="2147484013" r:id="rId10"/>
    <p:sldLayoutId id="2147484012" r:id="rId11"/>
    <p:sldLayoutId id="2147484011" r:id="rId12"/>
    <p:sldLayoutId id="2147484010" r:id="rId13"/>
    <p:sldLayoutId id="2147484009" r:id="rId14"/>
    <p:sldLayoutId id="2147483999" r:id="rId15"/>
    <p:sldLayoutId id="2147483998" r:id="rId16"/>
    <p:sldLayoutId id="2147483997" r:id="rId17"/>
    <p:sldLayoutId id="2147483996" r:id="rId18"/>
    <p:sldLayoutId id="2147483993" r:id="rId19"/>
    <p:sldLayoutId id="2147483933" r:id="rId20"/>
    <p:sldLayoutId id="2147483932" r:id="rId21"/>
    <p:sldLayoutId id="2147483930" r:id="rId22"/>
    <p:sldLayoutId id="2147483929" r:id="rId23"/>
    <p:sldLayoutId id="2147483928" r:id="rId24"/>
    <p:sldLayoutId id="2147483927" r:id="rId25"/>
    <p:sldLayoutId id="2147483925" r:id="rId26"/>
    <p:sldLayoutId id="2147483913" r:id="rId27"/>
    <p:sldLayoutId id="2147483912" r:id="rId28"/>
    <p:sldLayoutId id="2147483911" r:id="rId29"/>
    <p:sldLayoutId id="2147483910" r:id="rId30"/>
    <p:sldLayoutId id="2147483909" r:id="rId31"/>
    <p:sldLayoutId id="2147483908" r:id="rId32"/>
    <p:sldLayoutId id="2147483907" r:id="rId33"/>
    <p:sldLayoutId id="2147483902" r:id="rId34"/>
    <p:sldLayoutId id="2147483805" r:id="rId35"/>
    <p:sldLayoutId id="2147483806" r:id="rId3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8" y="719333"/>
            <a:ext cx="10290000" cy="637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51034" y="1583467"/>
            <a:ext cx="102900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3567386336"/>
      </p:ext>
    </p:extLst>
  </p:cSld>
  <p:clrMap bg1="lt1" tx1="dk1" bg2="dk2" tx2="lt2" accent1="accent1" accent2="accent2" accent3="accent3" accent4="accent4" accent5="accent5" accent6="accent6" hlink="hlink" folHlink="folHlink"/>
  <p:sldLayoutIdLst>
    <p:sldLayoutId id="2147483808" r:id="rId1"/>
    <p:sldLayoutId id="2147484021" r:id="rId2"/>
    <p:sldLayoutId id="2147483992" r:id="rId3"/>
    <p:sldLayoutId id="2147483924" r:id="rId4"/>
    <p:sldLayoutId id="2147483923" r:id="rId5"/>
    <p:sldLayoutId id="2147483922" r:id="rId6"/>
    <p:sldLayoutId id="2147483906" r:id="rId7"/>
    <p:sldLayoutId id="2147483905" r:id="rId8"/>
    <p:sldLayoutId id="2147483904" r:id="rId9"/>
    <p:sldLayoutId id="2147483903" r:id="rId10"/>
    <p:sldLayoutId id="2147483901" r:id="rId11"/>
    <p:sldLayoutId id="2147483809" r:id="rId12"/>
    <p:sldLayoutId id="214748381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26">
            <a:duotone>
              <a:schemeClr val="accent3">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DBCAF7-9117-4B83-9BFA-3103DBC85BC2}" type="datetimeFigureOut">
              <a:rPr lang="es-ES" smtClean="0">
                <a:solidFill>
                  <a:prstClr val="black">
                    <a:tint val="75000"/>
                  </a:prstClr>
                </a:solidFill>
              </a:rPr>
              <a:pPr/>
              <a:t>07/03/2022</a:t>
            </a:fld>
            <a:endParaRPr lang="es-ES">
              <a:solidFill>
                <a:prstClr val="black">
                  <a:tint val="75000"/>
                </a:prstClr>
              </a:solidFill>
            </a:endParaRPr>
          </a:p>
        </p:txBody>
      </p:sp>
      <p:sp>
        <p:nvSpPr>
          <p:cNvPr id="5" name="4 Marcador de pie de página"/>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solidFill>
                <a:prstClr val="black">
                  <a:tint val="75000"/>
                </a:prstClr>
              </a:solidFill>
            </a:endParaRPr>
          </a:p>
        </p:txBody>
      </p:sp>
      <p:sp>
        <p:nvSpPr>
          <p:cNvPr id="6" name="5 Marcador de número de diapositiva"/>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3514109528"/>
      </p:ext>
    </p:extLst>
  </p:cSld>
  <p:clrMap bg1="lt1" tx1="dk1" bg2="lt2" tx2="dk2" accent1="accent1" accent2="accent2" accent3="accent3" accent4="accent4" accent5="accent5" accent6="accent6" hlink="hlink" folHlink="folHlink"/>
  <p:sldLayoutIdLst>
    <p:sldLayoutId id="2147483830" r:id="rId1"/>
    <p:sldLayoutId id="2147484020" r:id="rId2"/>
    <p:sldLayoutId id="2147484006" r:id="rId3"/>
    <p:sldLayoutId id="2147484005" r:id="rId4"/>
    <p:sldLayoutId id="2147484004" r:id="rId5"/>
    <p:sldLayoutId id="2147483991" r:id="rId6"/>
    <p:sldLayoutId id="2147483990" r:id="rId7"/>
    <p:sldLayoutId id="2147483921" r:id="rId8"/>
    <p:sldLayoutId id="2147483920" r:id="rId9"/>
    <p:sldLayoutId id="2147483919" r:id="rId10"/>
    <p:sldLayoutId id="2147483918" r:id="rId11"/>
    <p:sldLayoutId id="2147483916" r:id="rId12"/>
    <p:sldLayoutId id="2147483900" r:id="rId13"/>
    <p:sldLayoutId id="2147483899" r:id="rId14"/>
    <p:sldLayoutId id="2147483831" r:id="rId15"/>
    <p:sldLayoutId id="2147483832" r:id="rId16"/>
    <p:sldLayoutId id="2147483833" r:id="rId17"/>
    <p:sldLayoutId id="2147483834" r:id="rId18"/>
    <p:sldLayoutId id="2147483835" r:id="rId19"/>
    <p:sldLayoutId id="2147483836" r:id="rId20"/>
    <p:sldLayoutId id="2147483837" r:id="rId21"/>
    <p:sldLayoutId id="2147483838" r:id="rId22"/>
    <p:sldLayoutId id="2147483839" r:id="rId23"/>
    <p:sldLayoutId id="2147483840" r:id="rId24"/>
  </p:sldLayoutIdLst>
  <p:transition spd="slow">
    <p:wipe dir="d"/>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8" y="719333"/>
            <a:ext cx="10290000" cy="637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51034" y="1583467"/>
            <a:ext cx="102900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4" name="Rectangle 3">
            <a:extLst>
              <a:ext uri="{FF2B5EF4-FFF2-40B4-BE49-F238E27FC236}">
                <a16:creationId xmlns:a16="http://schemas.microsoft.com/office/drawing/2014/main" xmlns="" id="{45B48A23-F086-E848-93F2-BE7280BF92FE}"/>
              </a:ext>
            </a:extLst>
          </p:cNvPr>
          <p:cNvSpPr/>
          <p:nvPr userDrawn="1"/>
        </p:nvSpPr>
        <p:spPr>
          <a:xfrm>
            <a:off x="8639426" y="6570742"/>
            <a:ext cx="2066591" cy="256545"/>
          </a:xfrm>
          <a:prstGeom prst="rect">
            <a:avLst/>
          </a:prstGeom>
        </p:spPr>
        <p:txBody>
          <a:bodyPr wrap="none">
            <a:spAutoFit/>
          </a:bodyPr>
          <a:lstStyle/>
          <a:p>
            <a:pPr>
              <a:buClr>
                <a:srgbClr val="000000"/>
              </a:buClr>
              <a:buFont typeface="Arial"/>
              <a:buNone/>
            </a:pPr>
            <a:r>
              <a:rPr lang="en-US" sz="1067" kern="0" dirty="0">
                <a:solidFill>
                  <a:srgbClr val="000000"/>
                </a:solidFill>
                <a:cs typeface="Arial"/>
                <a:sym typeface="Arial"/>
              </a:rPr>
              <a:t>FeistyForwarders_0968120672</a:t>
            </a:r>
            <a:endParaRPr lang="x-none" sz="1067" kern="0" dirty="0">
              <a:solidFill>
                <a:srgbClr val="000000"/>
              </a:solidFill>
              <a:cs typeface="Arial"/>
              <a:sym typeface="Arial"/>
            </a:endParaRPr>
          </a:p>
        </p:txBody>
      </p:sp>
    </p:spTree>
    <p:extLst>
      <p:ext uri="{BB962C8B-B14F-4D97-AF65-F5344CB8AC3E}">
        <p14:creationId xmlns:p14="http://schemas.microsoft.com/office/powerpoint/2010/main" val="2510684190"/>
      </p:ext>
    </p:extLst>
  </p:cSld>
  <p:clrMap bg1="lt1" tx1="dk1" bg2="dk2" tx2="lt2" accent1="accent1" accent2="accent2" accent3="accent3" accent4="accent4" accent5="accent5" accent6="accent6" hlink="hlink" folHlink="folHlink"/>
  <p:sldLayoutIdLst>
    <p:sldLayoutId id="2147483842" r:id="rId1"/>
    <p:sldLayoutId id="2147484024" r:id="rId2"/>
    <p:sldLayoutId id="2147484007" r:id="rId3"/>
    <p:sldLayoutId id="2147483994" r:id="rId4"/>
    <p:sldLayoutId id="2147483987" r:id="rId5"/>
    <p:sldLayoutId id="2147483926" r:id="rId6"/>
    <p:sldLayoutId id="2147483914" r:id="rId7"/>
    <p:sldLayoutId id="2147483843" r:id="rId8"/>
    <p:sldLayoutId id="2147483844" r:id="rId9"/>
    <p:sldLayoutId id="2147483845"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8" y="719333"/>
            <a:ext cx="10290000" cy="637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51034" y="1583467"/>
            <a:ext cx="102900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4" name="Rectangle 3">
            <a:extLst>
              <a:ext uri="{FF2B5EF4-FFF2-40B4-BE49-F238E27FC236}">
                <a16:creationId xmlns:a16="http://schemas.microsoft.com/office/drawing/2014/main" xmlns="" id="{45B48A23-F086-E848-93F2-BE7280BF92FE}"/>
              </a:ext>
            </a:extLst>
          </p:cNvPr>
          <p:cNvSpPr/>
          <p:nvPr userDrawn="1"/>
        </p:nvSpPr>
        <p:spPr>
          <a:xfrm>
            <a:off x="8639426" y="6570742"/>
            <a:ext cx="2066591" cy="256545"/>
          </a:xfrm>
          <a:prstGeom prst="rect">
            <a:avLst/>
          </a:prstGeom>
        </p:spPr>
        <p:txBody>
          <a:bodyPr wrap="none">
            <a:spAutoFit/>
          </a:bodyPr>
          <a:lstStyle/>
          <a:p>
            <a:pPr>
              <a:buClr>
                <a:srgbClr val="000000"/>
              </a:buClr>
              <a:buFont typeface="Arial"/>
              <a:buNone/>
            </a:pPr>
            <a:r>
              <a:rPr lang="en-US" sz="1067" kern="0" dirty="0">
                <a:solidFill>
                  <a:srgbClr val="000000"/>
                </a:solidFill>
                <a:cs typeface="Arial"/>
                <a:sym typeface="Arial"/>
              </a:rPr>
              <a:t>FeistyForwarders_0968120672</a:t>
            </a:r>
            <a:endParaRPr lang="x-none" sz="1067" kern="0" dirty="0">
              <a:solidFill>
                <a:srgbClr val="000000"/>
              </a:solidFill>
              <a:cs typeface="Arial"/>
              <a:sym typeface="Arial"/>
            </a:endParaRPr>
          </a:p>
        </p:txBody>
      </p:sp>
    </p:spTree>
    <p:extLst>
      <p:ext uri="{BB962C8B-B14F-4D97-AF65-F5344CB8AC3E}">
        <p14:creationId xmlns:p14="http://schemas.microsoft.com/office/powerpoint/2010/main" val="1184883047"/>
      </p:ext>
    </p:extLst>
  </p:cSld>
  <p:clrMap bg1="lt1" tx1="dk1" bg2="dk2" tx2="lt2" accent1="accent1" accent2="accent2" accent3="accent3" accent4="accent4" accent5="accent5" accent6="accent6" hlink="hlink" folHlink="folHlink"/>
  <p:sldLayoutIdLst>
    <p:sldLayoutId id="2147483847" r:id="rId1"/>
    <p:sldLayoutId id="2147484025" r:id="rId2"/>
    <p:sldLayoutId id="2147484008" r:id="rId3"/>
    <p:sldLayoutId id="2147483995" r:id="rId4"/>
    <p:sldLayoutId id="2147483988" r:id="rId5"/>
    <p:sldLayoutId id="2147483931" r:id="rId6"/>
    <p:sldLayoutId id="2147483915" r:id="rId7"/>
    <p:sldLayoutId id="2147483848" r:id="rId8"/>
    <p:sldLayoutId id="2147483849" r:id="rId9"/>
    <p:sldLayoutId id="214748385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8" y="719333"/>
            <a:ext cx="10290000" cy="637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51034" y="1583467"/>
            <a:ext cx="102900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4" name="Rectangle 3">
            <a:extLst>
              <a:ext uri="{FF2B5EF4-FFF2-40B4-BE49-F238E27FC236}">
                <a16:creationId xmlns:a16="http://schemas.microsoft.com/office/drawing/2014/main" xmlns="" id="{45B48A23-F086-E848-93F2-BE7280BF92FE}"/>
              </a:ext>
            </a:extLst>
          </p:cNvPr>
          <p:cNvSpPr/>
          <p:nvPr userDrawn="1"/>
        </p:nvSpPr>
        <p:spPr>
          <a:xfrm>
            <a:off x="8639426" y="6570742"/>
            <a:ext cx="2066591" cy="256545"/>
          </a:xfrm>
          <a:prstGeom prst="rect">
            <a:avLst/>
          </a:prstGeom>
        </p:spPr>
        <p:txBody>
          <a:bodyPr wrap="none">
            <a:spAutoFit/>
          </a:bodyPr>
          <a:lstStyle/>
          <a:p>
            <a:pPr>
              <a:buClr>
                <a:srgbClr val="000000"/>
              </a:buClr>
              <a:buFont typeface="Arial"/>
              <a:buNone/>
            </a:pPr>
            <a:r>
              <a:rPr lang="en-US" sz="1067" kern="0" dirty="0">
                <a:solidFill>
                  <a:srgbClr val="000000"/>
                </a:solidFill>
                <a:cs typeface="Arial"/>
                <a:sym typeface="Arial"/>
              </a:rPr>
              <a:t>FeistyForwarders_0968120672</a:t>
            </a:r>
            <a:endParaRPr lang="x-none" sz="1067" kern="0" dirty="0">
              <a:solidFill>
                <a:srgbClr val="000000"/>
              </a:solidFill>
              <a:cs typeface="Arial"/>
              <a:sym typeface="Arial"/>
            </a:endParaRPr>
          </a:p>
        </p:txBody>
      </p:sp>
    </p:spTree>
    <p:extLst>
      <p:ext uri="{BB962C8B-B14F-4D97-AF65-F5344CB8AC3E}">
        <p14:creationId xmlns:p14="http://schemas.microsoft.com/office/powerpoint/2010/main" val="4069534918"/>
      </p:ext>
    </p:extLst>
  </p:cSld>
  <p:clrMap bg1="lt1" tx1="dk1" bg2="dk2" tx2="lt2" accent1="accent1" accent2="accent2" accent3="accent3" accent4="accent4" accent5="accent5" accent6="accent6" hlink="hlink" folHlink="folHlink"/>
  <p:sldLayoutIdLst>
    <p:sldLayoutId id="2147483852" r:id="rId1"/>
    <p:sldLayoutId id="2147484029" r:id="rId2"/>
    <p:sldLayoutId id="2147484000" r:id="rId3"/>
    <p:sldLayoutId id="2147483936" r:id="rId4"/>
    <p:sldLayoutId id="2147483935" r:id="rId5"/>
    <p:sldLayoutId id="2147483934" r:id="rId6"/>
    <p:sldLayoutId id="2147483853" r:id="rId7"/>
    <p:sldLayoutId id="2147483854" r:id="rId8"/>
    <p:sldLayoutId id="2147483855"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8" y="719333"/>
            <a:ext cx="10290000" cy="637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51034" y="1583467"/>
            <a:ext cx="102900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4" name="Rectangle 3">
            <a:extLst>
              <a:ext uri="{FF2B5EF4-FFF2-40B4-BE49-F238E27FC236}">
                <a16:creationId xmlns:a16="http://schemas.microsoft.com/office/drawing/2014/main" xmlns="" id="{45B48A23-F086-E848-93F2-BE7280BF92FE}"/>
              </a:ext>
            </a:extLst>
          </p:cNvPr>
          <p:cNvSpPr/>
          <p:nvPr userDrawn="1"/>
        </p:nvSpPr>
        <p:spPr>
          <a:xfrm>
            <a:off x="8639426" y="6570742"/>
            <a:ext cx="2066591" cy="256545"/>
          </a:xfrm>
          <a:prstGeom prst="rect">
            <a:avLst/>
          </a:prstGeom>
        </p:spPr>
        <p:txBody>
          <a:bodyPr wrap="none">
            <a:spAutoFit/>
          </a:bodyPr>
          <a:lstStyle/>
          <a:p>
            <a:pPr>
              <a:buClr>
                <a:srgbClr val="000000"/>
              </a:buClr>
              <a:buFont typeface="Arial"/>
              <a:buNone/>
            </a:pPr>
            <a:r>
              <a:rPr lang="en-US" sz="1067" kern="0" dirty="0">
                <a:solidFill>
                  <a:srgbClr val="000000"/>
                </a:solidFill>
                <a:cs typeface="Arial"/>
                <a:sym typeface="Arial"/>
              </a:rPr>
              <a:t>FeistyForwarders_0968120672</a:t>
            </a:r>
            <a:endParaRPr lang="x-none" sz="1067" kern="0" dirty="0">
              <a:solidFill>
                <a:srgbClr val="000000"/>
              </a:solidFill>
              <a:cs typeface="Arial"/>
              <a:sym typeface="Arial"/>
            </a:endParaRPr>
          </a:p>
        </p:txBody>
      </p:sp>
    </p:spTree>
    <p:extLst>
      <p:ext uri="{BB962C8B-B14F-4D97-AF65-F5344CB8AC3E}">
        <p14:creationId xmlns:p14="http://schemas.microsoft.com/office/powerpoint/2010/main" val="2271002733"/>
      </p:ext>
    </p:extLst>
  </p:cSld>
  <p:clrMap bg1="lt1" tx1="dk1" bg2="dk2" tx2="lt2" accent1="accent1" accent2="accent2" accent3="accent3" accent4="accent4" accent5="accent5" accent6="accent6" hlink="hlink" folHlink="folHlink"/>
  <p:sldLayoutIdLst>
    <p:sldLayoutId id="2147483857" r:id="rId1"/>
    <p:sldLayoutId id="2147484032" r:id="rId2"/>
    <p:sldLayoutId id="2147484019" r:id="rId3"/>
    <p:sldLayoutId id="2147484003" r:id="rId4"/>
    <p:sldLayoutId id="2147483986" r:id="rId5"/>
    <p:sldLayoutId id="2147483858" r:id="rId6"/>
    <p:sldLayoutId id="2147483859" r:id="rId7"/>
    <p:sldLayoutId id="2147483860"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9EDADA"/>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accent6"/>
              </a:buClr>
              <a:buSzPts val="2800"/>
              <a:buFont typeface="Mouse Memoirs"/>
              <a:buNone/>
              <a:defRPr sz="2800">
                <a:solidFill>
                  <a:schemeClr val="accent6"/>
                </a:solidFill>
                <a:latin typeface="Mouse Memoirs"/>
                <a:ea typeface="Mouse Memoirs"/>
                <a:cs typeface="Mouse Memoirs"/>
                <a:sym typeface="Mouse Memoirs"/>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accent6"/>
              </a:buClr>
              <a:buSzPts val="1800"/>
              <a:buFont typeface="Catamaran"/>
              <a:buChar char="●"/>
              <a:defRPr sz="1800">
                <a:solidFill>
                  <a:schemeClr val="accent6"/>
                </a:solidFill>
                <a:latin typeface="Catamaran"/>
                <a:ea typeface="Catamaran"/>
                <a:cs typeface="Catamaran"/>
                <a:sym typeface="Catamaran"/>
              </a:defRPr>
            </a:lvl1pPr>
            <a:lvl2pPr marL="914400" lvl="1" indent="-317500">
              <a:lnSpc>
                <a:spcPct val="115000"/>
              </a:lnSpc>
              <a:spcBef>
                <a:spcPts val="0"/>
              </a:spcBef>
              <a:spcAft>
                <a:spcPts val="0"/>
              </a:spcAft>
              <a:buClr>
                <a:schemeClr val="accent6"/>
              </a:buClr>
              <a:buSzPts val="1400"/>
              <a:buFont typeface="Catamaran"/>
              <a:buChar char="○"/>
              <a:defRPr>
                <a:solidFill>
                  <a:schemeClr val="accent6"/>
                </a:solidFill>
                <a:latin typeface="Catamaran"/>
                <a:ea typeface="Catamaran"/>
                <a:cs typeface="Catamaran"/>
                <a:sym typeface="Catamaran"/>
              </a:defRPr>
            </a:lvl2pPr>
            <a:lvl3pPr marL="1371600" lvl="2" indent="-317500">
              <a:lnSpc>
                <a:spcPct val="115000"/>
              </a:lnSpc>
              <a:spcBef>
                <a:spcPts val="0"/>
              </a:spcBef>
              <a:spcAft>
                <a:spcPts val="0"/>
              </a:spcAft>
              <a:buClr>
                <a:schemeClr val="accent6"/>
              </a:buClr>
              <a:buSzPts val="1400"/>
              <a:buFont typeface="Catamaran"/>
              <a:buChar char="■"/>
              <a:defRPr>
                <a:solidFill>
                  <a:schemeClr val="accent6"/>
                </a:solidFill>
                <a:latin typeface="Catamaran"/>
                <a:ea typeface="Catamaran"/>
                <a:cs typeface="Catamaran"/>
                <a:sym typeface="Catamaran"/>
              </a:defRPr>
            </a:lvl3pPr>
            <a:lvl4pPr marL="1828800" lvl="3" indent="-317500">
              <a:lnSpc>
                <a:spcPct val="115000"/>
              </a:lnSpc>
              <a:spcBef>
                <a:spcPts val="0"/>
              </a:spcBef>
              <a:spcAft>
                <a:spcPts val="0"/>
              </a:spcAft>
              <a:buClr>
                <a:schemeClr val="accent6"/>
              </a:buClr>
              <a:buSzPts val="1400"/>
              <a:buFont typeface="Catamaran"/>
              <a:buChar char="●"/>
              <a:defRPr>
                <a:solidFill>
                  <a:schemeClr val="accent6"/>
                </a:solidFill>
                <a:latin typeface="Catamaran"/>
                <a:ea typeface="Catamaran"/>
                <a:cs typeface="Catamaran"/>
                <a:sym typeface="Catamaran"/>
              </a:defRPr>
            </a:lvl4pPr>
            <a:lvl5pPr marL="2286000" lvl="4" indent="-317500">
              <a:lnSpc>
                <a:spcPct val="115000"/>
              </a:lnSpc>
              <a:spcBef>
                <a:spcPts val="0"/>
              </a:spcBef>
              <a:spcAft>
                <a:spcPts val="0"/>
              </a:spcAft>
              <a:buClr>
                <a:schemeClr val="accent6"/>
              </a:buClr>
              <a:buSzPts val="1400"/>
              <a:buFont typeface="Catamaran"/>
              <a:buChar char="○"/>
              <a:defRPr>
                <a:solidFill>
                  <a:schemeClr val="accent6"/>
                </a:solidFill>
                <a:latin typeface="Catamaran"/>
                <a:ea typeface="Catamaran"/>
                <a:cs typeface="Catamaran"/>
                <a:sym typeface="Catamaran"/>
              </a:defRPr>
            </a:lvl5pPr>
            <a:lvl6pPr marL="2743200" lvl="5" indent="-317500">
              <a:lnSpc>
                <a:spcPct val="115000"/>
              </a:lnSpc>
              <a:spcBef>
                <a:spcPts val="0"/>
              </a:spcBef>
              <a:spcAft>
                <a:spcPts val="0"/>
              </a:spcAft>
              <a:buClr>
                <a:schemeClr val="accent6"/>
              </a:buClr>
              <a:buSzPts val="1400"/>
              <a:buFont typeface="Catamaran"/>
              <a:buChar char="■"/>
              <a:defRPr>
                <a:solidFill>
                  <a:schemeClr val="accent6"/>
                </a:solidFill>
                <a:latin typeface="Catamaran"/>
                <a:ea typeface="Catamaran"/>
                <a:cs typeface="Catamaran"/>
                <a:sym typeface="Catamaran"/>
              </a:defRPr>
            </a:lvl6pPr>
            <a:lvl7pPr marL="3200400" lvl="6" indent="-317500">
              <a:lnSpc>
                <a:spcPct val="115000"/>
              </a:lnSpc>
              <a:spcBef>
                <a:spcPts val="0"/>
              </a:spcBef>
              <a:spcAft>
                <a:spcPts val="0"/>
              </a:spcAft>
              <a:buClr>
                <a:schemeClr val="accent6"/>
              </a:buClr>
              <a:buSzPts val="1400"/>
              <a:buFont typeface="Catamaran"/>
              <a:buChar char="●"/>
              <a:defRPr>
                <a:solidFill>
                  <a:schemeClr val="accent6"/>
                </a:solidFill>
                <a:latin typeface="Catamaran"/>
                <a:ea typeface="Catamaran"/>
                <a:cs typeface="Catamaran"/>
                <a:sym typeface="Catamaran"/>
              </a:defRPr>
            </a:lvl7pPr>
            <a:lvl8pPr marL="3657600" lvl="7" indent="-317500">
              <a:lnSpc>
                <a:spcPct val="115000"/>
              </a:lnSpc>
              <a:spcBef>
                <a:spcPts val="0"/>
              </a:spcBef>
              <a:spcAft>
                <a:spcPts val="0"/>
              </a:spcAft>
              <a:buClr>
                <a:schemeClr val="accent6"/>
              </a:buClr>
              <a:buSzPts val="1400"/>
              <a:buFont typeface="Catamaran"/>
              <a:buChar char="○"/>
              <a:defRPr>
                <a:solidFill>
                  <a:schemeClr val="accent6"/>
                </a:solidFill>
                <a:latin typeface="Catamaran"/>
                <a:ea typeface="Catamaran"/>
                <a:cs typeface="Catamaran"/>
                <a:sym typeface="Catamaran"/>
              </a:defRPr>
            </a:lvl8pPr>
            <a:lvl9pPr marL="4114800" lvl="8" indent="-317500">
              <a:lnSpc>
                <a:spcPct val="115000"/>
              </a:lnSpc>
              <a:spcBef>
                <a:spcPts val="0"/>
              </a:spcBef>
              <a:spcAft>
                <a:spcPts val="0"/>
              </a:spcAft>
              <a:buClr>
                <a:schemeClr val="accent6"/>
              </a:buClr>
              <a:buSzPts val="1400"/>
              <a:buFont typeface="Catamaran"/>
              <a:buChar char="■"/>
              <a:defRPr>
                <a:solidFill>
                  <a:schemeClr val="accent6"/>
                </a:solidFill>
                <a:latin typeface="Catamaran"/>
                <a:ea typeface="Catamaran"/>
                <a:cs typeface="Catamaran"/>
                <a:sym typeface="Catamaran"/>
              </a:defRPr>
            </a:lvl9pPr>
          </a:lstStyle>
          <a:p>
            <a:endParaRPr/>
          </a:p>
        </p:txBody>
      </p:sp>
    </p:spTree>
    <p:extLst>
      <p:ext uri="{BB962C8B-B14F-4D97-AF65-F5344CB8AC3E}">
        <p14:creationId xmlns:p14="http://schemas.microsoft.com/office/powerpoint/2010/main" val="1040374426"/>
      </p:ext>
    </p:extLst>
  </p:cSld>
  <p:clrMap bg1="lt1" tx1="dk1" bg2="dk2" tx2="lt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 id="2147483873" r:id="rId12"/>
    <p:sldLayoutId id="2147483874" r:id="rId13"/>
    <p:sldLayoutId id="2147483875" r:id="rId14"/>
    <p:sldLayoutId id="2147483876" r:id="rId15"/>
    <p:sldLayoutId id="2147483877" r:id="rId16"/>
    <p:sldLayoutId id="2147483878" r:id="rId17"/>
    <p:sldLayoutId id="2147483879" r:id="rId18"/>
    <p:sldLayoutId id="2147483880" r:id="rId19"/>
    <p:sldLayoutId id="2147483881" r:id="rId20"/>
    <p:sldLayoutId id="2147483882" r:id="rId21"/>
    <p:sldLayoutId id="2147483883" r:id="rId22"/>
    <p:sldLayoutId id="2147483884" r:id="rId23"/>
    <p:sldLayoutId id="2147483885" r:id="rId24"/>
    <p:sldLayoutId id="2147483886" r:id="rId25"/>
    <p:sldLayoutId id="2147483887" r:id="rId26"/>
    <p:sldLayoutId id="2147483888" r:id="rId27"/>
    <p:sldLayoutId id="2147483889" r:id="rId28"/>
    <p:sldLayoutId id="2147483890" r:id="rId29"/>
    <p:sldLayoutId id="2147483891" r:id="rId30"/>
    <p:sldLayoutId id="2147483892" r:id="rId31"/>
    <p:sldLayoutId id="2147483893" r:id="rId32"/>
    <p:sldLayoutId id="2147483894" r:id="rId33"/>
    <p:sldLayoutId id="2147483895" r:id="rId34"/>
    <p:sldLayoutId id="2147483896" r:id="rId35"/>
    <p:sldLayoutId id="2147483897" r:id="rId36"/>
    <p:sldLayoutId id="2147483898" r:id="rId3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lgn="r">
              <a:defRPr/>
            </a:pPr>
            <a:fld id="{B81AB09D-2CC8-4A3A-98D4-84DC2BFDC536}" type="datetimeFigureOut">
              <a:rPr lang="en-US" sz="1400" smtClean="0">
                <a:solidFill>
                  <a:srgbClr val="FFFFFF"/>
                </a:solidFill>
                <a:latin typeface="Georgia"/>
              </a:rPr>
              <a:pPr algn="r">
                <a:defRPr/>
              </a:pPr>
              <a:t>07-Mar-22</a:t>
            </a:fld>
            <a:endParaRPr lang="en-US" sz="1400">
              <a:solidFill>
                <a:srgbClr val="FFFFFF"/>
              </a:solidFill>
              <a:latin typeface="Georgia"/>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l">
              <a:defRPr/>
            </a:pPr>
            <a:endParaRPr lang="en-US">
              <a:solidFill>
                <a:srgbClr val="FFFFFF"/>
              </a:solidFill>
              <a:latin typeface="Georgia"/>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defRPr/>
            </a:pPr>
            <a:fld id="{FB26657F-6820-44C0-9D7F-5BC2654F5F97}" type="slidenum">
              <a:rPr lang="en-US" sz="1600" smtClean="0">
                <a:solidFill>
                  <a:srgbClr val="8CADAE">
                    <a:shade val="75000"/>
                  </a:srgbClr>
                </a:solidFill>
                <a:latin typeface="Georgia"/>
              </a:rPr>
              <a:pPr algn="ctr">
                <a:defRPr/>
              </a:pPr>
              <a:t>‹#›</a:t>
            </a:fld>
            <a:endParaRPr lang="en-US" sz="1600">
              <a:solidFill>
                <a:srgbClr val="8CADAE">
                  <a:shade val="75000"/>
                </a:srgbClr>
              </a:solidFill>
              <a:latin typeface="Georgia"/>
            </a:endParaRPr>
          </a:p>
        </p:txBody>
      </p:sp>
    </p:spTree>
    <p:extLst>
      <p:ext uri="{BB962C8B-B14F-4D97-AF65-F5344CB8AC3E}">
        <p14:creationId xmlns:p14="http://schemas.microsoft.com/office/powerpoint/2010/main" val="2914076863"/>
      </p:ext>
    </p:extLst>
  </p:cSld>
  <p:clrMap bg1="lt1" tx1="dk1" bg2="lt2" tx2="dk2" accent1="accent1" accent2="accent2" accent3="accent3" accent4="accent4" accent5="accent5" accent6="accent6" hlink="hlink" folHlink="folHlink"/>
  <p:sldLayoutIdLst>
    <p:sldLayoutId id="2147483966" r:id="rId1"/>
    <p:sldLayoutId id="2147483967" r:id="rId2"/>
    <p:sldLayoutId id="2147484031" r:id="rId3"/>
    <p:sldLayoutId id="2147484018" r:id="rId4"/>
    <p:sldLayoutId id="2147484017" r:id="rId5"/>
    <p:sldLayoutId id="2147484002" r:id="rId6"/>
    <p:sldLayoutId id="2147483985" r:id="rId7"/>
    <p:sldLayoutId id="2147483984" r:id="rId8"/>
    <p:sldLayoutId id="2147483983" r:id="rId9"/>
    <p:sldLayoutId id="2147483982" r:id="rId10"/>
    <p:sldLayoutId id="2147483981" r:id="rId11"/>
    <p:sldLayoutId id="2147483968" r:id="rId12"/>
    <p:sldLayoutId id="2147483969" r:id="rId13"/>
    <p:sldLayoutId id="2147483970" r:id="rId14"/>
    <p:sldLayoutId id="2147483971" r:id="rId15"/>
    <p:sldLayoutId id="2147483972" r:id="rId16"/>
    <p:sldLayoutId id="2147483973" r:id="rId17"/>
    <p:sldLayoutId id="2147483974" r:id="rId18"/>
    <p:sldLayoutId id="2147483975" r:id="rId19"/>
    <p:sldLayoutId id="2147483976" r:id="rId20"/>
    <p:sldLayoutId id="2147483977" r:id="rId21"/>
    <p:sldLayoutId id="2147483978" r:id="rId22"/>
    <p:sldLayoutId id="2147483979" r:id="rId23"/>
    <p:sldLayoutId id="2147483980" r:id="rId24"/>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BB6420-30C7-436E-B94E-C4769C49B56A}" type="datetimeFigureOut">
              <a:rPr lang="en-US" smtClean="0">
                <a:solidFill>
                  <a:prstClr val="black">
                    <a:tint val="75000"/>
                  </a:prstClr>
                </a:solidFill>
              </a:rPr>
              <a:pPr/>
              <a:t>07-Mar-22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9D0D62-841A-419D-ADDC-C3945F90E9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92764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989" r:id="rId3"/>
    <p:sldLayoutId id="2147483917"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5AE796BC-C72D-461C-B3E4-C72C8145EC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4328F08A-D478-4063-A25C-C2F035E417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836042E-BB6A-402B-9DF1-1CC8C93EF6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90B845-B6EF-4D2B-AC33-6AAF53649BB7}" type="datetimeFigureOut">
              <a:rPr lang="en-US" smtClean="0">
                <a:solidFill>
                  <a:prstClr val="black">
                    <a:tint val="75000"/>
                  </a:prstClr>
                </a:solidFill>
              </a:rPr>
              <a:pPr/>
              <a:t>07-Mar-22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D6399503-5476-4ED5-91C9-B9AFA1CBA03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203E0AA-A3A2-42EA-B48A-0D099FC1F7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784989-C731-44AD-BFB4-9F5021E82D4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1049894"/>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EF7C50-C1E7-4AB6-BD31-F83D3409098E}" type="datetimeFigureOut">
              <a:rPr lang="en-US" smtClean="0">
                <a:solidFill>
                  <a:prstClr val="black">
                    <a:tint val="75000"/>
                  </a:prstClr>
                </a:solidFill>
              </a:rPr>
              <a:pPr/>
              <a:t>07-Mar-22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0A3711-9D91-440C-92AA-CC298B1C937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4745211"/>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solidFill>
                  <a:prstClr val="black">
                    <a:tint val="75000"/>
                  </a:prstClr>
                </a:solidFill>
              </a:rPr>
              <a:pPr/>
              <a:t>07-Mar-22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5885503"/>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121848" tIns="60924" rIns="121848" bIns="60924"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121848" tIns="60924" rIns="121848" bIns="60924"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121848" tIns="60924" rIns="121848" bIns="60924" rtlCol="0" anchor="ctr"/>
          <a:lstStyle>
            <a:lvl1pPr algn="l">
              <a:defRPr sz="1200">
                <a:solidFill>
                  <a:schemeClr val="tx1">
                    <a:tint val="75000"/>
                  </a:schemeClr>
                </a:solidFill>
              </a:defRPr>
            </a:lvl1pPr>
          </a:lstStyle>
          <a:p>
            <a:pPr defTabSz="913788"/>
            <a:fld id="{B54AE3A7-20DA-48F3-81C3-2C954A8690AA}" type="datetimeFigureOut">
              <a:rPr lang="en-US" smtClean="0">
                <a:solidFill>
                  <a:prstClr val="black">
                    <a:tint val="75000"/>
                  </a:prstClr>
                </a:solidFill>
                <a:cs typeface="Arial"/>
                <a:sym typeface="Arial"/>
              </a:rPr>
              <a:pPr defTabSz="913788"/>
              <a:t>07-Mar-22</a:t>
            </a:fld>
            <a:endParaRPr lang="en-US">
              <a:solidFill>
                <a:prstClr val="black">
                  <a:tint val="75000"/>
                </a:prstClr>
              </a:solidFill>
              <a:cs typeface="Arial"/>
              <a:sym typeface="Aria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121848" tIns="60924" rIns="121848" bIns="60924" rtlCol="0" anchor="ctr"/>
          <a:lstStyle>
            <a:lvl1pPr algn="ctr">
              <a:defRPr sz="1200">
                <a:solidFill>
                  <a:schemeClr val="tx1">
                    <a:tint val="75000"/>
                  </a:schemeClr>
                </a:solidFill>
              </a:defRPr>
            </a:lvl1pPr>
          </a:lstStyle>
          <a:p>
            <a:pPr defTabSz="913788"/>
            <a:endParaRPr lang="en-US">
              <a:solidFill>
                <a:prstClr val="black">
                  <a:tint val="75000"/>
                </a:prstClr>
              </a:solidFill>
              <a:cs typeface="Arial"/>
              <a:sym typeface="Aria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121848" tIns="60924" rIns="121848" bIns="60924" rtlCol="0" anchor="ctr"/>
          <a:lstStyle>
            <a:lvl1pPr algn="r">
              <a:defRPr sz="1200">
                <a:solidFill>
                  <a:schemeClr val="tx1">
                    <a:tint val="75000"/>
                  </a:schemeClr>
                </a:solidFill>
              </a:defRPr>
            </a:lvl1pPr>
          </a:lstStyle>
          <a:p>
            <a:pPr defTabSz="913788"/>
            <a:fld id="{ABDE023C-A976-4855-B18A-9D29296741E9}" type="slidenum">
              <a:rPr lang="en-US" smtClean="0">
                <a:solidFill>
                  <a:prstClr val="black">
                    <a:tint val="75000"/>
                  </a:prstClr>
                </a:solidFill>
                <a:cs typeface="Arial"/>
                <a:sym typeface="Arial"/>
              </a:rPr>
              <a:pPr defTabSz="913788"/>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055795008"/>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 id="2147483752" r:id="rId14"/>
    <p:sldLayoutId id="2147483753" r:id="rId15"/>
  </p:sldLayoutIdLst>
  <p:txStyles>
    <p:titleStyle>
      <a:lvl1pPr algn="l" defTabSz="91378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456" indent="-228456" algn="l" defTabSz="91378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366" indent="-228456" algn="l" defTabSz="91378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242" indent="-228456" algn="l" defTabSz="91378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120" indent="-228456" algn="l" defTabSz="91378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5999" indent="-228456" algn="l" defTabSz="91378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2908" indent="-228456" algn="l" defTabSz="91378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69802" indent="-228456" algn="l" defTabSz="91378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6696" indent="-228456" algn="l" defTabSz="91378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3606" indent="-228456" algn="l" defTabSz="91378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3788" rtl="0" eaLnBrk="1" latinLnBrk="0" hangingPunct="1">
        <a:defRPr sz="1900" kern="1200">
          <a:solidFill>
            <a:schemeClr val="tx1"/>
          </a:solidFill>
          <a:latin typeface="+mn-lt"/>
          <a:ea typeface="+mn-ea"/>
          <a:cs typeface="+mn-cs"/>
        </a:defRPr>
      </a:lvl1pPr>
      <a:lvl2pPr marL="456879" algn="l" defTabSz="913788" rtl="0" eaLnBrk="1" latinLnBrk="0" hangingPunct="1">
        <a:defRPr sz="1900" kern="1200">
          <a:solidFill>
            <a:schemeClr val="tx1"/>
          </a:solidFill>
          <a:latin typeface="+mn-lt"/>
          <a:ea typeface="+mn-ea"/>
          <a:cs typeface="+mn-cs"/>
        </a:defRPr>
      </a:lvl2pPr>
      <a:lvl3pPr marL="913788" algn="l" defTabSz="913788" rtl="0" eaLnBrk="1" latinLnBrk="0" hangingPunct="1">
        <a:defRPr sz="1900" kern="1200">
          <a:solidFill>
            <a:schemeClr val="tx1"/>
          </a:solidFill>
          <a:latin typeface="+mn-lt"/>
          <a:ea typeface="+mn-ea"/>
          <a:cs typeface="+mn-cs"/>
        </a:defRPr>
      </a:lvl3pPr>
      <a:lvl4pPr marL="1370682" algn="l" defTabSz="913788" rtl="0" eaLnBrk="1" latinLnBrk="0" hangingPunct="1">
        <a:defRPr sz="1900" kern="1200">
          <a:solidFill>
            <a:schemeClr val="tx1"/>
          </a:solidFill>
          <a:latin typeface="+mn-lt"/>
          <a:ea typeface="+mn-ea"/>
          <a:cs typeface="+mn-cs"/>
        </a:defRPr>
      </a:lvl4pPr>
      <a:lvl5pPr marL="1827576" algn="l" defTabSz="913788" rtl="0" eaLnBrk="1" latinLnBrk="0" hangingPunct="1">
        <a:defRPr sz="1900" kern="1200">
          <a:solidFill>
            <a:schemeClr val="tx1"/>
          </a:solidFill>
          <a:latin typeface="+mn-lt"/>
          <a:ea typeface="+mn-ea"/>
          <a:cs typeface="+mn-cs"/>
        </a:defRPr>
      </a:lvl5pPr>
      <a:lvl6pPr marL="2284486" algn="l" defTabSz="913788" rtl="0" eaLnBrk="1" latinLnBrk="0" hangingPunct="1">
        <a:defRPr sz="1900" kern="1200">
          <a:solidFill>
            <a:schemeClr val="tx1"/>
          </a:solidFill>
          <a:latin typeface="+mn-lt"/>
          <a:ea typeface="+mn-ea"/>
          <a:cs typeface="+mn-cs"/>
        </a:defRPr>
      </a:lvl6pPr>
      <a:lvl7pPr marL="2741362" algn="l" defTabSz="913788" rtl="0" eaLnBrk="1" latinLnBrk="0" hangingPunct="1">
        <a:defRPr sz="1900" kern="1200">
          <a:solidFill>
            <a:schemeClr val="tx1"/>
          </a:solidFill>
          <a:latin typeface="+mn-lt"/>
          <a:ea typeface="+mn-ea"/>
          <a:cs typeface="+mn-cs"/>
        </a:defRPr>
      </a:lvl7pPr>
      <a:lvl8pPr marL="3198240" algn="l" defTabSz="913788" rtl="0" eaLnBrk="1" latinLnBrk="0" hangingPunct="1">
        <a:defRPr sz="1900" kern="1200">
          <a:solidFill>
            <a:schemeClr val="tx1"/>
          </a:solidFill>
          <a:latin typeface="+mn-lt"/>
          <a:ea typeface="+mn-ea"/>
          <a:cs typeface="+mn-cs"/>
        </a:defRPr>
      </a:lvl8pPr>
      <a:lvl9pPr marL="3655119" algn="l" defTabSz="913788" rtl="0" eaLnBrk="1" latinLnBrk="0" hangingPunct="1">
        <a:defRPr sz="19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fld id="{1FDED92B-7180-4E8E-9FA1-47FFA8006457}" type="datetimeFigureOut">
              <a:rPr lang="zh-CN" altLang="en-US" smtClean="0">
                <a:solidFill>
                  <a:prstClr val="black">
                    <a:tint val="75000"/>
                  </a:prstClr>
                </a:solidFill>
              </a:rPr>
              <a:pPr defTabSz="914377"/>
              <a:t>2022/3/7</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fld id="{3B11227F-0E14-47DF-A00B-C9B5FCB87C35}" type="slidenum">
              <a:rPr lang="zh-CN" altLang="en-US" smtClean="0">
                <a:solidFill>
                  <a:prstClr val="black">
                    <a:tint val="75000"/>
                  </a:prstClr>
                </a:solidFill>
              </a:rPr>
              <a:pPr defTabSz="914377"/>
              <a:t>‹#›</a:t>
            </a:fld>
            <a:endParaRPr lang="zh-CN" altLang="en-US">
              <a:solidFill>
                <a:prstClr val="black">
                  <a:tint val="75000"/>
                </a:prstClr>
              </a:solidFill>
            </a:endParaRPr>
          </a:p>
        </p:txBody>
      </p:sp>
      <p:sp>
        <p:nvSpPr>
          <p:cNvPr id="8" name="TextBox 7">
            <a:extLst>
              <a:ext uri="{FF2B5EF4-FFF2-40B4-BE49-F238E27FC236}">
                <a16:creationId xmlns:a16="http://schemas.microsoft.com/office/drawing/2014/main" xmlns="" id="{366C5E70-9109-46EA-8A1E-67902B5A3549}"/>
              </a:ext>
            </a:extLst>
          </p:cNvPr>
          <p:cNvSpPr txBox="1"/>
          <p:nvPr userDrawn="1"/>
        </p:nvSpPr>
        <p:spPr>
          <a:xfrm>
            <a:off x="9641840" y="6492875"/>
            <a:ext cx="6096000" cy="369332"/>
          </a:xfrm>
          <a:prstGeom prst="rect">
            <a:avLst/>
          </a:prstGeom>
          <a:noFill/>
        </p:spPr>
        <p:txBody>
          <a:bodyPr wrap="square">
            <a:spAutoFit/>
          </a:bodyPr>
          <a:lstStyle/>
          <a:p>
            <a:r>
              <a:rPr lang="en-US" dirty="0">
                <a:solidFill>
                  <a:prstClr val="black"/>
                </a:solidFill>
              </a:rPr>
              <a:t>Design by: </a:t>
            </a:r>
            <a:r>
              <a:rPr lang="en-US" dirty="0" err="1">
                <a:solidFill>
                  <a:prstClr val="black"/>
                </a:solidFill>
              </a:rPr>
              <a:t>Hương</a:t>
            </a:r>
            <a:r>
              <a:rPr lang="en-US" dirty="0">
                <a:solidFill>
                  <a:prstClr val="black"/>
                </a:solidFill>
              </a:rPr>
              <a:t> </a:t>
            </a:r>
            <a:r>
              <a:rPr lang="en-US" dirty="0" err="1">
                <a:solidFill>
                  <a:prstClr val="black"/>
                </a:solidFill>
              </a:rPr>
              <a:t>Thảo</a:t>
            </a:r>
            <a:endParaRPr lang="en-US" dirty="0">
              <a:solidFill>
                <a:prstClr val="black"/>
              </a:solidFill>
            </a:endParaRPr>
          </a:p>
        </p:txBody>
      </p:sp>
    </p:spTree>
    <p:extLst>
      <p:ext uri="{BB962C8B-B14F-4D97-AF65-F5344CB8AC3E}">
        <p14:creationId xmlns:p14="http://schemas.microsoft.com/office/powerpoint/2010/main" val="455310072"/>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C1C773-6C50-47CB-B854-40F0C6CE833B}" type="datetimeFigureOut">
              <a:rPr lang="en-US" smtClean="0">
                <a:solidFill>
                  <a:prstClr val="black">
                    <a:tint val="75000"/>
                  </a:prstClr>
                </a:solidFill>
              </a:rPr>
              <a:pPr/>
              <a:t>07-Mar-22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2588486"/>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4030" r:id="rId8"/>
    <p:sldLayoutId id="2147484001" r:id="rId9"/>
    <p:sldLayoutId id="2147483784" r:id="rId10"/>
    <p:sldLayoutId id="2147483785" r:id="rId11"/>
    <p:sldLayoutId id="2147483786" r:id="rId12"/>
    <p:sldLayoutId id="2147483787" r:id="rId13"/>
    <p:sldLayoutId id="2147483788"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C1C773-6C50-47CB-B854-40F0C6CE833B}" type="datetimeFigureOut">
              <a:rPr lang="en-US">
                <a:solidFill>
                  <a:prstClr val="black">
                    <a:tint val="75000"/>
                  </a:prstClr>
                </a:solidFill>
              </a:rPr>
              <a:pPr/>
              <a:t>07-Mar-22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8266325"/>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 id="2147483802"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10.jpe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21.xml"/><Relationship Id="rId1" Type="http://schemas.openxmlformats.org/officeDocument/2006/relationships/tags" Target="../tags/tag4.xml"/><Relationship Id="rId5" Type="http://schemas.openxmlformats.org/officeDocument/2006/relationships/image" Target="../media/image21.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4.png"/><Relationship Id="rId1" Type="http://schemas.openxmlformats.org/officeDocument/2006/relationships/slideLayout" Target="../slideLayouts/slideLayout204.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94.xml"/><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21.xml"/><Relationship Id="rId1" Type="http://schemas.openxmlformats.org/officeDocument/2006/relationships/tags" Target="../tags/tag5.xml"/><Relationship Id="rId6" Type="http://schemas.microsoft.com/office/2007/relationships/hdphoto" Target="../media/hdphoto1.wdp"/><Relationship Id="rId5" Type="http://schemas.openxmlformats.org/officeDocument/2006/relationships/image" Target="../media/image22.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94.xml"/><Relationship Id="rId5" Type="http://schemas.openxmlformats.org/officeDocument/2006/relationships/image" Target="../media/image25.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21.xml"/><Relationship Id="rId1" Type="http://schemas.openxmlformats.org/officeDocument/2006/relationships/tags" Target="../tags/tag6.xml"/><Relationship Id="rId5" Type="http://schemas.openxmlformats.org/officeDocument/2006/relationships/image" Target="../media/image23.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18" Type="http://schemas.openxmlformats.org/officeDocument/2006/relationships/image" Target="../media/image41.png"/><Relationship Id="rId3" Type="http://schemas.microsoft.com/office/2007/relationships/hdphoto" Target="../media/hdphoto3.wdp"/><Relationship Id="rId21" Type="http://schemas.openxmlformats.org/officeDocument/2006/relationships/image" Target="../media/image44.png"/><Relationship Id="rId7" Type="http://schemas.openxmlformats.org/officeDocument/2006/relationships/image" Target="../media/image30.png"/><Relationship Id="rId12" Type="http://schemas.openxmlformats.org/officeDocument/2006/relationships/image" Target="../media/image35.png"/><Relationship Id="rId17" Type="http://schemas.openxmlformats.org/officeDocument/2006/relationships/image" Target="../media/image40.png"/><Relationship Id="rId2" Type="http://schemas.openxmlformats.org/officeDocument/2006/relationships/image" Target="../media/image26.png"/><Relationship Id="rId16" Type="http://schemas.openxmlformats.org/officeDocument/2006/relationships/image" Target="../media/image39.png"/><Relationship Id="rId20" Type="http://schemas.openxmlformats.org/officeDocument/2006/relationships/image" Target="../media/image43.png"/><Relationship Id="rId1" Type="http://schemas.openxmlformats.org/officeDocument/2006/relationships/slideLayout" Target="../slideLayouts/slideLayout44.xml"/><Relationship Id="rId6" Type="http://schemas.openxmlformats.org/officeDocument/2006/relationships/image" Target="../media/image29.png"/><Relationship Id="rId11" Type="http://schemas.openxmlformats.org/officeDocument/2006/relationships/image" Target="../media/image34.png"/><Relationship Id="rId24" Type="http://schemas.openxmlformats.org/officeDocument/2006/relationships/image" Target="../media/image47.emf"/><Relationship Id="rId5" Type="http://schemas.openxmlformats.org/officeDocument/2006/relationships/image" Target="../media/image28.png"/><Relationship Id="rId15" Type="http://schemas.openxmlformats.org/officeDocument/2006/relationships/image" Target="../media/image38.png"/><Relationship Id="rId23" Type="http://schemas.openxmlformats.org/officeDocument/2006/relationships/image" Target="../media/image46.png"/><Relationship Id="rId10" Type="http://schemas.openxmlformats.org/officeDocument/2006/relationships/image" Target="../media/image33.png"/><Relationship Id="rId19" Type="http://schemas.openxmlformats.org/officeDocument/2006/relationships/image" Target="../media/image42.png"/><Relationship Id="rId4" Type="http://schemas.openxmlformats.org/officeDocument/2006/relationships/image" Target="../media/image27.jpeg"/><Relationship Id="rId9" Type="http://schemas.openxmlformats.org/officeDocument/2006/relationships/image" Target="../media/image32.png"/><Relationship Id="rId14" Type="http://schemas.openxmlformats.org/officeDocument/2006/relationships/image" Target="../media/image37.png"/><Relationship Id="rId22" Type="http://schemas.openxmlformats.org/officeDocument/2006/relationships/image" Target="../media/image45.png"/></Relationships>
</file>

<file path=ppt/slides/_rels/slide1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notesSlide" Target="../notesSlides/notesSlide9.xml"/><Relationship Id="rId7" Type="http://schemas.microsoft.com/office/2007/relationships/hdphoto" Target="../media/hdphoto1.wdp"/><Relationship Id="rId2" Type="http://schemas.openxmlformats.org/officeDocument/2006/relationships/slideLayout" Target="../slideLayouts/slideLayout121.xml"/><Relationship Id="rId1" Type="http://schemas.openxmlformats.org/officeDocument/2006/relationships/tags" Target="../tags/tag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67.xml"/><Relationship Id="rId1" Type="http://schemas.openxmlformats.org/officeDocument/2006/relationships/tags" Target="../tags/tag8.xml"/><Relationship Id="rId6" Type="http://schemas.openxmlformats.org/officeDocument/2006/relationships/image" Target="../media/image50.png"/><Relationship Id="rId5" Type="http://schemas.openxmlformats.org/officeDocument/2006/relationships/image" Target="../media/image49.gif"/><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tags" Target="../tags/tag11.xml"/><Relationship Id="rId7" Type="http://schemas.openxmlformats.org/officeDocument/2006/relationships/image" Target="../media/image51.pn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50.png"/><Relationship Id="rId5" Type="http://schemas.openxmlformats.org/officeDocument/2006/relationships/slideLayout" Target="../slideLayouts/slideLayout82.xml"/><Relationship Id="rId10" Type="http://schemas.openxmlformats.org/officeDocument/2006/relationships/image" Target="../media/image54.png"/><Relationship Id="rId4" Type="http://schemas.openxmlformats.org/officeDocument/2006/relationships/tags" Target="../tags/tag12.xml"/><Relationship Id="rId9" Type="http://schemas.openxmlformats.org/officeDocument/2006/relationships/image" Target="../media/image53.png"/></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notesSlide" Target="../notesSlides/notesSlide11.xml"/><Relationship Id="rId7" Type="http://schemas.microsoft.com/office/2007/relationships/hdphoto" Target="../media/hdphoto1.wdp"/><Relationship Id="rId2" Type="http://schemas.openxmlformats.org/officeDocument/2006/relationships/slideLayout" Target="../slideLayouts/slideLayout121.xml"/><Relationship Id="rId1" Type="http://schemas.openxmlformats.org/officeDocument/2006/relationships/tags" Target="../tags/tag1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21.xml"/><Relationship Id="rId1" Type="http://schemas.openxmlformats.org/officeDocument/2006/relationships/tags" Target="../tags/tag14.xml"/><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56.png"/><Relationship Id="rId2" Type="http://schemas.openxmlformats.org/officeDocument/2006/relationships/slideLayout" Target="../slideLayouts/slideLayout121.xml"/><Relationship Id="rId1" Type="http://schemas.openxmlformats.org/officeDocument/2006/relationships/tags" Target="../tags/tag15.xml"/><Relationship Id="rId6" Type="http://schemas.microsoft.com/office/2007/relationships/hdphoto" Target="../media/hdphoto4.wdp"/><Relationship Id="rId5" Type="http://schemas.openxmlformats.org/officeDocument/2006/relationships/image" Target="../media/image24.png"/><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21.xml"/><Relationship Id="rId1" Type="http://schemas.openxmlformats.org/officeDocument/2006/relationships/tags" Target="../tags/tag16.xml"/><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14.xml"/></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00.xml"/></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18" Type="http://schemas.openxmlformats.org/officeDocument/2006/relationships/image" Target="../media/image41.png"/><Relationship Id="rId3" Type="http://schemas.microsoft.com/office/2007/relationships/hdphoto" Target="../media/hdphoto3.wdp"/><Relationship Id="rId21" Type="http://schemas.openxmlformats.org/officeDocument/2006/relationships/image" Target="../media/image44.png"/><Relationship Id="rId7" Type="http://schemas.openxmlformats.org/officeDocument/2006/relationships/image" Target="../media/image30.png"/><Relationship Id="rId12" Type="http://schemas.openxmlformats.org/officeDocument/2006/relationships/image" Target="../media/image35.png"/><Relationship Id="rId17" Type="http://schemas.openxmlformats.org/officeDocument/2006/relationships/image" Target="../media/image40.png"/><Relationship Id="rId2" Type="http://schemas.openxmlformats.org/officeDocument/2006/relationships/image" Target="../media/image26.png"/><Relationship Id="rId16" Type="http://schemas.openxmlformats.org/officeDocument/2006/relationships/image" Target="../media/image39.png"/><Relationship Id="rId20" Type="http://schemas.openxmlformats.org/officeDocument/2006/relationships/image" Target="../media/image43.png"/><Relationship Id="rId1" Type="http://schemas.openxmlformats.org/officeDocument/2006/relationships/slideLayout" Target="../slideLayouts/slideLayout44.xml"/><Relationship Id="rId6" Type="http://schemas.openxmlformats.org/officeDocument/2006/relationships/image" Target="../media/image29.png"/><Relationship Id="rId11" Type="http://schemas.openxmlformats.org/officeDocument/2006/relationships/image" Target="../media/image34.png"/><Relationship Id="rId24" Type="http://schemas.openxmlformats.org/officeDocument/2006/relationships/image" Target="../media/image47.emf"/><Relationship Id="rId5" Type="http://schemas.openxmlformats.org/officeDocument/2006/relationships/image" Target="../media/image28.png"/><Relationship Id="rId15" Type="http://schemas.openxmlformats.org/officeDocument/2006/relationships/image" Target="../media/image38.png"/><Relationship Id="rId23" Type="http://schemas.openxmlformats.org/officeDocument/2006/relationships/image" Target="../media/image46.png"/><Relationship Id="rId10" Type="http://schemas.openxmlformats.org/officeDocument/2006/relationships/image" Target="../media/image33.png"/><Relationship Id="rId19" Type="http://schemas.openxmlformats.org/officeDocument/2006/relationships/image" Target="../media/image42.png"/><Relationship Id="rId4" Type="http://schemas.openxmlformats.org/officeDocument/2006/relationships/image" Target="../media/image27.jpeg"/><Relationship Id="rId9" Type="http://schemas.openxmlformats.org/officeDocument/2006/relationships/image" Target="../media/image32.png"/><Relationship Id="rId14" Type="http://schemas.openxmlformats.org/officeDocument/2006/relationships/image" Target="../media/image37.png"/><Relationship Id="rId22" Type="http://schemas.openxmlformats.org/officeDocument/2006/relationships/image" Target="../media/image45.png"/></Relationships>
</file>

<file path=ppt/slides/_rels/slide2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notesSlide" Target="../notesSlides/notesSlide15.xml"/><Relationship Id="rId7" Type="http://schemas.microsoft.com/office/2007/relationships/hdphoto" Target="../media/hdphoto1.wdp"/><Relationship Id="rId2" Type="http://schemas.openxmlformats.org/officeDocument/2006/relationships/slideLayout" Target="../slideLayouts/slideLayout121.xml"/><Relationship Id="rId1" Type="http://schemas.openxmlformats.org/officeDocument/2006/relationships/tags" Target="../tags/tag1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6.xml"/><Relationship Id="rId1" Type="http://schemas.openxmlformats.org/officeDocument/2006/relationships/slideLayout" Target="../slideLayouts/slideLayout120.xml"/></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7.xml"/><Relationship Id="rId1" Type="http://schemas.openxmlformats.org/officeDocument/2006/relationships/slideLayout" Target="../slideLayouts/slideLayout269.xml"/></Relationships>
</file>

<file path=ppt/slides/_rels/slide32.xml.rels><?xml version="1.0" encoding="UTF-8" standalone="yes"?>
<Relationships xmlns="http://schemas.openxmlformats.org/package/2006/relationships"><Relationship Id="rId3" Type="http://schemas.microsoft.com/office/2007/relationships/hdphoto" Target="../media/hdphoto5.wdp"/><Relationship Id="rId7" Type="http://schemas.microsoft.com/office/2007/relationships/hdphoto" Target="../media/hdphoto6.wdp"/><Relationship Id="rId2" Type="http://schemas.openxmlformats.org/officeDocument/2006/relationships/image" Target="../media/image60.png"/><Relationship Id="rId1" Type="http://schemas.openxmlformats.org/officeDocument/2006/relationships/slideLayout" Target="../slideLayouts/slideLayout223.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3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67.xml"/></Relationships>
</file>

<file path=ppt/slides/_rels/slide3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70.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194.xml"/><Relationship Id="rId5" Type="http://schemas.openxmlformats.org/officeDocument/2006/relationships/image" Target="../media/image25.png"/><Relationship Id="rId4" Type="http://schemas.microsoft.com/office/2007/relationships/hdphoto" Target="../media/hdphoto2.wdp"/></Relationships>
</file>

<file path=ppt/slides/_rels/slide3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notesSlide" Target="../notesSlides/notesSlide19.xml"/><Relationship Id="rId7" Type="http://schemas.microsoft.com/office/2007/relationships/hdphoto" Target="../media/hdphoto1.wdp"/><Relationship Id="rId2" Type="http://schemas.openxmlformats.org/officeDocument/2006/relationships/slideLayout" Target="../slideLayouts/slideLayout121.xml"/><Relationship Id="rId1" Type="http://schemas.openxmlformats.org/officeDocument/2006/relationships/tags" Target="../tags/tag18.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7.png"/></Relationships>
</file>

<file path=ppt/slides/_rels/slide3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notesSlide" Target="../notesSlides/notesSlide20.xml"/><Relationship Id="rId7" Type="http://schemas.microsoft.com/office/2007/relationships/hdphoto" Target="../media/hdphoto1.wdp"/><Relationship Id="rId2" Type="http://schemas.openxmlformats.org/officeDocument/2006/relationships/slideLayout" Target="../slideLayouts/slideLayout121.xml"/><Relationship Id="rId1" Type="http://schemas.openxmlformats.org/officeDocument/2006/relationships/tags" Target="../tags/tag19.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70.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77.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57.xml"/><Relationship Id="rId1" Type="http://schemas.openxmlformats.org/officeDocument/2006/relationships/tags" Target="../tags/tag2.xml"/><Relationship Id="rId5" Type="http://schemas.openxmlformats.org/officeDocument/2006/relationships/image" Target="../media/image18.gif"/><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notesSlide" Target="../notesSlides/notesSlide3.xml"/><Relationship Id="rId7" Type="http://schemas.microsoft.com/office/2007/relationships/hdphoto" Target="../media/hdphoto1.wdp"/><Relationship Id="rId2" Type="http://schemas.openxmlformats.org/officeDocument/2006/relationships/slideLayout" Target="../slideLayouts/slideLayout121.xml"/><Relationship Id="rId1" Type="http://schemas.openxmlformats.org/officeDocument/2006/relationships/tags" Target="../tags/tag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图片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622369" y="2"/>
            <a:ext cx="2402417" cy="2561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图片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5367" y="1204385"/>
            <a:ext cx="1930400" cy="2055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WordArt 13"/>
          <p:cNvSpPr>
            <a:spLocks noChangeArrowheads="1" noChangeShapeType="1" noTextEdit="1"/>
          </p:cNvSpPr>
          <p:nvPr/>
        </p:nvSpPr>
        <p:spPr bwMode="auto">
          <a:xfrm>
            <a:off x="5145619" y="613835"/>
            <a:ext cx="241300" cy="129117"/>
          </a:xfrm>
          <a:prstGeom prst="rect">
            <a:avLst/>
          </a:prstGeom>
        </p:spPr>
        <p:txBody>
          <a:bodyPr wrap="none" fromWordArt="1">
            <a:prstTxWarp prst="textPlain">
              <a:avLst>
                <a:gd name="adj" fmla="val 50000"/>
              </a:avLst>
            </a:prstTxWarp>
          </a:bodyPr>
          <a:lstStyle/>
          <a:p>
            <a:pPr algn="ctr"/>
            <a:endParaRPr lang="en-US" sz="3600" kern="10">
              <a:ln w="9525">
                <a:solidFill>
                  <a:srgbClr val="339966"/>
                </a:solidFill>
                <a:prstDash val="sysDot"/>
                <a:round/>
                <a:headEnd/>
                <a:tailEnd/>
              </a:ln>
              <a:solidFill>
                <a:srgbClr val="FFC42F"/>
              </a:solidFill>
              <a:latin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 xmlns:a16="http://schemas.microsoft.com/office/drawing/2014/main" id="{67ED4705-6BEC-8744-B027-2FFE4577CB7E}"/>
              </a:ext>
            </a:extLst>
          </p:cNvPr>
          <p:cNvPicPr/>
          <p:nvPr/>
        </p:nvPicPr>
        <p:blipFill>
          <a:blip r:embed="rId5">
            <a:extLst>
              <a:ext uri="{28A0092B-C50C-407E-A947-70E740481C1C}">
                <a14:useLocalDpi xmlns:a14="http://schemas.microsoft.com/office/drawing/2010/main" val="0"/>
              </a:ext>
            </a:extLst>
          </a:blip>
          <a:srcRect/>
          <a:stretch>
            <a:fillRect/>
          </a:stretch>
        </p:blipFill>
        <p:spPr>
          <a:xfrm>
            <a:off x="942977" y="1"/>
            <a:ext cx="11249025" cy="6858000"/>
          </a:xfrm>
          <a:prstGeom prst="rect">
            <a:avLst/>
          </a:prstGeom>
          <a:noFill/>
          <a:ln>
            <a:noFill/>
          </a:ln>
        </p:spPr>
      </p:pic>
      <p:sp>
        <p:nvSpPr>
          <p:cNvPr id="14" name="TextBox 2">
            <a:extLst>
              <a:ext uri="{FF2B5EF4-FFF2-40B4-BE49-F238E27FC236}">
                <a16:creationId xmlns="" xmlns:a16="http://schemas.microsoft.com/office/drawing/2014/main" id="{6FA4C143-E411-40A5-BBFA-C53D84280DA7}"/>
              </a:ext>
            </a:extLst>
          </p:cNvPr>
          <p:cNvSpPr txBox="1">
            <a:spLocks noChangeArrowheads="1"/>
          </p:cNvSpPr>
          <p:nvPr/>
        </p:nvSpPr>
        <p:spPr bwMode="auto">
          <a:xfrm>
            <a:off x="1499127" y="309682"/>
            <a:ext cx="87249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vi-VN" altLang="en-US" sz="3600" b="1">
                <a:solidFill>
                  <a:prstClr val="black"/>
                </a:solidFill>
                <a:latin typeface="HP001 4 hàng" panose="020B0603050302020204" pitchFamily="34" charset="0"/>
              </a:rPr>
              <a:t>Thứ </a:t>
            </a:r>
            <a:r>
              <a:rPr lang="en-US" altLang="en-US" sz="3600" b="1" smtClean="0">
                <a:solidFill>
                  <a:prstClr val="black"/>
                </a:solidFill>
                <a:latin typeface="HP001 4 hàng" panose="020B0603050302020204" pitchFamily="34" charset="0"/>
              </a:rPr>
              <a:t>hai </a:t>
            </a:r>
            <a:r>
              <a:rPr lang="vi-VN" altLang="en-US" sz="3600" b="1" smtClean="0">
                <a:solidFill>
                  <a:prstClr val="black"/>
                </a:solidFill>
                <a:latin typeface="HP001 4 hàng" panose="020B0603050302020204" pitchFamily="34" charset="0"/>
              </a:rPr>
              <a:t>ngày </a:t>
            </a:r>
            <a:r>
              <a:rPr lang="en-US" altLang="en-US" sz="3600" b="1">
                <a:solidFill>
                  <a:prstClr val="black"/>
                </a:solidFill>
                <a:latin typeface="HP001 4 hàng" panose="020B0603050302020204" pitchFamily="34" charset="0"/>
              </a:rPr>
              <a:t>7</a:t>
            </a:r>
            <a:r>
              <a:rPr lang="en-US" altLang="en-US" sz="3600" b="1" smtClean="0">
                <a:solidFill>
                  <a:prstClr val="black"/>
                </a:solidFill>
                <a:latin typeface="HP001 4 hàng" panose="020B0603050302020204" pitchFamily="34" charset="0"/>
              </a:rPr>
              <a:t> </a:t>
            </a:r>
            <a:r>
              <a:rPr lang="vi-VN" altLang="en-US" sz="3600" b="1">
                <a:solidFill>
                  <a:prstClr val="black"/>
                </a:solidFill>
                <a:latin typeface="HP001 4 hàng" panose="020B0603050302020204" pitchFamily="34" charset="0"/>
              </a:rPr>
              <a:t>tháng </a:t>
            </a:r>
            <a:r>
              <a:rPr lang="en-US" altLang="en-US" sz="3600" b="1" smtClean="0">
                <a:solidFill>
                  <a:prstClr val="black"/>
                </a:solidFill>
                <a:latin typeface="HP001 4 hàng" panose="020B0603050302020204" pitchFamily="34" charset="0"/>
              </a:rPr>
              <a:t>3</a:t>
            </a:r>
            <a:r>
              <a:rPr lang="vi-VN" altLang="en-US" sz="3600" b="1" smtClean="0">
                <a:solidFill>
                  <a:prstClr val="black"/>
                </a:solidFill>
                <a:latin typeface="HP001 4 hàng" panose="020B0603050302020204" pitchFamily="34" charset="0"/>
              </a:rPr>
              <a:t> </a:t>
            </a:r>
            <a:r>
              <a:rPr lang="vi-VN" altLang="en-US" sz="3600" b="1">
                <a:solidFill>
                  <a:prstClr val="black"/>
                </a:solidFill>
                <a:latin typeface="HP001 4 hàng" panose="020B0603050302020204" pitchFamily="34" charset="0"/>
              </a:rPr>
              <a:t>năm </a:t>
            </a:r>
            <a:r>
              <a:rPr lang="vi-VN" altLang="en-US" sz="3600" b="1" smtClean="0">
                <a:solidFill>
                  <a:prstClr val="black"/>
                </a:solidFill>
                <a:latin typeface="HP001 4 hàng" panose="020B0603050302020204" pitchFamily="34" charset="0"/>
              </a:rPr>
              <a:t>202</a:t>
            </a:r>
            <a:r>
              <a:rPr lang="en-US" altLang="en-US" sz="3600" b="1" smtClean="0">
                <a:solidFill>
                  <a:prstClr val="black"/>
                </a:solidFill>
                <a:latin typeface="HP001 4 hàng" panose="020B0603050302020204" pitchFamily="34" charset="0"/>
              </a:rPr>
              <a:t>2</a:t>
            </a:r>
            <a:endParaRPr lang="vi-VN" altLang="en-US" sz="3600" b="1" dirty="0">
              <a:solidFill>
                <a:prstClr val="black"/>
              </a:solidFill>
              <a:latin typeface="HP001 4 hàng" panose="020B0603050302020204" pitchFamily="34" charset="0"/>
            </a:endParaRPr>
          </a:p>
        </p:txBody>
      </p:sp>
      <p:cxnSp>
        <p:nvCxnSpPr>
          <p:cNvPr id="4" name="Straight Connector 3"/>
          <p:cNvCxnSpPr/>
          <p:nvPr/>
        </p:nvCxnSpPr>
        <p:spPr>
          <a:xfrm>
            <a:off x="942975" y="1"/>
            <a:ext cx="0" cy="6858001"/>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sp>
        <p:nvSpPr>
          <p:cNvPr id="19" name="TextBox 2">
            <a:extLst>
              <a:ext uri="{FF2B5EF4-FFF2-40B4-BE49-F238E27FC236}">
                <a16:creationId xmlns="" xmlns:a16="http://schemas.microsoft.com/office/drawing/2014/main" id="{6FA4C143-E411-40A5-BBFA-C53D84280DA7}"/>
              </a:ext>
            </a:extLst>
          </p:cNvPr>
          <p:cNvSpPr txBox="1">
            <a:spLocks noChangeArrowheads="1"/>
          </p:cNvSpPr>
          <p:nvPr/>
        </p:nvSpPr>
        <p:spPr bwMode="auto">
          <a:xfrm>
            <a:off x="4243216" y="988859"/>
            <a:ext cx="87249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600" b="1" dirty="0" smtClean="0">
                <a:solidFill>
                  <a:prstClr val="black"/>
                </a:solidFill>
                <a:latin typeface="HP001 4 hàng" panose="020B0603050302020204" pitchFamily="34" charset="0"/>
              </a:rPr>
              <a:t>Đǌ</a:t>
            </a:r>
            <a:endParaRPr lang="vi-VN" altLang="en-US" sz="3600" b="1" dirty="0">
              <a:solidFill>
                <a:prstClr val="black"/>
              </a:solidFill>
              <a:latin typeface="HP001 4 hàng" panose="020B0603050302020204" pitchFamily="34" charset="0"/>
            </a:endParaRPr>
          </a:p>
        </p:txBody>
      </p:sp>
      <p:sp>
        <p:nvSpPr>
          <p:cNvPr id="9" name="TextBox 2">
            <a:extLst>
              <a:ext uri="{FF2B5EF4-FFF2-40B4-BE49-F238E27FC236}">
                <a16:creationId xmlns="" xmlns:a16="http://schemas.microsoft.com/office/drawing/2014/main" id="{6FA4C143-E411-40A5-BBFA-C53D84280DA7}"/>
              </a:ext>
            </a:extLst>
          </p:cNvPr>
          <p:cNvSpPr txBox="1">
            <a:spLocks noChangeArrowheads="1"/>
          </p:cNvSpPr>
          <p:nvPr/>
        </p:nvSpPr>
        <p:spPr bwMode="auto">
          <a:xfrm>
            <a:off x="2904255" y="1655157"/>
            <a:ext cx="467761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600" b="1" dirty="0">
                <a:solidFill>
                  <a:srgbClr val="FF0000"/>
                </a:solidFill>
                <a:latin typeface="HP001 4 hàng" panose="020B0603050302020204" pitchFamily="34" charset="0"/>
              </a:rPr>
              <a:t>Tiếng </a:t>
            </a:r>
            <a:r>
              <a:rPr lang="en-US" altLang="en-US" sz="3600" b="1" dirty="0" smtClean="0">
                <a:solidFill>
                  <a:srgbClr val="FF0000"/>
                </a:solidFill>
                <a:latin typeface="HP001 4 hàng" panose="020B0603050302020204" pitchFamily="34" charset="0"/>
              </a:rPr>
              <a:t>chổi tre</a:t>
            </a:r>
            <a:endParaRPr lang="en-US" altLang="en-US" sz="3600" b="1" dirty="0">
              <a:solidFill>
                <a:srgbClr val="FF0000"/>
              </a:solidFill>
              <a:latin typeface="HP001 4 hàng" panose="020B0603050302020204" pitchFamily="34" charset="0"/>
            </a:endParaRPr>
          </a:p>
        </p:txBody>
      </p:sp>
      <p:cxnSp>
        <p:nvCxnSpPr>
          <p:cNvPr id="3" name="Straight Connector 2"/>
          <p:cNvCxnSpPr/>
          <p:nvPr/>
        </p:nvCxnSpPr>
        <p:spPr>
          <a:xfrm flipV="1">
            <a:off x="3603812" y="2743200"/>
            <a:ext cx="3926541" cy="1344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1583751"/>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mph" presetSubtype="0" fill="hold" grpId="0" nodeType="withEffect" nodePh="1">
                                  <p:stCondLst>
                                    <p:cond delay="0"/>
                                  </p:stCondLst>
                                  <p:endCondLst>
                                    <p:cond evt="begin" delay="0">
                                      <p:tn val="5"/>
                                    </p:cond>
                                  </p:endCondLst>
                                  <p:childTnLst>
                                    <p:animClr clrSpc="hsl" dir="cw">
                                      <p:cBhvr override="childStyle">
                                        <p:cTn id="6" dur="500" fill="hold"/>
                                        <p:tgtEl>
                                          <p:spTgt spid="11"/>
                                        </p:tgtEl>
                                        <p:attrNameLst>
                                          <p:attrName>style.color</p:attrName>
                                        </p:attrNameLst>
                                      </p:cBhvr>
                                      <p:by>
                                        <p:hsl h="7200000" s="0" l="0"/>
                                      </p:by>
                                    </p:animClr>
                                    <p:animClr clrSpc="hsl" dir="cw">
                                      <p:cBhvr>
                                        <p:cTn id="7" dur="500" fill="hold"/>
                                        <p:tgtEl>
                                          <p:spTgt spid="11"/>
                                        </p:tgtEl>
                                        <p:attrNameLst>
                                          <p:attrName>fillcolor</p:attrName>
                                        </p:attrNameLst>
                                      </p:cBhvr>
                                      <p:by>
                                        <p:hsl h="7200000" s="0" l="0"/>
                                      </p:by>
                                    </p:animClr>
                                    <p:animClr clrSpc="hsl" dir="cw">
                                      <p:cBhvr>
                                        <p:cTn id="8" dur="500" fill="hold"/>
                                        <p:tgtEl>
                                          <p:spTgt spid="11"/>
                                        </p:tgtEl>
                                        <p:attrNameLst>
                                          <p:attrName>stroke.color</p:attrName>
                                        </p:attrNameLst>
                                      </p:cBhvr>
                                      <p:by>
                                        <p:hsl h="7200000" s="0" l="0"/>
                                      </p:by>
                                    </p:animClr>
                                    <p:set>
                                      <p:cBhvr>
                                        <p:cTn id="9" dur="500" fill="hold"/>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stretch>
            <a:fillRect/>
          </a:stretch>
        </p:blipFill>
        <p:spPr>
          <a:xfrm>
            <a:off x="0" y="-67246"/>
            <a:ext cx="12192000" cy="6858000"/>
          </a:xfrm>
          <a:prstGeom prst="rect">
            <a:avLst/>
          </a:prstGeom>
        </p:spPr>
      </p:pic>
      <p:sp>
        <p:nvSpPr>
          <p:cNvPr id="23" name="TextBox 22">
            <a:extLst>
              <a:ext uri="{FF2B5EF4-FFF2-40B4-BE49-F238E27FC236}">
                <a16:creationId xmlns="" xmlns:a16="http://schemas.microsoft.com/office/drawing/2014/main" id="{E846BF6E-482E-422A-A0F8-9DA4D1A95D94}"/>
              </a:ext>
            </a:extLst>
          </p:cNvPr>
          <p:cNvSpPr txBox="1"/>
          <p:nvPr/>
        </p:nvSpPr>
        <p:spPr>
          <a:xfrm>
            <a:off x="3935614" y="162278"/>
            <a:ext cx="3702315" cy="553998"/>
          </a:xfrm>
          <a:prstGeom prst="rect">
            <a:avLst/>
          </a:prstGeom>
          <a:noFill/>
        </p:spPr>
        <p:txBody>
          <a:bodyPr wrap="square" rtlCol="0">
            <a:spAutoFit/>
          </a:bodyPr>
          <a:lstStyle/>
          <a:p>
            <a:pPr>
              <a:defRPr/>
            </a:pPr>
            <a:r>
              <a:rPr lang="en-US" sz="3000" b="1">
                <a:solidFill>
                  <a:srgbClr val="FF0000"/>
                </a:solidFill>
                <a:latin typeface="Times New Roman" panose="02020603050405020304" pitchFamily="18" charset="0"/>
                <a:cs typeface="Times New Roman" panose="02020603050405020304" pitchFamily="18" charset="0"/>
              </a:rPr>
              <a:t>TIẾNG </a:t>
            </a:r>
            <a:r>
              <a:rPr lang="en-US" sz="3000" b="1" smtClean="0">
                <a:solidFill>
                  <a:srgbClr val="FF0000"/>
                </a:solidFill>
                <a:latin typeface="Times New Roman" panose="02020603050405020304" pitchFamily="18" charset="0"/>
                <a:cs typeface="Times New Roman" panose="02020603050405020304" pitchFamily="18" charset="0"/>
              </a:rPr>
              <a:t>CHỔI TRE</a:t>
            </a:r>
            <a:endParaRPr lang="en-US" sz="3000" b="1">
              <a:solidFill>
                <a:srgbClr val="FF0000"/>
              </a:solidFill>
              <a:latin typeface="Times New Roman" panose="02020603050405020304" pitchFamily="18" charset="0"/>
              <a:cs typeface="Times New Roman" panose="02020603050405020304" pitchFamily="18" charset="0"/>
            </a:endParaRPr>
          </a:p>
        </p:txBody>
      </p:sp>
      <p:sp>
        <p:nvSpPr>
          <p:cNvPr id="16" name="Text Box 1"/>
          <p:cNvSpPr txBox="1"/>
          <p:nvPr/>
        </p:nvSpPr>
        <p:spPr>
          <a:xfrm>
            <a:off x="4071760" y="1007263"/>
            <a:ext cx="3789785" cy="4708981"/>
          </a:xfrm>
          <a:prstGeom prst="rect">
            <a:avLst/>
          </a:prstGeom>
          <a:noFill/>
        </p:spPr>
        <p:txBody>
          <a:bodyPr wrap="square" rtlCol="0">
            <a:spAutoFit/>
          </a:bodyPr>
          <a:lstStyle/>
          <a:p>
            <a:r>
              <a:rPr lang="en-US" sz="3000" b="1" dirty="0">
                <a:solidFill>
                  <a:srgbClr val="002060"/>
                </a:solidFill>
                <a:latin typeface="Times New Roman" panose="02020603050405020304" pitchFamily="18" charset="0"/>
                <a:cs typeface="Times New Roman" panose="02020603050405020304" pitchFamily="18" charset="0"/>
              </a:rPr>
              <a:t>Những đêm hè</a:t>
            </a:r>
          </a:p>
          <a:p>
            <a:r>
              <a:rPr lang="en-US" sz="3000" b="1" dirty="0">
                <a:solidFill>
                  <a:srgbClr val="002060"/>
                </a:solidFill>
                <a:latin typeface="Times New Roman" panose="02020603050405020304" pitchFamily="18" charset="0"/>
                <a:cs typeface="Times New Roman" panose="02020603050405020304" pitchFamily="18" charset="0"/>
              </a:rPr>
              <a:t>Khi ve ve</a:t>
            </a:r>
          </a:p>
          <a:p>
            <a:r>
              <a:rPr lang="en-US" sz="3000" b="1" dirty="0">
                <a:solidFill>
                  <a:srgbClr val="002060"/>
                </a:solidFill>
                <a:latin typeface="Times New Roman" panose="02020603050405020304" pitchFamily="18" charset="0"/>
                <a:cs typeface="Times New Roman" panose="02020603050405020304" pitchFamily="18" charset="0"/>
              </a:rPr>
              <a:t>Đã ngủ</a:t>
            </a:r>
          </a:p>
          <a:p>
            <a:r>
              <a:rPr lang="en-US" sz="3000" b="1" dirty="0">
                <a:solidFill>
                  <a:srgbClr val="002060"/>
                </a:solidFill>
                <a:latin typeface="Times New Roman" panose="02020603050405020304" pitchFamily="18" charset="0"/>
                <a:cs typeface="Times New Roman" panose="02020603050405020304" pitchFamily="18" charset="0"/>
              </a:rPr>
              <a:t>Tôi lắng nghe</a:t>
            </a:r>
          </a:p>
          <a:p>
            <a:r>
              <a:rPr lang="en-US" sz="3000" b="1" dirty="0">
                <a:solidFill>
                  <a:srgbClr val="002060"/>
                </a:solidFill>
                <a:latin typeface="Times New Roman" panose="02020603050405020304" pitchFamily="18" charset="0"/>
                <a:cs typeface="Times New Roman" panose="02020603050405020304" pitchFamily="18" charset="0"/>
              </a:rPr>
              <a:t>Trên </a:t>
            </a:r>
            <a:r>
              <a:rPr lang="en-US" sz="3000" b="1" dirty="0" smtClean="0">
                <a:solidFill>
                  <a:srgbClr val="002060"/>
                </a:solidFill>
                <a:latin typeface="Times New Roman" panose="02020603050405020304" pitchFamily="18" charset="0"/>
                <a:cs typeface="Times New Roman" panose="02020603050405020304" pitchFamily="18" charset="0"/>
              </a:rPr>
              <a:t>đường Trần Phú</a:t>
            </a:r>
            <a:endParaRPr lang="en-US" sz="3000" b="1" dirty="0">
              <a:solidFill>
                <a:srgbClr val="002060"/>
              </a:solidFill>
              <a:latin typeface="Times New Roman" panose="02020603050405020304" pitchFamily="18" charset="0"/>
              <a:cs typeface="Times New Roman" panose="02020603050405020304" pitchFamily="18" charset="0"/>
            </a:endParaRPr>
          </a:p>
          <a:p>
            <a:r>
              <a:rPr lang="en-US" sz="3000" b="1" dirty="0">
                <a:solidFill>
                  <a:srgbClr val="002060"/>
                </a:solidFill>
                <a:latin typeface="Times New Roman" panose="02020603050405020304" pitchFamily="18" charset="0"/>
                <a:cs typeface="Times New Roman" panose="02020603050405020304" pitchFamily="18" charset="0"/>
              </a:rPr>
              <a:t>Tiếng chổi tre</a:t>
            </a:r>
          </a:p>
          <a:p>
            <a:r>
              <a:rPr lang="en-US" sz="3000" b="1" dirty="0">
                <a:solidFill>
                  <a:srgbClr val="002060"/>
                </a:solidFill>
                <a:latin typeface="Times New Roman" panose="02020603050405020304" pitchFamily="18" charset="0"/>
                <a:cs typeface="Times New Roman" panose="02020603050405020304" pitchFamily="18" charset="0"/>
              </a:rPr>
              <a:t>Xao xác hàng me</a:t>
            </a:r>
          </a:p>
          <a:p>
            <a:r>
              <a:rPr lang="en-US" sz="3000" b="1" dirty="0">
                <a:solidFill>
                  <a:srgbClr val="002060"/>
                </a:solidFill>
                <a:latin typeface="Times New Roman" panose="02020603050405020304" pitchFamily="18" charset="0"/>
                <a:cs typeface="Times New Roman" panose="02020603050405020304" pitchFamily="18" charset="0"/>
              </a:rPr>
              <a:t>Tiếng chổi tre</a:t>
            </a:r>
          </a:p>
          <a:p>
            <a:r>
              <a:rPr lang="en-US" sz="3000" b="1" dirty="0">
                <a:solidFill>
                  <a:srgbClr val="002060"/>
                </a:solidFill>
                <a:latin typeface="Times New Roman" panose="02020603050405020304" pitchFamily="18" charset="0"/>
                <a:cs typeface="Times New Roman" panose="02020603050405020304" pitchFamily="18" charset="0"/>
              </a:rPr>
              <a:t>Đêm hè</a:t>
            </a:r>
          </a:p>
          <a:p>
            <a:r>
              <a:rPr lang="en-US" sz="3000" b="1" dirty="0">
                <a:solidFill>
                  <a:srgbClr val="002060"/>
                </a:solidFill>
                <a:latin typeface="Times New Roman" panose="02020603050405020304" pitchFamily="18" charset="0"/>
                <a:cs typeface="Times New Roman" panose="02020603050405020304" pitchFamily="18" charset="0"/>
              </a:rPr>
              <a:t>Quét rác...</a:t>
            </a:r>
          </a:p>
        </p:txBody>
      </p:sp>
      <p:pic>
        <p:nvPicPr>
          <p:cNvPr id="14" name="Picture 13">
            <a:extLst>
              <a:ext uri="{FF2B5EF4-FFF2-40B4-BE49-F238E27FC236}">
                <a16:creationId xmlns:a16="http://schemas.microsoft.com/office/drawing/2014/main" xmlns="" id="{E3780E02-7BEF-D247-B4AA-1779EEAEBD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05389" y="1144727"/>
            <a:ext cx="423125" cy="399843"/>
          </a:xfrm>
          <a:prstGeom prst="rect">
            <a:avLst/>
          </a:prstGeom>
        </p:spPr>
      </p:pic>
    </p:spTree>
    <p:custDataLst>
      <p:tags r:id="rId1"/>
    </p:custDataLst>
    <p:extLst>
      <p:ext uri="{BB962C8B-B14F-4D97-AF65-F5344CB8AC3E}">
        <p14:creationId xmlns:p14="http://schemas.microsoft.com/office/powerpoint/2010/main" val="1815935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313B8F63-C1DC-4BF0-9681-7D14EF947D76}"/>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885569" y="614058"/>
            <a:ext cx="1486156" cy="1340333"/>
          </a:xfrm>
          <a:prstGeom prst="rect">
            <a:avLst/>
          </a:prstGeom>
        </p:spPr>
      </p:pic>
      <p:sp>
        <p:nvSpPr>
          <p:cNvPr id="5" name="TextBox 4">
            <a:extLst>
              <a:ext uri="{FF2B5EF4-FFF2-40B4-BE49-F238E27FC236}">
                <a16:creationId xmlns:a16="http://schemas.microsoft.com/office/drawing/2014/main" xmlns="" id="{83C8FAFC-C1D0-49BB-A45E-D744951A028F}"/>
              </a:ext>
            </a:extLst>
          </p:cNvPr>
          <p:cNvSpPr txBox="1"/>
          <p:nvPr/>
        </p:nvSpPr>
        <p:spPr>
          <a:xfrm>
            <a:off x="2851893" y="521401"/>
            <a:ext cx="6574495" cy="1015663"/>
          </a:xfrm>
          <a:prstGeom prst="rect">
            <a:avLst/>
          </a:prstGeom>
          <a:noFill/>
        </p:spPr>
        <p:txBody>
          <a:bodyPr wrap="square" rtlCol="0">
            <a:spAutoFit/>
          </a:bodyPr>
          <a:lstStyle/>
          <a:p>
            <a:pPr algn="ctr">
              <a:lnSpc>
                <a:spcPct val="150000"/>
              </a:lnSpc>
              <a:buClr>
                <a:srgbClr val="000000"/>
              </a:buClr>
              <a:buFont typeface="Arial"/>
              <a:buNone/>
            </a:pPr>
            <a:r>
              <a:rPr lang="vi-VN" sz="4000" b="1" kern="0" smtClean="0">
                <a:solidFill>
                  <a:srgbClr val="FC7D77">
                    <a:lumMod val="50000"/>
                  </a:srgbClr>
                </a:solidFill>
                <a:latin typeface="+mj-lt"/>
                <a:cs typeface="Arial"/>
                <a:sym typeface="Arial"/>
              </a:rPr>
              <a:t>NGẮT N</a:t>
            </a:r>
            <a:r>
              <a:rPr lang="en-US" sz="4000" b="1" kern="0">
                <a:solidFill>
                  <a:srgbClr val="FC7D77">
                    <a:lumMod val="50000"/>
                  </a:srgbClr>
                </a:solidFill>
                <a:latin typeface="Times New Roman" panose="02020603050405020304" pitchFamily="18" charset="0"/>
                <a:cs typeface="Times New Roman" panose="02020603050405020304" pitchFamily="18" charset="0"/>
                <a:sym typeface="Arial"/>
              </a:rPr>
              <a:t>HỊP</a:t>
            </a:r>
            <a:endParaRPr lang="en-US" sz="4000" b="1" kern="0" dirty="0">
              <a:solidFill>
                <a:srgbClr val="FC7D77">
                  <a:lumMod val="50000"/>
                </a:srgbClr>
              </a:solidFill>
              <a:latin typeface="Times New Roman" panose="02020603050405020304" pitchFamily="18" charset="0"/>
              <a:cs typeface="Times New Roman" panose="02020603050405020304" pitchFamily="18" charset="0"/>
              <a:sym typeface="Arial"/>
            </a:endParaRPr>
          </a:p>
        </p:txBody>
      </p:sp>
      <p:grpSp>
        <p:nvGrpSpPr>
          <p:cNvPr id="16" name="Group 15">
            <a:extLst>
              <a:ext uri="{FF2B5EF4-FFF2-40B4-BE49-F238E27FC236}">
                <a16:creationId xmlns:a16="http://schemas.microsoft.com/office/drawing/2014/main" xmlns="" id="{F87EC95D-EAA1-8345-856B-572EAE6BA639}"/>
              </a:ext>
            </a:extLst>
          </p:cNvPr>
          <p:cNvGrpSpPr/>
          <p:nvPr/>
        </p:nvGrpSpPr>
        <p:grpSpPr>
          <a:xfrm>
            <a:off x="6481330" y="5527593"/>
            <a:ext cx="306943" cy="627751"/>
            <a:chOff x="4944388" y="3399410"/>
            <a:chExt cx="230207" cy="470813"/>
          </a:xfrm>
        </p:grpSpPr>
        <p:cxnSp>
          <p:nvCxnSpPr>
            <p:cNvPr id="17" name="Straight Connector 16">
              <a:extLst>
                <a:ext uri="{FF2B5EF4-FFF2-40B4-BE49-F238E27FC236}">
                  <a16:creationId xmlns:a16="http://schemas.microsoft.com/office/drawing/2014/main" xmlns="" id="{430C2597-854E-F642-9996-D1F0B4ACB318}"/>
                </a:ext>
              </a:extLst>
            </p:cNvPr>
            <p:cNvCxnSpPr/>
            <p:nvPr/>
          </p:nvCxnSpPr>
          <p:spPr>
            <a:xfrm flipH="1">
              <a:off x="4993219" y="3399410"/>
              <a:ext cx="181376" cy="470813"/>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452F0557-CA71-8747-942E-CF3362518AD8}"/>
                </a:ext>
              </a:extLst>
            </p:cNvPr>
            <p:cNvCxnSpPr/>
            <p:nvPr/>
          </p:nvCxnSpPr>
          <p:spPr>
            <a:xfrm flipH="1">
              <a:off x="4944388" y="3399410"/>
              <a:ext cx="181376" cy="470813"/>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35" name="Straight Connector 34">
            <a:extLst>
              <a:ext uri="{FF2B5EF4-FFF2-40B4-BE49-F238E27FC236}">
                <a16:creationId xmlns:a16="http://schemas.microsoft.com/office/drawing/2014/main" xmlns="" id="{30AD7121-92BD-5E4D-9AF0-05001C5DDB40}"/>
              </a:ext>
            </a:extLst>
          </p:cNvPr>
          <p:cNvCxnSpPr/>
          <p:nvPr/>
        </p:nvCxnSpPr>
        <p:spPr>
          <a:xfrm flipH="1">
            <a:off x="7209271" y="1636869"/>
            <a:ext cx="146271" cy="512578"/>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8606971" y="6545943"/>
            <a:ext cx="2023315" cy="369332"/>
          </a:xfrm>
          <a:prstGeom prst="rect">
            <a:avLst/>
          </a:prstGeom>
          <a:solidFill>
            <a:schemeClr val="bg1">
              <a:lumMod val="75000"/>
            </a:schemeClr>
          </a:solidFill>
        </p:spPr>
        <p:txBody>
          <a:bodyPr wrap="square" rtlCol="0">
            <a:spAutoFit/>
          </a:bodyPr>
          <a:lstStyle/>
          <a:p>
            <a:endParaRPr lang="en-US"/>
          </a:p>
        </p:txBody>
      </p:sp>
      <p:sp>
        <p:nvSpPr>
          <p:cNvPr id="21" name="TextBox 20">
            <a:extLst>
              <a:ext uri="{FF2B5EF4-FFF2-40B4-BE49-F238E27FC236}">
                <a16:creationId xmlns:a16="http://schemas.microsoft.com/office/drawing/2014/main" xmlns="" id="{B7A03DCA-4F4E-494D-8B90-9A89CDFC0903}"/>
              </a:ext>
            </a:extLst>
          </p:cNvPr>
          <p:cNvSpPr txBox="1"/>
          <p:nvPr/>
        </p:nvSpPr>
        <p:spPr>
          <a:xfrm>
            <a:off x="4734918" y="1537064"/>
            <a:ext cx="4557000" cy="4708981"/>
          </a:xfrm>
          <a:prstGeom prst="rect">
            <a:avLst/>
          </a:prstGeom>
          <a:noFill/>
        </p:spPr>
        <p:txBody>
          <a:bodyPr wrap="square">
            <a:spAutoFit/>
          </a:bodyPr>
          <a:lstStyle/>
          <a:p>
            <a:pPr defTabSz="1101096"/>
            <a:r>
              <a:rPr lang="vi-VN" sz="3000" b="1">
                <a:solidFill>
                  <a:srgbClr val="000000"/>
                </a:solidFill>
                <a:latin typeface="Times New Roman" panose="02020603050405020304" pitchFamily="18" charset="0"/>
              </a:rPr>
              <a:t>Những đêm hè</a:t>
            </a:r>
          </a:p>
          <a:p>
            <a:pPr defTabSz="1101096"/>
            <a:r>
              <a:rPr lang="vi-VN" sz="3000" b="1">
                <a:solidFill>
                  <a:srgbClr val="000000"/>
                </a:solidFill>
                <a:latin typeface="Times New Roman" panose="02020603050405020304" pitchFamily="18" charset="0"/>
              </a:rPr>
              <a:t>Khi ve ve</a:t>
            </a:r>
          </a:p>
          <a:p>
            <a:pPr defTabSz="1101096"/>
            <a:r>
              <a:rPr lang="vi-VN" sz="3000" b="1">
                <a:solidFill>
                  <a:srgbClr val="000000"/>
                </a:solidFill>
                <a:latin typeface="Times New Roman" panose="02020603050405020304" pitchFamily="18" charset="0"/>
              </a:rPr>
              <a:t>Đã ngủ</a:t>
            </a:r>
          </a:p>
          <a:p>
            <a:pPr defTabSz="1101096"/>
            <a:r>
              <a:rPr lang="vi-VN" sz="3000" b="1">
                <a:solidFill>
                  <a:srgbClr val="000000"/>
                </a:solidFill>
                <a:latin typeface="Times New Roman" panose="02020603050405020304" pitchFamily="18" charset="0"/>
              </a:rPr>
              <a:t>Tôi lắng nghe</a:t>
            </a:r>
          </a:p>
          <a:p>
            <a:pPr defTabSz="1101096"/>
            <a:r>
              <a:rPr lang="vi-VN" sz="3000" b="1">
                <a:solidFill>
                  <a:srgbClr val="000000"/>
                </a:solidFill>
                <a:latin typeface="Times New Roman" panose="02020603050405020304" pitchFamily="18" charset="0"/>
              </a:rPr>
              <a:t>Trên </a:t>
            </a:r>
            <a:r>
              <a:rPr lang="vi-VN" sz="3000" b="1" smtClean="0">
                <a:solidFill>
                  <a:srgbClr val="000000"/>
                </a:solidFill>
                <a:latin typeface="Times New Roman" panose="02020603050405020304" pitchFamily="18" charset="0"/>
              </a:rPr>
              <a:t>đường</a:t>
            </a:r>
            <a:r>
              <a:rPr lang="en-US" sz="3000" b="1" smtClean="0">
                <a:solidFill>
                  <a:srgbClr val="000000"/>
                </a:solidFill>
                <a:latin typeface="Times New Roman" panose="02020603050405020304" pitchFamily="18" charset="0"/>
              </a:rPr>
              <a:t> </a:t>
            </a:r>
            <a:r>
              <a:rPr lang="vi-VN" sz="3000" b="1" smtClean="0">
                <a:solidFill>
                  <a:srgbClr val="000000"/>
                </a:solidFill>
                <a:latin typeface="Times New Roman" panose="02020603050405020304" pitchFamily="18" charset="0"/>
              </a:rPr>
              <a:t>Trần</a:t>
            </a:r>
            <a:r>
              <a:rPr lang="en-US" sz="3000" b="1" smtClean="0">
                <a:solidFill>
                  <a:srgbClr val="000000"/>
                </a:solidFill>
                <a:latin typeface="Times New Roman" panose="02020603050405020304" pitchFamily="18" charset="0"/>
              </a:rPr>
              <a:t> </a:t>
            </a:r>
            <a:r>
              <a:rPr lang="vi-VN" sz="3000" b="1" smtClean="0">
                <a:solidFill>
                  <a:srgbClr val="000000"/>
                </a:solidFill>
                <a:latin typeface="Times New Roman" panose="02020603050405020304" pitchFamily="18" charset="0"/>
              </a:rPr>
              <a:t>Phú</a:t>
            </a:r>
            <a:endParaRPr lang="vi-VN" sz="3000" b="1">
              <a:solidFill>
                <a:srgbClr val="000000"/>
              </a:solidFill>
              <a:latin typeface="Times New Roman" panose="02020603050405020304" pitchFamily="18" charset="0"/>
            </a:endParaRPr>
          </a:p>
          <a:p>
            <a:pPr defTabSz="1101096"/>
            <a:r>
              <a:rPr lang="vi-VN" sz="3000" b="1">
                <a:solidFill>
                  <a:srgbClr val="000000"/>
                </a:solidFill>
                <a:latin typeface="Times New Roman" panose="02020603050405020304" pitchFamily="18" charset="0"/>
              </a:rPr>
              <a:t>Tiếng chổi tre</a:t>
            </a:r>
          </a:p>
          <a:p>
            <a:pPr defTabSz="1101096"/>
            <a:r>
              <a:rPr lang="vi-VN" sz="3000" b="1">
                <a:solidFill>
                  <a:srgbClr val="000000"/>
                </a:solidFill>
                <a:latin typeface="Times New Roman" panose="02020603050405020304" pitchFamily="18" charset="0"/>
              </a:rPr>
              <a:t>Xao xác  hàng me</a:t>
            </a:r>
          </a:p>
          <a:p>
            <a:pPr defTabSz="1101096"/>
            <a:r>
              <a:rPr lang="vi-VN" sz="3000" b="1">
                <a:solidFill>
                  <a:srgbClr val="000000"/>
                </a:solidFill>
                <a:latin typeface="Times New Roman" panose="02020603050405020304" pitchFamily="18" charset="0"/>
              </a:rPr>
              <a:t>Tiếng chổi tre</a:t>
            </a:r>
          </a:p>
          <a:p>
            <a:pPr defTabSz="1101096"/>
            <a:r>
              <a:rPr lang="vi-VN" sz="3000" b="1">
                <a:solidFill>
                  <a:srgbClr val="000000"/>
                </a:solidFill>
                <a:latin typeface="Times New Roman" panose="02020603050405020304" pitchFamily="18" charset="0"/>
              </a:rPr>
              <a:t>Đêm hè</a:t>
            </a:r>
          </a:p>
          <a:p>
            <a:pPr defTabSz="1101096"/>
            <a:r>
              <a:rPr lang="vi-VN" sz="3000" b="1">
                <a:solidFill>
                  <a:srgbClr val="000000"/>
                </a:solidFill>
                <a:latin typeface="Times New Roman" panose="02020603050405020304" pitchFamily="18" charset="0"/>
              </a:rPr>
              <a:t>Quét rác...</a:t>
            </a:r>
            <a:endParaRPr lang="vi-VN" sz="3000" b="1" dirty="0">
              <a:solidFill>
                <a:srgbClr val="000000"/>
              </a:solidFill>
              <a:latin typeface="Times New Roman" panose="02020603050405020304" pitchFamily="18" charset="0"/>
            </a:endParaRPr>
          </a:p>
        </p:txBody>
      </p:sp>
      <p:grpSp>
        <p:nvGrpSpPr>
          <p:cNvPr id="14" name="Group 13">
            <a:extLst>
              <a:ext uri="{FF2B5EF4-FFF2-40B4-BE49-F238E27FC236}">
                <a16:creationId xmlns:a16="http://schemas.microsoft.com/office/drawing/2014/main" xmlns="" id="{F87EC95D-EAA1-8345-856B-572EAE6BA639}"/>
              </a:ext>
            </a:extLst>
          </p:cNvPr>
          <p:cNvGrpSpPr/>
          <p:nvPr/>
        </p:nvGrpSpPr>
        <p:grpSpPr>
          <a:xfrm>
            <a:off x="7641411" y="4239989"/>
            <a:ext cx="306943" cy="627751"/>
            <a:chOff x="4944388" y="3399410"/>
            <a:chExt cx="230207" cy="470813"/>
          </a:xfrm>
        </p:grpSpPr>
        <p:cxnSp>
          <p:nvCxnSpPr>
            <p:cNvPr id="15" name="Straight Connector 14">
              <a:extLst>
                <a:ext uri="{FF2B5EF4-FFF2-40B4-BE49-F238E27FC236}">
                  <a16:creationId xmlns:a16="http://schemas.microsoft.com/office/drawing/2014/main" xmlns="" id="{430C2597-854E-F642-9996-D1F0B4ACB318}"/>
                </a:ext>
              </a:extLst>
            </p:cNvPr>
            <p:cNvCxnSpPr/>
            <p:nvPr/>
          </p:nvCxnSpPr>
          <p:spPr>
            <a:xfrm flipH="1">
              <a:off x="4993219" y="3399410"/>
              <a:ext cx="181376" cy="470813"/>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452F0557-CA71-8747-942E-CF3362518AD8}"/>
                </a:ext>
              </a:extLst>
            </p:cNvPr>
            <p:cNvCxnSpPr/>
            <p:nvPr/>
          </p:nvCxnSpPr>
          <p:spPr>
            <a:xfrm flipH="1">
              <a:off x="4944388" y="3399410"/>
              <a:ext cx="181376" cy="470813"/>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24" name="Straight Connector 23">
            <a:extLst>
              <a:ext uri="{FF2B5EF4-FFF2-40B4-BE49-F238E27FC236}">
                <a16:creationId xmlns:a16="http://schemas.microsoft.com/office/drawing/2014/main" xmlns="" id="{30AD7121-92BD-5E4D-9AF0-05001C5DDB40}"/>
              </a:ext>
            </a:extLst>
          </p:cNvPr>
          <p:cNvCxnSpPr/>
          <p:nvPr/>
        </p:nvCxnSpPr>
        <p:spPr>
          <a:xfrm flipH="1">
            <a:off x="6393483" y="2102015"/>
            <a:ext cx="146271" cy="512578"/>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xmlns="" id="{30AD7121-92BD-5E4D-9AF0-05001C5DDB40}"/>
              </a:ext>
            </a:extLst>
          </p:cNvPr>
          <p:cNvCxnSpPr/>
          <p:nvPr/>
        </p:nvCxnSpPr>
        <p:spPr>
          <a:xfrm flipH="1">
            <a:off x="6025616" y="2478763"/>
            <a:ext cx="146271" cy="512578"/>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xmlns="" id="{30AD7121-92BD-5E4D-9AF0-05001C5DDB40}"/>
              </a:ext>
            </a:extLst>
          </p:cNvPr>
          <p:cNvCxnSpPr/>
          <p:nvPr/>
        </p:nvCxnSpPr>
        <p:spPr>
          <a:xfrm flipH="1">
            <a:off x="7049633" y="2916479"/>
            <a:ext cx="146271" cy="512578"/>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xmlns="" id="{30AD7121-92BD-5E4D-9AF0-05001C5DDB40}"/>
              </a:ext>
            </a:extLst>
          </p:cNvPr>
          <p:cNvCxnSpPr/>
          <p:nvPr/>
        </p:nvCxnSpPr>
        <p:spPr>
          <a:xfrm flipH="1">
            <a:off x="8395126" y="3429057"/>
            <a:ext cx="146271" cy="512578"/>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xmlns="" id="{30AD7121-92BD-5E4D-9AF0-05001C5DDB40}"/>
              </a:ext>
            </a:extLst>
          </p:cNvPr>
          <p:cNvCxnSpPr/>
          <p:nvPr/>
        </p:nvCxnSpPr>
        <p:spPr>
          <a:xfrm flipH="1">
            <a:off x="7049633" y="3852756"/>
            <a:ext cx="146271" cy="512578"/>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xmlns="" id="{30AD7121-92BD-5E4D-9AF0-05001C5DDB40}"/>
              </a:ext>
            </a:extLst>
          </p:cNvPr>
          <p:cNvCxnSpPr/>
          <p:nvPr/>
        </p:nvCxnSpPr>
        <p:spPr>
          <a:xfrm flipH="1">
            <a:off x="6143261" y="4355162"/>
            <a:ext cx="146271" cy="512578"/>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xmlns="" id="{30AD7121-92BD-5E4D-9AF0-05001C5DDB40}"/>
              </a:ext>
            </a:extLst>
          </p:cNvPr>
          <p:cNvCxnSpPr/>
          <p:nvPr/>
        </p:nvCxnSpPr>
        <p:spPr>
          <a:xfrm flipH="1">
            <a:off x="7049121" y="4799747"/>
            <a:ext cx="146271" cy="512578"/>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xmlns="" id="{30AD7121-92BD-5E4D-9AF0-05001C5DDB40}"/>
              </a:ext>
            </a:extLst>
          </p:cNvPr>
          <p:cNvCxnSpPr/>
          <p:nvPr/>
        </p:nvCxnSpPr>
        <p:spPr>
          <a:xfrm flipH="1">
            <a:off x="6074212" y="5259054"/>
            <a:ext cx="146271" cy="512578"/>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30AD7121-92BD-5E4D-9AF0-05001C5DDB40}"/>
              </a:ext>
            </a:extLst>
          </p:cNvPr>
          <p:cNvCxnSpPr/>
          <p:nvPr/>
        </p:nvCxnSpPr>
        <p:spPr>
          <a:xfrm flipH="1">
            <a:off x="6085859" y="2478763"/>
            <a:ext cx="146271" cy="512578"/>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8885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barn(inVertical)">
                                      <p:cBhvr>
                                        <p:cTn id="10" dur="500"/>
                                        <p:tgtEl>
                                          <p:spTgt spid="35"/>
                                        </p:tgtEl>
                                      </p:cBhvr>
                                    </p:animEffect>
                                  </p:childTnLst>
                                </p:cTn>
                              </p:par>
                              <p:par>
                                <p:cTn id="11" presetID="16" presetClass="entr" presetSubtype="21"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par>
                                <p:cTn id="14" presetID="16" presetClass="entr" presetSubtype="21"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barn(inVertical)">
                                      <p:cBhvr>
                                        <p:cTn id="16" dur="500"/>
                                        <p:tgtEl>
                                          <p:spTgt spid="24"/>
                                        </p:tgtEl>
                                      </p:cBhvr>
                                    </p:animEffect>
                                  </p:childTnLst>
                                </p:cTn>
                              </p:par>
                              <p:par>
                                <p:cTn id="17" presetID="16" presetClass="entr" presetSubtype="21"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barn(inVertical)">
                                      <p:cBhvr>
                                        <p:cTn id="19" dur="500"/>
                                        <p:tgtEl>
                                          <p:spTgt spid="25"/>
                                        </p:tgtEl>
                                      </p:cBhvr>
                                    </p:animEffect>
                                  </p:childTnLst>
                                </p:cTn>
                              </p:par>
                              <p:par>
                                <p:cTn id="20" presetID="16" presetClass="entr" presetSubtype="21" fill="hold"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barn(inVertical)">
                                      <p:cBhvr>
                                        <p:cTn id="22" dur="500"/>
                                        <p:tgtEl>
                                          <p:spTgt spid="27"/>
                                        </p:tgtEl>
                                      </p:cBhvr>
                                    </p:animEffect>
                                  </p:childTnLst>
                                </p:cTn>
                              </p:par>
                              <p:par>
                                <p:cTn id="23" presetID="16" presetClass="entr" presetSubtype="21"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barn(inVertical)">
                                      <p:cBhvr>
                                        <p:cTn id="25" dur="500"/>
                                        <p:tgtEl>
                                          <p:spTgt spid="28"/>
                                        </p:tgtEl>
                                      </p:cBhvr>
                                    </p:animEffect>
                                  </p:childTnLst>
                                </p:cTn>
                              </p:par>
                              <p:par>
                                <p:cTn id="26" presetID="16" presetClass="entr" presetSubtype="21" fill="hold" nodeType="with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barn(inVertical)">
                                      <p:cBhvr>
                                        <p:cTn id="28" dur="500"/>
                                        <p:tgtEl>
                                          <p:spTgt spid="30"/>
                                        </p:tgtEl>
                                      </p:cBhvr>
                                    </p:animEffect>
                                  </p:childTnLst>
                                </p:cTn>
                              </p:par>
                              <p:par>
                                <p:cTn id="29" presetID="16" presetClass="entr" presetSubtype="21"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barn(inVertical)">
                                      <p:cBhvr>
                                        <p:cTn id="31" dur="500"/>
                                        <p:tgtEl>
                                          <p:spTgt spid="31"/>
                                        </p:tgtEl>
                                      </p:cBhvr>
                                    </p:animEffect>
                                  </p:childTnLst>
                                </p:cTn>
                              </p:par>
                              <p:par>
                                <p:cTn id="32" presetID="16" presetClass="entr" presetSubtype="21" fill="hold"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barn(inVertical)">
                                      <p:cBhvr>
                                        <p:cTn id="34" dur="500"/>
                                        <p:tgtEl>
                                          <p:spTgt spid="32"/>
                                        </p:tgtEl>
                                      </p:cBhvr>
                                    </p:animEffect>
                                  </p:childTnLst>
                                </p:cTn>
                              </p:par>
                              <p:par>
                                <p:cTn id="35" presetID="16" presetClass="entr" presetSubtype="21" fill="hold" nodeType="with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barn(inVertical)">
                                      <p:cBhvr>
                                        <p:cTn id="37" dur="500"/>
                                        <p:tgtEl>
                                          <p:spTgt spid="34"/>
                                        </p:tgtEl>
                                      </p:cBhvr>
                                    </p:animEffect>
                                  </p:childTnLst>
                                </p:cTn>
                              </p:par>
                              <p:par>
                                <p:cTn id="38" presetID="16" presetClass="entr" presetSubtype="21" fill="hold"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barn(inVertical)">
                                      <p:cBhvr>
                                        <p:cTn id="4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771526" y="613991"/>
            <a:ext cx="1353109" cy="1220341"/>
          </a:xfrm>
          <a:prstGeom prst="rect">
            <a:avLst/>
          </a:prstGeom>
        </p:spPr>
      </p:pic>
      <p:sp>
        <p:nvSpPr>
          <p:cNvPr id="6" name="TextBox 5">
            <a:extLst>
              <a:ext uri="{FF2B5EF4-FFF2-40B4-BE49-F238E27FC236}">
                <a16:creationId xmlns:a16="http://schemas.microsoft.com/office/drawing/2014/main" xmlns="" id="{83C8FAFC-C1D0-49BB-A45E-D744951A028F}"/>
              </a:ext>
            </a:extLst>
          </p:cNvPr>
          <p:cNvSpPr txBox="1"/>
          <p:nvPr/>
        </p:nvSpPr>
        <p:spPr>
          <a:xfrm>
            <a:off x="3412938" y="428932"/>
            <a:ext cx="5194033" cy="1015663"/>
          </a:xfrm>
          <a:prstGeom prst="rect">
            <a:avLst/>
          </a:prstGeom>
          <a:noFill/>
        </p:spPr>
        <p:txBody>
          <a:bodyPr wrap="square" rtlCol="0">
            <a:spAutoFit/>
          </a:bodyPr>
          <a:lstStyle/>
          <a:p>
            <a:pPr algn="ctr">
              <a:lnSpc>
                <a:spcPct val="150000"/>
              </a:lnSpc>
              <a:buClr>
                <a:srgbClr val="000000"/>
              </a:buClr>
              <a:buFont typeface="Arial"/>
              <a:buNone/>
            </a:pPr>
            <a:r>
              <a:rPr lang="en-US" sz="4000" b="1" kern="0">
                <a:solidFill>
                  <a:srgbClr val="FC7D77">
                    <a:lumMod val="50000"/>
                  </a:srgbClr>
                </a:solidFill>
                <a:latin typeface="Times New Roman" panose="02020603050405020304" pitchFamily="18" charset="0"/>
                <a:cs typeface="Times New Roman" panose="02020603050405020304" pitchFamily="18" charset="0"/>
                <a:sym typeface="Arial"/>
              </a:rPr>
              <a:t>Giải nghĩa từ</a:t>
            </a:r>
            <a:r>
              <a:rPr lang="vi-VN" sz="4000" b="1" kern="0" smtClean="0">
                <a:solidFill>
                  <a:srgbClr val="FC7D77">
                    <a:lumMod val="50000"/>
                  </a:srgbClr>
                </a:solidFill>
                <a:latin typeface="Times New Roman" panose="02020603050405020304" pitchFamily="18" charset="0"/>
                <a:cs typeface="Times New Roman" panose="02020603050405020304" pitchFamily="18" charset="0"/>
                <a:sym typeface="Arial"/>
              </a:rPr>
              <a:t> </a:t>
            </a:r>
            <a:r>
              <a:rPr lang="vi-VN" sz="4000" b="1" kern="0" dirty="0">
                <a:solidFill>
                  <a:srgbClr val="FC7D77">
                    <a:lumMod val="50000"/>
                  </a:srgbClr>
                </a:solidFill>
                <a:latin typeface="Times New Roman" panose="02020603050405020304" pitchFamily="18" charset="0"/>
                <a:cs typeface="Times New Roman" panose="02020603050405020304" pitchFamily="18" charset="0"/>
                <a:sym typeface="Arial"/>
              </a:rPr>
              <a:t>ngữ</a:t>
            </a:r>
            <a:endParaRPr lang="en-US" sz="4000" b="1" kern="0" dirty="0">
              <a:solidFill>
                <a:srgbClr val="FC7D77">
                  <a:lumMod val="50000"/>
                </a:srgbClr>
              </a:solidFill>
              <a:latin typeface="Times New Roman" panose="02020603050405020304" pitchFamily="18" charset="0"/>
              <a:cs typeface="Times New Roman" panose="02020603050405020304" pitchFamily="18" charset="0"/>
              <a:sym typeface="Arial"/>
            </a:endParaRPr>
          </a:p>
        </p:txBody>
      </p:sp>
      <p:sp>
        <p:nvSpPr>
          <p:cNvPr id="18" name="TextBox 17"/>
          <p:cNvSpPr txBox="1"/>
          <p:nvPr/>
        </p:nvSpPr>
        <p:spPr>
          <a:xfrm>
            <a:off x="1170735" y="1855564"/>
            <a:ext cx="1763339" cy="830863"/>
          </a:xfrm>
          <a:prstGeom prst="rect">
            <a:avLst/>
          </a:prstGeom>
          <a:noFill/>
        </p:spPr>
        <p:txBody>
          <a:bodyPr wrap="square" lIns="91305" tIns="45654" rIns="91305" bIns="45654" rtlCol="0">
            <a:spAutoFit/>
          </a:bodyPr>
          <a:lstStyle/>
          <a:p>
            <a:pPr defTabSz="1101096">
              <a:lnSpc>
                <a:spcPct val="150000"/>
              </a:lnSpc>
            </a:pPr>
            <a:r>
              <a:rPr lang="en-US" sz="3200" b="1">
                <a:solidFill>
                  <a:prstClr val="black"/>
                </a:solidFill>
                <a:latin typeface="Times New Roman" panose="02020603050405020304" pitchFamily="18" charset="0"/>
                <a:ea typeface="Arial-Rounded" pitchFamily="34" charset="0"/>
                <a:cs typeface="Times New Roman" panose="02020603050405020304" pitchFamily="18" charset="0"/>
              </a:rPr>
              <a:t>Xao </a:t>
            </a:r>
            <a:r>
              <a:rPr lang="en-US" sz="3200" b="1" smtClean="0">
                <a:solidFill>
                  <a:prstClr val="black"/>
                </a:solidFill>
                <a:latin typeface="Times New Roman" panose="02020603050405020304" pitchFamily="18" charset="0"/>
                <a:ea typeface="Arial-Rounded" pitchFamily="34" charset="0"/>
                <a:cs typeface="Times New Roman" panose="02020603050405020304" pitchFamily="18" charset="0"/>
              </a:rPr>
              <a:t>xác:</a:t>
            </a:r>
            <a:endParaRPr lang="en-US" sz="3200" b="1" dirty="0">
              <a:solidFill>
                <a:prstClr val="black"/>
              </a:solidFill>
              <a:latin typeface="Times New Roman" panose="02020603050405020304" pitchFamily="18" charset="0"/>
              <a:ea typeface="Arial-Rounded" pitchFamily="34" charset="0"/>
              <a:cs typeface="Times New Roman" panose="02020603050405020304" pitchFamily="18" charset="0"/>
            </a:endParaRPr>
          </a:p>
        </p:txBody>
      </p:sp>
      <p:sp>
        <p:nvSpPr>
          <p:cNvPr id="17" name="Oval 16"/>
          <p:cNvSpPr/>
          <p:nvPr/>
        </p:nvSpPr>
        <p:spPr>
          <a:xfrm>
            <a:off x="771526" y="2009025"/>
            <a:ext cx="399209" cy="4706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2796987" y="1834332"/>
            <a:ext cx="8673353" cy="830863"/>
          </a:xfrm>
          <a:prstGeom prst="rect">
            <a:avLst/>
          </a:prstGeom>
          <a:noFill/>
        </p:spPr>
        <p:txBody>
          <a:bodyPr wrap="square" lIns="91305" tIns="45654" rIns="91305" bIns="45654" rtlCol="0">
            <a:spAutoFit/>
          </a:bodyPr>
          <a:lstStyle/>
          <a:p>
            <a:pPr defTabSz="1101096">
              <a:lnSpc>
                <a:spcPct val="150000"/>
              </a:lnSpc>
            </a:pPr>
            <a:r>
              <a:rPr lang="en-US" sz="3200" b="1" smtClean="0">
                <a:solidFill>
                  <a:srgbClr val="FF0000"/>
                </a:solidFill>
                <a:latin typeface="Times New Roman" panose="02020603050405020304" pitchFamily="18" charset="0"/>
                <a:ea typeface="Arial-Rounded" pitchFamily="34" charset="0"/>
                <a:cs typeface="Times New Roman" panose="02020603050405020304" pitchFamily="18" charset="0"/>
              </a:rPr>
              <a:t>tiếng </a:t>
            </a:r>
            <a:r>
              <a:rPr lang="en-US" sz="3200" b="1">
                <a:solidFill>
                  <a:srgbClr val="FF0000"/>
                </a:solidFill>
                <a:latin typeface="Times New Roman" panose="02020603050405020304" pitchFamily="18" charset="0"/>
                <a:ea typeface="Arial-Rounded" pitchFamily="34" charset="0"/>
                <a:cs typeface="Times New Roman" panose="02020603050405020304" pitchFamily="18" charset="0"/>
              </a:rPr>
              <a:t>động nối tiếp nhau trong cảnh yên </a:t>
            </a:r>
            <a:r>
              <a:rPr lang="en-US" sz="3200" b="1" smtClean="0">
                <a:solidFill>
                  <a:srgbClr val="FF0000"/>
                </a:solidFill>
                <a:latin typeface="Times New Roman" panose="02020603050405020304" pitchFamily="18" charset="0"/>
                <a:ea typeface="Arial-Rounded" pitchFamily="34" charset="0"/>
                <a:cs typeface="Times New Roman" panose="02020603050405020304" pitchFamily="18" charset="0"/>
              </a:rPr>
              <a:t>tĩnh.</a:t>
            </a:r>
            <a:endParaRPr lang="en-US" sz="3200" b="1" dirty="0">
              <a:solidFill>
                <a:srgbClr val="FF0000"/>
              </a:solidFill>
              <a:latin typeface="Times New Roman" panose="02020603050405020304" pitchFamily="18" charset="0"/>
              <a:ea typeface="Arial-Rounded" pitchFamily="34" charset="0"/>
              <a:cs typeface="Times New Roman" panose="02020603050405020304" pitchFamily="18" charset="0"/>
            </a:endParaRPr>
          </a:p>
        </p:txBody>
      </p:sp>
      <p:sp>
        <p:nvSpPr>
          <p:cNvPr id="3" name="TextBox 2"/>
          <p:cNvSpPr txBox="1"/>
          <p:nvPr/>
        </p:nvSpPr>
        <p:spPr>
          <a:xfrm>
            <a:off x="8606971" y="6575612"/>
            <a:ext cx="2096888" cy="369332"/>
          </a:xfrm>
          <a:prstGeom prst="rect">
            <a:avLst/>
          </a:prstGeom>
          <a:solidFill>
            <a:schemeClr val="accent2"/>
          </a:solidFill>
        </p:spPr>
        <p:txBody>
          <a:bodyPr wrap="square" rtlCol="0">
            <a:spAutoFit/>
          </a:bodyPr>
          <a:lstStyle/>
          <a:p>
            <a:endParaRPr lang="en-US"/>
          </a:p>
        </p:txBody>
      </p:sp>
    </p:spTree>
    <p:extLst>
      <p:ext uri="{BB962C8B-B14F-4D97-AF65-F5344CB8AC3E}">
        <p14:creationId xmlns:p14="http://schemas.microsoft.com/office/powerpoint/2010/main" val="3150256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arn(inVertical)">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7" grpId="0" animBg="1"/>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stretch>
            <a:fillRect/>
          </a:stretch>
        </p:blipFill>
        <p:spPr>
          <a:xfrm>
            <a:off x="0" y="-67246"/>
            <a:ext cx="12192000" cy="6858000"/>
          </a:xfrm>
          <a:prstGeom prst="rect">
            <a:avLst/>
          </a:prstGeom>
        </p:spPr>
      </p:pic>
      <p:sp>
        <p:nvSpPr>
          <p:cNvPr id="23" name="TextBox 22">
            <a:extLst>
              <a:ext uri="{FF2B5EF4-FFF2-40B4-BE49-F238E27FC236}">
                <a16:creationId xmlns="" xmlns:a16="http://schemas.microsoft.com/office/drawing/2014/main" id="{E846BF6E-482E-422A-A0F8-9DA4D1A95D94}"/>
              </a:ext>
            </a:extLst>
          </p:cNvPr>
          <p:cNvSpPr txBox="1"/>
          <p:nvPr/>
        </p:nvSpPr>
        <p:spPr>
          <a:xfrm>
            <a:off x="3935614" y="162278"/>
            <a:ext cx="3702315" cy="553998"/>
          </a:xfrm>
          <a:prstGeom prst="rect">
            <a:avLst/>
          </a:prstGeom>
          <a:noFill/>
        </p:spPr>
        <p:txBody>
          <a:bodyPr wrap="square" rtlCol="0">
            <a:spAutoFit/>
          </a:bodyPr>
          <a:lstStyle/>
          <a:p>
            <a:pPr>
              <a:defRPr/>
            </a:pPr>
            <a:r>
              <a:rPr lang="en-US" sz="3000" b="1">
                <a:solidFill>
                  <a:srgbClr val="FF0000"/>
                </a:solidFill>
                <a:latin typeface="Times New Roman" panose="02020603050405020304" pitchFamily="18" charset="0"/>
                <a:cs typeface="Times New Roman" panose="02020603050405020304" pitchFamily="18" charset="0"/>
              </a:rPr>
              <a:t>TIẾNG </a:t>
            </a:r>
            <a:r>
              <a:rPr lang="en-US" sz="3000" b="1" smtClean="0">
                <a:solidFill>
                  <a:srgbClr val="FF0000"/>
                </a:solidFill>
                <a:latin typeface="Times New Roman" panose="02020603050405020304" pitchFamily="18" charset="0"/>
                <a:cs typeface="Times New Roman" panose="02020603050405020304" pitchFamily="18" charset="0"/>
              </a:rPr>
              <a:t>CHỔI TRE</a:t>
            </a:r>
            <a:endParaRPr lang="en-US" sz="3000" b="1">
              <a:solidFill>
                <a:srgbClr val="FF0000"/>
              </a:solidFill>
              <a:latin typeface="Times New Roman" panose="02020603050405020304" pitchFamily="18" charset="0"/>
              <a:cs typeface="Times New Roman" panose="02020603050405020304" pitchFamily="18" charset="0"/>
            </a:endParaRPr>
          </a:p>
        </p:txBody>
      </p:sp>
      <p:sp>
        <p:nvSpPr>
          <p:cNvPr id="17" name="Text Box 10"/>
          <p:cNvSpPr txBox="1"/>
          <p:nvPr/>
        </p:nvSpPr>
        <p:spPr>
          <a:xfrm>
            <a:off x="4591773" y="945800"/>
            <a:ext cx="4638268" cy="5170646"/>
          </a:xfrm>
          <a:prstGeom prst="rect">
            <a:avLst/>
          </a:prstGeom>
          <a:noFill/>
        </p:spPr>
        <p:txBody>
          <a:bodyPr wrap="square" rtlCol="0">
            <a:spAutoFit/>
          </a:bodyPr>
          <a:lstStyle/>
          <a:p>
            <a:r>
              <a:rPr lang="en-US" sz="3000" b="1">
                <a:solidFill>
                  <a:srgbClr val="002060"/>
                </a:solidFill>
                <a:latin typeface="Times New Roman" panose="02020603050405020304" pitchFamily="18" charset="0"/>
                <a:cs typeface="Times New Roman" panose="02020603050405020304" pitchFamily="18" charset="0"/>
              </a:rPr>
              <a:t>Những đêm đông</a:t>
            </a:r>
          </a:p>
          <a:p>
            <a:r>
              <a:rPr lang="en-US" sz="3000" b="1">
                <a:solidFill>
                  <a:srgbClr val="002060"/>
                </a:solidFill>
                <a:latin typeface="Times New Roman" panose="02020603050405020304" pitchFamily="18" charset="0"/>
                <a:cs typeface="Times New Roman" panose="02020603050405020304" pitchFamily="18" charset="0"/>
              </a:rPr>
              <a:t>Khi cơn dông</a:t>
            </a:r>
          </a:p>
          <a:p>
            <a:r>
              <a:rPr lang="en-US" sz="3000" b="1">
                <a:solidFill>
                  <a:srgbClr val="002060"/>
                </a:solidFill>
                <a:latin typeface="Times New Roman" panose="02020603050405020304" pitchFamily="18" charset="0"/>
                <a:cs typeface="Times New Roman" panose="02020603050405020304" pitchFamily="18" charset="0"/>
              </a:rPr>
              <a:t>Vừa tắt</a:t>
            </a:r>
          </a:p>
          <a:p>
            <a:r>
              <a:rPr lang="en-US" sz="3000" b="1">
                <a:solidFill>
                  <a:srgbClr val="002060"/>
                </a:solidFill>
                <a:latin typeface="Times New Roman" panose="02020603050405020304" pitchFamily="18" charset="0"/>
                <a:cs typeface="Times New Roman" panose="02020603050405020304" pitchFamily="18" charset="0"/>
              </a:rPr>
              <a:t>Tôi đứng trông</a:t>
            </a:r>
          </a:p>
          <a:p>
            <a:r>
              <a:rPr lang="en-US" sz="3000" b="1">
                <a:solidFill>
                  <a:srgbClr val="002060"/>
                </a:solidFill>
                <a:latin typeface="Times New Roman" panose="02020603050405020304" pitchFamily="18" charset="0"/>
                <a:cs typeface="Times New Roman" panose="02020603050405020304" pitchFamily="18" charset="0"/>
              </a:rPr>
              <a:t>Trên đường lặng ngắt</a:t>
            </a:r>
          </a:p>
          <a:p>
            <a:r>
              <a:rPr lang="en-US" sz="3000" b="1">
                <a:solidFill>
                  <a:srgbClr val="002060"/>
                </a:solidFill>
                <a:latin typeface="Times New Roman" panose="02020603050405020304" pitchFamily="18" charset="0"/>
                <a:cs typeface="Times New Roman" panose="02020603050405020304" pitchFamily="18" charset="0"/>
              </a:rPr>
              <a:t>Chị lao công</a:t>
            </a:r>
          </a:p>
          <a:p>
            <a:r>
              <a:rPr lang="en-US" sz="3000" b="1">
                <a:solidFill>
                  <a:srgbClr val="002060"/>
                </a:solidFill>
                <a:latin typeface="Times New Roman" panose="02020603050405020304" pitchFamily="18" charset="0"/>
                <a:cs typeface="Times New Roman" panose="02020603050405020304" pitchFamily="18" charset="0"/>
              </a:rPr>
              <a:t>Như sắt</a:t>
            </a:r>
          </a:p>
          <a:p>
            <a:r>
              <a:rPr lang="en-US" sz="3000" b="1">
                <a:solidFill>
                  <a:srgbClr val="002060"/>
                </a:solidFill>
                <a:latin typeface="Times New Roman" panose="02020603050405020304" pitchFamily="18" charset="0"/>
                <a:cs typeface="Times New Roman" panose="02020603050405020304" pitchFamily="18" charset="0"/>
              </a:rPr>
              <a:t>Như đồng</a:t>
            </a:r>
          </a:p>
          <a:p>
            <a:r>
              <a:rPr lang="en-US" sz="3000" b="1">
                <a:solidFill>
                  <a:srgbClr val="002060"/>
                </a:solidFill>
                <a:latin typeface="Times New Roman" panose="02020603050405020304" pitchFamily="18" charset="0"/>
                <a:cs typeface="Times New Roman" panose="02020603050405020304" pitchFamily="18" charset="0"/>
              </a:rPr>
              <a:t>Chị lao công</a:t>
            </a:r>
          </a:p>
          <a:p>
            <a:r>
              <a:rPr lang="en-US" sz="3000" b="1">
                <a:solidFill>
                  <a:srgbClr val="002060"/>
                </a:solidFill>
                <a:latin typeface="Times New Roman" panose="02020603050405020304" pitchFamily="18" charset="0"/>
                <a:cs typeface="Times New Roman" panose="02020603050405020304" pitchFamily="18" charset="0"/>
              </a:rPr>
              <a:t>Đêm đông</a:t>
            </a:r>
          </a:p>
          <a:p>
            <a:r>
              <a:rPr lang="en-US" sz="3000" b="1">
                <a:solidFill>
                  <a:srgbClr val="002060"/>
                </a:solidFill>
                <a:latin typeface="Times New Roman" panose="02020603050405020304" pitchFamily="18" charset="0"/>
                <a:cs typeface="Times New Roman" panose="02020603050405020304" pitchFamily="18" charset="0"/>
              </a:rPr>
              <a:t>Quét rác...</a:t>
            </a:r>
          </a:p>
        </p:txBody>
      </p:sp>
      <p:pic>
        <p:nvPicPr>
          <p:cNvPr id="15" name="Picture 14">
            <a:extLst>
              <a:ext uri="{FF2B5EF4-FFF2-40B4-BE49-F238E27FC236}">
                <a16:creationId xmlns:a16="http://schemas.microsoft.com/office/drawing/2014/main" xmlns="" id="{090FF53D-4CDA-6640-943A-1CAEAE491CD4}"/>
              </a:ext>
            </a:extLst>
          </p:cNvPr>
          <p:cNvPicPr>
            <a:picLocks noChangeAspect="1"/>
          </p:cNvPicPr>
          <p:nvPr/>
        </p:nvPicPr>
        <p:blipFill>
          <a:blip r:embed="rId5">
            <a:duotone>
              <a:schemeClr val="accent6">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4090488" y="1087660"/>
            <a:ext cx="399843" cy="399843"/>
          </a:xfrm>
          <a:prstGeom prst="rect">
            <a:avLst/>
          </a:prstGeom>
        </p:spPr>
      </p:pic>
    </p:spTree>
    <p:custDataLst>
      <p:tags r:id="rId1"/>
    </p:custDataLst>
    <p:extLst>
      <p:ext uri="{BB962C8B-B14F-4D97-AF65-F5344CB8AC3E}">
        <p14:creationId xmlns:p14="http://schemas.microsoft.com/office/powerpoint/2010/main" val="2249155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771526" y="613991"/>
            <a:ext cx="1353109" cy="1220341"/>
          </a:xfrm>
          <a:prstGeom prst="rect">
            <a:avLst/>
          </a:prstGeom>
        </p:spPr>
      </p:pic>
      <p:sp>
        <p:nvSpPr>
          <p:cNvPr id="6" name="TextBox 5">
            <a:extLst>
              <a:ext uri="{FF2B5EF4-FFF2-40B4-BE49-F238E27FC236}">
                <a16:creationId xmlns:a16="http://schemas.microsoft.com/office/drawing/2014/main" xmlns="" id="{83C8FAFC-C1D0-49BB-A45E-D744951A028F}"/>
              </a:ext>
            </a:extLst>
          </p:cNvPr>
          <p:cNvSpPr txBox="1"/>
          <p:nvPr/>
        </p:nvSpPr>
        <p:spPr>
          <a:xfrm>
            <a:off x="3412938" y="428932"/>
            <a:ext cx="5194033" cy="1015663"/>
          </a:xfrm>
          <a:prstGeom prst="rect">
            <a:avLst/>
          </a:prstGeom>
          <a:noFill/>
        </p:spPr>
        <p:txBody>
          <a:bodyPr wrap="square" rtlCol="0">
            <a:spAutoFit/>
          </a:bodyPr>
          <a:lstStyle/>
          <a:p>
            <a:pPr algn="ctr">
              <a:lnSpc>
                <a:spcPct val="150000"/>
              </a:lnSpc>
              <a:buClr>
                <a:srgbClr val="000000"/>
              </a:buClr>
              <a:buFont typeface="Arial"/>
              <a:buNone/>
            </a:pPr>
            <a:r>
              <a:rPr lang="en-US" sz="4000" b="1" kern="0">
                <a:solidFill>
                  <a:srgbClr val="FC7D77">
                    <a:lumMod val="50000"/>
                  </a:srgbClr>
                </a:solidFill>
                <a:latin typeface="Times New Roman" panose="02020603050405020304" pitchFamily="18" charset="0"/>
                <a:cs typeface="Times New Roman" panose="02020603050405020304" pitchFamily="18" charset="0"/>
                <a:sym typeface="Arial"/>
              </a:rPr>
              <a:t>Giải nghĩa từ</a:t>
            </a:r>
            <a:r>
              <a:rPr lang="vi-VN" sz="4000" b="1" kern="0" smtClean="0">
                <a:solidFill>
                  <a:srgbClr val="FC7D77">
                    <a:lumMod val="50000"/>
                  </a:srgbClr>
                </a:solidFill>
                <a:latin typeface="Times New Roman" panose="02020603050405020304" pitchFamily="18" charset="0"/>
                <a:cs typeface="Times New Roman" panose="02020603050405020304" pitchFamily="18" charset="0"/>
                <a:sym typeface="Arial"/>
              </a:rPr>
              <a:t> </a:t>
            </a:r>
            <a:r>
              <a:rPr lang="vi-VN" sz="4000" b="1" kern="0" dirty="0">
                <a:solidFill>
                  <a:srgbClr val="FC7D77">
                    <a:lumMod val="50000"/>
                  </a:srgbClr>
                </a:solidFill>
                <a:latin typeface="Times New Roman" panose="02020603050405020304" pitchFamily="18" charset="0"/>
                <a:cs typeface="Times New Roman" panose="02020603050405020304" pitchFamily="18" charset="0"/>
                <a:sym typeface="Arial"/>
              </a:rPr>
              <a:t>ngữ</a:t>
            </a:r>
            <a:endParaRPr lang="en-US" sz="4000" b="1" kern="0" dirty="0">
              <a:solidFill>
                <a:srgbClr val="FC7D77">
                  <a:lumMod val="50000"/>
                </a:srgbClr>
              </a:solidFill>
              <a:latin typeface="Times New Roman" panose="02020603050405020304" pitchFamily="18" charset="0"/>
              <a:cs typeface="Times New Roman" panose="02020603050405020304" pitchFamily="18" charset="0"/>
              <a:sym typeface="Arial"/>
            </a:endParaRPr>
          </a:p>
        </p:txBody>
      </p:sp>
      <p:sp>
        <p:nvSpPr>
          <p:cNvPr id="22" name="TextBox 21"/>
          <p:cNvSpPr txBox="1"/>
          <p:nvPr/>
        </p:nvSpPr>
        <p:spPr>
          <a:xfrm>
            <a:off x="1195014" y="2678604"/>
            <a:ext cx="1951598" cy="830863"/>
          </a:xfrm>
          <a:prstGeom prst="rect">
            <a:avLst/>
          </a:prstGeom>
          <a:noFill/>
        </p:spPr>
        <p:txBody>
          <a:bodyPr wrap="square" lIns="91305" tIns="45654" rIns="91305" bIns="45654" rtlCol="0">
            <a:spAutoFit/>
          </a:bodyPr>
          <a:lstStyle/>
          <a:p>
            <a:pPr defTabSz="1101096">
              <a:lnSpc>
                <a:spcPct val="150000"/>
              </a:lnSpc>
            </a:pPr>
            <a:r>
              <a:rPr lang="en-US" sz="3200" b="1">
                <a:solidFill>
                  <a:prstClr val="black"/>
                </a:solidFill>
                <a:latin typeface="Times New Roman" panose="02020603050405020304" pitchFamily="18" charset="0"/>
                <a:ea typeface="Arial-Rounded" pitchFamily="34" charset="0"/>
                <a:cs typeface="Times New Roman" panose="02020603050405020304" pitchFamily="18" charset="0"/>
              </a:rPr>
              <a:t>Lao </a:t>
            </a:r>
            <a:r>
              <a:rPr lang="en-US" sz="3200" b="1" smtClean="0">
                <a:solidFill>
                  <a:prstClr val="black"/>
                </a:solidFill>
                <a:latin typeface="Times New Roman" panose="02020603050405020304" pitchFamily="18" charset="0"/>
                <a:ea typeface="Arial-Rounded" pitchFamily="34" charset="0"/>
                <a:cs typeface="Times New Roman" panose="02020603050405020304" pitchFamily="18" charset="0"/>
              </a:rPr>
              <a:t>công:</a:t>
            </a:r>
            <a:endParaRPr lang="en-US" sz="3200" b="1" dirty="0">
              <a:solidFill>
                <a:prstClr val="black"/>
              </a:solidFill>
              <a:latin typeface="Times New Roman" panose="02020603050405020304" pitchFamily="18" charset="0"/>
              <a:ea typeface="Arial-Rounded" pitchFamily="34" charset="0"/>
              <a:cs typeface="Times New Roman" panose="02020603050405020304" pitchFamily="18" charset="0"/>
            </a:endParaRPr>
          </a:p>
        </p:txBody>
      </p:sp>
      <p:sp>
        <p:nvSpPr>
          <p:cNvPr id="23" name="Oval 22"/>
          <p:cNvSpPr/>
          <p:nvPr/>
        </p:nvSpPr>
        <p:spPr>
          <a:xfrm>
            <a:off x="771526" y="2896258"/>
            <a:ext cx="399209" cy="4706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3146612" y="2670416"/>
            <a:ext cx="9238130" cy="742378"/>
          </a:xfrm>
          <a:prstGeom prst="rect">
            <a:avLst/>
          </a:prstGeom>
          <a:noFill/>
        </p:spPr>
        <p:txBody>
          <a:bodyPr wrap="square" lIns="91305" tIns="45654" rIns="91305" bIns="45654" rtlCol="0">
            <a:spAutoFit/>
          </a:bodyPr>
          <a:lstStyle/>
          <a:p>
            <a:pPr defTabSz="1101096">
              <a:lnSpc>
                <a:spcPct val="150000"/>
              </a:lnSpc>
            </a:pPr>
            <a:r>
              <a:rPr lang="en-US" sz="3200" b="1">
                <a:solidFill>
                  <a:srgbClr val="FF0000"/>
                </a:solidFill>
                <a:latin typeface="Times New Roman" panose="02020603050405020304" pitchFamily="18" charset="0"/>
                <a:ea typeface="Arial-Rounded" pitchFamily="34" charset="0"/>
                <a:cs typeface="Times New Roman" panose="02020603050405020304" pitchFamily="18" charset="0"/>
              </a:rPr>
              <a:t>n</a:t>
            </a:r>
            <a:r>
              <a:rPr lang="en-US" sz="3200" b="1" smtClean="0">
                <a:solidFill>
                  <a:srgbClr val="FF0000"/>
                </a:solidFill>
                <a:latin typeface="Times New Roman" panose="02020603050405020304" pitchFamily="18" charset="0"/>
                <a:ea typeface="Arial-Rounded" pitchFamily="34" charset="0"/>
                <a:cs typeface="Times New Roman" panose="02020603050405020304" pitchFamily="18" charset="0"/>
              </a:rPr>
              <a:t>g</a:t>
            </a:r>
            <a:r>
              <a:rPr lang="vi-VN" sz="3200" b="1" smtClean="0">
                <a:solidFill>
                  <a:srgbClr val="FF0000"/>
                </a:solidFill>
                <a:latin typeface="Times New Roman" panose="02020603050405020304" pitchFamily="18" charset="0"/>
                <a:ea typeface="Arial-Rounded" pitchFamily="34" charset="0"/>
                <a:cs typeface="Times New Roman" panose="02020603050405020304" pitchFamily="18" charset="0"/>
              </a:rPr>
              <a:t>ười</a:t>
            </a:r>
            <a:r>
              <a:rPr lang="en-US" sz="3200" b="1">
                <a:solidFill>
                  <a:srgbClr val="FF0000"/>
                </a:solidFill>
                <a:latin typeface="Times New Roman" panose="02020603050405020304" pitchFamily="18" charset="0"/>
                <a:ea typeface="Arial-Rounded" pitchFamily="34" charset="0"/>
                <a:cs typeface="Times New Roman" panose="02020603050405020304" pitchFamily="18" charset="0"/>
              </a:rPr>
              <a:t> làm các công việc vệ sinh, phục </a:t>
            </a:r>
            <a:r>
              <a:rPr lang="en-US" sz="3200" b="1" smtClean="0">
                <a:solidFill>
                  <a:srgbClr val="FF0000"/>
                </a:solidFill>
                <a:latin typeface="Times New Roman" panose="02020603050405020304" pitchFamily="18" charset="0"/>
                <a:ea typeface="Arial-Rounded" pitchFamily="34" charset="0"/>
                <a:cs typeface="Times New Roman" panose="02020603050405020304" pitchFamily="18" charset="0"/>
              </a:rPr>
              <a:t>vụ….</a:t>
            </a:r>
            <a:endParaRPr lang="en-US" sz="3200" b="1" dirty="0">
              <a:solidFill>
                <a:srgbClr val="FF0000"/>
              </a:solidFill>
              <a:latin typeface="Times New Roman" panose="02020603050405020304" pitchFamily="18" charset="0"/>
              <a:ea typeface="Arial-Rounded" pitchFamily="34" charset="0"/>
              <a:cs typeface="Times New Roman" panose="02020603050405020304" pitchFamily="18" charset="0"/>
            </a:endParaRPr>
          </a:p>
        </p:txBody>
      </p:sp>
      <p:pic>
        <p:nvPicPr>
          <p:cNvPr id="2" name="Picture 1"/>
          <p:cNvPicPr>
            <a:picLocks noChangeAspect="1"/>
          </p:cNvPicPr>
          <p:nvPr/>
        </p:nvPicPr>
        <p:blipFill>
          <a:blip r:embed="rId5"/>
          <a:stretch>
            <a:fillRect/>
          </a:stretch>
        </p:blipFill>
        <p:spPr>
          <a:xfrm>
            <a:off x="3604873" y="3509467"/>
            <a:ext cx="4810161" cy="2938527"/>
          </a:xfrm>
          <a:prstGeom prst="rect">
            <a:avLst/>
          </a:prstGeom>
        </p:spPr>
      </p:pic>
      <p:sp>
        <p:nvSpPr>
          <p:cNvPr id="3" name="TextBox 2"/>
          <p:cNvSpPr txBox="1"/>
          <p:nvPr/>
        </p:nvSpPr>
        <p:spPr>
          <a:xfrm>
            <a:off x="8606971" y="6575612"/>
            <a:ext cx="2096888" cy="369332"/>
          </a:xfrm>
          <a:prstGeom prst="rect">
            <a:avLst/>
          </a:prstGeom>
          <a:solidFill>
            <a:schemeClr val="accent2"/>
          </a:solidFill>
        </p:spPr>
        <p:txBody>
          <a:bodyPr wrap="square" rtlCol="0">
            <a:spAutoFit/>
          </a:bodyPr>
          <a:lstStyle/>
          <a:p>
            <a:endParaRPr lang="en-US"/>
          </a:p>
        </p:txBody>
      </p:sp>
    </p:spTree>
    <p:extLst>
      <p:ext uri="{BB962C8B-B14F-4D97-AF65-F5344CB8AC3E}">
        <p14:creationId xmlns:p14="http://schemas.microsoft.com/office/powerpoint/2010/main" val="2646646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barn(inVertical)">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animBg="1"/>
      <p:bldP spid="2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stretch>
            <a:fillRect/>
          </a:stretch>
        </p:blipFill>
        <p:spPr>
          <a:xfrm>
            <a:off x="0" y="-67246"/>
            <a:ext cx="12192000" cy="6858000"/>
          </a:xfrm>
          <a:prstGeom prst="rect">
            <a:avLst/>
          </a:prstGeom>
        </p:spPr>
      </p:pic>
      <p:sp>
        <p:nvSpPr>
          <p:cNvPr id="23" name="TextBox 22">
            <a:extLst>
              <a:ext uri="{FF2B5EF4-FFF2-40B4-BE49-F238E27FC236}">
                <a16:creationId xmlns="" xmlns:a16="http://schemas.microsoft.com/office/drawing/2014/main" id="{E846BF6E-482E-422A-A0F8-9DA4D1A95D94}"/>
              </a:ext>
            </a:extLst>
          </p:cNvPr>
          <p:cNvSpPr txBox="1"/>
          <p:nvPr/>
        </p:nvSpPr>
        <p:spPr>
          <a:xfrm>
            <a:off x="3935614" y="162278"/>
            <a:ext cx="3702315" cy="553998"/>
          </a:xfrm>
          <a:prstGeom prst="rect">
            <a:avLst/>
          </a:prstGeom>
          <a:noFill/>
        </p:spPr>
        <p:txBody>
          <a:bodyPr wrap="square" rtlCol="0">
            <a:spAutoFit/>
          </a:bodyPr>
          <a:lstStyle/>
          <a:p>
            <a:pPr>
              <a:defRPr/>
            </a:pPr>
            <a:r>
              <a:rPr lang="en-US" sz="3000" b="1">
                <a:solidFill>
                  <a:srgbClr val="FF0000"/>
                </a:solidFill>
                <a:latin typeface="Times New Roman" panose="02020603050405020304" pitchFamily="18" charset="0"/>
                <a:cs typeface="Times New Roman" panose="02020603050405020304" pitchFamily="18" charset="0"/>
              </a:rPr>
              <a:t>TIẾNG </a:t>
            </a:r>
            <a:r>
              <a:rPr lang="en-US" sz="3000" b="1" smtClean="0">
                <a:solidFill>
                  <a:srgbClr val="FF0000"/>
                </a:solidFill>
                <a:latin typeface="Times New Roman" panose="02020603050405020304" pitchFamily="18" charset="0"/>
                <a:cs typeface="Times New Roman" panose="02020603050405020304" pitchFamily="18" charset="0"/>
              </a:rPr>
              <a:t>CHỔI TRE</a:t>
            </a:r>
            <a:endParaRPr lang="en-US" sz="3000" b="1">
              <a:solidFill>
                <a:srgbClr val="FF0000"/>
              </a:solidFill>
              <a:latin typeface="Times New Roman" panose="02020603050405020304" pitchFamily="18" charset="0"/>
              <a:cs typeface="Times New Roman" panose="02020603050405020304" pitchFamily="18" charset="0"/>
            </a:endParaRPr>
          </a:p>
        </p:txBody>
      </p:sp>
      <p:sp>
        <p:nvSpPr>
          <p:cNvPr id="18" name="Text Box 11"/>
          <p:cNvSpPr txBox="1"/>
          <p:nvPr/>
        </p:nvSpPr>
        <p:spPr>
          <a:xfrm>
            <a:off x="4231524" y="831816"/>
            <a:ext cx="3728951" cy="5632311"/>
          </a:xfrm>
          <a:prstGeom prst="rect">
            <a:avLst/>
          </a:prstGeom>
          <a:noFill/>
        </p:spPr>
        <p:txBody>
          <a:bodyPr wrap="square" rtlCol="0">
            <a:spAutoFit/>
          </a:bodyPr>
          <a:lstStyle/>
          <a:p>
            <a:r>
              <a:rPr lang="en-US" sz="3000" b="1" dirty="0">
                <a:solidFill>
                  <a:srgbClr val="002060"/>
                </a:solidFill>
                <a:latin typeface="Times New Roman" panose="02020603050405020304" pitchFamily="18" charset="0"/>
                <a:cs typeface="Times New Roman" panose="02020603050405020304" pitchFamily="18" charset="0"/>
              </a:rPr>
              <a:t>Nhớ em nghe</a:t>
            </a:r>
          </a:p>
          <a:p>
            <a:r>
              <a:rPr lang="en-US" sz="3000" b="1" dirty="0">
                <a:solidFill>
                  <a:srgbClr val="002060"/>
                </a:solidFill>
                <a:latin typeface="Times New Roman" panose="02020603050405020304" pitchFamily="18" charset="0"/>
                <a:cs typeface="Times New Roman" panose="02020603050405020304" pitchFamily="18" charset="0"/>
              </a:rPr>
              <a:t>Tiếng chổi tre</a:t>
            </a:r>
          </a:p>
          <a:p>
            <a:r>
              <a:rPr lang="en-US" sz="3000" b="1" dirty="0">
                <a:solidFill>
                  <a:srgbClr val="002060"/>
                </a:solidFill>
                <a:latin typeface="Times New Roman" panose="02020603050405020304" pitchFamily="18" charset="0"/>
                <a:cs typeface="Times New Roman" panose="02020603050405020304" pitchFamily="18" charset="0"/>
              </a:rPr>
              <a:t>Chị quét</a:t>
            </a:r>
          </a:p>
          <a:p>
            <a:r>
              <a:rPr lang="en-US" sz="3000" b="1" dirty="0">
                <a:solidFill>
                  <a:srgbClr val="002060"/>
                </a:solidFill>
                <a:latin typeface="Times New Roman" panose="02020603050405020304" pitchFamily="18" charset="0"/>
                <a:cs typeface="Times New Roman" panose="02020603050405020304" pitchFamily="18" charset="0"/>
              </a:rPr>
              <a:t>Những đêm hè</a:t>
            </a:r>
          </a:p>
          <a:p>
            <a:r>
              <a:rPr lang="en-US" sz="3000" b="1" dirty="0">
                <a:solidFill>
                  <a:srgbClr val="002060"/>
                </a:solidFill>
                <a:latin typeface="Times New Roman" panose="02020603050405020304" pitchFamily="18" charset="0"/>
                <a:cs typeface="Times New Roman" panose="02020603050405020304" pitchFamily="18" charset="0"/>
              </a:rPr>
              <a:t>Đêm đông gió rét</a:t>
            </a:r>
          </a:p>
          <a:p>
            <a:r>
              <a:rPr lang="en-US" sz="3000" b="1" dirty="0">
                <a:solidFill>
                  <a:srgbClr val="002060"/>
                </a:solidFill>
                <a:latin typeface="Times New Roman" panose="02020603050405020304" pitchFamily="18" charset="0"/>
                <a:cs typeface="Times New Roman" panose="02020603050405020304" pitchFamily="18" charset="0"/>
              </a:rPr>
              <a:t>Tiếng chổi tre</a:t>
            </a:r>
          </a:p>
          <a:p>
            <a:r>
              <a:rPr lang="en-US" sz="3000" b="1" dirty="0">
                <a:solidFill>
                  <a:srgbClr val="002060"/>
                </a:solidFill>
                <a:latin typeface="Times New Roman" panose="02020603050405020304" pitchFamily="18" charset="0"/>
                <a:cs typeface="Times New Roman" panose="02020603050405020304" pitchFamily="18" charset="0"/>
              </a:rPr>
              <a:t>Sớm tối</a:t>
            </a:r>
          </a:p>
          <a:p>
            <a:r>
              <a:rPr lang="en-US" sz="3000" b="1" dirty="0">
                <a:solidFill>
                  <a:srgbClr val="002060"/>
                </a:solidFill>
                <a:latin typeface="Times New Roman" panose="02020603050405020304" pitchFamily="18" charset="0"/>
                <a:cs typeface="Times New Roman" panose="02020603050405020304" pitchFamily="18" charset="0"/>
              </a:rPr>
              <a:t>Đi về</a:t>
            </a:r>
          </a:p>
          <a:p>
            <a:r>
              <a:rPr lang="en-US" sz="3000" b="1" dirty="0">
                <a:solidFill>
                  <a:srgbClr val="002060"/>
                </a:solidFill>
                <a:latin typeface="Times New Roman" panose="02020603050405020304" pitchFamily="18" charset="0"/>
                <a:cs typeface="Times New Roman" panose="02020603050405020304" pitchFamily="18" charset="0"/>
              </a:rPr>
              <a:t>Giữ sạch lề</a:t>
            </a:r>
          </a:p>
          <a:p>
            <a:r>
              <a:rPr lang="en-US" sz="3000" b="1" dirty="0">
                <a:solidFill>
                  <a:srgbClr val="002060"/>
                </a:solidFill>
                <a:latin typeface="Times New Roman" panose="02020603050405020304" pitchFamily="18" charset="0"/>
                <a:cs typeface="Times New Roman" panose="02020603050405020304" pitchFamily="18" charset="0"/>
              </a:rPr>
              <a:t>Đẹp lối</a:t>
            </a:r>
          </a:p>
          <a:p>
            <a:r>
              <a:rPr lang="en-US" sz="3000" b="1" dirty="0">
                <a:solidFill>
                  <a:srgbClr val="002060"/>
                </a:solidFill>
                <a:latin typeface="Times New Roman" panose="02020603050405020304" pitchFamily="18" charset="0"/>
                <a:cs typeface="Times New Roman" panose="02020603050405020304" pitchFamily="18" charset="0"/>
              </a:rPr>
              <a:t>Em nghe!</a:t>
            </a:r>
          </a:p>
          <a:p>
            <a:r>
              <a:rPr lang="en-US" sz="3000" b="1" dirty="0">
                <a:solidFill>
                  <a:srgbClr val="002060"/>
                </a:solidFill>
                <a:latin typeface="Times New Roman" panose="02020603050405020304" pitchFamily="18" charset="0"/>
                <a:cs typeface="Times New Roman" panose="02020603050405020304" pitchFamily="18" charset="0"/>
              </a:rPr>
              <a:t>         (Tố Hữu</a:t>
            </a:r>
            <a:r>
              <a:rPr lang="en-US" sz="3000" b="1" dirty="0">
                <a:solidFill>
                  <a:srgbClr val="002060"/>
                </a:solidFill>
              </a:rPr>
              <a:t>)</a:t>
            </a:r>
          </a:p>
        </p:txBody>
      </p:sp>
      <p:pic>
        <p:nvPicPr>
          <p:cNvPr id="20" name="Picture 19">
            <a:extLst>
              <a:ext uri="{FF2B5EF4-FFF2-40B4-BE49-F238E27FC236}">
                <a16:creationId xmlns:a16="http://schemas.microsoft.com/office/drawing/2014/main" xmlns="" id="{1B54ABDA-D424-AF4C-B3E8-09955AA20F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35771" y="945800"/>
            <a:ext cx="399843" cy="399843"/>
          </a:xfrm>
          <a:prstGeom prst="rect">
            <a:avLst/>
          </a:prstGeom>
        </p:spPr>
      </p:pic>
    </p:spTree>
    <p:custDataLst>
      <p:tags r:id="rId1"/>
    </p:custDataLst>
    <p:extLst>
      <p:ext uri="{BB962C8B-B14F-4D97-AF65-F5344CB8AC3E}">
        <p14:creationId xmlns:p14="http://schemas.microsoft.com/office/powerpoint/2010/main" val="2373080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grayscl/>
            <a:extLst>
              <a:ext uri="{BEBA8EAE-BF5A-486C-A8C5-ECC9F3942E4B}">
                <a14:imgProps xmlns:a14="http://schemas.microsoft.com/office/drawing/2010/main">
                  <a14:imgLayer r:embed="rId3">
                    <a14:imgEffect>
                      <a14:sharpenSoften amount="50000"/>
                    </a14:imgEffect>
                    <a14:imgEffect>
                      <a14:brightnessContrast bright="40000" contrast="-40000"/>
                    </a14:imgEffect>
                  </a14:imgLayer>
                </a14:imgProps>
              </a:ext>
            </a:extLst>
          </a:blip>
          <a:stretch>
            <a:fillRect/>
          </a:stretch>
        </p:blipFill>
        <p:spPr>
          <a:xfrm>
            <a:off x="501422" y="5629683"/>
            <a:ext cx="10922987" cy="1019311"/>
          </a:xfrm>
          <a:prstGeom prst="rect">
            <a:avLst/>
          </a:prstGeom>
        </p:spPr>
      </p:pic>
      <p:pic>
        <p:nvPicPr>
          <p:cNvPr id="1026" name="Picture 2" descr="ngày khai trườ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2211" y="1071154"/>
            <a:ext cx="8133125" cy="45083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5"/>
          <a:stretch>
            <a:fillRect/>
          </a:stretch>
        </p:blipFill>
        <p:spPr>
          <a:xfrm>
            <a:off x="0" y="54293"/>
            <a:ext cx="2723523" cy="1016861"/>
          </a:xfrm>
          <a:prstGeom prst="rect">
            <a:avLst/>
          </a:prstGeom>
        </p:spPr>
      </p:pic>
      <p:grpSp>
        <p:nvGrpSpPr>
          <p:cNvPr id="7" name="1"/>
          <p:cNvGrpSpPr/>
          <p:nvPr/>
        </p:nvGrpSpPr>
        <p:grpSpPr>
          <a:xfrm>
            <a:off x="331899" y="-124665"/>
            <a:ext cx="11903710" cy="6773659"/>
            <a:chOff x="341926" y="208486"/>
            <a:chExt cx="11441759" cy="5883467"/>
          </a:xfrm>
        </p:grpSpPr>
        <p:pic>
          <p:nvPicPr>
            <p:cNvPr id="8" name="134"/>
            <p:cNvPicPr>
              <a:picLocks noChangeAspect="1"/>
            </p:cNvPicPr>
            <p:nvPr/>
          </p:nvPicPr>
          <p:blipFill>
            <a:blip r:embed="rId6"/>
            <a:stretch>
              <a:fillRect/>
            </a:stretch>
          </p:blipFill>
          <p:spPr>
            <a:xfrm>
              <a:off x="907478" y="208803"/>
              <a:ext cx="10876207" cy="5883150"/>
            </a:xfrm>
            <a:prstGeom prst="rect">
              <a:avLst/>
            </a:prstGeom>
          </p:spPr>
        </p:pic>
        <p:pic>
          <p:nvPicPr>
            <p:cNvPr id="9" name="135"/>
            <p:cNvPicPr>
              <a:picLocks noChangeAspect="1"/>
            </p:cNvPicPr>
            <p:nvPr/>
          </p:nvPicPr>
          <p:blipFill>
            <a:blip r:embed="rId7"/>
            <a:stretch>
              <a:fillRect/>
            </a:stretch>
          </p:blipFill>
          <p:spPr>
            <a:xfrm>
              <a:off x="864231" y="208725"/>
              <a:ext cx="10876207" cy="5846571"/>
            </a:xfrm>
            <a:prstGeom prst="rect">
              <a:avLst/>
            </a:prstGeom>
          </p:spPr>
        </p:pic>
        <p:pic>
          <p:nvPicPr>
            <p:cNvPr id="10" name="136"/>
            <p:cNvPicPr>
              <a:picLocks noChangeAspect="1"/>
            </p:cNvPicPr>
            <p:nvPr/>
          </p:nvPicPr>
          <p:blipFill>
            <a:blip r:embed="rId8"/>
            <a:stretch>
              <a:fillRect/>
            </a:stretch>
          </p:blipFill>
          <p:spPr>
            <a:xfrm>
              <a:off x="803773" y="208486"/>
              <a:ext cx="10876207" cy="5785605"/>
            </a:xfrm>
            <a:prstGeom prst="rect">
              <a:avLst/>
            </a:prstGeom>
          </p:spPr>
        </p:pic>
        <p:pic>
          <p:nvPicPr>
            <p:cNvPr id="11" name="142"/>
            <p:cNvPicPr>
              <a:picLocks noChangeAspect="1"/>
            </p:cNvPicPr>
            <p:nvPr/>
          </p:nvPicPr>
          <p:blipFill>
            <a:blip r:embed="rId9"/>
            <a:stretch>
              <a:fillRect/>
            </a:stretch>
          </p:blipFill>
          <p:spPr>
            <a:xfrm>
              <a:off x="341926" y="784490"/>
              <a:ext cx="1054699" cy="4986960"/>
            </a:xfrm>
            <a:prstGeom prst="rect">
              <a:avLst/>
            </a:prstGeom>
          </p:spPr>
        </p:pic>
      </p:grpSp>
      <p:pic>
        <p:nvPicPr>
          <p:cNvPr id="12" name="137"/>
          <p:cNvPicPr>
            <a:picLocks noChangeAspect="1"/>
          </p:cNvPicPr>
          <p:nvPr/>
        </p:nvPicPr>
        <p:blipFill rotWithShape="1">
          <a:blip r:embed="rId10" cstate="screen"/>
          <a:srcRect/>
          <a:stretch>
            <a:fillRect/>
          </a:stretch>
        </p:blipFill>
        <p:spPr>
          <a:xfrm>
            <a:off x="7880020" y="1131546"/>
            <a:ext cx="2208207" cy="792549"/>
          </a:xfrm>
          <a:prstGeom prst="rect">
            <a:avLst/>
          </a:prstGeom>
        </p:spPr>
      </p:pic>
      <p:pic>
        <p:nvPicPr>
          <p:cNvPr id="13" name="138"/>
          <p:cNvPicPr>
            <a:picLocks noChangeAspect="1"/>
          </p:cNvPicPr>
          <p:nvPr/>
        </p:nvPicPr>
        <p:blipFill>
          <a:blip r:embed="rId11"/>
          <a:stretch>
            <a:fillRect/>
          </a:stretch>
        </p:blipFill>
        <p:spPr>
          <a:xfrm>
            <a:off x="9156640" y="5110192"/>
            <a:ext cx="2316681" cy="1268078"/>
          </a:xfrm>
          <a:prstGeom prst="rect">
            <a:avLst/>
          </a:prstGeom>
        </p:spPr>
      </p:pic>
      <p:pic>
        <p:nvPicPr>
          <p:cNvPr id="14" name="139"/>
          <p:cNvPicPr>
            <a:picLocks noChangeAspect="1"/>
          </p:cNvPicPr>
          <p:nvPr/>
        </p:nvPicPr>
        <p:blipFill>
          <a:blip r:embed="rId12"/>
          <a:stretch>
            <a:fillRect/>
          </a:stretch>
        </p:blipFill>
        <p:spPr>
          <a:xfrm>
            <a:off x="9887222" y="2132089"/>
            <a:ext cx="2523963" cy="2797451"/>
          </a:xfrm>
          <a:prstGeom prst="rect">
            <a:avLst/>
          </a:prstGeom>
        </p:spPr>
      </p:pic>
      <p:pic>
        <p:nvPicPr>
          <p:cNvPr id="15" name="140"/>
          <p:cNvPicPr>
            <a:picLocks noChangeAspect="1"/>
          </p:cNvPicPr>
          <p:nvPr/>
        </p:nvPicPr>
        <p:blipFill>
          <a:blip r:embed="rId13"/>
          <a:stretch>
            <a:fillRect/>
          </a:stretch>
        </p:blipFill>
        <p:spPr>
          <a:xfrm>
            <a:off x="1453333" y="4267986"/>
            <a:ext cx="3145809" cy="2505673"/>
          </a:xfrm>
          <a:prstGeom prst="rect">
            <a:avLst/>
          </a:prstGeom>
        </p:spPr>
      </p:pic>
      <p:pic>
        <p:nvPicPr>
          <p:cNvPr id="16" name="141"/>
          <p:cNvPicPr>
            <a:picLocks noChangeAspect="1"/>
          </p:cNvPicPr>
          <p:nvPr/>
        </p:nvPicPr>
        <p:blipFill>
          <a:blip r:embed="rId14"/>
          <a:stretch>
            <a:fillRect/>
          </a:stretch>
        </p:blipFill>
        <p:spPr>
          <a:xfrm>
            <a:off x="9957493" y="1924966"/>
            <a:ext cx="871804" cy="865707"/>
          </a:xfrm>
          <a:prstGeom prst="rect">
            <a:avLst/>
          </a:prstGeom>
        </p:spPr>
      </p:pic>
      <p:pic>
        <p:nvPicPr>
          <p:cNvPr id="17" name="147"/>
          <p:cNvPicPr>
            <a:picLocks noChangeAspect="1"/>
          </p:cNvPicPr>
          <p:nvPr/>
        </p:nvPicPr>
        <p:blipFill>
          <a:blip r:embed="rId15"/>
          <a:stretch>
            <a:fillRect/>
          </a:stretch>
        </p:blipFill>
        <p:spPr>
          <a:xfrm>
            <a:off x="1905999" y="2336104"/>
            <a:ext cx="457240" cy="481626"/>
          </a:xfrm>
          <a:prstGeom prst="rect">
            <a:avLst/>
          </a:prstGeom>
        </p:spPr>
      </p:pic>
      <p:pic>
        <p:nvPicPr>
          <p:cNvPr id="18" name="148"/>
          <p:cNvPicPr>
            <a:picLocks noChangeAspect="1"/>
          </p:cNvPicPr>
          <p:nvPr/>
        </p:nvPicPr>
        <p:blipFill>
          <a:blip r:embed="rId16"/>
          <a:stretch>
            <a:fillRect/>
          </a:stretch>
        </p:blipFill>
        <p:spPr>
          <a:xfrm>
            <a:off x="1625246" y="2873101"/>
            <a:ext cx="1030313" cy="1394885"/>
          </a:xfrm>
          <a:prstGeom prst="rect">
            <a:avLst/>
          </a:prstGeom>
        </p:spPr>
      </p:pic>
      <p:pic>
        <p:nvPicPr>
          <p:cNvPr id="19" name="143"/>
          <p:cNvPicPr>
            <a:picLocks noChangeAspect="1"/>
          </p:cNvPicPr>
          <p:nvPr/>
        </p:nvPicPr>
        <p:blipFill>
          <a:blip r:embed="rId17"/>
          <a:stretch>
            <a:fillRect/>
          </a:stretch>
        </p:blipFill>
        <p:spPr>
          <a:xfrm>
            <a:off x="4160684" y="554436"/>
            <a:ext cx="896190" cy="1012024"/>
          </a:xfrm>
          <a:prstGeom prst="rect">
            <a:avLst/>
          </a:prstGeom>
        </p:spPr>
      </p:pic>
      <p:pic>
        <p:nvPicPr>
          <p:cNvPr id="20" name="146"/>
          <p:cNvPicPr>
            <a:picLocks noChangeAspect="1"/>
          </p:cNvPicPr>
          <p:nvPr/>
        </p:nvPicPr>
        <p:blipFill>
          <a:blip r:embed="rId18"/>
          <a:stretch>
            <a:fillRect/>
          </a:stretch>
        </p:blipFill>
        <p:spPr>
          <a:xfrm>
            <a:off x="5188076" y="505654"/>
            <a:ext cx="969348" cy="1091279"/>
          </a:xfrm>
          <a:prstGeom prst="rect">
            <a:avLst/>
          </a:prstGeom>
        </p:spPr>
      </p:pic>
      <p:pic>
        <p:nvPicPr>
          <p:cNvPr id="21" name="145"/>
          <p:cNvPicPr>
            <a:picLocks noChangeAspect="1"/>
          </p:cNvPicPr>
          <p:nvPr/>
        </p:nvPicPr>
        <p:blipFill>
          <a:blip r:embed="rId19"/>
          <a:stretch>
            <a:fillRect/>
          </a:stretch>
        </p:blipFill>
        <p:spPr>
          <a:xfrm>
            <a:off x="6328553" y="632953"/>
            <a:ext cx="768163" cy="883997"/>
          </a:xfrm>
          <a:prstGeom prst="rect">
            <a:avLst/>
          </a:prstGeom>
        </p:spPr>
      </p:pic>
      <p:pic>
        <p:nvPicPr>
          <p:cNvPr id="22" name="144"/>
          <p:cNvPicPr>
            <a:picLocks noChangeAspect="1"/>
          </p:cNvPicPr>
          <p:nvPr/>
        </p:nvPicPr>
        <p:blipFill>
          <a:blip r:embed="rId20"/>
          <a:stretch>
            <a:fillRect/>
          </a:stretch>
        </p:blipFill>
        <p:spPr>
          <a:xfrm>
            <a:off x="7390792" y="608178"/>
            <a:ext cx="768163" cy="890093"/>
          </a:xfrm>
          <a:prstGeom prst="rect">
            <a:avLst/>
          </a:prstGeom>
        </p:spPr>
      </p:pic>
      <p:pic>
        <p:nvPicPr>
          <p:cNvPr id="23" name="149"/>
          <p:cNvPicPr>
            <a:picLocks noChangeAspect="1"/>
          </p:cNvPicPr>
          <p:nvPr/>
        </p:nvPicPr>
        <p:blipFill rotWithShape="1">
          <a:blip r:embed="rId21" cstate="screen"/>
          <a:srcRect t="-10904" r="-11007"/>
          <a:stretch>
            <a:fillRect/>
          </a:stretch>
        </p:blipFill>
        <p:spPr>
          <a:xfrm>
            <a:off x="1798063" y="817084"/>
            <a:ext cx="1219200" cy="578451"/>
          </a:xfrm>
          <a:prstGeom prst="rect">
            <a:avLst/>
          </a:prstGeom>
        </p:spPr>
      </p:pic>
      <p:pic>
        <p:nvPicPr>
          <p:cNvPr id="24" name="3"/>
          <p:cNvPicPr>
            <a:picLocks noChangeAspect="1"/>
          </p:cNvPicPr>
          <p:nvPr/>
        </p:nvPicPr>
        <p:blipFill rotWithShape="1">
          <a:blip r:embed="rId22" cstate="email"/>
          <a:srcRect/>
          <a:stretch>
            <a:fillRect/>
          </a:stretch>
        </p:blipFill>
        <p:spPr>
          <a:xfrm rot="16200000">
            <a:off x="6358823" y="-785517"/>
            <a:ext cx="352299" cy="5802530"/>
          </a:xfrm>
          <a:prstGeom prst="rect">
            <a:avLst/>
          </a:prstGeom>
        </p:spPr>
      </p:pic>
      <p:pic>
        <p:nvPicPr>
          <p:cNvPr id="25" name="1"/>
          <p:cNvPicPr>
            <a:picLocks noChangeAspect="1"/>
          </p:cNvPicPr>
          <p:nvPr/>
        </p:nvPicPr>
        <p:blipFill>
          <a:blip r:embed="rId23" cstate="email"/>
          <a:stretch>
            <a:fillRect/>
          </a:stretch>
        </p:blipFill>
        <p:spPr>
          <a:xfrm flipH="1">
            <a:off x="-1" y="-1"/>
            <a:ext cx="2889009" cy="1758721"/>
          </a:xfrm>
          <a:prstGeom prst="rect">
            <a:avLst/>
          </a:prstGeom>
        </p:spPr>
      </p:pic>
      <p:pic>
        <p:nvPicPr>
          <p:cNvPr id="26" name="4"/>
          <p:cNvPicPr>
            <a:picLocks noChangeAspect="1"/>
          </p:cNvPicPr>
          <p:nvPr/>
        </p:nvPicPr>
        <p:blipFill rotWithShape="1">
          <a:blip r:embed="rId22" cstate="email"/>
          <a:srcRect/>
          <a:stretch>
            <a:fillRect/>
          </a:stretch>
        </p:blipFill>
        <p:spPr>
          <a:xfrm rot="5400000" flipV="1">
            <a:off x="6568292" y="1511484"/>
            <a:ext cx="352299" cy="5802531"/>
          </a:xfrm>
          <a:prstGeom prst="rect">
            <a:avLst/>
          </a:prstGeom>
        </p:spPr>
      </p:pic>
      <p:pic>
        <p:nvPicPr>
          <p:cNvPr id="28" name="1"/>
          <p:cNvPicPr>
            <a:picLocks noChangeAspect="1"/>
          </p:cNvPicPr>
          <p:nvPr/>
        </p:nvPicPr>
        <p:blipFill>
          <a:blip r:embed="rId23" cstate="email"/>
          <a:stretch>
            <a:fillRect/>
          </a:stretch>
        </p:blipFill>
        <p:spPr>
          <a:xfrm flipH="1">
            <a:off x="-3843" y="-1"/>
            <a:ext cx="4355558" cy="2651501"/>
          </a:xfrm>
          <a:prstGeom prst="rect">
            <a:avLst/>
          </a:prstGeom>
        </p:spPr>
      </p:pic>
      <p:pic>
        <p:nvPicPr>
          <p:cNvPr id="29" name="图片 21981"/>
          <p:cNvPicPr>
            <a:picLocks noChangeAspect="1"/>
          </p:cNvPicPr>
          <p:nvPr/>
        </p:nvPicPr>
        <p:blipFill>
          <a:blip r:embed="rId24">
            <a:extLst>
              <a:ext uri="{28A0092B-C50C-407E-A947-70E740481C1C}">
                <a14:useLocalDpi xmlns:a14="http://schemas.microsoft.com/office/drawing/2010/main" val="0"/>
              </a:ext>
            </a:extLst>
          </a:blip>
          <a:srcRect/>
          <a:stretch>
            <a:fillRect/>
          </a:stretch>
        </p:blipFill>
        <p:spPr bwMode="auto">
          <a:xfrm flipH="1">
            <a:off x="10330435" y="160049"/>
            <a:ext cx="1683373" cy="1654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Rounded Rectangle 29"/>
          <p:cNvSpPr/>
          <p:nvPr/>
        </p:nvSpPr>
        <p:spPr>
          <a:xfrm>
            <a:off x="2509488" y="2580947"/>
            <a:ext cx="7419764" cy="1224772"/>
          </a:xfrm>
          <a:prstGeom prst="roundRect">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Rectangle 30"/>
          <p:cNvSpPr/>
          <p:nvPr/>
        </p:nvSpPr>
        <p:spPr>
          <a:xfrm>
            <a:off x="2407131" y="2580947"/>
            <a:ext cx="7624479" cy="1015663"/>
          </a:xfrm>
          <a:prstGeom prst="rect">
            <a:avLst/>
          </a:prstGeom>
          <a:noFill/>
        </p:spPr>
        <p:txBody>
          <a:bodyPr wrap="square" lIns="91440" tIns="45720" rIns="91440" bIns="45720">
            <a:spAutoFit/>
          </a:bodyPr>
          <a:lstStyle/>
          <a:p>
            <a:pPr algn="ctr"/>
            <a:r>
              <a:rPr lang="en-US" sz="6000" b="1" dirty="0" err="1">
                <a:ln w="1905"/>
                <a:solidFill>
                  <a:srgbClr val="0070C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Luyện</a:t>
            </a:r>
            <a:r>
              <a:rPr lang="en-US" sz="6000" b="1" dirty="0">
                <a:ln w="1905"/>
                <a:solidFill>
                  <a:srgbClr val="0070C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6000" b="1" err="1">
                <a:ln w="1905"/>
                <a:solidFill>
                  <a:srgbClr val="0070C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đọc</a:t>
            </a:r>
            <a:r>
              <a:rPr lang="en-US" sz="6000" b="1">
                <a:ln w="1905"/>
                <a:solidFill>
                  <a:srgbClr val="0070C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6000" b="1" smtClean="0">
                <a:ln w="1905"/>
                <a:solidFill>
                  <a:srgbClr val="0070C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khổ th</a:t>
            </a:r>
            <a:r>
              <a:rPr lang="vi-VN" sz="6000" b="1">
                <a:ln w="1905"/>
                <a:solidFill>
                  <a:srgbClr val="0070C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ơ</a:t>
            </a:r>
            <a:endParaRPr lang="en-US" sz="6000" b="1" dirty="0">
              <a:ln w="1905"/>
              <a:solidFill>
                <a:srgbClr val="0070C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67245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4"/>
          <a:stretch>
            <a:fillRect/>
          </a:stretch>
        </p:blipFill>
        <p:spPr>
          <a:xfrm>
            <a:off x="0" y="-67246"/>
            <a:ext cx="12192000" cy="6858000"/>
          </a:xfrm>
          <a:prstGeom prst="rect">
            <a:avLst/>
          </a:prstGeom>
        </p:spPr>
      </p:pic>
      <p:sp>
        <p:nvSpPr>
          <p:cNvPr id="23" name="TextBox 22">
            <a:extLst>
              <a:ext uri="{FF2B5EF4-FFF2-40B4-BE49-F238E27FC236}">
                <a16:creationId xmlns="" xmlns:a16="http://schemas.microsoft.com/office/drawing/2014/main" id="{E846BF6E-482E-422A-A0F8-9DA4D1A95D94}"/>
              </a:ext>
            </a:extLst>
          </p:cNvPr>
          <p:cNvSpPr txBox="1"/>
          <p:nvPr/>
        </p:nvSpPr>
        <p:spPr>
          <a:xfrm>
            <a:off x="3935614" y="162278"/>
            <a:ext cx="3702315" cy="553998"/>
          </a:xfrm>
          <a:prstGeom prst="rect">
            <a:avLst/>
          </a:prstGeom>
          <a:noFill/>
        </p:spPr>
        <p:txBody>
          <a:bodyPr wrap="square" rtlCol="0">
            <a:spAutoFit/>
          </a:bodyPr>
          <a:lstStyle/>
          <a:p>
            <a:pPr>
              <a:defRPr/>
            </a:pPr>
            <a:r>
              <a:rPr lang="en-US" sz="3000" b="1">
                <a:solidFill>
                  <a:srgbClr val="FF0000"/>
                </a:solidFill>
                <a:latin typeface="Times New Roman" panose="02020603050405020304" pitchFamily="18" charset="0"/>
                <a:cs typeface="Times New Roman" panose="02020603050405020304" pitchFamily="18" charset="0"/>
              </a:rPr>
              <a:t>TIẾNG </a:t>
            </a:r>
            <a:r>
              <a:rPr lang="en-US" sz="3000" b="1" smtClean="0">
                <a:solidFill>
                  <a:srgbClr val="FF0000"/>
                </a:solidFill>
                <a:latin typeface="Times New Roman" panose="02020603050405020304" pitchFamily="18" charset="0"/>
                <a:cs typeface="Times New Roman" panose="02020603050405020304" pitchFamily="18" charset="0"/>
              </a:rPr>
              <a:t>CHỔI TRE</a:t>
            </a:r>
            <a:endParaRPr lang="en-US" sz="3000" b="1">
              <a:solidFill>
                <a:srgbClr val="FF0000"/>
              </a:solidFill>
              <a:latin typeface="Times New Roman" panose="02020603050405020304" pitchFamily="18" charset="0"/>
              <a:cs typeface="Times New Roman" panose="02020603050405020304" pitchFamily="18" charset="0"/>
            </a:endParaRPr>
          </a:p>
        </p:txBody>
      </p:sp>
      <p:sp>
        <p:nvSpPr>
          <p:cNvPr id="16" name="Text Box 1"/>
          <p:cNvSpPr txBox="1"/>
          <p:nvPr/>
        </p:nvSpPr>
        <p:spPr>
          <a:xfrm>
            <a:off x="671738" y="997184"/>
            <a:ext cx="3789785" cy="4708981"/>
          </a:xfrm>
          <a:prstGeom prst="rect">
            <a:avLst/>
          </a:prstGeom>
          <a:noFill/>
        </p:spPr>
        <p:txBody>
          <a:bodyPr wrap="square" rtlCol="0">
            <a:spAutoFit/>
          </a:bodyPr>
          <a:lstStyle/>
          <a:p>
            <a:r>
              <a:rPr lang="en-US" sz="3000" b="1">
                <a:solidFill>
                  <a:srgbClr val="002060"/>
                </a:solidFill>
                <a:latin typeface="Times New Roman" panose="02020603050405020304" pitchFamily="18" charset="0"/>
                <a:cs typeface="Times New Roman" panose="02020603050405020304" pitchFamily="18" charset="0"/>
              </a:rPr>
              <a:t>Những đêm hè</a:t>
            </a:r>
          </a:p>
          <a:p>
            <a:r>
              <a:rPr lang="en-US" sz="3000" b="1">
                <a:solidFill>
                  <a:srgbClr val="002060"/>
                </a:solidFill>
                <a:latin typeface="Times New Roman" panose="02020603050405020304" pitchFamily="18" charset="0"/>
                <a:cs typeface="Times New Roman" panose="02020603050405020304" pitchFamily="18" charset="0"/>
              </a:rPr>
              <a:t>Khi ve ve</a:t>
            </a:r>
          </a:p>
          <a:p>
            <a:r>
              <a:rPr lang="en-US" sz="3000" b="1">
                <a:solidFill>
                  <a:srgbClr val="002060"/>
                </a:solidFill>
                <a:latin typeface="Times New Roman" panose="02020603050405020304" pitchFamily="18" charset="0"/>
                <a:cs typeface="Times New Roman" panose="02020603050405020304" pitchFamily="18" charset="0"/>
              </a:rPr>
              <a:t>Đã ngủ</a:t>
            </a:r>
          </a:p>
          <a:p>
            <a:r>
              <a:rPr lang="en-US" sz="3000" b="1">
                <a:solidFill>
                  <a:srgbClr val="002060"/>
                </a:solidFill>
                <a:latin typeface="Times New Roman" panose="02020603050405020304" pitchFamily="18" charset="0"/>
                <a:cs typeface="Times New Roman" panose="02020603050405020304" pitchFamily="18" charset="0"/>
              </a:rPr>
              <a:t>Tôi lắng nghe</a:t>
            </a:r>
          </a:p>
          <a:p>
            <a:r>
              <a:rPr lang="en-US" sz="3000" b="1">
                <a:solidFill>
                  <a:srgbClr val="002060"/>
                </a:solidFill>
                <a:latin typeface="Times New Roman" panose="02020603050405020304" pitchFamily="18" charset="0"/>
                <a:cs typeface="Times New Roman" panose="02020603050405020304" pitchFamily="18" charset="0"/>
              </a:rPr>
              <a:t>Trên </a:t>
            </a:r>
            <a:r>
              <a:rPr lang="en-US" sz="3000" b="1" smtClean="0">
                <a:solidFill>
                  <a:srgbClr val="002060"/>
                </a:solidFill>
                <a:latin typeface="Times New Roman" panose="02020603050405020304" pitchFamily="18" charset="0"/>
                <a:cs typeface="Times New Roman" panose="02020603050405020304" pitchFamily="18" charset="0"/>
              </a:rPr>
              <a:t>đường Trần Phú</a:t>
            </a:r>
            <a:endParaRPr lang="en-US" sz="3000" b="1">
              <a:solidFill>
                <a:srgbClr val="002060"/>
              </a:solidFill>
              <a:latin typeface="Times New Roman" panose="02020603050405020304" pitchFamily="18" charset="0"/>
              <a:cs typeface="Times New Roman" panose="02020603050405020304" pitchFamily="18" charset="0"/>
            </a:endParaRPr>
          </a:p>
          <a:p>
            <a:r>
              <a:rPr lang="en-US" sz="3000" b="1">
                <a:solidFill>
                  <a:srgbClr val="002060"/>
                </a:solidFill>
                <a:latin typeface="Times New Roman" panose="02020603050405020304" pitchFamily="18" charset="0"/>
                <a:cs typeface="Times New Roman" panose="02020603050405020304" pitchFamily="18" charset="0"/>
              </a:rPr>
              <a:t>Tiếng chổi tre</a:t>
            </a:r>
          </a:p>
          <a:p>
            <a:r>
              <a:rPr lang="en-US" sz="3000" b="1">
                <a:solidFill>
                  <a:srgbClr val="002060"/>
                </a:solidFill>
                <a:latin typeface="Times New Roman" panose="02020603050405020304" pitchFamily="18" charset="0"/>
                <a:cs typeface="Times New Roman" panose="02020603050405020304" pitchFamily="18" charset="0"/>
              </a:rPr>
              <a:t>Xao xác hàng me</a:t>
            </a:r>
          </a:p>
          <a:p>
            <a:r>
              <a:rPr lang="en-US" sz="3000" b="1">
                <a:solidFill>
                  <a:srgbClr val="002060"/>
                </a:solidFill>
                <a:latin typeface="Times New Roman" panose="02020603050405020304" pitchFamily="18" charset="0"/>
                <a:cs typeface="Times New Roman" panose="02020603050405020304" pitchFamily="18" charset="0"/>
              </a:rPr>
              <a:t>Tiếng chổi tre</a:t>
            </a:r>
          </a:p>
          <a:p>
            <a:r>
              <a:rPr lang="en-US" sz="3000" b="1">
                <a:solidFill>
                  <a:srgbClr val="002060"/>
                </a:solidFill>
                <a:latin typeface="Times New Roman" panose="02020603050405020304" pitchFamily="18" charset="0"/>
                <a:cs typeface="Times New Roman" panose="02020603050405020304" pitchFamily="18" charset="0"/>
              </a:rPr>
              <a:t>Đêm hè</a:t>
            </a:r>
          </a:p>
          <a:p>
            <a:r>
              <a:rPr lang="en-US" sz="3000" b="1">
                <a:solidFill>
                  <a:srgbClr val="002060"/>
                </a:solidFill>
                <a:latin typeface="Times New Roman" panose="02020603050405020304" pitchFamily="18" charset="0"/>
                <a:cs typeface="Times New Roman" panose="02020603050405020304" pitchFamily="18" charset="0"/>
              </a:rPr>
              <a:t>Quét rác...</a:t>
            </a:r>
          </a:p>
        </p:txBody>
      </p:sp>
      <p:sp>
        <p:nvSpPr>
          <p:cNvPr id="17" name="Text Box 10"/>
          <p:cNvSpPr txBox="1"/>
          <p:nvPr/>
        </p:nvSpPr>
        <p:spPr>
          <a:xfrm>
            <a:off x="4591773" y="945800"/>
            <a:ext cx="4638268" cy="5170646"/>
          </a:xfrm>
          <a:prstGeom prst="rect">
            <a:avLst/>
          </a:prstGeom>
          <a:noFill/>
        </p:spPr>
        <p:txBody>
          <a:bodyPr wrap="square" rtlCol="0">
            <a:spAutoFit/>
          </a:bodyPr>
          <a:lstStyle/>
          <a:p>
            <a:r>
              <a:rPr lang="en-US" sz="3000" b="1">
                <a:solidFill>
                  <a:srgbClr val="002060"/>
                </a:solidFill>
                <a:latin typeface="Times New Roman" panose="02020603050405020304" pitchFamily="18" charset="0"/>
                <a:cs typeface="Times New Roman" panose="02020603050405020304" pitchFamily="18" charset="0"/>
              </a:rPr>
              <a:t>Những đêm đông</a:t>
            </a:r>
          </a:p>
          <a:p>
            <a:r>
              <a:rPr lang="en-US" sz="3000" b="1">
                <a:solidFill>
                  <a:srgbClr val="002060"/>
                </a:solidFill>
                <a:latin typeface="Times New Roman" panose="02020603050405020304" pitchFamily="18" charset="0"/>
                <a:cs typeface="Times New Roman" panose="02020603050405020304" pitchFamily="18" charset="0"/>
              </a:rPr>
              <a:t>Khi cơn dông</a:t>
            </a:r>
          </a:p>
          <a:p>
            <a:r>
              <a:rPr lang="en-US" sz="3000" b="1">
                <a:solidFill>
                  <a:srgbClr val="002060"/>
                </a:solidFill>
                <a:latin typeface="Times New Roman" panose="02020603050405020304" pitchFamily="18" charset="0"/>
                <a:cs typeface="Times New Roman" panose="02020603050405020304" pitchFamily="18" charset="0"/>
              </a:rPr>
              <a:t>Vừa tắt</a:t>
            </a:r>
          </a:p>
          <a:p>
            <a:r>
              <a:rPr lang="en-US" sz="3000" b="1">
                <a:solidFill>
                  <a:srgbClr val="002060"/>
                </a:solidFill>
                <a:latin typeface="Times New Roman" panose="02020603050405020304" pitchFamily="18" charset="0"/>
                <a:cs typeface="Times New Roman" panose="02020603050405020304" pitchFamily="18" charset="0"/>
              </a:rPr>
              <a:t>Tôi đứng trông</a:t>
            </a:r>
          </a:p>
          <a:p>
            <a:r>
              <a:rPr lang="en-US" sz="3000" b="1">
                <a:solidFill>
                  <a:srgbClr val="002060"/>
                </a:solidFill>
                <a:latin typeface="Times New Roman" panose="02020603050405020304" pitchFamily="18" charset="0"/>
                <a:cs typeface="Times New Roman" panose="02020603050405020304" pitchFamily="18" charset="0"/>
              </a:rPr>
              <a:t>Trên đường lặng ngắt</a:t>
            </a:r>
          </a:p>
          <a:p>
            <a:r>
              <a:rPr lang="en-US" sz="3000" b="1">
                <a:solidFill>
                  <a:srgbClr val="002060"/>
                </a:solidFill>
                <a:latin typeface="Times New Roman" panose="02020603050405020304" pitchFamily="18" charset="0"/>
                <a:cs typeface="Times New Roman" panose="02020603050405020304" pitchFamily="18" charset="0"/>
              </a:rPr>
              <a:t>Chị lao công</a:t>
            </a:r>
          </a:p>
          <a:p>
            <a:r>
              <a:rPr lang="en-US" sz="3000" b="1">
                <a:solidFill>
                  <a:srgbClr val="002060"/>
                </a:solidFill>
                <a:latin typeface="Times New Roman" panose="02020603050405020304" pitchFamily="18" charset="0"/>
                <a:cs typeface="Times New Roman" panose="02020603050405020304" pitchFamily="18" charset="0"/>
              </a:rPr>
              <a:t>Như sắt</a:t>
            </a:r>
          </a:p>
          <a:p>
            <a:r>
              <a:rPr lang="en-US" sz="3000" b="1">
                <a:solidFill>
                  <a:srgbClr val="002060"/>
                </a:solidFill>
                <a:latin typeface="Times New Roman" panose="02020603050405020304" pitchFamily="18" charset="0"/>
                <a:cs typeface="Times New Roman" panose="02020603050405020304" pitchFamily="18" charset="0"/>
              </a:rPr>
              <a:t>Như đồng</a:t>
            </a:r>
          </a:p>
          <a:p>
            <a:r>
              <a:rPr lang="en-US" sz="3000" b="1">
                <a:solidFill>
                  <a:srgbClr val="002060"/>
                </a:solidFill>
                <a:latin typeface="Times New Roman" panose="02020603050405020304" pitchFamily="18" charset="0"/>
                <a:cs typeface="Times New Roman" panose="02020603050405020304" pitchFamily="18" charset="0"/>
              </a:rPr>
              <a:t>Chị lao công</a:t>
            </a:r>
          </a:p>
          <a:p>
            <a:r>
              <a:rPr lang="en-US" sz="3000" b="1">
                <a:solidFill>
                  <a:srgbClr val="002060"/>
                </a:solidFill>
                <a:latin typeface="Times New Roman" panose="02020603050405020304" pitchFamily="18" charset="0"/>
                <a:cs typeface="Times New Roman" panose="02020603050405020304" pitchFamily="18" charset="0"/>
              </a:rPr>
              <a:t>Đêm đông</a:t>
            </a:r>
          </a:p>
          <a:p>
            <a:r>
              <a:rPr lang="en-US" sz="3000" b="1">
                <a:solidFill>
                  <a:srgbClr val="002060"/>
                </a:solidFill>
                <a:latin typeface="Times New Roman" panose="02020603050405020304" pitchFamily="18" charset="0"/>
                <a:cs typeface="Times New Roman" panose="02020603050405020304" pitchFamily="18" charset="0"/>
              </a:rPr>
              <a:t>Quét rác...</a:t>
            </a:r>
          </a:p>
        </p:txBody>
      </p:sp>
      <p:sp>
        <p:nvSpPr>
          <p:cNvPr id="18" name="Text Box 11"/>
          <p:cNvSpPr txBox="1"/>
          <p:nvPr/>
        </p:nvSpPr>
        <p:spPr>
          <a:xfrm>
            <a:off x="8642059" y="867124"/>
            <a:ext cx="3728951" cy="5632311"/>
          </a:xfrm>
          <a:prstGeom prst="rect">
            <a:avLst/>
          </a:prstGeom>
          <a:noFill/>
        </p:spPr>
        <p:txBody>
          <a:bodyPr wrap="square" rtlCol="0">
            <a:spAutoFit/>
          </a:bodyPr>
          <a:lstStyle/>
          <a:p>
            <a:r>
              <a:rPr lang="en-US" sz="3000" b="1">
                <a:solidFill>
                  <a:srgbClr val="002060"/>
                </a:solidFill>
                <a:latin typeface="Times New Roman" panose="02020603050405020304" pitchFamily="18" charset="0"/>
                <a:cs typeface="Times New Roman" panose="02020603050405020304" pitchFamily="18" charset="0"/>
              </a:rPr>
              <a:t>Nhớ em nghe</a:t>
            </a:r>
          </a:p>
          <a:p>
            <a:r>
              <a:rPr lang="en-US" sz="3000" b="1">
                <a:solidFill>
                  <a:srgbClr val="002060"/>
                </a:solidFill>
                <a:latin typeface="Times New Roman" panose="02020603050405020304" pitchFamily="18" charset="0"/>
                <a:cs typeface="Times New Roman" panose="02020603050405020304" pitchFamily="18" charset="0"/>
              </a:rPr>
              <a:t>Tiếng chổi tre</a:t>
            </a:r>
          </a:p>
          <a:p>
            <a:r>
              <a:rPr lang="en-US" sz="3000" b="1">
                <a:solidFill>
                  <a:srgbClr val="002060"/>
                </a:solidFill>
                <a:latin typeface="Times New Roman" panose="02020603050405020304" pitchFamily="18" charset="0"/>
                <a:cs typeface="Times New Roman" panose="02020603050405020304" pitchFamily="18" charset="0"/>
              </a:rPr>
              <a:t>Chị quét</a:t>
            </a:r>
          </a:p>
          <a:p>
            <a:r>
              <a:rPr lang="en-US" sz="3000" b="1">
                <a:solidFill>
                  <a:srgbClr val="002060"/>
                </a:solidFill>
                <a:latin typeface="Times New Roman" panose="02020603050405020304" pitchFamily="18" charset="0"/>
                <a:cs typeface="Times New Roman" panose="02020603050405020304" pitchFamily="18" charset="0"/>
              </a:rPr>
              <a:t>Những đêm hè</a:t>
            </a:r>
          </a:p>
          <a:p>
            <a:r>
              <a:rPr lang="en-US" sz="3000" b="1">
                <a:solidFill>
                  <a:srgbClr val="002060"/>
                </a:solidFill>
                <a:latin typeface="Times New Roman" panose="02020603050405020304" pitchFamily="18" charset="0"/>
                <a:cs typeface="Times New Roman" panose="02020603050405020304" pitchFamily="18" charset="0"/>
              </a:rPr>
              <a:t>Đêm đông gió rét</a:t>
            </a:r>
          </a:p>
          <a:p>
            <a:r>
              <a:rPr lang="en-US" sz="3000" b="1">
                <a:solidFill>
                  <a:srgbClr val="002060"/>
                </a:solidFill>
                <a:latin typeface="Times New Roman" panose="02020603050405020304" pitchFamily="18" charset="0"/>
                <a:cs typeface="Times New Roman" panose="02020603050405020304" pitchFamily="18" charset="0"/>
              </a:rPr>
              <a:t>Tiếng chổi tre</a:t>
            </a:r>
          </a:p>
          <a:p>
            <a:r>
              <a:rPr lang="en-US" sz="3000" b="1">
                <a:solidFill>
                  <a:srgbClr val="002060"/>
                </a:solidFill>
                <a:latin typeface="Times New Roman" panose="02020603050405020304" pitchFamily="18" charset="0"/>
                <a:cs typeface="Times New Roman" panose="02020603050405020304" pitchFamily="18" charset="0"/>
              </a:rPr>
              <a:t>Sớm tối</a:t>
            </a:r>
          </a:p>
          <a:p>
            <a:r>
              <a:rPr lang="en-US" sz="3000" b="1">
                <a:solidFill>
                  <a:srgbClr val="002060"/>
                </a:solidFill>
                <a:latin typeface="Times New Roman" panose="02020603050405020304" pitchFamily="18" charset="0"/>
                <a:cs typeface="Times New Roman" panose="02020603050405020304" pitchFamily="18" charset="0"/>
              </a:rPr>
              <a:t>Đi về</a:t>
            </a:r>
          </a:p>
          <a:p>
            <a:r>
              <a:rPr lang="en-US" sz="3000" b="1">
                <a:solidFill>
                  <a:srgbClr val="002060"/>
                </a:solidFill>
                <a:latin typeface="Times New Roman" panose="02020603050405020304" pitchFamily="18" charset="0"/>
                <a:cs typeface="Times New Roman" panose="02020603050405020304" pitchFamily="18" charset="0"/>
              </a:rPr>
              <a:t>Giữ sạch lề</a:t>
            </a:r>
          </a:p>
          <a:p>
            <a:r>
              <a:rPr lang="en-US" sz="3000" b="1">
                <a:solidFill>
                  <a:srgbClr val="002060"/>
                </a:solidFill>
                <a:latin typeface="Times New Roman" panose="02020603050405020304" pitchFamily="18" charset="0"/>
                <a:cs typeface="Times New Roman" panose="02020603050405020304" pitchFamily="18" charset="0"/>
              </a:rPr>
              <a:t>Đẹp lối</a:t>
            </a:r>
          </a:p>
          <a:p>
            <a:r>
              <a:rPr lang="en-US" sz="3000" b="1">
                <a:solidFill>
                  <a:srgbClr val="002060"/>
                </a:solidFill>
                <a:latin typeface="Times New Roman" panose="02020603050405020304" pitchFamily="18" charset="0"/>
                <a:cs typeface="Times New Roman" panose="02020603050405020304" pitchFamily="18" charset="0"/>
              </a:rPr>
              <a:t>Em nghe!</a:t>
            </a:r>
          </a:p>
          <a:p>
            <a:r>
              <a:rPr lang="en-US" sz="3000" b="1">
                <a:solidFill>
                  <a:srgbClr val="002060"/>
                </a:solidFill>
                <a:latin typeface="Times New Roman" panose="02020603050405020304" pitchFamily="18" charset="0"/>
                <a:cs typeface="Times New Roman" panose="02020603050405020304" pitchFamily="18" charset="0"/>
              </a:rPr>
              <a:t>         (Tố Hữu</a:t>
            </a:r>
            <a:r>
              <a:rPr lang="en-US" sz="3000" b="1">
                <a:solidFill>
                  <a:srgbClr val="002060"/>
                </a:solidFill>
              </a:rPr>
              <a:t>)</a:t>
            </a:r>
          </a:p>
        </p:txBody>
      </p:sp>
      <p:pic>
        <p:nvPicPr>
          <p:cNvPr id="14" name="Picture 13">
            <a:extLst>
              <a:ext uri="{FF2B5EF4-FFF2-40B4-BE49-F238E27FC236}">
                <a16:creationId xmlns:a16="http://schemas.microsoft.com/office/drawing/2014/main" xmlns="" id="{E3780E02-7BEF-D247-B4AA-1779EEAEBD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307" y="1093211"/>
            <a:ext cx="423125" cy="399843"/>
          </a:xfrm>
          <a:prstGeom prst="rect">
            <a:avLst/>
          </a:prstGeom>
        </p:spPr>
      </p:pic>
      <p:pic>
        <p:nvPicPr>
          <p:cNvPr id="15" name="Picture 14">
            <a:extLst>
              <a:ext uri="{FF2B5EF4-FFF2-40B4-BE49-F238E27FC236}">
                <a16:creationId xmlns:a16="http://schemas.microsoft.com/office/drawing/2014/main" xmlns="" id="{090FF53D-4CDA-6640-943A-1CAEAE491CD4}"/>
              </a:ext>
            </a:extLst>
          </p:cNvPr>
          <p:cNvPicPr>
            <a:picLocks noChangeAspect="1"/>
          </p:cNvPicPr>
          <p:nvPr/>
        </p:nvPicPr>
        <p:blipFill>
          <a:blip r:embed="rId6">
            <a:duotone>
              <a:schemeClr val="accent6">
                <a:shade val="45000"/>
                <a:satMod val="135000"/>
              </a:schemeClr>
              <a:prstClr val="white"/>
            </a:duotone>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4090488" y="1087660"/>
            <a:ext cx="399843" cy="399843"/>
          </a:xfrm>
          <a:prstGeom prst="rect">
            <a:avLst/>
          </a:prstGeom>
        </p:spPr>
      </p:pic>
      <p:pic>
        <p:nvPicPr>
          <p:cNvPr id="20" name="Picture 19">
            <a:extLst>
              <a:ext uri="{FF2B5EF4-FFF2-40B4-BE49-F238E27FC236}">
                <a16:creationId xmlns:a16="http://schemas.microsoft.com/office/drawing/2014/main" xmlns="" id="{1B54ABDA-D424-AF4C-B3E8-09955AA20F9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42216" y="997184"/>
            <a:ext cx="399843" cy="399843"/>
          </a:xfrm>
          <a:prstGeom prst="rect">
            <a:avLst/>
          </a:prstGeom>
        </p:spPr>
      </p:pic>
    </p:spTree>
    <p:custDataLst>
      <p:tags r:id="rId1"/>
    </p:custDataLst>
    <p:extLst>
      <p:ext uri="{BB962C8B-B14F-4D97-AF65-F5344CB8AC3E}">
        <p14:creationId xmlns:p14="http://schemas.microsoft.com/office/powerpoint/2010/main" val="10404536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0" y="0"/>
            <a:ext cx="12062011" cy="6858000"/>
          </a:xfrm>
          <a:prstGeom prst="rect">
            <a:avLst/>
          </a:prstGeom>
        </p:spPr>
      </p:pic>
      <p:pic>
        <p:nvPicPr>
          <p:cNvPr id="13" name="Picture 12">
            <a:extLst>
              <a:ext uri="{FF2B5EF4-FFF2-40B4-BE49-F238E27FC236}">
                <a16:creationId xmlns:a16="http://schemas.microsoft.com/office/drawing/2014/main" xmlns="" id="{944DBB65-B8E7-481A-806B-07910072F5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42509" y="63460"/>
            <a:ext cx="1249491" cy="868680"/>
          </a:xfrm>
          <a:prstGeom prst="rect">
            <a:avLst/>
          </a:prstGeom>
        </p:spPr>
      </p:pic>
      <p:pic>
        <p:nvPicPr>
          <p:cNvPr id="14" name="Picture 13">
            <a:extLst>
              <a:ext uri="{FF2B5EF4-FFF2-40B4-BE49-F238E27FC236}">
                <a16:creationId xmlns:a16="http://schemas.microsoft.com/office/drawing/2014/main" xmlns="" id="{4A4ED815-A0C8-49A9-9498-5AECB9B068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5929636"/>
            <a:ext cx="1328027" cy="923281"/>
          </a:xfrm>
          <a:prstGeom prst="rect">
            <a:avLst/>
          </a:prstGeom>
        </p:spPr>
      </p:pic>
      <p:pic>
        <p:nvPicPr>
          <p:cNvPr id="11" name="PA_图片 4" descr="图片包含 事情, 镜子&#10;&#10;已生成高可信度的说明">
            <a:extLst>
              <a:ext uri="{FF2B5EF4-FFF2-40B4-BE49-F238E27FC236}">
                <a16:creationId xmlns:a16="http://schemas.microsoft.com/office/drawing/2014/main" xmlns="" id="{916C06E1-820B-4282-A1B5-4B315EC45DFE}"/>
              </a:ext>
            </a:extLst>
          </p:cNvPr>
          <p:cNvPicPr>
            <a:picLocks noChangeAspect="1"/>
          </p:cNvPicPr>
          <p:nvPr>
            <p:custDataLst>
              <p:tags r:id="rId1"/>
            </p:custDataLst>
          </p:nvPr>
        </p:nvPicPr>
        <p:blipFill>
          <a:blip r:embed="rId6">
            <a:extLst>
              <a:ext uri="{28A0092B-C50C-407E-A947-70E740481C1C}">
                <a14:useLocalDpi xmlns:a14="http://schemas.microsoft.com/office/drawing/2010/main"/>
              </a:ext>
            </a:extLst>
          </a:blip>
          <a:stretch>
            <a:fillRect/>
          </a:stretch>
        </p:blipFill>
        <p:spPr>
          <a:xfrm>
            <a:off x="2253690" y="233783"/>
            <a:ext cx="7911039" cy="6117411"/>
          </a:xfrm>
          <a:prstGeom prst="rect">
            <a:avLst/>
          </a:prstGeom>
        </p:spPr>
      </p:pic>
      <p:sp>
        <p:nvSpPr>
          <p:cNvPr id="5" name="Rectangle 4"/>
          <p:cNvSpPr/>
          <p:nvPr/>
        </p:nvSpPr>
        <p:spPr>
          <a:xfrm>
            <a:off x="3776046" y="2472148"/>
            <a:ext cx="5255894" cy="2308324"/>
          </a:xfrm>
          <a:prstGeom prst="rect">
            <a:avLst/>
          </a:prstGeom>
        </p:spPr>
        <p:txBody>
          <a:bodyPr wrap="square">
            <a:spAutoFit/>
          </a:bodyPr>
          <a:lstStyle/>
          <a:p>
            <a:pPr algn="ctr"/>
            <a:r>
              <a:rPr lang="en-US" sz="7200" b="1">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Luyện đọc </a:t>
            </a:r>
            <a:endParaRPr lang="en-US" sz="7200" b="1" smtClean="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a:p>
            <a:pPr algn="ctr"/>
            <a:r>
              <a:rPr lang="en-US" sz="7200" b="1" smtClean="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nhóm 3</a:t>
            </a:r>
            <a:endParaRPr lang="en-US" sz="7200" b="1">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210616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2192000" cy="685800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endParaRPr lang="en-US">
              <a:solidFill>
                <a:prstClr val="black"/>
              </a:solidFill>
            </a:endParaRPr>
          </a:p>
        </p:txBody>
      </p:sp>
      <p:pic>
        <p:nvPicPr>
          <p:cNvPr id="2" name="PA_图片 4" descr="图片包含 事情, 镜子&#10;&#10;已生成高可信度的说明">
            <a:extLst>
              <a:ext uri="{FF2B5EF4-FFF2-40B4-BE49-F238E27FC236}">
                <a16:creationId xmlns:a16="http://schemas.microsoft.com/office/drawing/2014/main" xmlns="" id="{916C06E1-820B-4282-A1B5-4B315EC45DFE}"/>
              </a:ext>
            </a:extLst>
          </p:cNvPr>
          <p:cNvPicPr>
            <a:picLocks noChangeAspect="1"/>
          </p:cNvPicPr>
          <p:nvPr>
            <p:custDataLst>
              <p:tags r:id="rId1"/>
            </p:custDataLst>
          </p:nvPr>
        </p:nvPicPr>
        <p:blipFill>
          <a:blip r:embed="rId6">
            <a:extLst>
              <a:ext uri="{28A0092B-C50C-407E-A947-70E740481C1C}">
                <a14:useLocalDpi xmlns:a14="http://schemas.microsoft.com/office/drawing/2010/main"/>
              </a:ext>
            </a:extLst>
          </a:blip>
          <a:stretch>
            <a:fillRect/>
          </a:stretch>
        </p:blipFill>
        <p:spPr>
          <a:xfrm>
            <a:off x="1995057" y="0"/>
            <a:ext cx="7911039" cy="6117411"/>
          </a:xfrm>
          <a:prstGeom prst="rect">
            <a:avLst/>
          </a:prstGeom>
        </p:spPr>
      </p:pic>
      <p:sp>
        <p:nvSpPr>
          <p:cNvPr id="3" name="Rectangle 2"/>
          <p:cNvSpPr/>
          <p:nvPr/>
        </p:nvSpPr>
        <p:spPr>
          <a:xfrm>
            <a:off x="2916335" y="2767280"/>
            <a:ext cx="6359329" cy="1323439"/>
          </a:xfrm>
          <a:prstGeom prst="rect">
            <a:avLst/>
          </a:prstGeom>
        </p:spPr>
        <p:txBody>
          <a:bodyPr wrap="square">
            <a:spAutoFit/>
          </a:bodyPr>
          <a:lstStyle/>
          <a:p>
            <a:pPr algn="ctr">
              <a:defRPr/>
            </a:pPr>
            <a:r>
              <a:rPr lang="en-US" sz="8000" b="1">
                <a:ln w="6600">
                  <a:solidFill>
                    <a:srgbClr val="7030A0"/>
                  </a:solidFill>
                  <a:prstDash val="solid"/>
                </a:ln>
                <a:solidFill>
                  <a:srgbClr val="FF0000"/>
                </a:solidFill>
                <a:latin typeface="Times New Roman" panose="02020603050405020304" pitchFamily="18" charset="0"/>
                <a:ea typeface="Tahoma" panose="020B0604030504040204" pitchFamily="34" charset="0"/>
                <a:cs typeface="Times New Roman" panose="02020603050405020304" pitchFamily="18" charset="0"/>
              </a:rPr>
              <a:t>THI ĐỌC</a:t>
            </a:r>
            <a:endParaRPr lang="en-US" sz="8000" b="1" dirty="0">
              <a:ln w="6600">
                <a:solidFill>
                  <a:srgbClr val="7030A0"/>
                </a:solidFill>
                <a:prstDash val="solid"/>
              </a:ln>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4" name="PA_图片 6">
            <a:extLst>
              <a:ext uri="{FF2B5EF4-FFF2-40B4-BE49-F238E27FC236}">
                <a16:creationId xmlns:a16="http://schemas.microsoft.com/office/drawing/2014/main" xmlns="" id="{DD632B64-BE5A-4DFC-A430-12DD7F4F8047}"/>
              </a:ext>
            </a:extLst>
          </p:cNvPr>
          <p:cNvPicPr>
            <a:picLocks noChangeAspect="1"/>
          </p:cNvPicPr>
          <p:nvPr>
            <p:custDataLst>
              <p:tags r:id="rId2"/>
            </p:custDataLst>
          </p:nvPr>
        </p:nvPicPr>
        <p:blipFill>
          <a:blip r:embed="rId7" cstate="screen">
            <a:extLst>
              <a:ext uri="{28A0092B-C50C-407E-A947-70E740481C1C}">
                <a14:useLocalDpi xmlns:a14="http://schemas.microsoft.com/office/drawing/2010/main"/>
              </a:ext>
            </a:extLst>
          </a:blip>
          <a:stretch>
            <a:fillRect/>
          </a:stretch>
        </p:blipFill>
        <p:spPr>
          <a:xfrm>
            <a:off x="8898980" y="1746190"/>
            <a:ext cx="3293021" cy="2386460"/>
          </a:xfrm>
          <a:prstGeom prst="rect">
            <a:avLst/>
          </a:prstGeom>
        </p:spPr>
      </p:pic>
      <p:pic>
        <p:nvPicPr>
          <p:cNvPr id="5" name="PA_图片 4">
            <a:extLst>
              <a:ext uri="{FF2B5EF4-FFF2-40B4-BE49-F238E27FC236}">
                <a16:creationId xmlns:a16="http://schemas.microsoft.com/office/drawing/2014/main" xmlns="" id="{9F662E76-459C-4A8B-BBBD-FC40509816AA}"/>
              </a:ext>
            </a:extLst>
          </p:cNvPr>
          <p:cNvPicPr>
            <a:picLocks noChangeAspect="1"/>
          </p:cNvPicPr>
          <p:nvPr>
            <p:custDataLst>
              <p:tags r:id="rId3"/>
            </p:custDataLst>
          </p:nvPr>
        </p:nvPicPr>
        <p:blipFill>
          <a:blip r:embed="rId8" cstate="screen">
            <a:extLst>
              <a:ext uri="{28A0092B-C50C-407E-A947-70E740481C1C}">
                <a14:useLocalDpi xmlns:a14="http://schemas.microsoft.com/office/drawing/2010/main"/>
              </a:ext>
            </a:extLst>
          </a:blip>
          <a:stretch>
            <a:fillRect/>
          </a:stretch>
        </p:blipFill>
        <p:spPr>
          <a:xfrm>
            <a:off x="207820" y="3713989"/>
            <a:ext cx="3342843" cy="3342843"/>
          </a:xfrm>
          <a:prstGeom prst="rect">
            <a:avLst/>
          </a:prstGeom>
        </p:spPr>
      </p:pic>
      <p:pic>
        <p:nvPicPr>
          <p:cNvPr id="6" name="图片 4" descr="图片包含 事情, 餐桌&#10;&#10;已生成极高可信度的说明">
            <a:extLst>
              <a:ext uri="{FF2B5EF4-FFF2-40B4-BE49-F238E27FC236}">
                <a16:creationId xmlns:a16="http://schemas.microsoft.com/office/drawing/2014/main" xmlns="" id="{9B05B0F3-3973-434A-9264-2C1E2E1AD20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13631" y="1203516"/>
            <a:ext cx="2313111" cy="2320355"/>
          </a:xfrm>
          <a:prstGeom prst="rect">
            <a:avLst/>
          </a:prstGeom>
        </p:spPr>
      </p:pic>
      <p:pic>
        <p:nvPicPr>
          <p:cNvPr id="7" name="PA_图片 10">
            <a:extLst>
              <a:ext uri="{FF2B5EF4-FFF2-40B4-BE49-F238E27FC236}">
                <a16:creationId xmlns:a16="http://schemas.microsoft.com/office/drawing/2014/main" xmlns="" id="{2E7C944A-1296-4331-BAE2-F99D8A7BE337}"/>
              </a:ext>
            </a:extLst>
          </p:cNvPr>
          <p:cNvPicPr>
            <a:picLocks noChangeAspect="1"/>
          </p:cNvPicPr>
          <p:nvPr>
            <p:custDataLst>
              <p:tags r:id="rId4"/>
            </p:custDataLst>
          </p:nvPr>
        </p:nvPicPr>
        <p:blipFill>
          <a:blip r:embed="rId10" cstate="screen">
            <a:extLst>
              <a:ext uri="{28A0092B-C50C-407E-A947-70E740481C1C}">
                <a14:useLocalDpi xmlns:a14="http://schemas.microsoft.com/office/drawing/2010/main"/>
              </a:ext>
            </a:extLst>
          </a:blip>
          <a:stretch>
            <a:fillRect/>
          </a:stretch>
        </p:blipFill>
        <p:spPr>
          <a:xfrm>
            <a:off x="538705" y="81916"/>
            <a:ext cx="1862960" cy="1862960"/>
          </a:xfrm>
          <a:prstGeom prst="rect">
            <a:avLst/>
          </a:prstGeom>
        </p:spPr>
      </p:pic>
    </p:spTree>
    <p:extLst>
      <p:ext uri="{BB962C8B-B14F-4D97-AF65-F5344CB8AC3E}">
        <p14:creationId xmlns:p14="http://schemas.microsoft.com/office/powerpoint/2010/main" val="197095178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287093"/>
            <a:ext cx="12196641" cy="4441354"/>
          </a:xfrm>
          <a:prstGeom prst="rect">
            <a:avLst/>
          </a:prstGeom>
        </p:spPr>
      </p:pic>
      <p:grpSp>
        <p:nvGrpSpPr>
          <p:cNvPr id="6" name="Group 5"/>
          <p:cNvGrpSpPr/>
          <p:nvPr/>
        </p:nvGrpSpPr>
        <p:grpSpPr>
          <a:xfrm>
            <a:off x="5935913" y="2505062"/>
            <a:ext cx="5698996" cy="1292081"/>
            <a:chOff x="3246501" y="2827792"/>
            <a:chExt cx="5698996" cy="1292081"/>
          </a:xfrm>
        </p:grpSpPr>
        <p:sp>
          <p:nvSpPr>
            <p:cNvPr id="4" name="TextBox 3"/>
            <p:cNvSpPr txBox="1"/>
            <p:nvPr/>
          </p:nvSpPr>
          <p:spPr>
            <a:xfrm>
              <a:off x="3497901" y="2919544"/>
              <a:ext cx="4303059" cy="1200329"/>
            </a:xfrm>
            <a:prstGeom prst="rect">
              <a:avLst/>
            </a:prstGeom>
            <a:solidFill>
              <a:schemeClr val="bg1"/>
            </a:solidFill>
            <a:ln>
              <a:solidFill>
                <a:schemeClr val="bg1"/>
              </a:solidFill>
            </a:ln>
          </p:spPr>
          <p:txBody>
            <a:bodyPr wrap="square" rtlCol="0">
              <a:spAutoFit/>
            </a:bodyPr>
            <a:lstStyle/>
            <a:p>
              <a:endParaRPr lang="en-US" sz="7200">
                <a:solidFill>
                  <a:srgbClr val="002060"/>
                </a:solidFill>
              </a:endParaRPr>
            </a:p>
          </p:txBody>
        </p:sp>
        <p:sp>
          <p:nvSpPr>
            <p:cNvPr id="7" name="Rectangle 6"/>
            <p:cNvSpPr/>
            <p:nvPr/>
          </p:nvSpPr>
          <p:spPr>
            <a:xfrm>
              <a:off x="3246501" y="2827792"/>
              <a:ext cx="5698996" cy="1200329"/>
            </a:xfrm>
            <a:prstGeom prst="rect">
              <a:avLst/>
            </a:prstGeom>
          </p:spPr>
          <p:txBody>
            <a:bodyPr wrap="none">
              <a:spAutoFit/>
            </a:bodyPr>
            <a:lstStyle/>
            <a:p>
              <a:pPr algn="ctr"/>
              <a:r>
                <a:rPr lang="en-US" sz="7200" b="1" smtClean="0">
                  <a:solidFill>
                    <a:srgbClr val="FF0000"/>
                  </a:solidFill>
                  <a:latin typeface="Times New Roman" panose="02020603050405020304" pitchFamily="18" charset="0"/>
                  <a:cs typeface="Times New Roman" panose="02020603050405020304" pitchFamily="18" charset="0"/>
                </a:rPr>
                <a:t>KHỞI ĐỘNG</a:t>
              </a:r>
              <a:endParaRPr lang="en-US" sz="7200" b="1">
                <a:solidFill>
                  <a:srgbClr val="FF000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94070675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4"/>
          <a:stretch>
            <a:fillRect/>
          </a:stretch>
        </p:blipFill>
        <p:spPr>
          <a:xfrm>
            <a:off x="0" y="-67246"/>
            <a:ext cx="12192000" cy="6858000"/>
          </a:xfrm>
          <a:prstGeom prst="rect">
            <a:avLst/>
          </a:prstGeom>
        </p:spPr>
      </p:pic>
      <p:sp>
        <p:nvSpPr>
          <p:cNvPr id="23" name="TextBox 22">
            <a:extLst>
              <a:ext uri="{FF2B5EF4-FFF2-40B4-BE49-F238E27FC236}">
                <a16:creationId xmlns="" xmlns:a16="http://schemas.microsoft.com/office/drawing/2014/main" id="{E846BF6E-482E-422A-A0F8-9DA4D1A95D94}"/>
              </a:ext>
            </a:extLst>
          </p:cNvPr>
          <p:cNvSpPr txBox="1"/>
          <p:nvPr/>
        </p:nvSpPr>
        <p:spPr>
          <a:xfrm>
            <a:off x="3935614" y="162278"/>
            <a:ext cx="3702315" cy="553998"/>
          </a:xfrm>
          <a:prstGeom prst="rect">
            <a:avLst/>
          </a:prstGeom>
          <a:noFill/>
        </p:spPr>
        <p:txBody>
          <a:bodyPr wrap="square" rtlCol="0">
            <a:spAutoFit/>
          </a:bodyPr>
          <a:lstStyle/>
          <a:p>
            <a:pPr>
              <a:defRPr/>
            </a:pPr>
            <a:r>
              <a:rPr lang="en-US" sz="3000" b="1">
                <a:solidFill>
                  <a:srgbClr val="FF0000"/>
                </a:solidFill>
                <a:latin typeface="Times New Roman" panose="02020603050405020304" pitchFamily="18" charset="0"/>
                <a:cs typeface="Times New Roman" panose="02020603050405020304" pitchFamily="18" charset="0"/>
              </a:rPr>
              <a:t>TIẾNG </a:t>
            </a:r>
            <a:r>
              <a:rPr lang="en-US" sz="3000" b="1" smtClean="0">
                <a:solidFill>
                  <a:srgbClr val="FF0000"/>
                </a:solidFill>
                <a:latin typeface="Times New Roman" panose="02020603050405020304" pitchFamily="18" charset="0"/>
                <a:cs typeface="Times New Roman" panose="02020603050405020304" pitchFamily="18" charset="0"/>
              </a:rPr>
              <a:t>CHỔI TRE</a:t>
            </a:r>
            <a:endParaRPr lang="en-US" sz="3000" b="1">
              <a:solidFill>
                <a:srgbClr val="FF0000"/>
              </a:solidFill>
              <a:latin typeface="Times New Roman" panose="02020603050405020304" pitchFamily="18" charset="0"/>
              <a:cs typeface="Times New Roman" panose="02020603050405020304" pitchFamily="18" charset="0"/>
            </a:endParaRPr>
          </a:p>
        </p:txBody>
      </p:sp>
      <p:sp>
        <p:nvSpPr>
          <p:cNvPr id="16" name="Text Box 1"/>
          <p:cNvSpPr txBox="1"/>
          <p:nvPr/>
        </p:nvSpPr>
        <p:spPr>
          <a:xfrm>
            <a:off x="671738" y="997184"/>
            <a:ext cx="3789785" cy="4708981"/>
          </a:xfrm>
          <a:prstGeom prst="rect">
            <a:avLst/>
          </a:prstGeom>
          <a:noFill/>
        </p:spPr>
        <p:txBody>
          <a:bodyPr wrap="square" rtlCol="0">
            <a:spAutoFit/>
          </a:bodyPr>
          <a:lstStyle/>
          <a:p>
            <a:r>
              <a:rPr lang="en-US" sz="3000" b="1">
                <a:solidFill>
                  <a:srgbClr val="002060"/>
                </a:solidFill>
                <a:latin typeface="Times New Roman" panose="02020603050405020304" pitchFamily="18" charset="0"/>
                <a:cs typeface="Times New Roman" panose="02020603050405020304" pitchFamily="18" charset="0"/>
              </a:rPr>
              <a:t>Những đêm hè</a:t>
            </a:r>
          </a:p>
          <a:p>
            <a:r>
              <a:rPr lang="en-US" sz="3000" b="1">
                <a:solidFill>
                  <a:srgbClr val="002060"/>
                </a:solidFill>
                <a:latin typeface="Times New Roman" panose="02020603050405020304" pitchFamily="18" charset="0"/>
                <a:cs typeface="Times New Roman" panose="02020603050405020304" pitchFamily="18" charset="0"/>
              </a:rPr>
              <a:t>Khi ve ve</a:t>
            </a:r>
          </a:p>
          <a:p>
            <a:r>
              <a:rPr lang="en-US" sz="3000" b="1">
                <a:solidFill>
                  <a:srgbClr val="002060"/>
                </a:solidFill>
                <a:latin typeface="Times New Roman" panose="02020603050405020304" pitchFamily="18" charset="0"/>
                <a:cs typeface="Times New Roman" panose="02020603050405020304" pitchFamily="18" charset="0"/>
              </a:rPr>
              <a:t>Đã ngủ</a:t>
            </a:r>
          </a:p>
          <a:p>
            <a:r>
              <a:rPr lang="en-US" sz="3000" b="1">
                <a:solidFill>
                  <a:srgbClr val="002060"/>
                </a:solidFill>
                <a:latin typeface="Times New Roman" panose="02020603050405020304" pitchFamily="18" charset="0"/>
                <a:cs typeface="Times New Roman" panose="02020603050405020304" pitchFamily="18" charset="0"/>
              </a:rPr>
              <a:t>Tôi lắng nghe</a:t>
            </a:r>
          </a:p>
          <a:p>
            <a:r>
              <a:rPr lang="en-US" sz="3000" b="1">
                <a:solidFill>
                  <a:srgbClr val="002060"/>
                </a:solidFill>
                <a:latin typeface="Times New Roman" panose="02020603050405020304" pitchFamily="18" charset="0"/>
                <a:cs typeface="Times New Roman" panose="02020603050405020304" pitchFamily="18" charset="0"/>
              </a:rPr>
              <a:t>Trên </a:t>
            </a:r>
            <a:r>
              <a:rPr lang="en-US" sz="3000" b="1" smtClean="0">
                <a:solidFill>
                  <a:srgbClr val="002060"/>
                </a:solidFill>
                <a:latin typeface="Times New Roman" panose="02020603050405020304" pitchFamily="18" charset="0"/>
                <a:cs typeface="Times New Roman" panose="02020603050405020304" pitchFamily="18" charset="0"/>
              </a:rPr>
              <a:t>đường Trần Phú</a:t>
            </a:r>
            <a:endParaRPr lang="en-US" sz="3000" b="1">
              <a:solidFill>
                <a:srgbClr val="002060"/>
              </a:solidFill>
              <a:latin typeface="Times New Roman" panose="02020603050405020304" pitchFamily="18" charset="0"/>
              <a:cs typeface="Times New Roman" panose="02020603050405020304" pitchFamily="18" charset="0"/>
            </a:endParaRPr>
          </a:p>
          <a:p>
            <a:r>
              <a:rPr lang="en-US" sz="3000" b="1">
                <a:solidFill>
                  <a:srgbClr val="002060"/>
                </a:solidFill>
                <a:latin typeface="Times New Roman" panose="02020603050405020304" pitchFamily="18" charset="0"/>
                <a:cs typeface="Times New Roman" panose="02020603050405020304" pitchFamily="18" charset="0"/>
              </a:rPr>
              <a:t>Tiếng chổi tre</a:t>
            </a:r>
          </a:p>
          <a:p>
            <a:r>
              <a:rPr lang="en-US" sz="3000" b="1">
                <a:solidFill>
                  <a:srgbClr val="002060"/>
                </a:solidFill>
                <a:latin typeface="Times New Roman" panose="02020603050405020304" pitchFamily="18" charset="0"/>
                <a:cs typeface="Times New Roman" panose="02020603050405020304" pitchFamily="18" charset="0"/>
              </a:rPr>
              <a:t>Xao xác hàng me</a:t>
            </a:r>
          </a:p>
          <a:p>
            <a:r>
              <a:rPr lang="en-US" sz="3000" b="1">
                <a:solidFill>
                  <a:srgbClr val="002060"/>
                </a:solidFill>
                <a:latin typeface="Times New Roman" panose="02020603050405020304" pitchFamily="18" charset="0"/>
                <a:cs typeface="Times New Roman" panose="02020603050405020304" pitchFamily="18" charset="0"/>
              </a:rPr>
              <a:t>Tiếng chổi tre</a:t>
            </a:r>
          </a:p>
          <a:p>
            <a:r>
              <a:rPr lang="en-US" sz="3000" b="1">
                <a:solidFill>
                  <a:srgbClr val="002060"/>
                </a:solidFill>
                <a:latin typeface="Times New Roman" panose="02020603050405020304" pitchFamily="18" charset="0"/>
                <a:cs typeface="Times New Roman" panose="02020603050405020304" pitchFamily="18" charset="0"/>
              </a:rPr>
              <a:t>Đêm hè</a:t>
            </a:r>
          </a:p>
          <a:p>
            <a:r>
              <a:rPr lang="en-US" sz="3000" b="1">
                <a:solidFill>
                  <a:srgbClr val="002060"/>
                </a:solidFill>
                <a:latin typeface="Times New Roman" panose="02020603050405020304" pitchFamily="18" charset="0"/>
                <a:cs typeface="Times New Roman" panose="02020603050405020304" pitchFamily="18" charset="0"/>
              </a:rPr>
              <a:t>Quét rác...</a:t>
            </a:r>
          </a:p>
        </p:txBody>
      </p:sp>
      <p:sp>
        <p:nvSpPr>
          <p:cNvPr id="17" name="Text Box 10"/>
          <p:cNvSpPr txBox="1"/>
          <p:nvPr/>
        </p:nvSpPr>
        <p:spPr>
          <a:xfrm>
            <a:off x="4591773" y="945800"/>
            <a:ext cx="4638268" cy="5170646"/>
          </a:xfrm>
          <a:prstGeom prst="rect">
            <a:avLst/>
          </a:prstGeom>
          <a:noFill/>
        </p:spPr>
        <p:txBody>
          <a:bodyPr wrap="square" rtlCol="0">
            <a:spAutoFit/>
          </a:bodyPr>
          <a:lstStyle/>
          <a:p>
            <a:r>
              <a:rPr lang="en-US" sz="3000" b="1">
                <a:solidFill>
                  <a:srgbClr val="002060"/>
                </a:solidFill>
                <a:latin typeface="Times New Roman" panose="02020603050405020304" pitchFamily="18" charset="0"/>
                <a:cs typeface="Times New Roman" panose="02020603050405020304" pitchFamily="18" charset="0"/>
              </a:rPr>
              <a:t>Những đêm đông</a:t>
            </a:r>
          </a:p>
          <a:p>
            <a:r>
              <a:rPr lang="en-US" sz="3000" b="1">
                <a:solidFill>
                  <a:srgbClr val="002060"/>
                </a:solidFill>
                <a:latin typeface="Times New Roman" panose="02020603050405020304" pitchFamily="18" charset="0"/>
                <a:cs typeface="Times New Roman" panose="02020603050405020304" pitchFamily="18" charset="0"/>
              </a:rPr>
              <a:t>Khi cơn dông</a:t>
            </a:r>
          </a:p>
          <a:p>
            <a:r>
              <a:rPr lang="en-US" sz="3000" b="1">
                <a:solidFill>
                  <a:srgbClr val="002060"/>
                </a:solidFill>
                <a:latin typeface="Times New Roman" panose="02020603050405020304" pitchFamily="18" charset="0"/>
                <a:cs typeface="Times New Roman" panose="02020603050405020304" pitchFamily="18" charset="0"/>
              </a:rPr>
              <a:t>Vừa tắt</a:t>
            </a:r>
          </a:p>
          <a:p>
            <a:r>
              <a:rPr lang="en-US" sz="3000" b="1">
                <a:solidFill>
                  <a:srgbClr val="002060"/>
                </a:solidFill>
                <a:latin typeface="Times New Roman" panose="02020603050405020304" pitchFamily="18" charset="0"/>
                <a:cs typeface="Times New Roman" panose="02020603050405020304" pitchFamily="18" charset="0"/>
              </a:rPr>
              <a:t>Tôi đứng trông</a:t>
            </a:r>
          </a:p>
          <a:p>
            <a:r>
              <a:rPr lang="en-US" sz="3000" b="1">
                <a:solidFill>
                  <a:srgbClr val="002060"/>
                </a:solidFill>
                <a:latin typeface="Times New Roman" panose="02020603050405020304" pitchFamily="18" charset="0"/>
                <a:cs typeface="Times New Roman" panose="02020603050405020304" pitchFamily="18" charset="0"/>
              </a:rPr>
              <a:t>Trên đường lặng ngắt</a:t>
            </a:r>
          </a:p>
          <a:p>
            <a:r>
              <a:rPr lang="en-US" sz="3000" b="1">
                <a:solidFill>
                  <a:srgbClr val="002060"/>
                </a:solidFill>
                <a:latin typeface="Times New Roman" panose="02020603050405020304" pitchFamily="18" charset="0"/>
                <a:cs typeface="Times New Roman" panose="02020603050405020304" pitchFamily="18" charset="0"/>
              </a:rPr>
              <a:t>Chị lao công</a:t>
            </a:r>
          </a:p>
          <a:p>
            <a:r>
              <a:rPr lang="en-US" sz="3000" b="1">
                <a:solidFill>
                  <a:srgbClr val="002060"/>
                </a:solidFill>
                <a:latin typeface="Times New Roman" panose="02020603050405020304" pitchFamily="18" charset="0"/>
                <a:cs typeface="Times New Roman" panose="02020603050405020304" pitchFamily="18" charset="0"/>
              </a:rPr>
              <a:t>Như sắt</a:t>
            </a:r>
          </a:p>
          <a:p>
            <a:r>
              <a:rPr lang="en-US" sz="3000" b="1">
                <a:solidFill>
                  <a:srgbClr val="002060"/>
                </a:solidFill>
                <a:latin typeface="Times New Roman" panose="02020603050405020304" pitchFamily="18" charset="0"/>
                <a:cs typeface="Times New Roman" panose="02020603050405020304" pitchFamily="18" charset="0"/>
              </a:rPr>
              <a:t>Như đồng</a:t>
            </a:r>
          </a:p>
          <a:p>
            <a:r>
              <a:rPr lang="en-US" sz="3000" b="1">
                <a:solidFill>
                  <a:srgbClr val="002060"/>
                </a:solidFill>
                <a:latin typeface="Times New Roman" panose="02020603050405020304" pitchFamily="18" charset="0"/>
                <a:cs typeface="Times New Roman" panose="02020603050405020304" pitchFamily="18" charset="0"/>
              </a:rPr>
              <a:t>Chị lao công</a:t>
            </a:r>
          </a:p>
          <a:p>
            <a:r>
              <a:rPr lang="en-US" sz="3000" b="1">
                <a:solidFill>
                  <a:srgbClr val="002060"/>
                </a:solidFill>
                <a:latin typeface="Times New Roman" panose="02020603050405020304" pitchFamily="18" charset="0"/>
                <a:cs typeface="Times New Roman" panose="02020603050405020304" pitchFamily="18" charset="0"/>
              </a:rPr>
              <a:t>Đêm đông</a:t>
            </a:r>
          </a:p>
          <a:p>
            <a:r>
              <a:rPr lang="en-US" sz="3000" b="1">
                <a:solidFill>
                  <a:srgbClr val="002060"/>
                </a:solidFill>
                <a:latin typeface="Times New Roman" panose="02020603050405020304" pitchFamily="18" charset="0"/>
                <a:cs typeface="Times New Roman" panose="02020603050405020304" pitchFamily="18" charset="0"/>
              </a:rPr>
              <a:t>Quét rác...</a:t>
            </a:r>
          </a:p>
        </p:txBody>
      </p:sp>
      <p:sp>
        <p:nvSpPr>
          <p:cNvPr id="18" name="Text Box 11"/>
          <p:cNvSpPr txBox="1"/>
          <p:nvPr/>
        </p:nvSpPr>
        <p:spPr>
          <a:xfrm>
            <a:off x="8642059" y="867124"/>
            <a:ext cx="3728951" cy="5632311"/>
          </a:xfrm>
          <a:prstGeom prst="rect">
            <a:avLst/>
          </a:prstGeom>
          <a:noFill/>
        </p:spPr>
        <p:txBody>
          <a:bodyPr wrap="square" rtlCol="0">
            <a:spAutoFit/>
          </a:bodyPr>
          <a:lstStyle/>
          <a:p>
            <a:r>
              <a:rPr lang="en-US" sz="3000" b="1">
                <a:solidFill>
                  <a:srgbClr val="002060"/>
                </a:solidFill>
                <a:latin typeface="Times New Roman" panose="02020603050405020304" pitchFamily="18" charset="0"/>
                <a:cs typeface="Times New Roman" panose="02020603050405020304" pitchFamily="18" charset="0"/>
              </a:rPr>
              <a:t>Nhớ em nghe</a:t>
            </a:r>
          </a:p>
          <a:p>
            <a:r>
              <a:rPr lang="en-US" sz="3000" b="1">
                <a:solidFill>
                  <a:srgbClr val="002060"/>
                </a:solidFill>
                <a:latin typeface="Times New Roman" panose="02020603050405020304" pitchFamily="18" charset="0"/>
                <a:cs typeface="Times New Roman" panose="02020603050405020304" pitchFamily="18" charset="0"/>
              </a:rPr>
              <a:t>Tiếng chổi tre</a:t>
            </a:r>
          </a:p>
          <a:p>
            <a:r>
              <a:rPr lang="en-US" sz="3000" b="1">
                <a:solidFill>
                  <a:srgbClr val="002060"/>
                </a:solidFill>
                <a:latin typeface="Times New Roman" panose="02020603050405020304" pitchFamily="18" charset="0"/>
                <a:cs typeface="Times New Roman" panose="02020603050405020304" pitchFamily="18" charset="0"/>
              </a:rPr>
              <a:t>Chị quét</a:t>
            </a:r>
          </a:p>
          <a:p>
            <a:r>
              <a:rPr lang="en-US" sz="3000" b="1">
                <a:solidFill>
                  <a:srgbClr val="002060"/>
                </a:solidFill>
                <a:latin typeface="Times New Roman" panose="02020603050405020304" pitchFamily="18" charset="0"/>
                <a:cs typeface="Times New Roman" panose="02020603050405020304" pitchFamily="18" charset="0"/>
              </a:rPr>
              <a:t>Những đêm hè</a:t>
            </a:r>
          </a:p>
          <a:p>
            <a:r>
              <a:rPr lang="en-US" sz="3000" b="1">
                <a:solidFill>
                  <a:srgbClr val="002060"/>
                </a:solidFill>
                <a:latin typeface="Times New Roman" panose="02020603050405020304" pitchFamily="18" charset="0"/>
                <a:cs typeface="Times New Roman" panose="02020603050405020304" pitchFamily="18" charset="0"/>
              </a:rPr>
              <a:t>Đêm đông gió rét</a:t>
            </a:r>
          </a:p>
          <a:p>
            <a:r>
              <a:rPr lang="en-US" sz="3000" b="1">
                <a:solidFill>
                  <a:srgbClr val="002060"/>
                </a:solidFill>
                <a:latin typeface="Times New Roman" panose="02020603050405020304" pitchFamily="18" charset="0"/>
                <a:cs typeface="Times New Roman" panose="02020603050405020304" pitchFamily="18" charset="0"/>
              </a:rPr>
              <a:t>Tiếng chổi tre</a:t>
            </a:r>
          </a:p>
          <a:p>
            <a:r>
              <a:rPr lang="en-US" sz="3000" b="1">
                <a:solidFill>
                  <a:srgbClr val="002060"/>
                </a:solidFill>
                <a:latin typeface="Times New Roman" panose="02020603050405020304" pitchFamily="18" charset="0"/>
                <a:cs typeface="Times New Roman" panose="02020603050405020304" pitchFamily="18" charset="0"/>
              </a:rPr>
              <a:t>Sớm tối</a:t>
            </a:r>
          </a:p>
          <a:p>
            <a:r>
              <a:rPr lang="en-US" sz="3000" b="1">
                <a:solidFill>
                  <a:srgbClr val="002060"/>
                </a:solidFill>
                <a:latin typeface="Times New Roman" panose="02020603050405020304" pitchFamily="18" charset="0"/>
                <a:cs typeface="Times New Roman" panose="02020603050405020304" pitchFamily="18" charset="0"/>
              </a:rPr>
              <a:t>Đi về</a:t>
            </a:r>
          </a:p>
          <a:p>
            <a:r>
              <a:rPr lang="en-US" sz="3000" b="1">
                <a:solidFill>
                  <a:srgbClr val="002060"/>
                </a:solidFill>
                <a:latin typeface="Times New Roman" panose="02020603050405020304" pitchFamily="18" charset="0"/>
                <a:cs typeface="Times New Roman" panose="02020603050405020304" pitchFamily="18" charset="0"/>
              </a:rPr>
              <a:t>Giữ sạch lề</a:t>
            </a:r>
          </a:p>
          <a:p>
            <a:r>
              <a:rPr lang="en-US" sz="3000" b="1">
                <a:solidFill>
                  <a:srgbClr val="002060"/>
                </a:solidFill>
                <a:latin typeface="Times New Roman" panose="02020603050405020304" pitchFamily="18" charset="0"/>
                <a:cs typeface="Times New Roman" panose="02020603050405020304" pitchFamily="18" charset="0"/>
              </a:rPr>
              <a:t>Đẹp lối</a:t>
            </a:r>
          </a:p>
          <a:p>
            <a:r>
              <a:rPr lang="en-US" sz="3000" b="1">
                <a:solidFill>
                  <a:srgbClr val="002060"/>
                </a:solidFill>
                <a:latin typeface="Times New Roman" panose="02020603050405020304" pitchFamily="18" charset="0"/>
                <a:cs typeface="Times New Roman" panose="02020603050405020304" pitchFamily="18" charset="0"/>
              </a:rPr>
              <a:t>Em nghe!</a:t>
            </a:r>
          </a:p>
          <a:p>
            <a:r>
              <a:rPr lang="en-US" sz="3000" b="1">
                <a:solidFill>
                  <a:srgbClr val="002060"/>
                </a:solidFill>
                <a:latin typeface="Times New Roman" panose="02020603050405020304" pitchFamily="18" charset="0"/>
                <a:cs typeface="Times New Roman" panose="02020603050405020304" pitchFamily="18" charset="0"/>
              </a:rPr>
              <a:t>         (Tố Hữu</a:t>
            </a:r>
            <a:r>
              <a:rPr lang="en-US" sz="3000" b="1">
                <a:solidFill>
                  <a:srgbClr val="002060"/>
                </a:solidFill>
              </a:rPr>
              <a:t>)</a:t>
            </a:r>
          </a:p>
        </p:txBody>
      </p:sp>
      <p:pic>
        <p:nvPicPr>
          <p:cNvPr id="14" name="Picture 13">
            <a:extLst>
              <a:ext uri="{FF2B5EF4-FFF2-40B4-BE49-F238E27FC236}">
                <a16:creationId xmlns:a16="http://schemas.microsoft.com/office/drawing/2014/main" xmlns="" id="{E3780E02-7BEF-D247-B4AA-1779EEAEBD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307" y="1093211"/>
            <a:ext cx="423125" cy="399843"/>
          </a:xfrm>
          <a:prstGeom prst="rect">
            <a:avLst/>
          </a:prstGeom>
        </p:spPr>
      </p:pic>
      <p:pic>
        <p:nvPicPr>
          <p:cNvPr id="15" name="Picture 14">
            <a:extLst>
              <a:ext uri="{FF2B5EF4-FFF2-40B4-BE49-F238E27FC236}">
                <a16:creationId xmlns:a16="http://schemas.microsoft.com/office/drawing/2014/main" xmlns="" id="{090FF53D-4CDA-6640-943A-1CAEAE491CD4}"/>
              </a:ext>
            </a:extLst>
          </p:cNvPr>
          <p:cNvPicPr>
            <a:picLocks noChangeAspect="1"/>
          </p:cNvPicPr>
          <p:nvPr/>
        </p:nvPicPr>
        <p:blipFill>
          <a:blip r:embed="rId6">
            <a:duotone>
              <a:schemeClr val="accent6">
                <a:shade val="45000"/>
                <a:satMod val="135000"/>
              </a:schemeClr>
              <a:prstClr val="white"/>
            </a:duotone>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4090488" y="1087660"/>
            <a:ext cx="399843" cy="399843"/>
          </a:xfrm>
          <a:prstGeom prst="rect">
            <a:avLst/>
          </a:prstGeom>
        </p:spPr>
      </p:pic>
      <p:pic>
        <p:nvPicPr>
          <p:cNvPr id="20" name="Picture 19">
            <a:extLst>
              <a:ext uri="{FF2B5EF4-FFF2-40B4-BE49-F238E27FC236}">
                <a16:creationId xmlns:a16="http://schemas.microsoft.com/office/drawing/2014/main" xmlns="" id="{1B54ABDA-D424-AF4C-B3E8-09955AA20F9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42216" y="997184"/>
            <a:ext cx="399843" cy="399843"/>
          </a:xfrm>
          <a:prstGeom prst="rect">
            <a:avLst/>
          </a:prstGeom>
        </p:spPr>
      </p:pic>
      <p:sp>
        <p:nvSpPr>
          <p:cNvPr id="10" name="Oval Callout 9"/>
          <p:cNvSpPr/>
          <p:nvPr/>
        </p:nvSpPr>
        <p:spPr>
          <a:xfrm>
            <a:off x="874430" y="5678790"/>
            <a:ext cx="2400998" cy="1139339"/>
          </a:xfrm>
          <a:prstGeom prst="wedgeEllipseCallout">
            <a:avLst>
              <a:gd name="adj1" fmla="val 69070"/>
              <a:gd name="adj2" fmla="val -55879"/>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1" name="TextBox 10"/>
          <p:cNvSpPr txBox="1"/>
          <p:nvPr/>
        </p:nvSpPr>
        <p:spPr>
          <a:xfrm>
            <a:off x="974160" y="6005489"/>
            <a:ext cx="2301268" cy="553998"/>
          </a:xfrm>
          <a:prstGeom prst="rect">
            <a:avLst/>
          </a:prstGeom>
          <a:noFill/>
        </p:spPr>
        <p:txBody>
          <a:bodyPr wrap="square" rtlCol="0">
            <a:spAutoFit/>
          </a:bodyPr>
          <a:lstStyle/>
          <a:p>
            <a:r>
              <a:rPr lang="en-US" sz="3000" b="1">
                <a:solidFill>
                  <a:srgbClr val="002060"/>
                </a:solidFill>
                <a:latin typeface="Times New Roman" panose="02020603050405020304" pitchFamily="18" charset="0"/>
                <a:cs typeface="Times New Roman" panose="02020603050405020304" pitchFamily="18" charset="0"/>
              </a:rPr>
              <a:t>Đọc toàn bài</a:t>
            </a:r>
          </a:p>
        </p:txBody>
      </p:sp>
    </p:spTree>
    <p:custDataLst>
      <p:tags r:id="rId1"/>
    </p:custDataLst>
    <p:extLst>
      <p:ext uri="{BB962C8B-B14F-4D97-AF65-F5344CB8AC3E}">
        <p14:creationId xmlns:p14="http://schemas.microsoft.com/office/powerpoint/2010/main" val="20946995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827677" y="0"/>
            <a:ext cx="9129486" cy="6847115"/>
          </a:xfrm>
          <a:prstGeom prst="rect">
            <a:avLst/>
          </a:prstGeom>
        </p:spPr>
      </p:pic>
      <p:sp>
        <p:nvSpPr>
          <p:cNvPr id="7" name="Rectangle 6"/>
          <p:cNvSpPr/>
          <p:nvPr/>
        </p:nvSpPr>
        <p:spPr>
          <a:xfrm>
            <a:off x="3644380" y="1306286"/>
            <a:ext cx="5496080" cy="3329427"/>
          </a:xfrm>
          <a:prstGeom prst="rect">
            <a:avLst/>
          </a:prstGeom>
          <a:noFill/>
          <a:ln>
            <a:noFill/>
          </a:ln>
          <a:effectLst/>
        </p:spPr>
        <p:txBody>
          <a:bodyPr lIns="91416" tIns="45711" rIns="91416" bIns="45711" rtlCol="0" anchor="ctr"/>
          <a:lstStyle/>
          <a:p>
            <a:pPr algn="ctr" defTabSz="914130">
              <a:defRPr/>
            </a:pPr>
            <a:r>
              <a:rPr lang="en-US" sz="12000" b="1" kern="0" dirty="0" err="1">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sym typeface="Arial"/>
              </a:rPr>
              <a:t>Trả</a:t>
            </a:r>
            <a:r>
              <a:rPr lang="en-US" sz="12000" b="1" kern="0"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sym typeface="Arial"/>
              </a:rPr>
              <a:t> </a:t>
            </a:r>
            <a:r>
              <a:rPr lang="en-US" sz="12000" b="1" kern="0" dirty="0" err="1">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sym typeface="Arial"/>
              </a:rPr>
              <a:t>lời</a:t>
            </a:r>
            <a:r>
              <a:rPr lang="en-US" sz="12000" b="1" kern="0"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sym typeface="Arial"/>
              </a:rPr>
              <a:t> </a:t>
            </a:r>
            <a:r>
              <a:rPr lang="en-US" sz="12000" b="1" kern="0" dirty="0" err="1">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sym typeface="Arial"/>
              </a:rPr>
              <a:t>câu</a:t>
            </a:r>
            <a:r>
              <a:rPr lang="en-US" sz="12000" b="1" kern="0"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sym typeface="Arial"/>
              </a:rPr>
              <a:t> </a:t>
            </a:r>
            <a:r>
              <a:rPr lang="en-US" sz="12000" b="1" kern="0" dirty="0" err="1">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sym typeface="Arial"/>
              </a:rPr>
              <a:t>hỏi</a:t>
            </a:r>
            <a:endParaRPr lang="en-US" sz="12000" b="1" kern="0"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1738270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37594" y="0"/>
            <a:ext cx="12229594" cy="6858000"/>
          </a:xfrm>
          <a:prstGeom prst="rect">
            <a:avLst/>
          </a:prstGeom>
        </p:spPr>
      </p:pic>
      <p:sp>
        <p:nvSpPr>
          <p:cNvPr id="27" name="TextBox 26">
            <a:extLst>
              <a:ext uri="{FF2B5EF4-FFF2-40B4-BE49-F238E27FC236}">
                <a16:creationId xmlns:a16="http://schemas.microsoft.com/office/drawing/2014/main" xmlns="" id="{B600F577-F819-4602-BCEB-985221633540}"/>
              </a:ext>
            </a:extLst>
          </p:cNvPr>
          <p:cNvSpPr txBox="1"/>
          <p:nvPr/>
        </p:nvSpPr>
        <p:spPr>
          <a:xfrm>
            <a:off x="292842" y="5401887"/>
            <a:ext cx="6202087" cy="1015663"/>
          </a:xfrm>
          <a:prstGeom prst="rect">
            <a:avLst/>
          </a:prstGeom>
          <a:noFill/>
        </p:spPr>
        <p:txBody>
          <a:bodyPr wrap="square" rtlCol="0">
            <a:spAutoFit/>
          </a:bodyPr>
          <a:lstStyle/>
          <a:p>
            <a:pPr algn="ctr"/>
            <a:r>
              <a:rPr lang="en-US" sz="3000" b="1" smtClean="0">
                <a:solidFill>
                  <a:srgbClr val="FF0000"/>
                </a:solidFill>
                <a:latin typeface="Times New Roman" panose="02020603050405020304" pitchFamily="18" charset="0"/>
                <a:cs typeface="Times New Roman" panose="02020603050405020304" pitchFamily="18" charset="0"/>
              </a:rPr>
              <a:t>Câu </a:t>
            </a:r>
            <a:r>
              <a:rPr lang="vi-VN" sz="3000" b="1" smtClean="0">
                <a:solidFill>
                  <a:srgbClr val="FF0000"/>
                </a:solidFill>
                <a:latin typeface="Times New Roman" panose="02020603050405020304" pitchFamily="18" charset="0"/>
                <a:cs typeface="Times New Roman" panose="02020603050405020304" pitchFamily="18" charset="0"/>
              </a:rPr>
              <a:t>1</a:t>
            </a:r>
            <a:r>
              <a:rPr lang="vi-VN" sz="3000" b="1">
                <a:solidFill>
                  <a:srgbClr val="FF0000"/>
                </a:solidFill>
                <a:latin typeface="Times New Roman" panose="02020603050405020304" pitchFamily="18" charset="0"/>
                <a:cs typeface="Times New Roman" panose="02020603050405020304" pitchFamily="18" charset="0"/>
              </a:rPr>
              <a:t>. </a:t>
            </a:r>
            <a:r>
              <a:rPr lang="en-US" sz="3000" b="1">
                <a:solidFill>
                  <a:srgbClr val="FF0000"/>
                </a:solidFill>
                <a:latin typeface="Times New Roman" panose="02020603050405020304" pitchFamily="18" charset="0"/>
                <a:cs typeface="Times New Roman" panose="02020603050405020304" pitchFamily="18" charset="0"/>
              </a:rPr>
              <a:t>Chị lao công làm việc vào những </a:t>
            </a:r>
            <a:r>
              <a:rPr lang="en-US" sz="3000" b="1" smtClean="0">
                <a:solidFill>
                  <a:srgbClr val="FF0000"/>
                </a:solidFill>
                <a:latin typeface="Times New Roman" panose="02020603050405020304" pitchFamily="18" charset="0"/>
                <a:cs typeface="Times New Roman" panose="02020603050405020304" pitchFamily="18" charset="0"/>
              </a:rPr>
              <a:t>thời gian </a:t>
            </a:r>
            <a:r>
              <a:rPr lang="en-US" sz="3000" b="1">
                <a:solidFill>
                  <a:srgbClr val="FF0000"/>
                </a:solidFill>
                <a:latin typeface="Times New Roman" panose="02020603050405020304" pitchFamily="18" charset="0"/>
                <a:cs typeface="Times New Roman" panose="02020603050405020304" pitchFamily="18" charset="0"/>
              </a:rPr>
              <a:t>nào</a:t>
            </a:r>
            <a:r>
              <a:rPr lang="vi-VN" sz="3000" b="1" smtClean="0">
                <a:solidFill>
                  <a:srgbClr val="FF0000"/>
                </a:solidFill>
                <a:latin typeface="Times New Roman" panose="02020603050405020304" pitchFamily="18" charset="0"/>
                <a:cs typeface="Times New Roman" panose="02020603050405020304" pitchFamily="18" charset="0"/>
              </a:rPr>
              <a:t>?</a:t>
            </a:r>
            <a:endParaRPr lang="vi-VN" sz="3000" b="1" dirty="0">
              <a:solidFill>
                <a:srgbClr val="FF0000"/>
              </a:solidFill>
              <a:latin typeface="Times New Roman" panose="02020603050405020304" pitchFamily="18" charset="0"/>
              <a:cs typeface="Times New Roman" panose="02020603050405020304" pitchFamily="18" charset="0"/>
            </a:endParaRPr>
          </a:p>
        </p:txBody>
      </p:sp>
      <p:sp>
        <p:nvSpPr>
          <p:cNvPr id="34" name="Text Box 1"/>
          <p:cNvSpPr txBox="1"/>
          <p:nvPr/>
        </p:nvSpPr>
        <p:spPr>
          <a:xfrm>
            <a:off x="3213232" y="474078"/>
            <a:ext cx="3789785" cy="4708981"/>
          </a:xfrm>
          <a:prstGeom prst="rect">
            <a:avLst/>
          </a:prstGeom>
          <a:noFill/>
        </p:spPr>
        <p:txBody>
          <a:bodyPr wrap="square" rtlCol="0">
            <a:spAutoFit/>
          </a:bodyPr>
          <a:lstStyle/>
          <a:p>
            <a:r>
              <a:rPr lang="en-US" sz="3000" b="1">
                <a:solidFill>
                  <a:srgbClr val="002060"/>
                </a:solidFill>
                <a:latin typeface="Times New Roman" panose="02020603050405020304" pitchFamily="18" charset="0"/>
                <a:cs typeface="Times New Roman" panose="02020603050405020304" pitchFamily="18" charset="0"/>
              </a:rPr>
              <a:t>Những đêm hè</a:t>
            </a:r>
          </a:p>
          <a:p>
            <a:r>
              <a:rPr lang="en-US" sz="3000" b="1">
                <a:solidFill>
                  <a:srgbClr val="002060"/>
                </a:solidFill>
                <a:latin typeface="Times New Roman" panose="02020603050405020304" pitchFamily="18" charset="0"/>
                <a:cs typeface="Times New Roman" panose="02020603050405020304" pitchFamily="18" charset="0"/>
              </a:rPr>
              <a:t>Khi ve ve</a:t>
            </a:r>
          </a:p>
          <a:p>
            <a:r>
              <a:rPr lang="en-US" sz="3000" b="1">
                <a:solidFill>
                  <a:srgbClr val="002060"/>
                </a:solidFill>
                <a:latin typeface="Times New Roman" panose="02020603050405020304" pitchFamily="18" charset="0"/>
                <a:cs typeface="Times New Roman" panose="02020603050405020304" pitchFamily="18" charset="0"/>
              </a:rPr>
              <a:t>Đã ngủ</a:t>
            </a:r>
          </a:p>
          <a:p>
            <a:r>
              <a:rPr lang="en-US" sz="3000" b="1">
                <a:solidFill>
                  <a:srgbClr val="002060"/>
                </a:solidFill>
                <a:latin typeface="Times New Roman" panose="02020603050405020304" pitchFamily="18" charset="0"/>
                <a:cs typeface="Times New Roman" panose="02020603050405020304" pitchFamily="18" charset="0"/>
              </a:rPr>
              <a:t>Tôi lắng nghe</a:t>
            </a:r>
          </a:p>
          <a:p>
            <a:r>
              <a:rPr lang="en-US" sz="3000" b="1">
                <a:solidFill>
                  <a:srgbClr val="002060"/>
                </a:solidFill>
                <a:latin typeface="Times New Roman" panose="02020603050405020304" pitchFamily="18" charset="0"/>
                <a:cs typeface="Times New Roman" panose="02020603050405020304" pitchFamily="18" charset="0"/>
              </a:rPr>
              <a:t>Trên </a:t>
            </a:r>
            <a:r>
              <a:rPr lang="en-US" sz="3000" b="1" smtClean="0">
                <a:solidFill>
                  <a:srgbClr val="002060"/>
                </a:solidFill>
                <a:latin typeface="Times New Roman" panose="02020603050405020304" pitchFamily="18" charset="0"/>
                <a:cs typeface="Times New Roman" panose="02020603050405020304" pitchFamily="18" charset="0"/>
              </a:rPr>
              <a:t>đường Trần Phú</a:t>
            </a:r>
            <a:endParaRPr lang="en-US" sz="3000" b="1">
              <a:solidFill>
                <a:srgbClr val="002060"/>
              </a:solidFill>
              <a:latin typeface="Times New Roman" panose="02020603050405020304" pitchFamily="18" charset="0"/>
              <a:cs typeface="Times New Roman" panose="02020603050405020304" pitchFamily="18" charset="0"/>
            </a:endParaRPr>
          </a:p>
          <a:p>
            <a:r>
              <a:rPr lang="en-US" sz="3000" b="1">
                <a:solidFill>
                  <a:srgbClr val="002060"/>
                </a:solidFill>
                <a:latin typeface="Times New Roman" panose="02020603050405020304" pitchFamily="18" charset="0"/>
                <a:cs typeface="Times New Roman" panose="02020603050405020304" pitchFamily="18" charset="0"/>
              </a:rPr>
              <a:t>Tiếng chổi tre</a:t>
            </a:r>
          </a:p>
          <a:p>
            <a:r>
              <a:rPr lang="en-US" sz="3000" b="1">
                <a:solidFill>
                  <a:srgbClr val="002060"/>
                </a:solidFill>
                <a:latin typeface="Times New Roman" panose="02020603050405020304" pitchFamily="18" charset="0"/>
                <a:cs typeface="Times New Roman" panose="02020603050405020304" pitchFamily="18" charset="0"/>
              </a:rPr>
              <a:t>Xao xác hàng me</a:t>
            </a:r>
          </a:p>
          <a:p>
            <a:r>
              <a:rPr lang="en-US" sz="3000" b="1">
                <a:solidFill>
                  <a:srgbClr val="002060"/>
                </a:solidFill>
                <a:latin typeface="Times New Roman" panose="02020603050405020304" pitchFamily="18" charset="0"/>
                <a:cs typeface="Times New Roman" panose="02020603050405020304" pitchFamily="18" charset="0"/>
              </a:rPr>
              <a:t>Tiếng chổi tre</a:t>
            </a:r>
          </a:p>
          <a:p>
            <a:r>
              <a:rPr lang="en-US" sz="3000" b="1">
                <a:solidFill>
                  <a:srgbClr val="002060"/>
                </a:solidFill>
                <a:latin typeface="Times New Roman" panose="02020603050405020304" pitchFamily="18" charset="0"/>
                <a:cs typeface="Times New Roman" panose="02020603050405020304" pitchFamily="18" charset="0"/>
              </a:rPr>
              <a:t>Đêm hè</a:t>
            </a:r>
          </a:p>
          <a:p>
            <a:r>
              <a:rPr lang="en-US" sz="3000" b="1">
                <a:solidFill>
                  <a:srgbClr val="002060"/>
                </a:solidFill>
                <a:latin typeface="Times New Roman" panose="02020603050405020304" pitchFamily="18" charset="0"/>
                <a:cs typeface="Times New Roman" panose="02020603050405020304" pitchFamily="18" charset="0"/>
              </a:rPr>
              <a:t>Quét rác...</a:t>
            </a:r>
          </a:p>
        </p:txBody>
      </p:sp>
      <p:sp>
        <p:nvSpPr>
          <p:cNvPr id="40" name="Text Box 10"/>
          <p:cNvSpPr txBox="1"/>
          <p:nvPr/>
        </p:nvSpPr>
        <p:spPr>
          <a:xfrm>
            <a:off x="7133267" y="422694"/>
            <a:ext cx="4638268" cy="5170646"/>
          </a:xfrm>
          <a:prstGeom prst="rect">
            <a:avLst/>
          </a:prstGeom>
          <a:noFill/>
        </p:spPr>
        <p:txBody>
          <a:bodyPr wrap="square" rtlCol="0">
            <a:spAutoFit/>
          </a:bodyPr>
          <a:lstStyle/>
          <a:p>
            <a:r>
              <a:rPr lang="en-US" sz="3000" b="1">
                <a:solidFill>
                  <a:srgbClr val="002060"/>
                </a:solidFill>
                <a:latin typeface="Times New Roman" panose="02020603050405020304" pitchFamily="18" charset="0"/>
                <a:cs typeface="Times New Roman" panose="02020603050405020304" pitchFamily="18" charset="0"/>
              </a:rPr>
              <a:t>Những đêm đông</a:t>
            </a:r>
          </a:p>
          <a:p>
            <a:r>
              <a:rPr lang="en-US" sz="3000" b="1">
                <a:solidFill>
                  <a:srgbClr val="002060"/>
                </a:solidFill>
                <a:latin typeface="Times New Roman" panose="02020603050405020304" pitchFamily="18" charset="0"/>
                <a:cs typeface="Times New Roman" panose="02020603050405020304" pitchFamily="18" charset="0"/>
              </a:rPr>
              <a:t>Khi cơn dông</a:t>
            </a:r>
          </a:p>
          <a:p>
            <a:r>
              <a:rPr lang="en-US" sz="3000" b="1">
                <a:solidFill>
                  <a:srgbClr val="002060"/>
                </a:solidFill>
                <a:latin typeface="Times New Roman" panose="02020603050405020304" pitchFamily="18" charset="0"/>
                <a:cs typeface="Times New Roman" panose="02020603050405020304" pitchFamily="18" charset="0"/>
              </a:rPr>
              <a:t>Vừa tắt</a:t>
            </a:r>
          </a:p>
          <a:p>
            <a:r>
              <a:rPr lang="en-US" sz="3000" b="1">
                <a:solidFill>
                  <a:srgbClr val="002060"/>
                </a:solidFill>
                <a:latin typeface="Times New Roman" panose="02020603050405020304" pitchFamily="18" charset="0"/>
                <a:cs typeface="Times New Roman" panose="02020603050405020304" pitchFamily="18" charset="0"/>
              </a:rPr>
              <a:t>Tôi đứng trông</a:t>
            </a:r>
          </a:p>
          <a:p>
            <a:r>
              <a:rPr lang="en-US" sz="3000" b="1">
                <a:solidFill>
                  <a:srgbClr val="002060"/>
                </a:solidFill>
                <a:latin typeface="Times New Roman" panose="02020603050405020304" pitchFamily="18" charset="0"/>
                <a:cs typeface="Times New Roman" panose="02020603050405020304" pitchFamily="18" charset="0"/>
              </a:rPr>
              <a:t>Trên đường lặng ngắt</a:t>
            </a:r>
          </a:p>
          <a:p>
            <a:r>
              <a:rPr lang="en-US" sz="3000" b="1">
                <a:solidFill>
                  <a:srgbClr val="002060"/>
                </a:solidFill>
                <a:latin typeface="Times New Roman" panose="02020603050405020304" pitchFamily="18" charset="0"/>
                <a:cs typeface="Times New Roman" panose="02020603050405020304" pitchFamily="18" charset="0"/>
              </a:rPr>
              <a:t>Chị lao công</a:t>
            </a:r>
          </a:p>
          <a:p>
            <a:r>
              <a:rPr lang="en-US" sz="3000" b="1">
                <a:solidFill>
                  <a:srgbClr val="002060"/>
                </a:solidFill>
                <a:latin typeface="Times New Roman" panose="02020603050405020304" pitchFamily="18" charset="0"/>
                <a:cs typeface="Times New Roman" panose="02020603050405020304" pitchFamily="18" charset="0"/>
              </a:rPr>
              <a:t>Như sắt</a:t>
            </a:r>
          </a:p>
          <a:p>
            <a:r>
              <a:rPr lang="en-US" sz="3000" b="1">
                <a:solidFill>
                  <a:srgbClr val="002060"/>
                </a:solidFill>
                <a:latin typeface="Times New Roman" panose="02020603050405020304" pitchFamily="18" charset="0"/>
                <a:cs typeface="Times New Roman" panose="02020603050405020304" pitchFamily="18" charset="0"/>
              </a:rPr>
              <a:t>Như đồng</a:t>
            </a:r>
          </a:p>
          <a:p>
            <a:r>
              <a:rPr lang="en-US" sz="3000" b="1">
                <a:solidFill>
                  <a:srgbClr val="002060"/>
                </a:solidFill>
                <a:latin typeface="Times New Roman" panose="02020603050405020304" pitchFamily="18" charset="0"/>
                <a:cs typeface="Times New Roman" panose="02020603050405020304" pitchFamily="18" charset="0"/>
              </a:rPr>
              <a:t>Chị lao công</a:t>
            </a:r>
          </a:p>
          <a:p>
            <a:r>
              <a:rPr lang="en-US" sz="3000" b="1">
                <a:solidFill>
                  <a:srgbClr val="002060"/>
                </a:solidFill>
                <a:latin typeface="Times New Roman" panose="02020603050405020304" pitchFamily="18" charset="0"/>
                <a:cs typeface="Times New Roman" panose="02020603050405020304" pitchFamily="18" charset="0"/>
              </a:rPr>
              <a:t>Đêm đông</a:t>
            </a:r>
          </a:p>
          <a:p>
            <a:r>
              <a:rPr lang="en-US" sz="3000" b="1">
                <a:solidFill>
                  <a:srgbClr val="002060"/>
                </a:solidFill>
                <a:latin typeface="Times New Roman" panose="02020603050405020304" pitchFamily="18" charset="0"/>
                <a:cs typeface="Times New Roman" panose="02020603050405020304" pitchFamily="18" charset="0"/>
              </a:rPr>
              <a:t>Quét rác...</a:t>
            </a:r>
          </a:p>
        </p:txBody>
      </p:sp>
      <p:sp>
        <p:nvSpPr>
          <p:cNvPr id="41" name="Oval Callout 40"/>
          <p:cNvSpPr/>
          <p:nvPr/>
        </p:nvSpPr>
        <p:spPr>
          <a:xfrm>
            <a:off x="121395" y="2706990"/>
            <a:ext cx="2400998" cy="1139339"/>
          </a:xfrm>
          <a:prstGeom prst="wedgeEllipseCallout">
            <a:avLst>
              <a:gd name="adj1" fmla="val 69070"/>
              <a:gd name="adj2" fmla="val -55879"/>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42" name="TextBox 41"/>
          <p:cNvSpPr txBox="1"/>
          <p:nvPr/>
        </p:nvSpPr>
        <p:spPr>
          <a:xfrm>
            <a:off x="292842" y="2845772"/>
            <a:ext cx="1903510" cy="861774"/>
          </a:xfrm>
          <a:prstGeom prst="rect">
            <a:avLst/>
          </a:prstGeom>
          <a:noFill/>
        </p:spPr>
        <p:txBody>
          <a:bodyPr wrap="square" rtlCol="0">
            <a:spAutoFit/>
          </a:bodyPr>
          <a:lstStyle/>
          <a:p>
            <a:pPr algn="ctr"/>
            <a:r>
              <a:rPr lang="en-US" sz="2500" b="1">
                <a:solidFill>
                  <a:srgbClr val="002060"/>
                </a:solidFill>
                <a:latin typeface="Times New Roman" panose="02020603050405020304" pitchFamily="18" charset="0"/>
                <a:cs typeface="Times New Roman" panose="02020603050405020304" pitchFamily="18" charset="0"/>
              </a:rPr>
              <a:t>Đọc </a:t>
            </a:r>
            <a:r>
              <a:rPr lang="en-US" sz="2500" b="1" smtClean="0">
                <a:solidFill>
                  <a:srgbClr val="002060"/>
                </a:solidFill>
                <a:latin typeface="Times New Roman" panose="02020603050405020304" pitchFamily="18" charset="0"/>
                <a:cs typeface="Times New Roman" panose="02020603050405020304" pitchFamily="18" charset="0"/>
              </a:rPr>
              <a:t>đoạn th</a:t>
            </a:r>
            <a:r>
              <a:rPr lang="vi-VN" sz="2500" b="1" smtClean="0">
                <a:solidFill>
                  <a:srgbClr val="002060"/>
                </a:solidFill>
                <a:latin typeface="Times New Roman" panose="02020603050405020304" pitchFamily="18" charset="0"/>
                <a:cs typeface="Times New Roman" panose="02020603050405020304" pitchFamily="18" charset="0"/>
              </a:rPr>
              <a:t>ơ</a:t>
            </a:r>
            <a:r>
              <a:rPr lang="en-US" sz="2500" b="1">
                <a:solidFill>
                  <a:srgbClr val="002060"/>
                </a:solidFill>
                <a:latin typeface="Times New Roman" panose="02020603050405020304" pitchFamily="18" charset="0"/>
                <a:cs typeface="Times New Roman" panose="02020603050405020304" pitchFamily="18" charset="0"/>
              </a:rPr>
              <a:t> 1 </a:t>
            </a:r>
            <a:r>
              <a:rPr lang="en-US" sz="2500" b="1" smtClean="0">
                <a:solidFill>
                  <a:srgbClr val="002060"/>
                </a:solidFill>
                <a:latin typeface="Times New Roman" panose="02020603050405020304" pitchFamily="18" charset="0"/>
                <a:cs typeface="Times New Roman" panose="02020603050405020304" pitchFamily="18" charset="0"/>
              </a:rPr>
              <a:t>và 2</a:t>
            </a:r>
            <a:endParaRPr lang="en-US" sz="2500" b="1">
              <a:solidFill>
                <a:srgbClr val="002060"/>
              </a:solidFill>
              <a:latin typeface="Times New Roman" panose="02020603050405020304" pitchFamily="18" charset="0"/>
              <a:cs typeface="Times New Roman" panose="02020603050405020304" pitchFamily="18" charset="0"/>
            </a:endParaRPr>
          </a:p>
        </p:txBody>
      </p:sp>
      <p:cxnSp>
        <p:nvCxnSpPr>
          <p:cNvPr id="6" name="Straight Connector 5"/>
          <p:cNvCxnSpPr/>
          <p:nvPr/>
        </p:nvCxnSpPr>
        <p:spPr>
          <a:xfrm>
            <a:off x="4518211" y="959223"/>
            <a:ext cx="112955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8552329" y="905435"/>
            <a:ext cx="139849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654332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barn(inVertical)">
                                      <p:cBhvr>
                                        <p:cTn id="1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4"/>
          <a:stretch>
            <a:fillRect/>
          </a:stretch>
        </p:blipFill>
        <p:spPr>
          <a:xfrm>
            <a:off x="0" y="58366"/>
            <a:ext cx="12192000" cy="6858000"/>
          </a:xfrm>
          <a:prstGeom prst="rect">
            <a:avLst/>
          </a:prstGeom>
        </p:spPr>
      </p:pic>
      <p:pic>
        <p:nvPicPr>
          <p:cNvPr id="10" name="Picture 9">
            <a:extLst>
              <a:ext uri="{FF2B5EF4-FFF2-40B4-BE49-F238E27FC236}">
                <a16:creationId xmlns:a16="http://schemas.microsoft.com/office/drawing/2014/main" xmlns="" id="{313B8F63-C1DC-4BF0-9681-7D14EF947D76}"/>
              </a:ext>
            </a:extLst>
          </p:cNvPr>
          <p:cNvPicPr>
            <a:picLocks noChangeAspect="1"/>
          </p:cNvPicPr>
          <p:nvPr/>
        </p:nvPicPr>
        <p:blipFill rotWithShape="1">
          <a:blip r:embed="rId5">
            <a:clrChange>
              <a:clrFrom>
                <a:srgbClr val="FFFCFF"/>
              </a:clrFrom>
              <a:clrTo>
                <a:srgbClr val="FFFC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l="1772" t="2351" r="1"/>
          <a:stretch/>
        </p:blipFill>
        <p:spPr>
          <a:xfrm>
            <a:off x="108648" y="61546"/>
            <a:ext cx="1128481" cy="1017754"/>
          </a:xfrm>
          <a:prstGeom prst="rect">
            <a:avLst/>
          </a:prstGeom>
        </p:spPr>
      </p:pic>
      <p:sp>
        <p:nvSpPr>
          <p:cNvPr id="27" name="TextBox 26">
            <a:extLst>
              <a:ext uri="{FF2B5EF4-FFF2-40B4-BE49-F238E27FC236}">
                <a16:creationId xmlns:a16="http://schemas.microsoft.com/office/drawing/2014/main" xmlns="" id="{B600F577-F819-4602-BCEB-985221633540}"/>
              </a:ext>
            </a:extLst>
          </p:cNvPr>
          <p:cNvSpPr txBox="1"/>
          <p:nvPr/>
        </p:nvSpPr>
        <p:spPr>
          <a:xfrm>
            <a:off x="1443114" y="56119"/>
            <a:ext cx="10573866" cy="1394356"/>
          </a:xfrm>
          <a:prstGeom prst="rect">
            <a:avLst/>
          </a:prstGeom>
          <a:noFill/>
        </p:spPr>
        <p:txBody>
          <a:bodyPr wrap="square" rtlCol="0">
            <a:spAutoFit/>
          </a:bodyPr>
          <a:lstStyle/>
          <a:p>
            <a:pPr algn="just">
              <a:lnSpc>
                <a:spcPct val="150000"/>
              </a:lnSpc>
            </a:pPr>
            <a:r>
              <a:rPr lang="vi-VN" sz="3000" b="1">
                <a:solidFill>
                  <a:srgbClr val="002060"/>
                </a:solidFill>
                <a:latin typeface="Times New Roman" panose="02020603050405020304" pitchFamily="18" charset="0"/>
                <a:cs typeface="Times New Roman" panose="02020603050405020304" pitchFamily="18" charset="0"/>
              </a:rPr>
              <a:t>Câu 2: Đoạn thơ thứ hai cho biết công việc của chị lao công vất vả như thế nào</a:t>
            </a:r>
            <a:r>
              <a:rPr lang="vi-VN" sz="3000" b="1" smtClean="0">
                <a:solidFill>
                  <a:srgbClr val="002060"/>
                </a:solidFill>
                <a:latin typeface="Times New Roman" panose="02020603050405020304" pitchFamily="18" charset="0"/>
                <a:cs typeface="Times New Roman" panose="02020603050405020304" pitchFamily="18" charset="0"/>
              </a:rPr>
              <a:t>?</a:t>
            </a:r>
            <a:endParaRPr lang="vi-VN" sz="3000" b="1">
              <a:solidFill>
                <a:srgbClr val="002060"/>
              </a:solidFill>
              <a:latin typeface="Times New Roman" panose="02020603050405020304" pitchFamily="18" charset="0"/>
              <a:cs typeface="Times New Roman" panose="02020603050405020304" pitchFamily="18" charset="0"/>
            </a:endParaRPr>
          </a:p>
        </p:txBody>
      </p:sp>
      <p:sp>
        <p:nvSpPr>
          <p:cNvPr id="9" name="Text Box 10"/>
          <p:cNvSpPr txBox="1"/>
          <p:nvPr/>
        </p:nvSpPr>
        <p:spPr>
          <a:xfrm>
            <a:off x="3650479" y="1687354"/>
            <a:ext cx="3597486" cy="4324261"/>
          </a:xfrm>
          <a:prstGeom prst="rect">
            <a:avLst/>
          </a:prstGeom>
          <a:noFill/>
        </p:spPr>
        <p:txBody>
          <a:bodyPr wrap="square" rtlCol="0">
            <a:spAutoFit/>
          </a:bodyPr>
          <a:lstStyle/>
          <a:p>
            <a:r>
              <a:rPr lang="en-US" sz="2500" b="1">
                <a:solidFill>
                  <a:srgbClr val="002060"/>
                </a:solidFill>
                <a:latin typeface="Times New Roman" panose="02020603050405020304" pitchFamily="18" charset="0"/>
                <a:cs typeface="Times New Roman" panose="02020603050405020304" pitchFamily="18" charset="0"/>
              </a:rPr>
              <a:t>Những đêm đông</a:t>
            </a:r>
          </a:p>
          <a:p>
            <a:r>
              <a:rPr lang="en-US" sz="2500" b="1">
                <a:solidFill>
                  <a:srgbClr val="002060"/>
                </a:solidFill>
                <a:latin typeface="Times New Roman" panose="02020603050405020304" pitchFamily="18" charset="0"/>
                <a:cs typeface="Times New Roman" panose="02020603050405020304" pitchFamily="18" charset="0"/>
              </a:rPr>
              <a:t>Khi cơn dông</a:t>
            </a:r>
          </a:p>
          <a:p>
            <a:r>
              <a:rPr lang="en-US" sz="2500" b="1">
                <a:solidFill>
                  <a:srgbClr val="002060"/>
                </a:solidFill>
                <a:latin typeface="Times New Roman" panose="02020603050405020304" pitchFamily="18" charset="0"/>
                <a:cs typeface="Times New Roman" panose="02020603050405020304" pitchFamily="18" charset="0"/>
              </a:rPr>
              <a:t>Vừa tắt</a:t>
            </a:r>
          </a:p>
          <a:p>
            <a:r>
              <a:rPr lang="en-US" sz="2500" b="1">
                <a:solidFill>
                  <a:srgbClr val="002060"/>
                </a:solidFill>
                <a:latin typeface="Times New Roman" panose="02020603050405020304" pitchFamily="18" charset="0"/>
                <a:cs typeface="Times New Roman" panose="02020603050405020304" pitchFamily="18" charset="0"/>
              </a:rPr>
              <a:t>Tôi đứng trông</a:t>
            </a:r>
          </a:p>
          <a:p>
            <a:r>
              <a:rPr lang="en-US" sz="2500" b="1">
                <a:solidFill>
                  <a:srgbClr val="002060"/>
                </a:solidFill>
                <a:latin typeface="Times New Roman" panose="02020603050405020304" pitchFamily="18" charset="0"/>
                <a:cs typeface="Times New Roman" panose="02020603050405020304" pitchFamily="18" charset="0"/>
              </a:rPr>
              <a:t>Trên đường lặng ngắt</a:t>
            </a:r>
          </a:p>
          <a:p>
            <a:r>
              <a:rPr lang="en-US" sz="2500" b="1">
                <a:solidFill>
                  <a:srgbClr val="002060"/>
                </a:solidFill>
                <a:latin typeface="Times New Roman" panose="02020603050405020304" pitchFamily="18" charset="0"/>
                <a:cs typeface="Times New Roman" panose="02020603050405020304" pitchFamily="18" charset="0"/>
              </a:rPr>
              <a:t>Chị lao công</a:t>
            </a:r>
          </a:p>
          <a:p>
            <a:r>
              <a:rPr lang="en-US" sz="2500" b="1">
                <a:solidFill>
                  <a:srgbClr val="002060"/>
                </a:solidFill>
                <a:latin typeface="Times New Roman" panose="02020603050405020304" pitchFamily="18" charset="0"/>
                <a:cs typeface="Times New Roman" panose="02020603050405020304" pitchFamily="18" charset="0"/>
              </a:rPr>
              <a:t>Như sắt</a:t>
            </a:r>
          </a:p>
          <a:p>
            <a:r>
              <a:rPr lang="en-US" sz="2500" b="1">
                <a:solidFill>
                  <a:srgbClr val="002060"/>
                </a:solidFill>
                <a:latin typeface="Times New Roman" panose="02020603050405020304" pitchFamily="18" charset="0"/>
                <a:cs typeface="Times New Roman" panose="02020603050405020304" pitchFamily="18" charset="0"/>
              </a:rPr>
              <a:t>Như đồng</a:t>
            </a:r>
          </a:p>
          <a:p>
            <a:r>
              <a:rPr lang="en-US" sz="2500" b="1">
                <a:solidFill>
                  <a:srgbClr val="002060"/>
                </a:solidFill>
                <a:latin typeface="Times New Roman" panose="02020603050405020304" pitchFamily="18" charset="0"/>
                <a:cs typeface="Times New Roman" panose="02020603050405020304" pitchFamily="18" charset="0"/>
              </a:rPr>
              <a:t>Chị lao công</a:t>
            </a:r>
          </a:p>
          <a:p>
            <a:r>
              <a:rPr lang="en-US" sz="2500" b="1">
                <a:solidFill>
                  <a:srgbClr val="002060"/>
                </a:solidFill>
                <a:latin typeface="Times New Roman" panose="02020603050405020304" pitchFamily="18" charset="0"/>
                <a:cs typeface="Times New Roman" panose="02020603050405020304" pitchFamily="18" charset="0"/>
              </a:rPr>
              <a:t>Đêm đông</a:t>
            </a:r>
          </a:p>
          <a:p>
            <a:r>
              <a:rPr lang="en-US" sz="2500" b="1">
                <a:solidFill>
                  <a:srgbClr val="002060"/>
                </a:solidFill>
                <a:latin typeface="Times New Roman" panose="02020603050405020304" pitchFamily="18" charset="0"/>
                <a:cs typeface="Times New Roman" panose="02020603050405020304" pitchFamily="18" charset="0"/>
              </a:rPr>
              <a:t>Quét rác...</a:t>
            </a:r>
          </a:p>
        </p:txBody>
      </p:sp>
      <p:sp>
        <p:nvSpPr>
          <p:cNvPr id="11" name="Oval Callout 10"/>
          <p:cNvSpPr/>
          <p:nvPr/>
        </p:nvSpPr>
        <p:spPr>
          <a:xfrm>
            <a:off x="0" y="2074302"/>
            <a:ext cx="3182654" cy="3006233"/>
          </a:xfrm>
          <a:prstGeom prst="wedgeEllipseCallout">
            <a:avLst>
              <a:gd name="adj1" fmla="val 66309"/>
              <a:gd name="adj2" fmla="val 1089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 name="TextBox 5"/>
          <p:cNvSpPr txBox="1"/>
          <p:nvPr/>
        </p:nvSpPr>
        <p:spPr>
          <a:xfrm>
            <a:off x="351490" y="2607922"/>
            <a:ext cx="2574011" cy="1938992"/>
          </a:xfrm>
          <a:prstGeom prst="rect">
            <a:avLst/>
          </a:prstGeom>
          <a:noFill/>
        </p:spPr>
        <p:txBody>
          <a:bodyPr wrap="square" rtlCol="0">
            <a:spAutoFit/>
          </a:bodyPr>
          <a:lstStyle/>
          <a:p>
            <a:r>
              <a:rPr lang="vi-VN" sz="2000" b="1">
                <a:solidFill>
                  <a:srgbClr val="FF0000"/>
                </a:solidFill>
                <a:latin typeface="+mj-lt"/>
              </a:rPr>
              <a:t>Đoạn thơ thứ 2 cho biết chị lao công phải làm việc lúc đêm khuya, thời tiết giá lạnh, đường phố vắng tanh.</a:t>
            </a:r>
          </a:p>
        </p:txBody>
      </p:sp>
      <p:pic>
        <p:nvPicPr>
          <p:cNvPr id="13" name="Picture 12"/>
          <p:cNvPicPr>
            <a:picLocks noChangeAspect="1"/>
          </p:cNvPicPr>
          <p:nvPr/>
        </p:nvPicPr>
        <p:blipFill>
          <a:blip r:embed="rId7"/>
          <a:stretch>
            <a:fillRect/>
          </a:stretch>
        </p:blipFill>
        <p:spPr>
          <a:xfrm>
            <a:off x="6730047" y="3755184"/>
            <a:ext cx="5093697" cy="2674191"/>
          </a:xfrm>
          <a:prstGeom prst="rect">
            <a:avLst/>
          </a:prstGeom>
        </p:spPr>
      </p:pic>
    </p:spTree>
    <p:custDataLst>
      <p:tags r:id="rId1"/>
    </p:custDataLst>
    <p:extLst>
      <p:ext uri="{BB962C8B-B14F-4D97-AF65-F5344CB8AC3E}">
        <p14:creationId xmlns:p14="http://schemas.microsoft.com/office/powerpoint/2010/main" val="1778210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4"/>
          <a:stretch>
            <a:fillRect/>
          </a:stretch>
        </p:blipFill>
        <p:spPr>
          <a:xfrm>
            <a:off x="0" y="0"/>
            <a:ext cx="11696708" cy="6579398"/>
          </a:xfrm>
          <a:prstGeom prst="rect">
            <a:avLst/>
          </a:prstGeom>
        </p:spPr>
      </p:pic>
      <p:sp>
        <p:nvSpPr>
          <p:cNvPr id="19" name="Google Shape;792;p36"/>
          <p:cNvSpPr txBox="1"/>
          <p:nvPr/>
        </p:nvSpPr>
        <p:spPr>
          <a:xfrm>
            <a:off x="184269" y="537761"/>
            <a:ext cx="7980844" cy="76134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Roboto"/>
              <a:buNone/>
              <a:defRPr sz="1865" b="0" i="0" u="none" strike="noStrike" cap="none">
                <a:solidFill>
                  <a:schemeClr val="dk1"/>
                </a:solidFill>
                <a:latin typeface="Nunito"/>
                <a:ea typeface="Nunito"/>
                <a:cs typeface="Nunito"/>
                <a:sym typeface="Nunito"/>
              </a:defRPr>
            </a:lvl1pPr>
            <a:lvl2pPr marL="914400" marR="0" lvl="1" indent="-317500" algn="ctr" rtl="0">
              <a:lnSpc>
                <a:spcPct val="100000"/>
              </a:lnSpc>
              <a:spcBef>
                <a:spcPts val="0"/>
              </a:spcBef>
              <a:spcAft>
                <a:spcPts val="0"/>
              </a:spcAft>
              <a:buClr>
                <a:schemeClr val="dk1"/>
              </a:buClr>
              <a:buSzPts val="1400"/>
              <a:buFont typeface="Roboto"/>
              <a:buNone/>
              <a:defRPr sz="1865" b="0" i="0" u="none" strike="noStrike" cap="none">
                <a:solidFill>
                  <a:schemeClr val="dk1"/>
                </a:solidFill>
                <a:latin typeface="Roboto"/>
                <a:ea typeface="Roboto"/>
                <a:cs typeface="Roboto"/>
                <a:sym typeface="Roboto"/>
              </a:defRPr>
            </a:lvl2pPr>
            <a:lvl3pPr marL="1371600" marR="0" lvl="2" indent="-317500" algn="ctr" rtl="0">
              <a:lnSpc>
                <a:spcPct val="100000"/>
              </a:lnSpc>
              <a:spcBef>
                <a:spcPts val="0"/>
              </a:spcBef>
              <a:spcAft>
                <a:spcPts val="0"/>
              </a:spcAft>
              <a:buClr>
                <a:schemeClr val="dk1"/>
              </a:buClr>
              <a:buSzPts val="1400"/>
              <a:buFont typeface="Roboto"/>
              <a:buNone/>
              <a:defRPr sz="1865" b="0" i="0" u="none" strike="noStrike" cap="none">
                <a:solidFill>
                  <a:schemeClr val="dk1"/>
                </a:solidFill>
                <a:latin typeface="Roboto"/>
                <a:ea typeface="Roboto"/>
                <a:cs typeface="Roboto"/>
                <a:sym typeface="Roboto"/>
              </a:defRPr>
            </a:lvl3pPr>
            <a:lvl4pPr marL="1828800" marR="0" lvl="3" indent="-317500" algn="ctr" rtl="0">
              <a:lnSpc>
                <a:spcPct val="100000"/>
              </a:lnSpc>
              <a:spcBef>
                <a:spcPts val="0"/>
              </a:spcBef>
              <a:spcAft>
                <a:spcPts val="0"/>
              </a:spcAft>
              <a:buClr>
                <a:schemeClr val="dk1"/>
              </a:buClr>
              <a:buSzPts val="1400"/>
              <a:buFont typeface="Roboto"/>
              <a:buNone/>
              <a:defRPr sz="1865" b="0" i="0" u="none" strike="noStrike" cap="none">
                <a:solidFill>
                  <a:schemeClr val="dk1"/>
                </a:solidFill>
                <a:latin typeface="Roboto"/>
                <a:ea typeface="Roboto"/>
                <a:cs typeface="Roboto"/>
                <a:sym typeface="Roboto"/>
              </a:defRPr>
            </a:lvl4pPr>
            <a:lvl5pPr marL="2286000" marR="0" lvl="4" indent="-317500" algn="ctr" rtl="0">
              <a:lnSpc>
                <a:spcPct val="100000"/>
              </a:lnSpc>
              <a:spcBef>
                <a:spcPts val="0"/>
              </a:spcBef>
              <a:spcAft>
                <a:spcPts val="0"/>
              </a:spcAft>
              <a:buClr>
                <a:schemeClr val="dk1"/>
              </a:buClr>
              <a:buSzPts val="1400"/>
              <a:buFont typeface="Roboto"/>
              <a:buNone/>
              <a:defRPr sz="1865" b="0" i="0" u="none" strike="noStrike" cap="none">
                <a:solidFill>
                  <a:schemeClr val="dk1"/>
                </a:solidFill>
                <a:latin typeface="Roboto"/>
                <a:ea typeface="Roboto"/>
                <a:cs typeface="Roboto"/>
                <a:sym typeface="Roboto"/>
              </a:defRPr>
            </a:lvl5pPr>
            <a:lvl6pPr marL="2743200" marR="0" lvl="5" indent="-317500" algn="ctr" rtl="0">
              <a:lnSpc>
                <a:spcPct val="100000"/>
              </a:lnSpc>
              <a:spcBef>
                <a:spcPts val="0"/>
              </a:spcBef>
              <a:spcAft>
                <a:spcPts val="0"/>
              </a:spcAft>
              <a:buClr>
                <a:schemeClr val="dk1"/>
              </a:buClr>
              <a:buSzPts val="1400"/>
              <a:buFont typeface="Roboto"/>
              <a:buNone/>
              <a:defRPr sz="1865" b="0" i="0" u="none" strike="noStrike" cap="none">
                <a:solidFill>
                  <a:schemeClr val="dk1"/>
                </a:solidFill>
                <a:latin typeface="Roboto"/>
                <a:ea typeface="Roboto"/>
                <a:cs typeface="Roboto"/>
                <a:sym typeface="Roboto"/>
              </a:defRPr>
            </a:lvl6pPr>
            <a:lvl7pPr marL="3200400" marR="0" lvl="6" indent="-317500" algn="ctr" rtl="0">
              <a:lnSpc>
                <a:spcPct val="100000"/>
              </a:lnSpc>
              <a:spcBef>
                <a:spcPts val="0"/>
              </a:spcBef>
              <a:spcAft>
                <a:spcPts val="0"/>
              </a:spcAft>
              <a:buClr>
                <a:schemeClr val="dk1"/>
              </a:buClr>
              <a:buSzPts val="1400"/>
              <a:buFont typeface="Roboto"/>
              <a:buNone/>
              <a:defRPr sz="1865" b="0" i="0" u="none" strike="noStrike" cap="none">
                <a:solidFill>
                  <a:schemeClr val="dk1"/>
                </a:solidFill>
                <a:latin typeface="Roboto"/>
                <a:ea typeface="Roboto"/>
                <a:cs typeface="Roboto"/>
                <a:sym typeface="Roboto"/>
              </a:defRPr>
            </a:lvl7pPr>
            <a:lvl8pPr marL="3657600" marR="0" lvl="7" indent="-317500" algn="ctr" rtl="0">
              <a:lnSpc>
                <a:spcPct val="100000"/>
              </a:lnSpc>
              <a:spcBef>
                <a:spcPts val="0"/>
              </a:spcBef>
              <a:spcAft>
                <a:spcPts val="0"/>
              </a:spcAft>
              <a:buClr>
                <a:schemeClr val="dk1"/>
              </a:buClr>
              <a:buSzPts val="1400"/>
              <a:buFont typeface="Roboto"/>
              <a:buNone/>
              <a:defRPr sz="1865" b="0" i="0" u="none" strike="noStrike" cap="none">
                <a:solidFill>
                  <a:schemeClr val="dk1"/>
                </a:solidFill>
                <a:latin typeface="Roboto"/>
                <a:ea typeface="Roboto"/>
                <a:cs typeface="Roboto"/>
                <a:sym typeface="Roboto"/>
              </a:defRPr>
            </a:lvl8pPr>
            <a:lvl9pPr marL="4114800" marR="0" lvl="8" indent="-317500" algn="ctr" rtl="0">
              <a:lnSpc>
                <a:spcPct val="100000"/>
              </a:lnSpc>
              <a:spcBef>
                <a:spcPts val="0"/>
              </a:spcBef>
              <a:spcAft>
                <a:spcPts val="0"/>
              </a:spcAft>
              <a:buClr>
                <a:schemeClr val="dk1"/>
              </a:buClr>
              <a:buSzPts val="1400"/>
              <a:buFont typeface="Roboto"/>
              <a:buNone/>
              <a:defRPr sz="1865" b="0" i="0" u="none" strike="noStrike" cap="none">
                <a:solidFill>
                  <a:schemeClr val="dk1"/>
                </a:solidFill>
                <a:latin typeface="Roboto"/>
                <a:ea typeface="Roboto"/>
                <a:cs typeface="Roboto"/>
                <a:sym typeface="Roboto"/>
              </a:defRPr>
            </a:lvl9pPr>
          </a:lstStyle>
          <a:p>
            <a:pPr marL="0" indent="0" algn="ctr">
              <a:buClr>
                <a:srgbClr val="000000"/>
              </a:buClr>
            </a:pPr>
            <a:r>
              <a:rPr lang="en-US" sz="3000" b="1" kern="0" smtClean="0">
                <a:solidFill>
                  <a:srgbClr val="0070C0"/>
                </a:solidFill>
                <a:latin typeface="Times New Roman" panose="02020603050405020304" pitchFamily="18" charset="0"/>
                <a:cs typeface="Times New Roman" panose="02020603050405020304" pitchFamily="18" charset="0"/>
              </a:rPr>
              <a:t>Câu 3: Những </a:t>
            </a:r>
            <a:r>
              <a:rPr lang="en-US" sz="3000" b="1" kern="0" dirty="0">
                <a:solidFill>
                  <a:srgbClr val="0070C0"/>
                </a:solidFill>
                <a:latin typeface="Times New Roman" panose="02020603050405020304" pitchFamily="18" charset="0"/>
                <a:cs typeface="Times New Roman" panose="02020603050405020304" pitchFamily="18" charset="0"/>
              </a:rPr>
              <a:t>câu thơ sau nói lên điều gì?</a:t>
            </a:r>
          </a:p>
        </p:txBody>
      </p:sp>
      <p:sp>
        <p:nvSpPr>
          <p:cNvPr id="20" name="Text Box 1"/>
          <p:cNvSpPr txBox="1"/>
          <p:nvPr/>
        </p:nvSpPr>
        <p:spPr>
          <a:xfrm>
            <a:off x="1717323" y="1299110"/>
            <a:ext cx="7870430" cy="5632311"/>
          </a:xfrm>
          <a:prstGeom prst="rect">
            <a:avLst/>
          </a:prstGeom>
          <a:noFill/>
        </p:spPr>
        <p:txBody>
          <a:bodyPr wrap="square" rtlCol="0">
            <a:spAutoFit/>
          </a:bodyPr>
          <a:lstStyle/>
          <a:p>
            <a:r>
              <a:rPr lang="en-US" sz="3000" b="1">
                <a:solidFill>
                  <a:srgbClr val="000000"/>
                </a:solidFill>
                <a:latin typeface="Times New Roman" panose="02020603050405020304" pitchFamily="18" charset="0"/>
                <a:cs typeface="Times New Roman" panose="02020603050405020304" pitchFamily="18" charset="0"/>
                <a:sym typeface="+mn-ea"/>
              </a:rPr>
              <a:t>          “Những đêm hè</a:t>
            </a:r>
            <a:endParaRPr lang="en-US" sz="3000" b="1">
              <a:solidFill>
                <a:srgbClr val="000000"/>
              </a:solidFill>
              <a:latin typeface="Times New Roman" panose="02020603050405020304" pitchFamily="18" charset="0"/>
              <a:cs typeface="Times New Roman" panose="02020603050405020304" pitchFamily="18" charset="0"/>
            </a:endParaRPr>
          </a:p>
          <a:p>
            <a:r>
              <a:rPr lang="en-US" sz="3000" b="1">
                <a:solidFill>
                  <a:srgbClr val="000000"/>
                </a:solidFill>
                <a:latin typeface="Times New Roman" panose="02020603050405020304" pitchFamily="18" charset="0"/>
                <a:cs typeface="Times New Roman" panose="02020603050405020304" pitchFamily="18" charset="0"/>
                <a:sym typeface="+mn-ea"/>
              </a:rPr>
              <a:t>            Đêm đông gió rét</a:t>
            </a:r>
            <a:endParaRPr lang="en-US" sz="3000" b="1">
              <a:solidFill>
                <a:srgbClr val="000000"/>
              </a:solidFill>
              <a:latin typeface="Times New Roman" panose="02020603050405020304" pitchFamily="18" charset="0"/>
              <a:cs typeface="Times New Roman" panose="02020603050405020304" pitchFamily="18" charset="0"/>
            </a:endParaRPr>
          </a:p>
          <a:p>
            <a:r>
              <a:rPr lang="en-US" sz="3000" b="1">
                <a:solidFill>
                  <a:srgbClr val="000000"/>
                </a:solidFill>
                <a:latin typeface="Times New Roman" panose="02020603050405020304" pitchFamily="18" charset="0"/>
                <a:cs typeface="Times New Roman" panose="02020603050405020304" pitchFamily="18" charset="0"/>
                <a:sym typeface="+mn-ea"/>
              </a:rPr>
              <a:t>            Tiếng chổi tre</a:t>
            </a:r>
            <a:endParaRPr lang="en-US" sz="3000" b="1">
              <a:solidFill>
                <a:srgbClr val="000000"/>
              </a:solidFill>
              <a:latin typeface="Times New Roman" panose="02020603050405020304" pitchFamily="18" charset="0"/>
              <a:cs typeface="Times New Roman" panose="02020603050405020304" pitchFamily="18" charset="0"/>
            </a:endParaRPr>
          </a:p>
          <a:p>
            <a:r>
              <a:rPr lang="en-US" sz="3000" b="1">
                <a:solidFill>
                  <a:srgbClr val="000000"/>
                </a:solidFill>
                <a:latin typeface="Times New Roman" panose="02020603050405020304" pitchFamily="18" charset="0"/>
                <a:cs typeface="Times New Roman" panose="02020603050405020304" pitchFamily="18" charset="0"/>
                <a:sym typeface="+mn-ea"/>
              </a:rPr>
              <a:t>            Sớm tối</a:t>
            </a:r>
            <a:endParaRPr lang="en-US" sz="3000" b="1">
              <a:solidFill>
                <a:srgbClr val="000000"/>
              </a:solidFill>
              <a:latin typeface="Times New Roman" panose="02020603050405020304" pitchFamily="18" charset="0"/>
              <a:cs typeface="Times New Roman" panose="02020603050405020304" pitchFamily="18" charset="0"/>
            </a:endParaRPr>
          </a:p>
          <a:p>
            <a:r>
              <a:rPr lang="en-US" sz="3000" b="1">
                <a:solidFill>
                  <a:srgbClr val="000000"/>
                </a:solidFill>
                <a:latin typeface="Times New Roman" panose="02020603050405020304" pitchFamily="18" charset="0"/>
                <a:cs typeface="Times New Roman" panose="02020603050405020304" pitchFamily="18" charset="0"/>
                <a:sym typeface="+mn-ea"/>
              </a:rPr>
              <a:t>            Đi về</a:t>
            </a:r>
            <a:r>
              <a:rPr lang="en-US" sz="3000" b="1" smtClean="0">
                <a:solidFill>
                  <a:srgbClr val="000000"/>
                </a:solidFill>
                <a:latin typeface="Times New Roman" panose="02020603050405020304" pitchFamily="18" charset="0"/>
                <a:cs typeface="Times New Roman" panose="02020603050405020304" pitchFamily="18" charset="0"/>
                <a:sym typeface="+mn-ea"/>
              </a:rPr>
              <a:t>”</a:t>
            </a:r>
          </a:p>
          <a:p>
            <a:endParaRPr lang="en-US" sz="3000" b="1">
              <a:solidFill>
                <a:srgbClr val="000000"/>
              </a:solidFill>
              <a:latin typeface="Times New Roman" panose="02020603050405020304" pitchFamily="18" charset="0"/>
              <a:cs typeface="Times New Roman" panose="02020603050405020304" pitchFamily="18" charset="0"/>
              <a:sym typeface="+mn-ea"/>
            </a:endParaRPr>
          </a:p>
          <a:p>
            <a:pPr>
              <a:lnSpc>
                <a:spcPct val="150000"/>
              </a:lnSpc>
            </a:pPr>
            <a:r>
              <a:rPr lang="en-US" sz="3000" b="1">
                <a:solidFill>
                  <a:srgbClr val="0066FF"/>
                </a:solidFill>
                <a:latin typeface="Times New Roman" panose="02020603050405020304" pitchFamily="18" charset="0"/>
                <a:cs typeface="Times New Roman" panose="02020603050405020304" pitchFamily="18" charset="0"/>
              </a:rPr>
              <a:t>a. sự chăm chỉ của chị lao công</a:t>
            </a:r>
          </a:p>
          <a:p>
            <a:pPr>
              <a:lnSpc>
                <a:spcPct val="150000"/>
              </a:lnSpc>
            </a:pPr>
            <a:r>
              <a:rPr lang="en-US" sz="3000" b="1">
                <a:solidFill>
                  <a:srgbClr val="0066FF"/>
                </a:solidFill>
                <a:latin typeface="Times New Roman" panose="02020603050405020304" pitchFamily="18" charset="0"/>
                <a:cs typeface="Times New Roman" panose="02020603050405020304" pitchFamily="18" charset="0"/>
              </a:rPr>
              <a:t>b. niềm tự hào của chị lao công</a:t>
            </a:r>
          </a:p>
          <a:p>
            <a:pPr>
              <a:lnSpc>
                <a:spcPct val="150000"/>
              </a:lnSpc>
            </a:pPr>
            <a:r>
              <a:rPr lang="en-US" sz="3000" b="1">
                <a:solidFill>
                  <a:srgbClr val="0066FF"/>
                </a:solidFill>
                <a:latin typeface="Times New Roman" panose="02020603050405020304" pitchFamily="18" charset="0"/>
                <a:cs typeface="Times New Roman" panose="02020603050405020304" pitchFamily="18" charset="0"/>
                <a:sym typeface="+mn-ea"/>
              </a:rPr>
              <a:t>c. sự thay đổi thời tiết đêm hè và đêm đông.</a:t>
            </a:r>
            <a:endParaRPr lang="en-US" sz="3000" b="1">
              <a:solidFill>
                <a:srgbClr val="0066FF"/>
              </a:solidFill>
              <a:latin typeface="Times New Roman" panose="02020603050405020304" pitchFamily="18" charset="0"/>
              <a:cs typeface="Times New Roman" panose="02020603050405020304" pitchFamily="18" charset="0"/>
            </a:endParaRPr>
          </a:p>
          <a:p>
            <a:pPr>
              <a:lnSpc>
                <a:spcPct val="150000"/>
              </a:lnSpc>
            </a:pPr>
            <a:endParaRPr lang="en-US" sz="3000" b="1">
              <a:solidFill>
                <a:srgbClr val="0066FF"/>
              </a:solidFill>
              <a:latin typeface="Times New Roman" panose="02020603050405020304" pitchFamily="18" charset="0"/>
              <a:cs typeface="Times New Roman" panose="02020603050405020304" pitchFamily="18" charset="0"/>
            </a:endParaRPr>
          </a:p>
        </p:txBody>
      </p:sp>
      <p:sp>
        <p:nvSpPr>
          <p:cNvPr id="23" name="Oval 22">
            <a:extLst>
              <a:ext uri="{FF2B5EF4-FFF2-40B4-BE49-F238E27FC236}">
                <a16:creationId xmlns:a16="http://schemas.microsoft.com/office/drawing/2014/main" xmlns="" id="{3A018464-F07A-4ACC-BBAC-6B2C6C20C744}"/>
              </a:ext>
            </a:extLst>
          </p:cNvPr>
          <p:cNvSpPr/>
          <p:nvPr/>
        </p:nvSpPr>
        <p:spPr>
          <a:xfrm>
            <a:off x="1596021" y="4267379"/>
            <a:ext cx="549965" cy="55773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b="1"/>
          </a:p>
        </p:txBody>
      </p:sp>
    </p:spTree>
    <p:custDataLst>
      <p:tags r:id="rId1"/>
    </p:custDataLst>
    <p:extLst>
      <p:ext uri="{BB962C8B-B14F-4D97-AF65-F5344CB8AC3E}">
        <p14:creationId xmlns:p14="http://schemas.microsoft.com/office/powerpoint/2010/main" val="188787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8606118" y="6548718"/>
            <a:ext cx="2334656" cy="477054"/>
          </a:xfrm>
          <a:prstGeom prst="rect">
            <a:avLst/>
          </a:prstGeom>
          <a:ln/>
        </p:spPr>
        <p:style>
          <a:lnRef idx="1">
            <a:schemeClr val="accent5"/>
          </a:lnRef>
          <a:fillRef idx="2">
            <a:schemeClr val="accent5"/>
          </a:fillRef>
          <a:effectRef idx="1">
            <a:schemeClr val="accent5"/>
          </a:effectRef>
          <a:fontRef idx="minor">
            <a:schemeClr val="dk1"/>
          </a:fontRef>
        </p:style>
        <p:txBody>
          <a:bodyPr wrap="square" rtlCol="0">
            <a:spAutoFit/>
          </a:bodyPr>
          <a:lstStyle/>
          <a:p>
            <a:endParaRPr lang="en-US" sz="2500" b="1">
              <a:solidFill>
                <a:srgbClr val="213054"/>
              </a:solidFill>
            </a:endParaRPr>
          </a:p>
        </p:txBody>
      </p:sp>
      <p:sp>
        <p:nvSpPr>
          <p:cNvPr id="12" name="Google Shape;792;p36"/>
          <p:cNvSpPr txBox="1"/>
          <p:nvPr/>
        </p:nvSpPr>
        <p:spPr>
          <a:xfrm>
            <a:off x="1017986" y="766361"/>
            <a:ext cx="10062389" cy="76134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Roboto"/>
              <a:buNone/>
              <a:defRPr sz="1865" b="0" i="0" u="none" strike="noStrike" cap="none">
                <a:solidFill>
                  <a:schemeClr val="dk1"/>
                </a:solidFill>
                <a:latin typeface="Nunito"/>
                <a:ea typeface="Nunito"/>
                <a:cs typeface="Nunito"/>
                <a:sym typeface="Nunito"/>
              </a:defRPr>
            </a:lvl1pPr>
            <a:lvl2pPr marL="914400" marR="0" lvl="1" indent="-317500" algn="ctr" rtl="0">
              <a:lnSpc>
                <a:spcPct val="100000"/>
              </a:lnSpc>
              <a:spcBef>
                <a:spcPts val="0"/>
              </a:spcBef>
              <a:spcAft>
                <a:spcPts val="0"/>
              </a:spcAft>
              <a:buClr>
                <a:schemeClr val="dk1"/>
              </a:buClr>
              <a:buSzPts val="1400"/>
              <a:buFont typeface="Roboto"/>
              <a:buNone/>
              <a:defRPr sz="1865" b="0" i="0" u="none" strike="noStrike" cap="none">
                <a:solidFill>
                  <a:schemeClr val="dk1"/>
                </a:solidFill>
                <a:latin typeface="Roboto"/>
                <a:ea typeface="Roboto"/>
                <a:cs typeface="Roboto"/>
                <a:sym typeface="Roboto"/>
              </a:defRPr>
            </a:lvl2pPr>
            <a:lvl3pPr marL="1371600" marR="0" lvl="2" indent="-317500" algn="ctr" rtl="0">
              <a:lnSpc>
                <a:spcPct val="100000"/>
              </a:lnSpc>
              <a:spcBef>
                <a:spcPts val="0"/>
              </a:spcBef>
              <a:spcAft>
                <a:spcPts val="0"/>
              </a:spcAft>
              <a:buClr>
                <a:schemeClr val="dk1"/>
              </a:buClr>
              <a:buSzPts val="1400"/>
              <a:buFont typeface="Roboto"/>
              <a:buNone/>
              <a:defRPr sz="1865" b="0" i="0" u="none" strike="noStrike" cap="none">
                <a:solidFill>
                  <a:schemeClr val="dk1"/>
                </a:solidFill>
                <a:latin typeface="Roboto"/>
                <a:ea typeface="Roboto"/>
                <a:cs typeface="Roboto"/>
                <a:sym typeface="Roboto"/>
              </a:defRPr>
            </a:lvl3pPr>
            <a:lvl4pPr marL="1828800" marR="0" lvl="3" indent="-317500" algn="ctr" rtl="0">
              <a:lnSpc>
                <a:spcPct val="100000"/>
              </a:lnSpc>
              <a:spcBef>
                <a:spcPts val="0"/>
              </a:spcBef>
              <a:spcAft>
                <a:spcPts val="0"/>
              </a:spcAft>
              <a:buClr>
                <a:schemeClr val="dk1"/>
              </a:buClr>
              <a:buSzPts val="1400"/>
              <a:buFont typeface="Roboto"/>
              <a:buNone/>
              <a:defRPr sz="1865" b="0" i="0" u="none" strike="noStrike" cap="none">
                <a:solidFill>
                  <a:schemeClr val="dk1"/>
                </a:solidFill>
                <a:latin typeface="Roboto"/>
                <a:ea typeface="Roboto"/>
                <a:cs typeface="Roboto"/>
                <a:sym typeface="Roboto"/>
              </a:defRPr>
            </a:lvl4pPr>
            <a:lvl5pPr marL="2286000" marR="0" lvl="4" indent="-317500" algn="ctr" rtl="0">
              <a:lnSpc>
                <a:spcPct val="100000"/>
              </a:lnSpc>
              <a:spcBef>
                <a:spcPts val="0"/>
              </a:spcBef>
              <a:spcAft>
                <a:spcPts val="0"/>
              </a:spcAft>
              <a:buClr>
                <a:schemeClr val="dk1"/>
              </a:buClr>
              <a:buSzPts val="1400"/>
              <a:buFont typeface="Roboto"/>
              <a:buNone/>
              <a:defRPr sz="1865" b="0" i="0" u="none" strike="noStrike" cap="none">
                <a:solidFill>
                  <a:schemeClr val="dk1"/>
                </a:solidFill>
                <a:latin typeface="Roboto"/>
                <a:ea typeface="Roboto"/>
                <a:cs typeface="Roboto"/>
                <a:sym typeface="Roboto"/>
              </a:defRPr>
            </a:lvl5pPr>
            <a:lvl6pPr marL="2743200" marR="0" lvl="5" indent="-317500" algn="ctr" rtl="0">
              <a:lnSpc>
                <a:spcPct val="100000"/>
              </a:lnSpc>
              <a:spcBef>
                <a:spcPts val="0"/>
              </a:spcBef>
              <a:spcAft>
                <a:spcPts val="0"/>
              </a:spcAft>
              <a:buClr>
                <a:schemeClr val="dk1"/>
              </a:buClr>
              <a:buSzPts val="1400"/>
              <a:buFont typeface="Roboto"/>
              <a:buNone/>
              <a:defRPr sz="1865" b="0" i="0" u="none" strike="noStrike" cap="none">
                <a:solidFill>
                  <a:schemeClr val="dk1"/>
                </a:solidFill>
                <a:latin typeface="Roboto"/>
                <a:ea typeface="Roboto"/>
                <a:cs typeface="Roboto"/>
                <a:sym typeface="Roboto"/>
              </a:defRPr>
            </a:lvl6pPr>
            <a:lvl7pPr marL="3200400" marR="0" lvl="6" indent="-317500" algn="ctr" rtl="0">
              <a:lnSpc>
                <a:spcPct val="100000"/>
              </a:lnSpc>
              <a:spcBef>
                <a:spcPts val="0"/>
              </a:spcBef>
              <a:spcAft>
                <a:spcPts val="0"/>
              </a:spcAft>
              <a:buClr>
                <a:schemeClr val="dk1"/>
              </a:buClr>
              <a:buSzPts val="1400"/>
              <a:buFont typeface="Roboto"/>
              <a:buNone/>
              <a:defRPr sz="1865" b="0" i="0" u="none" strike="noStrike" cap="none">
                <a:solidFill>
                  <a:schemeClr val="dk1"/>
                </a:solidFill>
                <a:latin typeface="Roboto"/>
                <a:ea typeface="Roboto"/>
                <a:cs typeface="Roboto"/>
                <a:sym typeface="Roboto"/>
              </a:defRPr>
            </a:lvl7pPr>
            <a:lvl8pPr marL="3657600" marR="0" lvl="7" indent="-317500" algn="ctr" rtl="0">
              <a:lnSpc>
                <a:spcPct val="100000"/>
              </a:lnSpc>
              <a:spcBef>
                <a:spcPts val="0"/>
              </a:spcBef>
              <a:spcAft>
                <a:spcPts val="0"/>
              </a:spcAft>
              <a:buClr>
                <a:schemeClr val="dk1"/>
              </a:buClr>
              <a:buSzPts val="1400"/>
              <a:buFont typeface="Roboto"/>
              <a:buNone/>
              <a:defRPr sz="1865" b="0" i="0" u="none" strike="noStrike" cap="none">
                <a:solidFill>
                  <a:schemeClr val="dk1"/>
                </a:solidFill>
                <a:latin typeface="Roboto"/>
                <a:ea typeface="Roboto"/>
                <a:cs typeface="Roboto"/>
                <a:sym typeface="Roboto"/>
              </a:defRPr>
            </a:lvl8pPr>
            <a:lvl9pPr marL="4114800" marR="0" lvl="8" indent="-317500" algn="ctr" rtl="0">
              <a:lnSpc>
                <a:spcPct val="100000"/>
              </a:lnSpc>
              <a:spcBef>
                <a:spcPts val="0"/>
              </a:spcBef>
              <a:spcAft>
                <a:spcPts val="0"/>
              </a:spcAft>
              <a:buClr>
                <a:schemeClr val="dk1"/>
              </a:buClr>
              <a:buSzPts val="1400"/>
              <a:buFont typeface="Roboto"/>
              <a:buNone/>
              <a:defRPr sz="1865" b="0" i="0" u="none" strike="noStrike" cap="none">
                <a:solidFill>
                  <a:schemeClr val="dk1"/>
                </a:solidFill>
                <a:latin typeface="Roboto"/>
                <a:ea typeface="Roboto"/>
                <a:cs typeface="Roboto"/>
                <a:sym typeface="Roboto"/>
              </a:defRPr>
            </a:lvl9pPr>
          </a:lstStyle>
          <a:p>
            <a:pPr marL="0" indent="0" algn="ctr">
              <a:buClr>
                <a:srgbClr val="000000"/>
              </a:buClr>
            </a:pPr>
            <a:r>
              <a:rPr lang="en-US" sz="3000" b="1" kern="0">
                <a:solidFill>
                  <a:srgbClr val="002060"/>
                </a:solidFill>
                <a:latin typeface="Times New Roman" panose="02020603050405020304" pitchFamily="18" charset="0"/>
                <a:cs typeface="Times New Roman" panose="02020603050405020304" pitchFamily="18" charset="0"/>
              </a:rPr>
              <a:t>Câu </a:t>
            </a:r>
            <a:r>
              <a:rPr lang="en-US" sz="3000" b="1" kern="0" smtClean="0">
                <a:solidFill>
                  <a:srgbClr val="002060"/>
                </a:solidFill>
                <a:latin typeface="Times New Roman" panose="02020603050405020304" pitchFamily="18" charset="0"/>
                <a:cs typeface="Times New Roman" panose="02020603050405020304" pitchFamily="18" charset="0"/>
              </a:rPr>
              <a:t>4:</a:t>
            </a:r>
            <a:r>
              <a:rPr lang="en-US" sz="3000" b="1" kern="0">
                <a:solidFill>
                  <a:srgbClr val="002060"/>
                </a:solidFill>
                <a:latin typeface="Times New Roman" panose="02020603050405020304" pitchFamily="18" charset="0"/>
                <a:cs typeface="Times New Roman" panose="02020603050405020304" pitchFamily="18" charset="0"/>
              </a:rPr>
              <a:t> </a:t>
            </a:r>
            <a:r>
              <a:rPr lang="vi-VN" sz="3000" b="1" kern="0" smtClean="0">
                <a:solidFill>
                  <a:srgbClr val="002060"/>
                </a:solidFill>
                <a:latin typeface="Times New Roman" panose="02020603050405020304" pitchFamily="18" charset="0"/>
                <a:cs typeface="Times New Roman" panose="02020603050405020304" pitchFamily="18" charset="0"/>
              </a:rPr>
              <a:t>Tác </a:t>
            </a:r>
            <a:r>
              <a:rPr lang="vi-VN" sz="3000" b="1" kern="0">
                <a:solidFill>
                  <a:srgbClr val="002060"/>
                </a:solidFill>
                <a:latin typeface="Times New Roman" panose="02020603050405020304" pitchFamily="18" charset="0"/>
                <a:cs typeface="Times New Roman" panose="02020603050405020304" pitchFamily="18" charset="0"/>
              </a:rPr>
              <a:t>giả nhắn nhủ em điều gì qua 3 câu thơ cuối?</a:t>
            </a:r>
          </a:p>
          <a:p>
            <a:pPr marL="0" indent="0" algn="ctr">
              <a:buClr>
                <a:srgbClr val="000000"/>
              </a:buClr>
            </a:pPr>
            <a:endParaRPr lang="en-US" sz="3000" b="1" kern="0" dirty="0">
              <a:solidFill>
                <a:srgbClr val="002060"/>
              </a:solidFill>
              <a:latin typeface="Times New Roman" panose="02020603050405020304" pitchFamily="18" charset="0"/>
              <a:cs typeface="Times New Roman" panose="02020603050405020304" pitchFamily="18" charset="0"/>
            </a:endParaRPr>
          </a:p>
        </p:txBody>
      </p:sp>
      <p:sp>
        <p:nvSpPr>
          <p:cNvPr id="2" name="Rectangle 1"/>
          <p:cNvSpPr/>
          <p:nvPr/>
        </p:nvSpPr>
        <p:spPr>
          <a:xfrm>
            <a:off x="4244788" y="1822222"/>
            <a:ext cx="2828365" cy="2086853"/>
          </a:xfrm>
          <a:prstGeom prst="rect">
            <a:avLst/>
          </a:prstGeom>
        </p:spPr>
        <p:txBody>
          <a:bodyPr wrap="square">
            <a:spAutoFit/>
          </a:bodyPr>
          <a:lstStyle/>
          <a:p>
            <a:pPr>
              <a:lnSpc>
                <a:spcPct val="150000"/>
              </a:lnSpc>
            </a:pPr>
            <a:r>
              <a:rPr lang="en-US" sz="3000" b="1">
                <a:solidFill>
                  <a:srgbClr val="FF0000"/>
                </a:solidFill>
                <a:latin typeface="Times New Roman" panose="02020603050405020304" pitchFamily="18" charset="0"/>
                <a:cs typeface="Times New Roman" panose="02020603050405020304" pitchFamily="18" charset="0"/>
              </a:rPr>
              <a:t>Giữ sạch lề</a:t>
            </a:r>
          </a:p>
          <a:p>
            <a:pPr>
              <a:lnSpc>
                <a:spcPct val="150000"/>
              </a:lnSpc>
            </a:pPr>
            <a:r>
              <a:rPr lang="en-US" sz="3000" b="1">
                <a:solidFill>
                  <a:srgbClr val="FF0000"/>
                </a:solidFill>
                <a:latin typeface="Times New Roman" panose="02020603050405020304" pitchFamily="18" charset="0"/>
                <a:cs typeface="Times New Roman" panose="02020603050405020304" pitchFamily="18" charset="0"/>
              </a:rPr>
              <a:t>Đẹp lối</a:t>
            </a:r>
          </a:p>
          <a:p>
            <a:pPr>
              <a:lnSpc>
                <a:spcPct val="150000"/>
              </a:lnSpc>
            </a:pPr>
            <a:r>
              <a:rPr lang="en-US" sz="3000" b="1">
                <a:solidFill>
                  <a:srgbClr val="FF0000"/>
                </a:solidFill>
                <a:latin typeface="Times New Roman" panose="02020603050405020304" pitchFamily="18" charset="0"/>
                <a:cs typeface="Times New Roman" panose="02020603050405020304" pitchFamily="18" charset="0"/>
              </a:rPr>
              <a:t>Em nghe!</a:t>
            </a:r>
          </a:p>
        </p:txBody>
      </p:sp>
      <p:sp>
        <p:nvSpPr>
          <p:cNvPr id="13" name="Rectangle 12"/>
          <p:cNvSpPr/>
          <p:nvPr/>
        </p:nvSpPr>
        <p:spPr>
          <a:xfrm>
            <a:off x="1219199" y="4354751"/>
            <a:ext cx="9870140" cy="1394356"/>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nSpc>
                <a:spcPct val="150000"/>
              </a:lnSpc>
            </a:pPr>
            <a:r>
              <a:rPr lang="en-US" sz="3000" b="1" smtClean="0">
                <a:solidFill>
                  <a:srgbClr val="0070C0"/>
                </a:solidFill>
                <a:latin typeface="Times New Roman" panose="02020603050405020304" pitchFamily="18" charset="0"/>
                <a:cs typeface="Times New Roman" panose="02020603050405020304" pitchFamily="18" charset="0"/>
              </a:rPr>
              <a:t>	Qua </a:t>
            </a:r>
            <a:r>
              <a:rPr lang="en-US" sz="3000" b="1">
                <a:solidFill>
                  <a:srgbClr val="0070C0"/>
                </a:solidFill>
                <a:latin typeface="Times New Roman" panose="02020603050405020304" pitchFamily="18" charset="0"/>
                <a:cs typeface="Times New Roman" panose="02020603050405020304" pitchFamily="18" charset="0"/>
              </a:rPr>
              <a:t>3 </a:t>
            </a:r>
            <a:r>
              <a:rPr lang="en-US" sz="3000" b="1" smtClean="0">
                <a:solidFill>
                  <a:srgbClr val="0070C0"/>
                </a:solidFill>
                <a:latin typeface="Times New Roman" panose="02020603050405020304" pitchFamily="18" charset="0"/>
                <a:cs typeface="Times New Roman" panose="02020603050405020304" pitchFamily="18" charset="0"/>
              </a:rPr>
              <a:t>câu th</a:t>
            </a:r>
            <a:r>
              <a:rPr lang="vi-VN" sz="3000" b="1" smtClean="0">
                <a:solidFill>
                  <a:srgbClr val="0070C0"/>
                </a:solidFill>
                <a:latin typeface="Times New Roman" panose="02020603050405020304" pitchFamily="18" charset="0"/>
                <a:cs typeface="Times New Roman" panose="02020603050405020304" pitchFamily="18" charset="0"/>
              </a:rPr>
              <a:t>ơ</a:t>
            </a:r>
            <a:r>
              <a:rPr lang="en-US" sz="3000" b="1">
                <a:solidFill>
                  <a:srgbClr val="0070C0"/>
                </a:solidFill>
                <a:latin typeface="Times New Roman" panose="02020603050405020304" pitchFamily="18" charset="0"/>
                <a:cs typeface="Times New Roman" panose="02020603050405020304" pitchFamily="18" charset="0"/>
              </a:rPr>
              <a:t> cuối của bài tác giả muốn nhắn em phải luôn giữ gìn </a:t>
            </a:r>
            <a:r>
              <a:rPr lang="en-US" sz="3000" b="1" smtClean="0">
                <a:solidFill>
                  <a:srgbClr val="0070C0"/>
                </a:solidFill>
                <a:latin typeface="Times New Roman" panose="02020603050405020304" pitchFamily="18" charset="0"/>
                <a:cs typeface="Times New Roman" panose="02020603050405020304" pitchFamily="18" charset="0"/>
              </a:rPr>
              <a:t>đ</a:t>
            </a:r>
            <a:r>
              <a:rPr lang="vi-VN" sz="3000" b="1" smtClean="0">
                <a:solidFill>
                  <a:srgbClr val="0070C0"/>
                </a:solidFill>
                <a:latin typeface="Times New Roman" panose="02020603050405020304" pitchFamily="18" charset="0"/>
                <a:cs typeface="Times New Roman" panose="02020603050405020304" pitchFamily="18" charset="0"/>
              </a:rPr>
              <a:t>ường</a:t>
            </a:r>
            <a:r>
              <a:rPr lang="en-US" sz="3000" b="1">
                <a:solidFill>
                  <a:srgbClr val="0070C0"/>
                </a:solidFill>
                <a:latin typeface="Times New Roman" panose="02020603050405020304" pitchFamily="18" charset="0"/>
                <a:cs typeface="Times New Roman" panose="02020603050405020304" pitchFamily="18" charset="0"/>
              </a:rPr>
              <a:t> phố sạch </a:t>
            </a:r>
            <a:r>
              <a:rPr lang="en-US" sz="3000" b="1" smtClean="0">
                <a:solidFill>
                  <a:srgbClr val="0070C0"/>
                </a:solidFill>
                <a:latin typeface="Times New Roman" panose="02020603050405020304" pitchFamily="18" charset="0"/>
                <a:cs typeface="Times New Roman" panose="02020603050405020304" pitchFamily="18" charset="0"/>
              </a:rPr>
              <a:t>sẽ.</a:t>
            </a:r>
            <a:endParaRPr lang="en-US" sz="3000" b="1">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39825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4569" y="-5628"/>
            <a:ext cx="12079076" cy="6858000"/>
          </a:xfrm>
          <a:prstGeom prst="rect">
            <a:avLst/>
          </a:prstGeom>
        </p:spPr>
      </p:pic>
      <p:pic>
        <p:nvPicPr>
          <p:cNvPr id="14" name="Picture 13">
            <a:extLst>
              <a:ext uri="{FF2B5EF4-FFF2-40B4-BE49-F238E27FC236}">
                <a16:creationId xmlns:a16="http://schemas.microsoft.com/office/drawing/2014/main" xmlns="" id="{2D416244-925B-43CA-8915-E334392D5760}"/>
              </a:ext>
            </a:extLst>
          </p:cNvPr>
          <p:cNvPicPr>
            <a:picLocks noChangeAspect="1"/>
          </p:cNvPicPr>
          <p:nvPr/>
        </p:nvPicPr>
        <p:blipFill rotWithShape="1">
          <a:blip r:embed="rId3"/>
          <a:srcRect l="7607" t="9720" r="7737" b="54882"/>
          <a:stretch/>
        </p:blipFill>
        <p:spPr>
          <a:xfrm>
            <a:off x="-25400" y="5384518"/>
            <a:ext cx="12141200" cy="1467854"/>
          </a:xfrm>
          <a:prstGeom prst="rect">
            <a:avLst/>
          </a:prstGeom>
        </p:spPr>
      </p:pic>
      <p:sp>
        <p:nvSpPr>
          <p:cNvPr id="15" name="五角星 32">
            <a:extLst>
              <a:ext uri="{FF2B5EF4-FFF2-40B4-BE49-F238E27FC236}">
                <a16:creationId xmlns:a16="http://schemas.microsoft.com/office/drawing/2014/main" xmlns="" id="{373B2649-92C4-4C84-88B5-66602B6BDDE1}"/>
              </a:ext>
            </a:extLst>
          </p:cNvPr>
          <p:cNvSpPr/>
          <p:nvPr/>
        </p:nvSpPr>
        <p:spPr>
          <a:xfrm rot="2121297">
            <a:off x="11536799" y="1578101"/>
            <a:ext cx="562967" cy="498218"/>
          </a:xfrm>
          <a:prstGeom prst="star5">
            <a:avLst>
              <a:gd name="adj" fmla="val 28548"/>
              <a:gd name="hf" fmla="val 105146"/>
              <a:gd name="vf" fmla="val 110557"/>
            </a:avLst>
          </a:prstGeom>
          <a:pattFill prst="ltDnDiag">
            <a:fgClr>
              <a:srgbClr val="00B0F0"/>
            </a:fgClr>
            <a:bgClr>
              <a:srgbClr val="FCFFD9"/>
            </a:bgClr>
          </a:patt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6" name="五角星 36">
            <a:extLst>
              <a:ext uri="{FF2B5EF4-FFF2-40B4-BE49-F238E27FC236}">
                <a16:creationId xmlns:a16="http://schemas.microsoft.com/office/drawing/2014/main" xmlns="" id="{7DA2905B-3838-4B3A-9A9E-CD4064142559}"/>
              </a:ext>
            </a:extLst>
          </p:cNvPr>
          <p:cNvSpPr/>
          <p:nvPr/>
        </p:nvSpPr>
        <p:spPr>
          <a:xfrm rot="2755789">
            <a:off x="9554742" y="239823"/>
            <a:ext cx="379964" cy="343688"/>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7" name="五角星 35">
            <a:extLst>
              <a:ext uri="{FF2B5EF4-FFF2-40B4-BE49-F238E27FC236}">
                <a16:creationId xmlns:a16="http://schemas.microsoft.com/office/drawing/2014/main" xmlns="" id="{E7B58DDD-FC8A-4465-B96C-FB83241E078F}"/>
              </a:ext>
            </a:extLst>
          </p:cNvPr>
          <p:cNvSpPr/>
          <p:nvPr/>
        </p:nvSpPr>
        <p:spPr>
          <a:xfrm rot="19384917">
            <a:off x="10169130" y="286349"/>
            <a:ext cx="651785" cy="591262"/>
          </a:xfrm>
          <a:prstGeom prst="star5">
            <a:avLst>
              <a:gd name="adj" fmla="val 25251"/>
              <a:gd name="hf" fmla="val 105146"/>
              <a:gd name="vf" fmla="val 110557"/>
            </a:avLst>
          </a:prstGeom>
          <a:pattFill prst="ltDnDiag">
            <a:fgClr>
              <a:srgbClr val="00B050"/>
            </a:fgClr>
            <a:bgClr>
              <a:srgbClr val="FCFFD9"/>
            </a:bgClr>
          </a:patt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8" name="五角星 34">
            <a:extLst>
              <a:ext uri="{FF2B5EF4-FFF2-40B4-BE49-F238E27FC236}">
                <a16:creationId xmlns:a16="http://schemas.microsoft.com/office/drawing/2014/main" xmlns="" id="{92BAD811-22B6-4689-9038-B8C4A66BEA6E}"/>
              </a:ext>
            </a:extLst>
          </p:cNvPr>
          <p:cNvSpPr/>
          <p:nvPr/>
        </p:nvSpPr>
        <p:spPr>
          <a:xfrm rot="1497142">
            <a:off x="11050283" y="201578"/>
            <a:ext cx="871898" cy="839754"/>
          </a:xfrm>
          <a:prstGeom prst="star5">
            <a:avLst>
              <a:gd name="adj" fmla="val 30106"/>
              <a:gd name="hf" fmla="val 105146"/>
              <a:gd name="vf" fmla="val 110557"/>
            </a:avLst>
          </a:prstGeom>
          <a:pattFill prst="ltDnDiag">
            <a:fgClr>
              <a:srgbClr val="FFC000"/>
            </a:fgClr>
            <a:bgClr>
              <a:srgbClr val="FCFFD9"/>
            </a:bgClr>
          </a:patt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 name="TextBox 7">
            <a:extLst>
              <a:ext uri="{FF2B5EF4-FFF2-40B4-BE49-F238E27FC236}">
                <a16:creationId xmlns:a16="http://schemas.microsoft.com/office/drawing/2014/main" xmlns="" id="{327A4CD6-59DC-4656-8B56-311AB83307C1}"/>
              </a:ext>
            </a:extLst>
          </p:cNvPr>
          <p:cNvSpPr txBox="1"/>
          <p:nvPr/>
        </p:nvSpPr>
        <p:spPr>
          <a:xfrm>
            <a:off x="3802438" y="1002934"/>
            <a:ext cx="4485523" cy="1107996"/>
          </a:xfrm>
          <a:prstGeom prst="rect">
            <a:avLst/>
          </a:prstGeom>
          <a:noFill/>
        </p:spPr>
        <p:txBody>
          <a:bodyPr wrap="none" rtlCol="0">
            <a:spAutoFit/>
          </a:bodyPr>
          <a:lstStyle/>
          <a:p>
            <a:r>
              <a:rPr lang="en-US" sz="6600" b="1">
                <a:solidFill>
                  <a:srgbClr val="002060"/>
                </a:solidFill>
                <a:latin typeface="Times New Roman" panose="02020603050405020304" pitchFamily="18" charset="0"/>
                <a:cs typeface="Times New Roman" panose="02020603050405020304" pitchFamily="18" charset="0"/>
              </a:rPr>
              <a:t>NỘI DUNG</a:t>
            </a:r>
          </a:p>
        </p:txBody>
      </p:sp>
      <p:sp>
        <p:nvSpPr>
          <p:cNvPr id="9" name="Rectangle 8">
            <a:extLst>
              <a:ext uri="{FF2B5EF4-FFF2-40B4-BE49-F238E27FC236}">
                <a16:creationId xmlns:a16="http://schemas.microsoft.com/office/drawing/2014/main" xmlns="" id="{F5C883BF-4529-410F-8615-F5B2D0040C14}"/>
              </a:ext>
            </a:extLst>
          </p:cNvPr>
          <p:cNvSpPr>
            <a:spLocks noChangeArrowheads="1"/>
          </p:cNvSpPr>
          <p:nvPr/>
        </p:nvSpPr>
        <p:spPr bwMode="auto">
          <a:xfrm>
            <a:off x="0" y="281357"/>
            <a:ext cx="12192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endParaRPr lang="en-US">
              <a:solidFill>
                <a:prstClr val="black"/>
              </a:solidFill>
            </a:endParaRPr>
          </a:p>
        </p:txBody>
      </p:sp>
      <p:sp>
        <p:nvSpPr>
          <p:cNvPr id="10" name="Rectangle 9">
            <a:extLst>
              <a:ext uri="{FF2B5EF4-FFF2-40B4-BE49-F238E27FC236}">
                <a16:creationId xmlns:a16="http://schemas.microsoft.com/office/drawing/2014/main" xmlns="" id="{9D8EA80D-9924-466A-8E86-89A81C8C2E58}"/>
              </a:ext>
            </a:extLst>
          </p:cNvPr>
          <p:cNvSpPr>
            <a:spLocks noChangeArrowheads="1"/>
          </p:cNvSpPr>
          <p:nvPr/>
        </p:nvSpPr>
        <p:spPr bwMode="auto">
          <a:xfrm>
            <a:off x="-8355" y="311337"/>
            <a:ext cx="12192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eaLnBrk="0" fontAlgn="base" hangingPunct="0">
              <a:spcBef>
                <a:spcPct val="0"/>
              </a:spcBef>
              <a:spcAft>
                <a:spcPct val="0"/>
              </a:spcAft>
            </a:pPr>
            <a:r>
              <a:rPr lang="en-US" altLang="en-US" sz="1100">
                <a:solidFill>
                  <a:prstClr val="black"/>
                </a:solidFill>
                <a:latin typeface="Arial" panose="020B0604020202020204" pitchFamily="34" charset="0"/>
              </a:rPr>
              <a:t/>
            </a:r>
            <a:br>
              <a:rPr lang="en-US" altLang="en-US" sz="1100">
                <a:solidFill>
                  <a:prstClr val="black"/>
                </a:solidFill>
                <a:latin typeface="Arial" panose="020B0604020202020204" pitchFamily="34" charset="0"/>
              </a:rPr>
            </a:br>
            <a:endParaRPr lang="en-US" altLang="en-US">
              <a:solidFill>
                <a:prstClr val="black"/>
              </a:solidFill>
              <a:latin typeface="Arial" panose="020B0604020202020204" pitchFamily="34" charset="0"/>
            </a:endParaRPr>
          </a:p>
        </p:txBody>
      </p:sp>
      <p:sp>
        <p:nvSpPr>
          <p:cNvPr id="11" name="AutoShape 7">
            <a:extLst>
              <a:ext uri="{FF2B5EF4-FFF2-40B4-BE49-F238E27FC236}">
                <a16:creationId xmlns:a16="http://schemas.microsoft.com/office/drawing/2014/main" xmlns="" id="{0E5DDF2D-DA75-4F7D-81BB-43AAA182970C}"/>
              </a:ext>
            </a:extLst>
          </p:cNvPr>
          <p:cNvSpPr>
            <a:spLocks noChangeAspect="1" noChangeArrowheads="1"/>
          </p:cNvSpPr>
          <p:nvPr/>
        </p:nvSpPr>
        <p:spPr bwMode="auto">
          <a:xfrm>
            <a:off x="127000" y="-121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 name="TextBox 11">
            <a:extLst>
              <a:ext uri="{FF2B5EF4-FFF2-40B4-BE49-F238E27FC236}">
                <a16:creationId xmlns:a16="http://schemas.microsoft.com/office/drawing/2014/main" xmlns="" id="{22B027A5-BA71-4DD7-AAA4-16F6D68D452F}"/>
              </a:ext>
            </a:extLst>
          </p:cNvPr>
          <p:cNvSpPr txBox="1"/>
          <p:nvPr/>
        </p:nvSpPr>
        <p:spPr>
          <a:xfrm>
            <a:off x="2013644" y="2497727"/>
            <a:ext cx="9644956" cy="2785378"/>
          </a:xfrm>
          <a:prstGeom prst="rect">
            <a:avLst/>
          </a:prstGeom>
          <a:noFill/>
        </p:spPr>
        <p:txBody>
          <a:bodyPr wrap="square" rtlCol="0">
            <a:spAutoFit/>
          </a:bodyPr>
          <a:lstStyle/>
          <a:p>
            <a:pPr>
              <a:defRPr/>
            </a:pPr>
            <a:r>
              <a:rPr lang="en-US" sz="3500" b="1">
                <a:solidFill>
                  <a:prstClr val="black"/>
                </a:solidFill>
                <a:latin typeface="Times New Roman" panose="02020603050405020304" pitchFamily="18" charset="0"/>
                <a:cs typeface="Times New Roman" panose="02020603050405020304" pitchFamily="18" charset="0"/>
              </a:rPr>
              <a:t>	</a:t>
            </a:r>
            <a:r>
              <a:rPr lang="vi-VN" sz="3500" b="1">
                <a:ln w="1905">
                  <a:solidFill>
                    <a:prstClr val="black"/>
                  </a:solidFill>
                </a:ln>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Nhờ có những chị lao công thầm lặng quét dọn đường phố mới có những con đường sạch đẹp. Chúng ta cần phải biết ơn và biết giữ gìn đường làng, đường phố.</a:t>
            </a:r>
          </a:p>
          <a:p>
            <a:pPr>
              <a:defRPr/>
            </a:pPr>
            <a:endParaRPr lang="vi-VN" sz="3500" b="1">
              <a:ln w="1905">
                <a:solidFill>
                  <a:prstClr val="black"/>
                </a:solidFill>
              </a:ln>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658380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827677" y="0"/>
            <a:ext cx="9129486" cy="6847115"/>
          </a:xfrm>
          <a:prstGeom prst="rect">
            <a:avLst/>
          </a:prstGeom>
        </p:spPr>
      </p:pic>
      <p:sp>
        <p:nvSpPr>
          <p:cNvPr id="7" name="Rectangle 6"/>
          <p:cNvSpPr/>
          <p:nvPr/>
        </p:nvSpPr>
        <p:spPr>
          <a:xfrm>
            <a:off x="3711389" y="1037344"/>
            <a:ext cx="5563542" cy="3329427"/>
          </a:xfrm>
          <a:prstGeom prst="rect">
            <a:avLst/>
          </a:prstGeom>
          <a:noFill/>
          <a:ln>
            <a:noFill/>
          </a:ln>
          <a:effectLst/>
        </p:spPr>
        <p:txBody>
          <a:bodyPr lIns="91416" tIns="45711" rIns="91416" bIns="45711" rtlCol="0" anchor="ctr"/>
          <a:lstStyle/>
          <a:p>
            <a:pPr algn="ctr" defTabSz="914130">
              <a:defRPr/>
            </a:pPr>
            <a:r>
              <a:rPr lang="en-US" sz="12000" b="1" kern="0">
                <a:ln w="6600">
                  <a:solidFill>
                    <a:srgbClr val="ED7D31"/>
                  </a:solidFill>
                  <a:prstDash val="solid"/>
                </a:ln>
                <a:solidFill>
                  <a:srgbClr val="FF0000"/>
                </a:solidFill>
                <a:effectLst>
                  <a:outerShdw dist="38100" dir="2700000" algn="tl" rotWithShape="0">
                    <a:srgbClr val="ED7D31"/>
                  </a:outerShdw>
                </a:effectLst>
                <a:latin typeface="Times New Roman" panose="02020603050405020304" pitchFamily="18" charset="0"/>
                <a:cs typeface="Times New Roman" panose="02020603050405020304" pitchFamily="18" charset="0"/>
                <a:sym typeface="Arial"/>
              </a:rPr>
              <a:t>Luyện đọc lại</a:t>
            </a:r>
            <a:endParaRPr lang="en-US" sz="12000" b="1" kern="0" dirty="0">
              <a:ln w="6600">
                <a:solidFill>
                  <a:srgbClr val="ED7D31"/>
                </a:solidFill>
                <a:prstDash val="solid"/>
              </a:ln>
              <a:solidFill>
                <a:srgbClr val="FF0000"/>
              </a:solidFill>
              <a:effectLst>
                <a:outerShdw dist="38100" dir="2700000" algn="tl" rotWithShape="0">
                  <a:srgbClr val="ED7D31"/>
                </a:outerShdw>
              </a:effectLst>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272526003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grayscl/>
            <a:extLst>
              <a:ext uri="{BEBA8EAE-BF5A-486C-A8C5-ECC9F3942E4B}">
                <a14:imgProps xmlns:a14="http://schemas.microsoft.com/office/drawing/2010/main">
                  <a14:imgLayer r:embed="rId3">
                    <a14:imgEffect>
                      <a14:sharpenSoften amount="50000"/>
                    </a14:imgEffect>
                    <a14:imgEffect>
                      <a14:brightnessContrast bright="40000" contrast="-40000"/>
                    </a14:imgEffect>
                  </a14:imgLayer>
                </a14:imgProps>
              </a:ext>
            </a:extLst>
          </a:blip>
          <a:stretch>
            <a:fillRect/>
          </a:stretch>
        </p:blipFill>
        <p:spPr>
          <a:xfrm>
            <a:off x="501422" y="5629683"/>
            <a:ext cx="10922987" cy="1019311"/>
          </a:xfrm>
          <a:prstGeom prst="rect">
            <a:avLst/>
          </a:prstGeom>
        </p:spPr>
      </p:pic>
      <p:pic>
        <p:nvPicPr>
          <p:cNvPr id="1026" name="Picture 2" descr="ngày khai trườ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2211" y="1071154"/>
            <a:ext cx="8133125" cy="45083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5"/>
          <a:stretch>
            <a:fillRect/>
          </a:stretch>
        </p:blipFill>
        <p:spPr>
          <a:xfrm>
            <a:off x="0" y="54293"/>
            <a:ext cx="2723523" cy="1016861"/>
          </a:xfrm>
          <a:prstGeom prst="rect">
            <a:avLst/>
          </a:prstGeom>
        </p:spPr>
      </p:pic>
      <p:grpSp>
        <p:nvGrpSpPr>
          <p:cNvPr id="7" name="1"/>
          <p:cNvGrpSpPr/>
          <p:nvPr/>
        </p:nvGrpSpPr>
        <p:grpSpPr>
          <a:xfrm>
            <a:off x="331899" y="-124665"/>
            <a:ext cx="11903710" cy="6773659"/>
            <a:chOff x="341926" y="208486"/>
            <a:chExt cx="11441759" cy="5883467"/>
          </a:xfrm>
        </p:grpSpPr>
        <p:pic>
          <p:nvPicPr>
            <p:cNvPr id="8" name="134"/>
            <p:cNvPicPr>
              <a:picLocks noChangeAspect="1"/>
            </p:cNvPicPr>
            <p:nvPr/>
          </p:nvPicPr>
          <p:blipFill>
            <a:blip r:embed="rId6"/>
            <a:stretch>
              <a:fillRect/>
            </a:stretch>
          </p:blipFill>
          <p:spPr>
            <a:xfrm>
              <a:off x="907478" y="208803"/>
              <a:ext cx="10876207" cy="5883150"/>
            </a:xfrm>
            <a:prstGeom prst="rect">
              <a:avLst/>
            </a:prstGeom>
          </p:spPr>
        </p:pic>
        <p:pic>
          <p:nvPicPr>
            <p:cNvPr id="9" name="135"/>
            <p:cNvPicPr>
              <a:picLocks noChangeAspect="1"/>
            </p:cNvPicPr>
            <p:nvPr/>
          </p:nvPicPr>
          <p:blipFill>
            <a:blip r:embed="rId7"/>
            <a:stretch>
              <a:fillRect/>
            </a:stretch>
          </p:blipFill>
          <p:spPr>
            <a:xfrm>
              <a:off x="864231" y="208725"/>
              <a:ext cx="10876207" cy="5846571"/>
            </a:xfrm>
            <a:prstGeom prst="rect">
              <a:avLst/>
            </a:prstGeom>
          </p:spPr>
        </p:pic>
        <p:pic>
          <p:nvPicPr>
            <p:cNvPr id="10" name="136"/>
            <p:cNvPicPr>
              <a:picLocks noChangeAspect="1"/>
            </p:cNvPicPr>
            <p:nvPr/>
          </p:nvPicPr>
          <p:blipFill>
            <a:blip r:embed="rId8"/>
            <a:stretch>
              <a:fillRect/>
            </a:stretch>
          </p:blipFill>
          <p:spPr>
            <a:xfrm>
              <a:off x="803773" y="208486"/>
              <a:ext cx="10876207" cy="5785605"/>
            </a:xfrm>
            <a:prstGeom prst="rect">
              <a:avLst/>
            </a:prstGeom>
          </p:spPr>
        </p:pic>
        <p:pic>
          <p:nvPicPr>
            <p:cNvPr id="11" name="142"/>
            <p:cNvPicPr>
              <a:picLocks noChangeAspect="1"/>
            </p:cNvPicPr>
            <p:nvPr/>
          </p:nvPicPr>
          <p:blipFill>
            <a:blip r:embed="rId9"/>
            <a:stretch>
              <a:fillRect/>
            </a:stretch>
          </p:blipFill>
          <p:spPr>
            <a:xfrm>
              <a:off x="341926" y="784490"/>
              <a:ext cx="1054699" cy="4986960"/>
            </a:xfrm>
            <a:prstGeom prst="rect">
              <a:avLst/>
            </a:prstGeom>
          </p:spPr>
        </p:pic>
      </p:grpSp>
      <p:pic>
        <p:nvPicPr>
          <p:cNvPr id="12" name="137"/>
          <p:cNvPicPr>
            <a:picLocks noChangeAspect="1"/>
          </p:cNvPicPr>
          <p:nvPr/>
        </p:nvPicPr>
        <p:blipFill rotWithShape="1">
          <a:blip r:embed="rId10" cstate="screen"/>
          <a:srcRect/>
          <a:stretch>
            <a:fillRect/>
          </a:stretch>
        </p:blipFill>
        <p:spPr>
          <a:xfrm>
            <a:off x="7880020" y="1131546"/>
            <a:ext cx="2208207" cy="792549"/>
          </a:xfrm>
          <a:prstGeom prst="rect">
            <a:avLst/>
          </a:prstGeom>
        </p:spPr>
      </p:pic>
      <p:pic>
        <p:nvPicPr>
          <p:cNvPr id="13" name="138"/>
          <p:cNvPicPr>
            <a:picLocks noChangeAspect="1"/>
          </p:cNvPicPr>
          <p:nvPr/>
        </p:nvPicPr>
        <p:blipFill>
          <a:blip r:embed="rId11"/>
          <a:stretch>
            <a:fillRect/>
          </a:stretch>
        </p:blipFill>
        <p:spPr>
          <a:xfrm>
            <a:off x="9156640" y="5110192"/>
            <a:ext cx="2316681" cy="1268078"/>
          </a:xfrm>
          <a:prstGeom prst="rect">
            <a:avLst/>
          </a:prstGeom>
        </p:spPr>
      </p:pic>
      <p:pic>
        <p:nvPicPr>
          <p:cNvPr id="14" name="139"/>
          <p:cNvPicPr>
            <a:picLocks noChangeAspect="1"/>
          </p:cNvPicPr>
          <p:nvPr/>
        </p:nvPicPr>
        <p:blipFill>
          <a:blip r:embed="rId12"/>
          <a:stretch>
            <a:fillRect/>
          </a:stretch>
        </p:blipFill>
        <p:spPr>
          <a:xfrm>
            <a:off x="9887222" y="2132089"/>
            <a:ext cx="2523963" cy="2797451"/>
          </a:xfrm>
          <a:prstGeom prst="rect">
            <a:avLst/>
          </a:prstGeom>
        </p:spPr>
      </p:pic>
      <p:pic>
        <p:nvPicPr>
          <p:cNvPr id="15" name="140"/>
          <p:cNvPicPr>
            <a:picLocks noChangeAspect="1"/>
          </p:cNvPicPr>
          <p:nvPr/>
        </p:nvPicPr>
        <p:blipFill>
          <a:blip r:embed="rId13"/>
          <a:stretch>
            <a:fillRect/>
          </a:stretch>
        </p:blipFill>
        <p:spPr>
          <a:xfrm>
            <a:off x="1453333" y="4267986"/>
            <a:ext cx="3145809" cy="2505673"/>
          </a:xfrm>
          <a:prstGeom prst="rect">
            <a:avLst/>
          </a:prstGeom>
        </p:spPr>
      </p:pic>
      <p:pic>
        <p:nvPicPr>
          <p:cNvPr id="16" name="141"/>
          <p:cNvPicPr>
            <a:picLocks noChangeAspect="1"/>
          </p:cNvPicPr>
          <p:nvPr/>
        </p:nvPicPr>
        <p:blipFill>
          <a:blip r:embed="rId14"/>
          <a:stretch>
            <a:fillRect/>
          </a:stretch>
        </p:blipFill>
        <p:spPr>
          <a:xfrm>
            <a:off x="9957493" y="1924966"/>
            <a:ext cx="871804" cy="865707"/>
          </a:xfrm>
          <a:prstGeom prst="rect">
            <a:avLst/>
          </a:prstGeom>
        </p:spPr>
      </p:pic>
      <p:pic>
        <p:nvPicPr>
          <p:cNvPr id="17" name="147"/>
          <p:cNvPicPr>
            <a:picLocks noChangeAspect="1"/>
          </p:cNvPicPr>
          <p:nvPr/>
        </p:nvPicPr>
        <p:blipFill>
          <a:blip r:embed="rId15"/>
          <a:stretch>
            <a:fillRect/>
          </a:stretch>
        </p:blipFill>
        <p:spPr>
          <a:xfrm>
            <a:off x="1905999" y="2336104"/>
            <a:ext cx="457240" cy="481626"/>
          </a:xfrm>
          <a:prstGeom prst="rect">
            <a:avLst/>
          </a:prstGeom>
        </p:spPr>
      </p:pic>
      <p:pic>
        <p:nvPicPr>
          <p:cNvPr id="18" name="148"/>
          <p:cNvPicPr>
            <a:picLocks noChangeAspect="1"/>
          </p:cNvPicPr>
          <p:nvPr/>
        </p:nvPicPr>
        <p:blipFill>
          <a:blip r:embed="rId16"/>
          <a:stretch>
            <a:fillRect/>
          </a:stretch>
        </p:blipFill>
        <p:spPr>
          <a:xfrm>
            <a:off x="1625246" y="2873101"/>
            <a:ext cx="1030313" cy="1394885"/>
          </a:xfrm>
          <a:prstGeom prst="rect">
            <a:avLst/>
          </a:prstGeom>
        </p:spPr>
      </p:pic>
      <p:pic>
        <p:nvPicPr>
          <p:cNvPr id="19" name="143"/>
          <p:cNvPicPr>
            <a:picLocks noChangeAspect="1"/>
          </p:cNvPicPr>
          <p:nvPr/>
        </p:nvPicPr>
        <p:blipFill>
          <a:blip r:embed="rId17"/>
          <a:stretch>
            <a:fillRect/>
          </a:stretch>
        </p:blipFill>
        <p:spPr>
          <a:xfrm>
            <a:off x="4160684" y="554436"/>
            <a:ext cx="896190" cy="1012024"/>
          </a:xfrm>
          <a:prstGeom prst="rect">
            <a:avLst/>
          </a:prstGeom>
        </p:spPr>
      </p:pic>
      <p:pic>
        <p:nvPicPr>
          <p:cNvPr id="20" name="146"/>
          <p:cNvPicPr>
            <a:picLocks noChangeAspect="1"/>
          </p:cNvPicPr>
          <p:nvPr/>
        </p:nvPicPr>
        <p:blipFill>
          <a:blip r:embed="rId18"/>
          <a:stretch>
            <a:fillRect/>
          </a:stretch>
        </p:blipFill>
        <p:spPr>
          <a:xfrm>
            <a:off x="5188076" y="505654"/>
            <a:ext cx="969348" cy="1091279"/>
          </a:xfrm>
          <a:prstGeom prst="rect">
            <a:avLst/>
          </a:prstGeom>
        </p:spPr>
      </p:pic>
      <p:pic>
        <p:nvPicPr>
          <p:cNvPr id="21" name="145"/>
          <p:cNvPicPr>
            <a:picLocks noChangeAspect="1"/>
          </p:cNvPicPr>
          <p:nvPr/>
        </p:nvPicPr>
        <p:blipFill>
          <a:blip r:embed="rId19"/>
          <a:stretch>
            <a:fillRect/>
          </a:stretch>
        </p:blipFill>
        <p:spPr>
          <a:xfrm>
            <a:off x="6328553" y="632953"/>
            <a:ext cx="768163" cy="883997"/>
          </a:xfrm>
          <a:prstGeom prst="rect">
            <a:avLst/>
          </a:prstGeom>
        </p:spPr>
      </p:pic>
      <p:pic>
        <p:nvPicPr>
          <p:cNvPr id="22" name="144"/>
          <p:cNvPicPr>
            <a:picLocks noChangeAspect="1"/>
          </p:cNvPicPr>
          <p:nvPr/>
        </p:nvPicPr>
        <p:blipFill>
          <a:blip r:embed="rId20"/>
          <a:stretch>
            <a:fillRect/>
          </a:stretch>
        </p:blipFill>
        <p:spPr>
          <a:xfrm>
            <a:off x="7390792" y="608178"/>
            <a:ext cx="768163" cy="890093"/>
          </a:xfrm>
          <a:prstGeom prst="rect">
            <a:avLst/>
          </a:prstGeom>
        </p:spPr>
      </p:pic>
      <p:pic>
        <p:nvPicPr>
          <p:cNvPr id="23" name="149"/>
          <p:cNvPicPr>
            <a:picLocks noChangeAspect="1"/>
          </p:cNvPicPr>
          <p:nvPr/>
        </p:nvPicPr>
        <p:blipFill rotWithShape="1">
          <a:blip r:embed="rId21" cstate="screen"/>
          <a:srcRect t="-10904" r="-11007"/>
          <a:stretch>
            <a:fillRect/>
          </a:stretch>
        </p:blipFill>
        <p:spPr>
          <a:xfrm>
            <a:off x="1798063" y="817084"/>
            <a:ext cx="1219200" cy="578451"/>
          </a:xfrm>
          <a:prstGeom prst="rect">
            <a:avLst/>
          </a:prstGeom>
        </p:spPr>
      </p:pic>
      <p:pic>
        <p:nvPicPr>
          <p:cNvPr id="24" name="3"/>
          <p:cNvPicPr>
            <a:picLocks noChangeAspect="1"/>
          </p:cNvPicPr>
          <p:nvPr/>
        </p:nvPicPr>
        <p:blipFill rotWithShape="1">
          <a:blip r:embed="rId22" cstate="email"/>
          <a:srcRect/>
          <a:stretch>
            <a:fillRect/>
          </a:stretch>
        </p:blipFill>
        <p:spPr>
          <a:xfrm rot="16200000">
            <a:off x="6358823" y="-785517"/>
            <a:ext cx="352299" cy="5802530"/>
          </a:xfrm>
          <a:prstGeom prst="rect">
            <a:avLst/>
          </a:prstGeom>
        </p:spPr>
      </p:pic>
      <p:pic>
        <p:nvPicPr>
          <p:cNvPr id="25" name="1"/>
          <p:cNvPicPr>
            <a:picLocks noChangeAspect="1"/>
          </p:cNvPicPr>
          <p:nvPr/>
        </p:nvPicPr>
        <p:blipFill>
          <a:blip r:embed="rId23" cstate="email"/>
          <a:stretch>
            <a:fillRect/>
          </a:stretch>
        </p:blipFill>
        <p:spPr>
          <a:xfrm flipH="1">
            <a:off x="-1" y="-1"/>
            <a:ext cx="2889009" cy="1758721"/>
          </a:xfrm>
          <a:prstGeom prst="rect">
            <a:avLst/>
          </a:prstGeom>
        </p:spPr>
      </p:pic>
      <p:pic>
        <p:nvPicPr>
          <p:cNvPr id="26" name="4"/>
          <p:cNvPicPr>
            <a:picLocks noChangeAspect="1"/>
          </p:cNvPicPr>
          <p:nvPr/>
        </p:nvPicPr>
        <p:blipFill rotWithShape="1">
          <a:blip r:embed="rId22" cstate="email"/>
          <a:srcRect/>
          <a:stretch>
            <a:fillRect/>
          </a:stretch>
        </p:blipFill>
        <p:spPr>
          <a:xfrm rot="5400000" flipV="1">
            <a:off x="6568292" y="1511484"/>
            <a:ext cx="352299" cy="5802531"/>
          </a:xfrm>
          <a:prstGeom prst="rect">
            <a:avLst/>
          </a:prstGeom>
        </p:spPr>
      </p:pic>
      <p:pic>
        <p:nvPicPr>
          <p:cNvPr id="28" name="1"/>
          <p:cNvPicPr>
            <a:picLocks noChangeAspect="1"/>
          </p:cNvPicPr>
          <p:nvPr/>
        </p:nvPicPr>
        <p:blipFill>
          <a:blip r:embed="rId23" cstate="email"/>
          <a:stretch>
            <a:fillRect/>
          </a:stretch>
        </p:blipFill>
        <p:spPr>
          <a:xfrm flipH="1">
            <a:off x="-3843" y="-1"/>
            <a:ext cx="4355558" cy="2651501"/>
          </a:xfrm>
          <a:prstGeom prst="rect">
            <a:avLst/>
          </a:prstGeom>
        </p:spPr>
      </p:pic>
      <p:pic>
        <p:nvPicPr>
          <p:cNvPr id="29" name="图片 21981"/>
          <p:cNvPicPr>
            <a:picLocks noChangeAspect="1"/>
          </p:cNvPicPr>
          <p:nvPr/>
        </p:nvPicPr>
        <p:blipFill>
          <a:blip r:embed="rId24">
            <a:extLst>
              <a:ext uri="{28A0092B-C50C-407E-A947-70E740481C1C}">
                <a14:useLocalDpi xmlns:a14="http://schemas.microsoft.com/office/drawing/2010/main" val="0"/>
              </a:ext>
            </a:extLst>
          </a:blip>
          <a:srcRect/>
          <a:stretch>
            <a:fillRect/>
          </a:stretch>
        </p:blipFill>
        <p:spPr bwMode="auto">
          <a:xfrm flipH="1">
            <a:off x="10330435" y="160049"/>
            <a:ext cx="1683373" cy="1654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Rounded Rectangle 29"/>
          <p:cNvSpPr/>
          <p:nvPr/>
        </p:nvSpPr>
        <p:spPr>
          <a:xfrm>
            <a:off x="2509488" y="2580947"/>
            <a:ext cx="7419764" cy="1224772"/>
          </a:xfrm>
          <a:prstGeom prst="roundRect">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Rectangle 30"/>
          <p:cNvSpPr/>
          <p:nvPr/>
        </p:nvSpPr>
        <p:spPr>
          <a:xfrm>
            <a:off x="2420857" y="2774168"/>
            <a:ext cx="7624479" cy="692497"/>
          </a:xfrm>
          <a:prstGeom prst="rect">
            <a:avLst/>
          </a:prstGeom>
          <a:noFill/>
        </p:spPr>
        <p:txBody>
          <a:bodyPr wrap="square" lIns="91440" tIns="45720" rIns="91440" bIns="45720">
            <a:spAutoFit/>
          </a:bodyPr>
          <a:lstStyle/>
          <a:p>
            <a:pPr algn="ctr"/>
            <a:r>
              <a:rPr lang="en-US" sz="3900" b="1" dirty="0" smtClean="0">
                <a:ln w="1905"/>
                <a:solidFill>
                  <a:srgbClr val="0070C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Giọng đọc : tâm tình, tha thiết</a:t>
            </a:r>
            <a:endParaRPr lang="en-US" sz="3900" b="1" dirty="0">
              <a:ln w="1905"/>
              <a:solidFill>
                <a:srgbClr val="0070C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728311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4"/>
          <a:stretch>
            <a:fillRect/>
          </a:stretch>
        </p:blipFill>
        <p:spPr>
          <a:xfrm>
            <a:off x="0" y="-67246"/>
            <a:ext cx="12192000" cy="6858000"/>
          </a:xfrm>
          <a:prstGeom prst="rect">
            <a:avLst/>
          </a:prstGeom>
        </p:spPr>
      </p:pic>
      <p:sp>
        <p:nvSpPr>
          <p:cNvPr id="23" name="TextBox 22">
            <a:extLst>
              <a:ext uri="{FF2B5EF4-FFF2-40B4-BE49-F238E27FC236}">
                <a16:creationId xmlns="" xmlns:a16="http://schemas.microsoft.com/office/drawing/2014/main" id="{E846BF6E-482E-422A-A0F8-9DA4D1A95D94}"/>
              </a:ext>
            </a:extLst>
          </p:cNvPr>
          <p:cNvSpPr txBox="1"/>
          <p:nvPr/>
        </p:nvSpPr>
        <p:spPr>
          <a:xfrm>
            <a:off x="3935614" y="162278"/>
            <a:ext cx="3702315" cy="553998"/>
          </a:xfrm>
          <a:prstGeom prst="rect">
            <a:avLst/>
          </a:prstGeom>
          <a:noFill/>
        </p:spPr>
        <p:txBody>
          <a:bodyPr wrap="square" rtlCol="0">
            <a:spAutoFit/>
          </a:bodyPr>
          <a:lstStyle/>
          <a:p>
            <a:pPr>
              <a:defRPr/>
            </a:pPr>
            <a:r>
              <a:rPr lang="en-US" sz="3000" b="1">
                <a:solidFill>
                  <a:srgbClr val="FF0000"/>
                </a:solidFill>
                <a:latin typeface="Times New Roman" panose="02020603050405020304" pitchFamily="18" charset="0"/>
                <a:cs typeface="Times New Roman" panose="02020603050405020304" pitchFamily="18" charset="0"/>
              </a:rPr>
              <a:t>TIẾNG </a:t>
            </a:r>
            <a:r>
              <a:rPr lang="en-US" sz="3000" b="1" smtClean="0">
                <a:solidFill>
                  <a:srgbClr val="FF0000"/>
                </a:solidFill>
                <a:latin typeface="Times New Roman" panose="02020603050405020304" pitchFamily="18" charset="0"/>
                <a:cs typeface="Times New Roman" panose="02020603050405020304" pitchFamily="18" charset="0"/>
              </a:rPr>
              <a:t>CHỔI TRE</a:t>
            </a:r>
            <a:endParaRPr lang="en-US" sz="3000" b="1">
              <a:solidFill>
                <a:srgbClr val="FF0000"/>
              </a:solidFill>
              <a:latin typeface="Times New Roman" panose="02020603050405020304" pitchFamily="18" charset="0"/>
              <a:cs typeface="Times New Roman" panose="02020603050405020304" pitchFamily="18" charset="0"/>
            </a:endParaRPr>
          </a:p>
        </p:txBody>
      </p:sp>
      <p:sp>
        <p:nvSpPr>
          <p:cNvPr id="16" name="Text Box 1"/>
          <p:cNvSpPr txBox="1"/>
          <p:nvPr/>
        </p:nvSpPr>
        <p:spPr>
          <a:xfrm>
            <a:off x="671738" y="997184"/>
            <a:ext cx="3789785" cy="4708981"/>
          </a:xfrm>
          <a:prstGeom prst="rect">
            <a:avLst/>
          </a:prstGeom>
          <a:noFill/>
        </p:spPr>
        <p:txBody>
          <a:bodyPr wrap="square" rtlCol="0">
            <a:spAutoFit/>
          </a:bodyPr>
          <a:lstStyle/>
          <a:p>
            <a:r>
              <a:rPr lang="en-US" sz="3000" b="1">
                <a:solidFill>
                  <a:srgbClr val="002060"/>
                </a:solidFill>
                <a:latin typeface="Times New Roman" panose="02020603050405020304" pitchFamily="18" charset="0"/>
                <a:cs typeface="Times New Roman" panose="02020603050405020304" pitchFamily="18" charset="0"/>
              </a:rPr>
              <a:t>Những đêm hè</a:t>
            </a:r>
          </a:p>
          <a:p>
            <a:r>
              <a:rPr lang="en-US" sz="3000" b="1">
                <a:solidFill>
                  <a:srgbClr val="002060"/>
                </a:solidFill>
                <a:latin typeface="Times New Roman" panose="02020603050405020304" pitchFamily="18" charset="0"/>
                <a:cs typeface="Times New Roman" panose="02020603050405020304" pitchFamily="18" charset="0"/>
              </a:rPr>
              <a:t>Khi ve ve</a:t>
            </a:r>
          </a:p>
          <a:p>
            <a:r>
              <a:rPr lang="en-US" sz="3000" b="1">
                <a:solidFill>
                  <a:srgbClr val="002060"/>
                </a:solidFill>
                <a:latin typeface="Times New Roman" panose="02020603050405020304" pitchFamily="18" charset="0"/>
                <a:cs typeface="Times New Roman" panose="02020603050405020304" pitchFamily="18" charset="0"/>
              </a:rPr>
              <a:t>Đã ngủ</a:t>
            </a:r>
          </a:p>
          <a:p>
            <a:r>
              <a:rPr lang="en-US" sz="3000" b="1">
                <a:solidFill>
                  <a:srgbClr val="002060"/>
                </a:solidFill>
                <a:latin typeface="Times New Roman" panose="02020603050405020304" pitchFamily="18" charset="0"/>
                <a:cs typeface="Times New Roman" panose="02020603050405020304" pitchFamily="18" charset="0"/>
              </a:rPr>
              <a:t>Tôi lắng nghe</a:t>
            </a:r>
          </a:p>
          <a:p>
            <a:r>
              <a:rPr lang="en-US" sz="3000" b="1">
                <a:solidFill>
                  <a:srgbClr val="002060"/>
                </a:solidFill>
                <a:latin typeface="Times New Roman" panose="02020603050405020304" pitchFamily="18" charset="0"/>
                <a:cs typeface="Times New Roman" panose="02020603050405020304" pitchFamily="18" charset="0"/>
              </a:rPr>
              <a:t>Trên </a:t>
            </a:r>
            <a:r>
              <a:rPr lang="en-US" sz="3000" b="1" smtClean="0">
                <a:solidFill>
                  <a:srgbClr val="002060"/>
                </a:solidFill>
                <a:latin typeface="Times New Roman" panose="02020603050405020304" pitchFamily="18" charset="0"/>
                <a:cs typeface="Times New Roman" panose="02020603050405020304" pitchFamily="18" charset="0"/>
              </a:rPr>
              <a:t>đường Trần Phú</a:t>
            </a:r>
            <a:endParaRPr lang="en-US" sz="3000" b="1">
              <a:solidFill>
                <a:srgbClr val="002060"/>
              </a:solidFill>
              <a:latin typeface="Times New Roman" panose="02020603050405020304" pitchFamily="18" charset="0"/>
              <a:cs typeface="Times New Roman" panose="02020603050405020304" pitchFamily="18" charset="0"/>
            </a:endParaRPr>
          </a:p>
          <a:p>
            <a:r>
              <a:rPr lang="en-US" sz="3000" b="1">
                <a:solidFill>
                  <a:srgbClr val="002060"/>
                </a:solidFill>
                <a:latin typeface="Times New Roman" panose="02020603050405020304" pitchFamily="18" charset="0"/>
                <a:cs typeface="Times New Roman" panose="02020603050405020304" pitchFamily="18" charset="0"/>
              </a:rPr>
              <a:t>Tiếng chổi tre</a:t>
            </a:r>
          </a:p>
          <a:p>
            <a:r>
              <a:rPr lang="en-US" sz="3000" b="1">
                <a:solidFill>
                  <a:srgbClr val="002060"/>
                </a:solidFill>
                <a:latin typeface="Times New Roman" panose="02020603050405020304" pitchFamily="18" charset="0"/>
                <a:cs typeface="Times New Roman" panose="02020603050405020304" pitchFamily="18" charset="0"/>
              </a:rPr>
              <a:t>Xao xác hàng me</a:t>
            </a:r>
          </a:p>
          <a:p>
            <a:r>
              <a:rPr lang="en-US" sz="3000" b="1">
                <a:solidFill>
                  <a:srgbClr val="002060"/>
                </a:solidFill>
                <a:latin typeface="Times New Roman" panose="02020603050405020304" pitchFamily="18" charset="0"/>
                <a:cs typeface="Times New Roman" panose="02020603050405020304" pitchFamily="18" charset="0"/>
              </a:rPr>
              <a:t>Tiếng chổi tre</a:t>
            </a:r>
          </a:p>
          <a:p>
            <a:r>
              <a:rPr lang="en-US" sz="3000" b="1">
                <a:solidFill>
                  <a:srgbClr val="002060"/>
                </a:solidFill>
                <a:latin typeface="Times New Roman" panose="02020603050405020304" pitchFamily="18" charset="0"/>
                <a:cs typeface="Times New Roman" panose="02020603050405020304" pitchFamily="18" charset="0"/>
              </a:rPr>
              <a:t>Đêm hè</a:t>
            </a:r>
          </a:p>
          <a:p>
            <a:r>
              <a:rPr lang="en-US" sz="3000" b="1">
                <a:solidFill>
                  <a:srgbClr val="002060"/>
                </a:solidFill>
                <a:latin typeface="Times New Roman" panose="02020603050405020304" pitchFamily="18" charset="0"/>
                <a:cs typeface="Times New Roman" panose="02020603050405020304" pitchFamily="18" charset="0"/>
              </a:rPr>
              <a:t>Quét rác...</a:t>
            </a:r>
          </a:p>
        </p:txBody>
      </p:sp>
      <p:sp>
        <p:nvSpPr>
          <p:cNvPr id="17" name="Text Box 10"/>
          <p:cNvSpPr txBox="1"/>
          <p:nvPr/>
        </p:nvSpPr>
        <p:spPr>
          <a:xfrm>
            <a:off x="4591773" y="945800"/>
            <a:ext cx="4638268" cy="5170646"/>
          </a:xfrm>
          <a:prstGeom prst="rect">
            <a:avLst/>
          </a:prstGeom>
          <a:noFill/>
        </p:spPr>
        <p:txBody>
          <a:bodyPr wrap="square" rtlCol="0">
            <a:spAutoFit/>
          </a:bodyPr>
          <a:lstStyle/>
          <a:p>
            <a:r>
              <a:rPr lang="en-US" sz="3000" b="1">
                <a:solidFill>
                  <a:srgbClr val="002060"/>
                </a:solidFill>
                <a:latin typeface="Times New Roman" panose="02020603050405020304" pitchFamily="18" charset="0"/>
                <a:cs typeface="Times New Roman" panose="02020603050405020304" pitchFamily="18" charset="0"/>
              </a:rPr>
              <a:t>Những đêm đông</a:t>
            </a:r>
          </a:p>
          <a:p>
            <a:r>
              <a:rPr lang="en-US" sz="3000" b="1">
                <a:solidFill>
                  <a:srgbClr val="002060"/>
                </a:solidFill>
                <a:latin typeface="Times New Roman" panose="02020603050405020304" pitchFamily="18" charset="0"/>
                <a:cs typeface="Times New Roman" panose="02020603050405020304" pitchFamily="18" charset="0"/>
              </a:rPr>
              <a:t>Khi cơn dông</a:t>
            </a:r>
          </a:p>
          <a:p>
            <a:r>
              <a:rPr lang="en-US" sz="3000" b="1">
                <a:solidFill>
                  <a:srgbClr val="002060"/>
                </a:solidFill>
                <a:latin typeface="Times New Roman" panose="02020603050405020304" pitchFamily="18" charset="0"/>
                <a:cs typeface="Times New Roman" panose="02020603050405020304" pitchFamily="18" charset="0"/>
              </a:rPr>
              <a:t>Vừa tắt</a:t>
            </a:r>
          </a:p>
          <a:p>
            <a:r>
              <a:rPr lang="en-US" sz="3000" b="1">
                <a:solidFill>
                  <a:srgbClr val="002060"/>
                </a:solidFill>
                <a:latin typeface="Times New Roman" panose="02020603050405020304" pitchFamily="18" charset="0"/>
                <a:cs typeface="Times New Roman" panose="02020603050405020304" pitchFamily="18" charset="0"/>
              </a:rPr>
              <a:t>Tôi đứng trông</a:t>
            </a:r>
          </a:p>
          <a:p>
            <a:r>
              <a:rPr lang="en-US" sz="3000" b="1">
                <a:solidFill>
                  <a:srgbClr val="002060"/>
                </a:solidFill>
                <a:latin typeface="Times New Roman" panose="02020603050405020304" pitchFamily="18" charset="0"/>
                <a:cs typeface="Times New Roman" panose="02020603050405020304" pitchFamily="18" charset="0"/>
              </a:rPr>
              <a:t>Trên đường lặng ngắt</a:t>
            </a:r>
          </a:p>
          <a:p>
            <a:r>
              <a:rPr lang="en-US" sz="3000" b="1">
                <a:solidFill>
                  <a:srgbClr val="002060"/>
                </a:solidFill>
                <a:latin typeface="Times New Roman" panose="02020603050405020304" pitchFamily="18" charset="0"/>
                <a:cs typeface="Times New Roman" panose="02020603050405020304" pitchFamily="18" charset="0"/>
              </a:rPr>
              <a:t>Chị lao công</a:t>
            </a:r>
          </a:p>
          <a:p>
            <a:r>
              <a:rPr lang="en-US" sz="3000" b="1">
                <a:solidFill>
                  <a:srgbClr val="002060"/>
                </a:solidFill>
                <a:latin typeface="Times New Roman" panose="02020603050405020304" pitchFamily="18" charset="0"/>
                <a:cs typeface="Times New Roman" panose="02020603050405020304" pitchFamily="18" charset="0"/>
              </a:rPr>
              <a:t>Như sắt</a:t>
            </a:r>
          </a:p>
          <a:p>
            <a:r>
              <a:rPr lang="en-US" sz="3000" b="1">
                <a:solidFill>
                  <a:srgbClr val="002060"/>
                </a:solidFill>
                <a:latin typeface="Times New Roman" panose="02020603050405020304" pitchFamily="18" charset="0"/>
                <a:cs typeface="Times New Roman" panose="02020603050405020304" pitchFamily="18" charset="0"/>
              </a:rPr>
              <a:t>Như đồng</a:t>
            </a:r>
          </a:p>
          <a:p>
            <a:r>
              <a:rPr lang="en-US" sz="3000" b="1">
                <a:solidFill>
                  <a:srgbClr val="002060"/>
                </a:solidFill>
                <a:latin typeface="Times New Roman" panose="02020603050405020304" pitchFamily="18" charset="0"/>
                <a:cs typeface="Times New Roman" panose="02020603050405020304" pitchFamily="18" charset="0"/>
              </a:rPr>
              <a:t>Chị lao công</a:t>
            </a:r>
          </a:p>
          <a:p>
            <a:r>
              <a:rPr lang="en-US" sz="3000" b="1">
                <a:solidFill>
                  <a:srgbClr val="002060"/>
                </a:solidFill>
                <a:latin typeface="Times New Roman" panose="02020603050405020304" pitchFamily="18" charset="0"/>
                <a:cs typeface="Times New Roman" panose="02020603050405020304" pitchFamily="18" charset="0"/>
              </a:rPr>
              <a:t>Đêm đông</a:t>
            </a:r>
          </a:p>
          <a:p>
            <a:r>
              <a:rPr lang="en-US" sz="3000" b="1">
                <a:solidFill>
                  <a:srgbClr val="002060"/>
                </a:solidFill>
                <a:latin typeface="Times New Roman" panose="02020603050405020304" pitchFamily="18" charset="0"/>
                <a:cs typeface="Times New Roman" panose="02020603050405020304" pitchFamily="18" charset="0"/>
              </a:rPr>
              <a:t>Quét rác...</a:t>
            </a:r>
          </a:p>
        </p:txBody>
      </p:sp>
      <p:sp>
        <p:nvSpPr>
          <p:cNvPr id="18" name="Text Box 11"/>
          <p:cNvSpPr txBox="1"/>
          <p:nvPr/>
        </p:nvSpPr>
        <p:spPr>
          <a:xfrm>
            <a:off x="8642059" y="867124"/>
            <a:ext cx="3728951" cy="5632311"/>
          </a:xfrm>
          <a:prstGeom prst="rect">
            <a:avLst/>
          </a:prstGeom>
          <a:noFill/>
        </p:spPr>
        <p:txBody>
          <a:bodyPr wrap="square" rtlCol="0">
            <a:spAutoFit/>
          </a:bodyPr>
          <a:lstStyle/>
          <a:p>
            <a:r>
              <a:rPr lang="en-US" sz="3000" b="1">
                <a:solidFill>
                  <a:srgbClr val="002060"/>
                </a:solidFill>
                <a:latin typeface="Times New Roman" panose="02020603050405020304" pitchFamily="18" charset="0"/>
                <a:cs typeface="Times New Roman" panose="02020603050405020304" pitchFamily="18" charset="0"/>
              </a:rPr>
              <a:t>Nhớ em nghe</a:t>
            </a:r>
          </a:p>
          <a:p>
            <a:r>
              <a:rPr lang="en-US" sz="3000" b="1">
                <a:solidFill>
                  <a:srgbClr val="002060"/>
                </a:solidFill>
                <a:latin typeface="Times New Roman" panose="02020603050405020304" pitchFamily="18" charset="0"/>
                <a:cs typeface="Times New Roman" panose="02020603050405020304" pitchFamily="18" charset="0"/>
              </a:rPr>
              <a:t>Tiếng chổi tre</a:t>
            </a:r>
          </a:p>
          <a:p>
            <a:r>
              <a:rPr lang="en-US" sz="3000" b="1">
                <a:solidFill>
                  <a:srgbClr val="002060"/>
                </a:solidFill>
                <a:latin typeface="Times New Roman" panose="02020603050405020304" pitchFamily="18" charset="0"/>
                <a:cs typeface="Times New Roman" panose="02020603050405020304" pitchFamily="18" charset="0"/>
              </a:rPr>
              <a:t>Chị quét</a:t>
            </a:r>
          </a:p>
          <a:p>
            <a:r>
              <a:rPr lang="en-US" sz="3000" b="1">
                <a:solidFill>
                  <a:srgbClr val="002060"/>
                </a:solidFill>
                <a:latin typeface="Times New Roman" panose="02020603050405020304" pitchFamily="18" charset="0"/>
                <a:cs typeface="Times New Roman" panose="02020603050405020304" pitchFamily="18" charset="0"/>
              </a:rPr>
              <a:t>Những đêm hè</a:t>
            </a:r>
          </a:p>
          <a:p>
            <a:r>
              <a:rPr lang="en-US" sz="3000" b="1">
                <a:solidFill>
                  <a:srgbClr val="002060"/>
                </a:solidFill>
                <a:latin typeface="Times New Roman" panose="02020603050405020304" pitchFamily="18" charset="0"/>
                <a:cs typeface="Times New Roman" panose="02020603050405020304" pitchFamily="18" charset="0"/>
              </a:rPr>
              <a:t>Đêm đông gió rét</a:t>
            </a:r>
          </a:p>
          <a:p>
            <a:r>
              <a:rPr lang="en-US" sz="3000" b="1">
                <a:solidFill>
                  <a:srgbClr val="002060"/>
                </a:solidFill>
                <a:latin typeface="Times New Roman" panose="02020603050405020304" pitchFamily="18" charset="0"/>
                <a:cs typeface="Times New Roman" panose="02020603050405020304" pitchFamily="18" charset="0"/>
              </a:rPr>
              <a:t>Tiếng chổi tre</a:t>
            </a:r>
          </a:p>
          <a:p>
            <a:r>
              <a:rPr lang="en-US" sz="3000" b="1">
                <a:solidFill>
                  <a:srgbClr val="002060"/>
                </a:solidFill>
                <a:latin typeface="Times New Roman" panose="02020603050405020304" pitchFamily="18" charset="0"/>
                <a:cs typeface="Times New Roman" panose="02020603050405020304" pitchFamily="18" charset="0"/>
              </a:rPr>
              <a:t>Sớm tối</a:t>
            </a:r>
          </a:p>
          <a:p>
            <a:r>
              <a:rPr lang="en-US" sz="3000" b="1">
                <a:solidFill>
                  <a:srgbClr val="002060"/>
                </a:solidFill>
                <a:latin typeface="Times New Roman" panose="02020603050405020304" pitchFamily="18" charset="0"/>
                <a:cs typeface="Times New Roman" panose="02020603050405020304" pitchFamily="18" charset="0"/>
              </a:rPr>
              <a:t>Đi về</a:t>
            </a:r>
          </a:p>
          <a:p>
            <a:r>
              <a:rPr lang="en-US" sz="3000" b="1">
                <a:solidFill>
                  <a:srgbClr val="002060"/>
                </a:solidFill>
                <a:latin typeface="Times New Roman" panose="02020603050405020304" pitchFamily="18" charset="0"/>
                <a:cs typeface="Times New Roman" panose="02020603050405020304" pitchFamily="18" charset="0"/>
              </a:rPr>
              <a:t>Giữ sạch lề</a:t>
            </a:r>
          </a:p>
          <a:p>
            <a:r>
              <a:rPr lang="en-US" sz="3000" b="1">
                <a:solidFill>
                  <a:srgbClr val="002060"/>
                </a:solidFill>
                <a:latin typeface="Times New Roman" panose="02020603050405020304" pitchFamily="18" charset="0"/>
                <a:cs typeface="Times New Roman" panose="02020603050405020304" pitchFamily="18" charset="0"/>
              </a:rPr>
              <a:t>Đẹp lối</a:t>
            </a:r>
          </a:p>
          <a:p>
            <a:r>
              <a:rPr lang="en-US" sz="3000" b="1">
                <a:solidFill>
                  <a:srgbClr val="002060"/>
                </a:solidFill>
                <a:latin typeface="Times New Roman" panose="02020603050405020304" pitchFamily="18" charset="0"/>
                <a:cs typeface="Times New Roman" panose="02020603050405020304" pitchFamily="18" charset="0"/>
              </a:rPr>
              <a:t>Em nghe!</a:t>
            </a:r>
          </a:p>
          <a:p>
            <a:r>
              <a:rPr lang="en-US" sz="3000" b="1">
                <a:solidFill>
                  <a:srgbClr val="002060"/>
                </a:solidFill>
                <a:latin typeface="Times New Roman" panose="02020603050405020304" pitchFamily="18" charset="0"/>
                <a:cs typeface="Times New Roman" panose="02020603050405020304" pitchFamily="18" charset="0"/>
              </a:rPr>
              <a:t>         (Tố Hữu</a:t>
            </a:r>
            <a:r>
              <a:rPr lang="en-US" sz="3000" b="1">
                <a:solidFill>
                  <a:srgbClr val="002060"/>
                </a:solidFill>
              </a:rPr>
              <a:t>)</a:t>
            </a:r>
          </a:p>
        </p:txBody>
      </p:sp>
      <p:pic>
        <p:nvPicPr>
          <p:cNvPr id="14" name="Picture 13">
            <a:extLst>
              <a:ext uri="{FF2B5EF4-FFF2-40B4-BE49-F238E27FC236}">
                <a16:creationId xmlns:a16="http://schemas.microsoft.com/office/drawing/2014/main" xmlns="" id="{E3780E02-7BEF-D247-B4AA-1779EEAEBD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307" y="1093211"/>
            <a:ext cx="423125" cy="399843"/>
          </a:xfrm>
          <a:prstGeom prst="rect">
            <a:avLst/>
          </a:prstGeom>
        </p:spPr>
      </p:pic>
      <p:pic>
        <p:nvPicPr>
          <p:cNvPr id="15" name="Picture 14">
            <a:extLst>
              <a:ext uri="{FF2B5EF4-FFF2-40B4-BE49-F238E27FC236}">
                <a16:creationId xmlns:a16="http://schemas.microsoft.com/office/drawing/2014/main" xmlns="" id="{090FF53D-4CDA-6640-943A-1CAEAE491CD4}"/>
              </a:ext>
            </a:extLst>
          </p:cNvPr>
          <p:cNvPicPr>
            <a:picLocks noChangeAspect="1"/>
          </p:cNvPicPr>
          <p:nvPr/>
        </p:nvPicPr>
        <p:blipFill>
          <a:blip r:embed="rId6">
            <a:duotone>
              <a:schemeClr val="accent6">
                <a:shade val="45000"/>
                <a:satMod val="135000"/>
              </a:schemeClr>
              <a:prstClr val="white"/>
            </a:duotone>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4090488" y="1087660"/>
            <a:ext cx="399843" cy="399843"/>
          </a:xfrm>
          <a:prstGeom prst="rect">
            <a:avLst/>
          </a:prstGeom>
        </p:spPr>
      </p:pic>
      <p:pic>
        <p:nvPicPr>
          <p:cNvPr id="20" name="Picture 19">
            <a:extLst>
              <a:ext uri="{FF2B5EF4-FFF2-40B4-BE49-F238E27FC236}">
                <a16:creationId xmlns:a16="http://schemas.microsoft.com/office/drawing/2014/main" xmlns="" id="{1B54ABDA-D424-AF4C-B3E8-09955AA20F9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42216" y="997184"/>
            <a:ext cx="399843" cy="399843"/>
          </a:xfrm>
          <a:prstGeom prst="rect">
            <a:avLst/>
          </a:prstGeom>
        </p:spPr>
      </p:pic>
    </p:spTree>
    <p:custDataLst>
      <p:tags r:id="rId1"/>
    </p:custDataLst>
    <p:extLst>
      <p:ext uri="{BB962C8B-B14F-4D97-AF65-F5344CB8AC3E}">
        <p14:creationId xmlns:p14="http://schemas.microsoft.com/office/powerpoint/2010/main" val="41704034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Cháu Yêu Cô Chú Công Nhân ♫ Bài hát thiếu nhi vui nhộn cho trẻ mầm non">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98463" y="238872"/>
            <a:ext cx="11529078" cy="6484960"/>
          </a:xfrm>
        </p:spPr>
      </p:pic>
    </p:spTree>
    <p:extLst>
      <p:ext uri="{BB962C8B-B14F-4D97-AF65-F5344CB8AC3E}">
        <p14:creationId xmlns:p14="http://schemas.microsoft.com/office/powerpoint/2010/main" val="2034053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3424B5F-0445-48D2-98A5-4B1BCF2A1106}"/>
              </a:ext>
            </a:extLst>
          </p:cNvPr>
          <p:cNvPicPr>
            <a:picLocks noChangeAspect="1"/>
          </p:cNvPicPr>
          <p:nvPr/>
        </p:nvPicPr>
        <p:blipFill rotWithShape="1">
          <a:blip r:embed="rId3"/>
          <a:srcRect l="1416" t="4519" r="1233" b="7851"/>
          <a:stretch/>
        </p:blipFill>
        <p:spPr>
          <a:xfrm>
            <a:off x="606464" y="0"/>
            <a:ext cx="10027919" cy="6009595"/>
          </a:xfrm>
          <a:prstGeom prst="rect">
            <a:avLst/>
          </a:prstGeom>
        </p:spPr>
      </p:pic>
      <p:sp>
        <p:nvSpPr>
          <p:cNvPr id="16" name="TextBox 15">
            <a:extLst>
              <a:ext uri="{FF2B5EF4-FFF2-40B4-BE49-F238E27FC236}">
                <a16:creationId xmlns:a16="http://schemas.microsoft.com/office/drawing/2014/main" xmlns="" id="{C427ADA6-213D-424A-8265-DDE2F08EB70B}"/>
              </a:ext>
            </a:extLst>
          </p:cNvPr>
          <p:cNvSpPr txBox="1"/>
          <p:nvPr/>
        </p:nvSpPr>
        <p:spPr>
          <a:xfrm>
            <a:off x="2214264" y="465339"/>
            <a:ext cx="6695440" cy="1774923"/>
          </a:xfrm>
          <a:prstGeom prst="rect">
            <a:avLst/>
          </a:prstGeom>
          <a:noFill/>
        </p:spPr>
        <p:txBody>
          <a:bodyPr wrap="square" lIns="91284" tIns="45695" rIns="91284" bIns="45695" rtlCol="0">
            <a:spAutoFit/>
          </a:bodyPr>
          <a:lstStyle/>
          <a:p>
            <a:pPr algn="ctr" defTabSz="913176">
              <a:defRPr/>
            </a:pPr>
            <a:r>
              <a:rPr lang="en-US" sz="5467" b="1" dirty="0">
                <a:solidFill>
                  <a:srgbClr val="FFFF00"/>
                </a:solidFill>
                <a:latin typeface="Times New Roman" panose="02020603050405020304" pitchFamily="18" charset="0"/>
                <a:ea typeface="Arial-Rounded" pitchFamily="34" charset="0"/>
                <a:cs typeface="Times New Roman" panose="02020603050405020304" pitchFamily="18" charset="0"/>
              </a:rPr>
              <a:t>LUYỆN TẬP THEO VĂN BẢN ĐỌC</a:t>
            </a:r>
          </a:p>
        </p:txBody>
      </p:sp>
    </p:spTree>
    <p:extLst>
      <p:ext uri="{BB962C8B-B14F-4D97-AF65-F5344CB8AC3E}">
        <p14:creationId xmlns:p14="http://schemas.microsoft.com/office/powerpoint/2010/main" val="12637321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5F9FD"/>
        </a:solidFill>
        <a:effectLst/>
      </p:bgPr>
    </p:bg>
    <p:spTree>
      <p:nvGrpSpPr>
        <p:cNvPr id="1" name=""/>
        <p:cNvGrpSpPr/>
        <p:nvPr/>
      </p:nvGrpSpPr>
      <p:grpSpPr>
        <a:xfrm>
          <a:off x="0" y="0"/>
          <a:ext cx="0" cy="0"/>
          <a:chOff x="0" y="0"/>
          <a:chExt cx="0" cy="0"/>
        </a:xfrm>
      </p:grpSpPr>
      <p:pic>
        <p:nvPicPr>
          <p:cNvPr id="43" name="Picture 42"/>
          <p:cNvPicPr>
            <a:picLocks noChangeAspect="1"/>
          </p:cNvPicPr>
          <p:nvPr/>
        </p:nvPicPr>
        <p:blipFill>
          <a:blip r:embed="rId3"/>
          <a:stretch>
            <a:fillRect/>
          </a:stretch>
        </p:blipFill>
        <p:spPr>
          <a:xfrm>
            <a:off x="-37594" y="0"/>
            <a:ext cx="12229594" cy="6858000"/>
          </a:xfrm>
          <a:prstGeom prst="rect">
            <a:avLst/>
          </a:prstGeom>
        </p:spPr>
      </p:pic>
      <p:sp>
        <p:nvSpPr>
          <p:cNvPr id="8" name="TextBox 7"/>
          <p:cNvSpPr txBox="1"/>
          <p:nvPr/>
        </p:nvSpPr>
        <p:spPr>
          <a:xfrm>
            <a:off x="3899032" y="196469"/>
            <a:ext cx="7889168" cy="861774"/>
          </a:xfrm>
          <a:prstGeom prst="rect">
            <a:avLst/>
          </a:prstGeom>
          <a:noFill/>
        </p:spPr>
        <p:txBody>
          <a:bodyPr wrap="square" rtlCol="0">
            <a:spAutoFit/>
          </a:bodyPr>
          <a:lstStyle/>
          <a:p>
            <a:pPr algn="ctr" defTabSz="457200"/>
            <a:r>
              <a:rPr lang="en-US" sz="2500" b="1" err="1">
                <a:solidFill>
                  <a:srgbClr val="FF0000"/>
                </a:solidFill>
                <a:latin typeface="Times New Roman" pitchFamily="18" charset="0"/>
                <a:cs typeface="Times New Roman" pitchFamily="18" charset="0"/>
              </a:rPr>
              <a:t>Câu</a:t>
            </a:r>
            <a:r>
              <a:rPr lang="en-US" sz="2500" b="1">
                <a:solidFill>
                  <a:srgbClr val="FF0000"/>
                </a:solidFill>
                <a:latin typeface="Times New Roman" pitchFamily="18" charset="0"/>
                <a:cs typeface="Times New Roman" pitchFamily="18" charset="0"/>
              </a:rPr>
              <a:t> </a:t>
            </a:r>
            <a:r>
              <a:rPr lang="en-US" sz="2500" b="1" smtClean="0">
                <a:solidFill>
                  <a:srgbClr val="FF0000"/>
                </a:solidFill>
                <a:latin typeface="Times New Roman" pitchFamily="18" charset="0"/>
                <a:cs typeface="Times New Roman" pitchFamily="18" charset="0"/>
              </a:rPr>
              <a:t>1: </a:t>
            </a:r>
            <a:r>
              <a:rPr lang="en-US" sz="2500" b="1">
                <a:solidFill>
                  <a:srgbClr val="FF0000"/>
                </a:solidFill>
                <a:latin typeface="Times New Roman" pitchFamily="18" charset="0"/>
                <a:cs typeface="Times New Roman" pitchFamily="18" charset="0"/>
              </a:rPr>
              <a:t>Trong </a:t>
            </a:r>
            <a:r>
              <a:rPr lang="en-US" sz="2500" b="1" smtClean="0">
                <a:solidFill>
                  <a:srgbClr val="FF0000"/>
                </a:solidFill>
                <a:latin typeface="Times New Roman" pitchFamily="18" charset="0"/>
                <a:cs typeface="Times New Roman" pitchFamily="18" charset="0"/>
              </a:rPr>
              <a:t>đoạn th</a:t>
            </a:r>
            <a:r>
              <a:rPr lang="vi-VN" sz="2500" b="1" smtClean="0">
                <a:solidFill>
                  <a:srgbClr val="FF0000"/>
                </a:solidFill>
                <a:latin typeface="Times New Roman" pitchFamily="18" charset="0"/>
                <a:cs typeface="Times New Roman" pitchFamily="18" charset="0"/>
              </a:rPr>
              <a:t>ơ</a:t>
            </a:r>
            <a:r>
              <a:rPr lang="en-US" sz="2500" b="1">
                <a:solidFill>
                  <a:srgbClr val="FF0000"/>
                </a:solidFill>
                <a:latin typeface="Times New Roman" pitchFamily="18" charset="0"/>
                <a:cs typeface="Times New Roman" pitchFamily="18" charset="0"/>
              </a:rPr>
              <a:t> thứ nhất, từ nào miêu tả âm thanh của tiếng </a:t>
            </a:r>
            <a:r>
              <a:rPr lang="en-US" sz="2500" b="1" smtClean="0">
                <a:solidFill>
                  <a:srgbClr val="FF0000"/>
                </a:solidFill>
                <a:latin typeface="Times New Roman" pitchFamily="18" charset="0"/>
                <a:cs typeface="Times New Roman" pitchFamily="18" charset="0"/>
              </a:rPr>
              <a:t>chổi tre?</a:t>
            </a:r>
            <a:endParaRPr lang="vi-VN" sz="2500" b="1" dirty="0" err="1">
              <a:solidFill>
                <a:srgbClr val="FF0000"/>
              </a:solidFill>
              <a:latin typeface="Times New Roman" pitchFamily="18" charset="0"/>
              <a:cs typeface="Times New Roman" pitchFamily="18" charset="0"/>
            </a:endParaRPr>
          </a:p>
        </p:txBody>
      </p:sp>
      <p:sp>
        <p:nvSpPr>
          <p:cNvPr id="40" name="Text Box 1"/>
          <p:cNvSpPr txBox="1"/>
          <p:nvPr/>
        </p:nvSpPr>
        <p:spPr>
          <a:xfrm>
            <a:off x="3038420" y="1311931"/>
            <a:ext cx="3789785" cy="4708981"/>
          </a:xfrm>
          <a:prstGeom prst="rect">
            <a:avLst/>
          </a:prstGeom>
          <a:noFill/>
        </p:spPr>
        <p:txBody>
          <a:bodyPr wrap="square" rtlCol="0">
            <a:spAutoFit/>
          </a:bodyPr>
          <a:lstStyle/>
          <a:p>
            <a:r>
              <a:rPr lang="en-US" sz="3000" b="1">
                <a:solidFill>
                  <a:srgbClr val="002060"/>
                </a:solidFill>
                <a:latin typeface="Times New Roman" panose="02020603050405020304" pitchFamily="18" charset="0"/>
                <a:cs typeface="Times New Roman" panose="02020603050405020304" pitchFamily="18" charset="0"/>
              </a:rPr>
              <a:t>Những đêm hè</a:t>
            </a:r>
          </a:p>
          <a:p>
            <a:r>
              <a:rPr lang="en-US" sz="3000" b="1">
                <a:solidFill>
                  <a:srgbClr val="002060"/>
                </a:solidFill>
                <a:latin typeface="Times New Roman" panose="02020603050405020304" pitchFamily="18" charset="0"/>
                <a:cs typeface="Times New Roman" panose="02020603050405020304" pitchFamily="18" charset="0"/>
              </a:rPr>
              <a:t>Khi ve ve</a:t>
            </a:r>
          </a:p>
          <a:p>
            <a:r>
              <a:rPr lang="en-US" sz="3000" b="1">
                <a:solidFill>
                  <a:srgbClr val="002060"/>
                </a:solidFill>
                <a:latin typeface="Times New Roman" panose="02020603050405020304" pitchFamily="18" charset="0"/>
                <a:cs typeface="Times New Roman" panose="02020603050405020304" pitchFamily="18" charset="0"/>
              </a:rPr>
              <a:t>Đã ngủ</a:t>
            </a:r>
          </a:p>
          <a:p>
            <a:r>
              <a:rPr lang="en-US" sz="3000" b="1">
                <a:solidFill>
                  <a:srgbClr val="002060"/>
                </a:solidFill>
                <a:latin typeface="Times New Roman" panose="02020603050405020304" pitchFamily="18" charset="0"/>
                <a:cs typeface="Times New Roman" panose="02020603050405020304" pitchFamily="18" charset="0"/>
              </a:rPr>
              <a:t>Tôi lắng nghe</a:t>
            </a:r>
          </a:p>
          <a:p>
            <a:r>
              <a:rPr lang="en-US" sz="3000" b="1">
                <a:solidFill>
                  <a:srgbClr val="002060"/>
                </a:solidFill>
                <a:latin typeface="Times New Roman" panose="02020603050405020304" pitchFamily="18" charset="0"/>
                <a:cs typeface="Times New Roman" panose="02020603050405020304" pitchFamily="18" charset="0"/>
              </a:rPr>
              <a:t>Trên </a:t>
            </a:r>
            <a:r>
              <a:rPr lang="en-US" sz="3000" b="1" smtClean="0">
                <a:solidFill>
                  <a:srgbClr val="002060"/>
                </a:solidFill>
                <a:latin typeface="Times New Roman" panose="02020603050405020304" pitchFamily="18" charset="0"/>
                <a:cs typeface="Times New Roman" panose="02020603050405020304" pitchFamily="18" charset="0"/>
              </a:rPr>
              <a:t>đường Trần Phú</a:t>
            </a:r>
            <a:endParaRPr lang="en-US" sz="3000" b="1">
              <a:solidFill>
                <a:srgbClr val="002060"/>
              </a:solidFill>
              <a:latin typeface="Times New Roman" panose="02020603050405020304" pitchFamily="18" charset="0"/>
              <a:cs typeface="Times New Roman" panose="02020603050405020304" pitchFamily="18" charset="0"/>
            </a:endParaRPr>
          </a:p>
          <a:p>
            <a:r>
              <a:rPr lang="en-US" sz="3000" b="1">
                <a:solidFill>
                  <a:srgbClr val="002060"/>
                </a:solidFill>
                <a:latin typeface="Times New Roman" panose="02020603050405020304" pitchFamily="18" charset="0"/>
                <a:cs typeface="Times New Roman" panose="02020603050405020304" pitchFamily="18" charset="0"/>
              </a:rPr>
              <a:t>Tiếng chổi tre</a:t>
            </a:r>
          </a:p>
          <a:p>
            <a:r>
              <a:rPr lang="en-US" sz="3000" b="1">
                <a:solidFill>
                  <a:srgbClr val="002060"/>
                </a:solidFill>
                <a:latin typeface="Times New Roman" panose="02020603050405020304" pitchFamily="18" charset="0"/>
                <a:cs typeface="Times New Roman" panose="02020603050405020304" pitchFamily="18" charset="0"/>
              </a:rPr>
              <a:t>Xao xác hàng me</a:t>
            </a:r>
          </a:p>
          <a:p>
            <a:r>
              <a:rPr lang="en-US" sz="3000" b="1">
                <a:solidFill>
                  <a:srgbClr val="002060"/>
                </a:solidFill>
                <a:latin typeface="Times New Roman" panose="02020603050405020304" pitchFamily="18" charset="0"/>
                <a:cs typeface="Times New Roman" panose="02020603050405020304" pitchFamily="18" charset="0"/>
              </a:rPr>
              <a:t>Tiếng chổi tre</a:t>
            </a:r>
          </a:p>
          <a:p>
            <a:r>
              <a:rPr lang="en-US" sz="3000" b="1">
                <a:solidFill>
                  <a:srgbClr val="002060"/>
                </a:solidFill>
                <a:latin typeface="Times New Roman" panose="02020603050405020304" pitchFamily="18" charset="0"/>
                <a:cs typeface="Times New Roman" panose="02020603050405020304" pitchFamily="18" charset="0"/>
              </a:rPr>
              <a:t>Đêm hè</a:t>
            </a:r>
          </a:p>
          <a:p>
            <a:r>
              <a:rPr lang="en-US" sz="3000" b="1">
                <a:solidFill>
                  <a:srgbClr val="002060"/>
                </a:solidFill>
                <a:latin typeface="Times New Roman" panose="02020603050405020304" pitchFamily="18" charset="0"/>
                <a:cs typeface="Times New Roman" panose="02020603050405020304" pitchFamily="18" charset="0"/>
              </a:rPr>
              <a:t>Quét rác...</a:t>
            </a:r>
          </a:p>
        </p:txBody>
      </p:sp>
      <p:sp>
        <p:nvSpPr>
          <p:cNvPr id="42" name="Oval 41">
            <a:extLst>
              <a:ext uri="{FF2B5EF4-FFF2-40B4-BE49-F238E27FC236}">
                <a16:creationId xmlns:a16="http://schemas.microsoft.com/office/drawing/2014/main" xmlns="" id="{3A018464-F07A-4ACC-BBAC-6B2C6C20C744}"/>
              </a:ext>
            </a:extLst>
          </p:cNvPr>
          <p:cNvSpPr/>
          <p:nvPr/>
        </p:nvSpPr>
        <p:spPr>
          <a:xfrm>
            <a:off x="2927280" y="4069809"/>
            <a:ext cx="1604379" cy="55773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b="1"/>
          </a:p>
        </p:txBody>
      </p:sp>
    </p:spTree>
    <p:extLst>
      <p:ext uri="{BB962C8B-B14F-4D97-AF65-F5344CB8AC3E}">
        <p14:creationId xmlns:p14="http://schemas.microsoft.com/office/powerpoint/2010/main" val="141458242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barn(inVertical)">
                                      <p:cBhvr>
                                        <p:cTn id="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loud Callout 4"/>
          <p:cNvSpPr/>
          <p:nvPr/>
        </p:nvSpPr>
        <p:spPr>
          <a:xfrm>
            <a:off x="3636031" y="2034393"/>
            <a:ext cx="4042239" cy="2423844"/>
          </a:xfrm>
          <a:prstGeom prst="cloudCallout">
            <a:avLst>
              <a:gd name="adj1" fmla="val -42789"/>
              <a:gd name="adj2" fmla="val 55288"/>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xmlns="" id="{8A1072C0-7CDA-3B41-9683-C01B2BFCAA3D}"/>
              </a:ext>
            </a:extLst>
          </p:cNvPr>
          <p:cNvSpPr txBox="1"/>
          <p:nvPr/>
        </p:nvSpPr>
        <p:spPr>
          <a:xfrm>
            <a:off x="1225382" y="1413376"/>
            <a:ext cx="9573246" cy="646331"/>
          </a:xfrm>
          <a:prstGeom prst="rect">
            <a:avLst/>
          </a:prstGeom>
          <a:noFill/>
        </p:spPr>
        <p:txBody>
          <a:bodyPr wrap="square" rtlCol="0">
            <a:spAutoFit/>
          </a:bodyPr>
          <a:lstStyle/>
          <a:p>
            <a:pPr algn="just">
              <a:lnSpc>
                <a:spcPct val="150000"/>
              </a:lnSpc>
              <a:buClr>
                <a:srgbClr val="000000"/>
              </a:buClr>
              <a:buFont typeface="Arial"/>
              <a:buNone/>
            </a:pPr>
            <a:r>
              <a:rPr lang="en-US" sz="2400" b="1" kern="0" smtClean="0">
                <a:solidFill>
                  <a:srgbClr val="FC7D77">
                    <a:lumMod val="75000"/>
                  </a:srgbClr>
                </a:solidFill>
                <a:latin typeface="Times New Roman" panose="02020603050405020304" pitchFamily="18" charset="0"/>
                <a:cs typeface="Times New Roman" panose="02020603050405020304" pitchFamily="18" charset="0"/>
                <a:sym typeface="Arial"/>
              </a:rPr>
              <a:t>Câu 2</a:t>
            </a:r>
            <a:r>
              <a:rPr lang="vi-VN" sz="2400" b="1" kern="0">
                <a:solidFill>
                  <a:srgbClr val="FC7D77">
                    <a:lumMod val="75000"/>
                  </a:srgbClr>
                </a:solidFill>
                <a:latin typeface="Times New Roman" panose="02020603050405020304" pitchFamily="18" charset="0"/>
                <a:cs typeface="Times New Roman" panose="02020603050405020304" pitchFamily="18" charset="0"/>
                <a:sym typeface="Arial"/>
              </a:rPr>
              <a:t>. </a:t>
            </a:r>
            <a:r>
              <a:rPr lang="en-US" sz="2400" b="1" kern="0">
                <a:solidFill>
                  <a:schemeClr val="bg1">
                    <a:lumMod val="10000"/>
                  </a:schemeClr>
                </a:solidFill>
                <a:latin typeface="Times New Roman" panose="02020603050405020304" pitchFamily="18" charset="0"/>
                <a:cs typeface="Times New Roman" panose="02020603050405020304" pitchFamily="18" charset="0"/>
                <a:sym typeface="Arial"/>
              </a:rPr>
              <a:t>Thay tác giả, nói lời </a:t>
            </a:r>
            <a:r>
              <a:rPr lang="en-US" sz="2400" b="1" kern="0" smtClean="0">
                <a:solidFill>
                  <a:schemeClr val="bg1">
                    <a:lumMod val="10000"/>
                  </a:schemeClr>
                </a:solidFill>
                <a:latin typeface="Times New Roman" panose="02020603050405020304" pitchFamily="18" charset="0"/>
                <a:cs typeface="Times New Roman" panose="02020603050405020304" pitchFamily="18" charset="0"/>
                <a:sym typeface="Arial"/>
              </a:rPr>
              <a:t>cảm </a:t>
            </a:r>
            <a:r>
              <a:rPr lang="vi-VN" sz="2400" b="1" kern="0" smtClean="0">
                <a:solidFill>
                  <a:schemeClr val="bg1">
                    <a:lumMod val="10000"/>
                  </a:schemeClr>
                </a:solidFill>
                <a:latin typeface="Times New Roman" panose="02020603050405020304" pitchFamily="18" charset="0"/>
                <a:cs typeface="Times New Roman" panose="02020603050405020304" pitchFamily="18" charset="0"/>
                <a:sym typeface="Arial"/>
              </a:rPr>
              <a:t>ơ</a:t>
            </a:r>
            <a:r>
              <a:rPr lang="en-US" sz="2400" b="1" kern="0">
                <a:solidFill>
                  <a:schemeClr val="bg1">
                    <a:lumMod val="10000"/>
                  </a:schemeClr>
                </a:solidFill>
                <a:latin typeface="Times New Roman" panose="02020603050405020304" pitchFamily="18" charset="0"/>
                <a:cs typeface="Times New Roman" panose="02020603050405020304" pitchFamily="18" charset="0"/>
                <a:sym typeface="Arial"/>
              </a:rPr>
              <a:t>n đối với chị lao </a:t>
            </a:r>
            <a:r>
              <a:rPr lang="en-US" sz="2400" b="1" kern="0" smtClean="0">
                <a:solidFill>
                  <a:schemeClr val="bg1">
                    <a:lumMod val="10000"/>
                  </a:schemeClr>
                </a:solidFill>
                <a:latin typeface="Times New Roman" panose="02020603050405020304" pitchFamily="18" charset="0"/>
                <a:cs typeface="Times New Roman" panose="02020603050405020304" pitchFamily="18" charset="0"/>
                <a:sym typeface="Arial"/>
              </a:rPr>
              <a:t>công.</a:t>
            </a:r>
            <a:endParaRPr lang="vi-VN" sz="2400" b="1" kern="0" dirty="0">
              <a:solidFill>
                <a:srgbClr val="000000"/>
              </a:solidFill>
              <a:latin typeface="Times New Roman" panose="02020603050405020304" pitchFamily="18" charset="0"/>
              <a:cs typeface="Times New Roman" panose="02020603050405020304" pitchFamily="18" charset="0"/>
              <a:sym typeface="Arial"/>
            </a:endParaRPr>
          </a:p>
        </p:txBody>
      </p:sp>
      <p:pic>
        <p:nvPicPr>
          <p:cNvPr id="9" name="Picture 8">
            <a:extLst>
              <a:ext uri="{FF2B5EF4-FFF2-40B4-BE49-F238E27FC236}">
                <a16:creationId xmlns:a16="http://schemas.microsoft.com/office/drawing/2014/main" xmlns="" id="{99BA426D-B5A3-E442-8C77-E8728BFC6BBF}"/>
              </a:ext>
            </a:extLst>
          </p:cNvPr>
          <p:cNvPicPr>
            <a:picLocks noChangeAspect="1"/>
          </p:cNvPicPr>
          <p:nvPr/>
        </p:nvPicPr>
        <p:blipFill>
          <a:blip r:embed="rId2">
            <a:clrChange>
              <a:clrFrom>
                <a:srgbClr val="FEFFFE"/>
              </a:clrFrom>
              <a:clrTo>
                <a:srgbClr val="FEFFFE">
                  <a:alpha val="0"/>
                </a:srgbClr>
              </a:clrTo>
            </a:clrChange>
            <a:extLst>
              <a:ext uri="{BEBA8EAE-BF5A-486C-A8C5-ECC9F3942E4B}">
                <a14:imgProps xmlns:a14="http://schemas.microsoft.com/office/drawing/2010/main">
                  <a14:imgLayer r:embed="rId3">
                    <a14:imgEffect>
                      <a14:sharpenSoften amount="33000"/>
                    </a14:imgEffect>
                    <a14:imgEffect>
                      <a14:brightnessContrast contrast="1000"/>
                    </a14:imgEffect>
                  </a14:imgLayer>
                </a14:imgProps>
              </a:ext>
            </a:extLst>
          </a:blip>
          <a:stretch>
            <a:fillRect/>
          </a:stretch>
        </p:blipFill>
        <p:spPr>
          <a:xfrm>
            <a:off x="2281514" y="561645"/>
            <a:ext cx="866623" cy="799385"/>
          </a:xfrm>
          <a:prstGeom prst="rect">
            <a:avLst/>
          </a:prstGeom>
        </p:spPr>
      </p:pic>
      <p:sp>
        <p:nvSpPr>
          <p:cNvPr id="10" name="TextBox 9">
            <a:extLst>
              <a:ext uri="{FF2B5EF4-FFF2-40B4-BE49-F238E27FC236}">
                <a16:creationId xmlns:a16="http://schemas.microsoft.com/office/drawing/2014/main" xmlns="" id="{620DAA4B-708D-44B7-90F2-7934B08BEBDD}"/>
              </a:ext>
            </a:extLst>
          </p:cNvPr>
          <p:cNvSpPr txBox="1"/>
          <p:nvPr/>
        </p:nvSpPr>
        <p:spPr>
          <a:xfrm>
            <a:off x="3148136" y="613991"/>
            <a:ext cx="2085824" cy="646331"/>
          </a:xfrm>
          <a:prstGeom prst="rect">
            <a:avLst/>
          </a:prstGeom>
          <a:noFill/>
        </p:spPr>
        <p:txBody>
          <a:bodyPr wrap="square" rtlCol="0">
            <a:spAutoFit/>
          </a:bodyPr>
          <a:lstStyle/>
          <a:p>
            <a:pPr algn="ctr">
              <a:lnSpc>
                <a:spcPct val="150000"/>
              </a:lnSpc>
              <a:buClr>
                <a:srgbClr val="000000"/>
              </a:buClr>
              <a:buFont typeface="Arial"/>
              <a:buNone/>
            </a:pPr>
            <a:r>
              <a:rPr lang="vi-VN" sz="2400" b="1" kern="0" dirty="0">
                <a:solidFill>
                  <a:srgbClr val="17479D"/>
                </a:solidFill>
                <a:latin typeface="Times New Roman" panose="02020603050405020304" pitchFamily="18" charset="0"/>
                <a:cs typeface="Times New Roman" panose="02020603050405020304" pitchFamily="18" charset="0"/>
                <a:sym typeface="Arial"/>
              </a:rPr>
              <a:t> LUYỆN TẬP</a:t>
            </a:r>
            <a:endParaRPr lang="en-US" sz="2400" b="1" kern="0" dirty="0">
              <a:solidFill>
                <a:srgbClr val="17479D"/>
              </a:solidFill>
              <a:latin typeface="Times New Roman" panose="02020603050405020304" pitchFamily="18" charset="0"/>
              <a:cs typeface="Times New Roman" panose="02020603050405020304" pitchFamily="18" charset="0"/>
              <a:sym typeface="Arial"/>
            </a:endParaRPr>
          </a:p>
        </p:txBody>
      </p:sp>
      <p:sp>
        <p:nvSpPr>
          <p:cNvPr id="42" name="TextBox 41"/>
          <p:cNvSpPr txBox="1"/>
          <p:nvPr/>
        </p:nvSpPr>
        <p:spPr>
          <a:xfrm>
            <a:off x="8606118" y="6548718"/>
            <a:ext cx="2334656" cy="477054"/>
          </a:xfrm>
          <a:prstGeom prst="rect">
            <a:avLst/>
          </a:prstGeom>
          <a:ln/>
        </p:spPr>
        <p:style>
          <a:lnRef idx="1">
            <a:schemeClr val="accent5"/>
          </a:lnRef>
          <a:fillRef idx="2">
            <a:schemeClr val="accent5"/>
          </a:fillRef>
          <a:effectRef idx="1">
            <a:schemeClr val="accent5"/>
          </a:effectRef>
          <a:fontRef idx="minor">
            <a:schemeClr val="dk1"/>
          </a:fontRef>
        </p:style>
        <p:txBody>
          <a:bodyPr wrap="square" rtlCol="0">
            <a:spAutoFit/>
          </a:bodyPr>
          <a:lstStyle/>
          <a:p>
            <a:endParaRPr lang="en-US" sz="2500" b="1">
              <a:solidFill>
                <a:srgbClr val="213054"/>
              </a:solidFill>
            </a:endParaRPr>
          </a:p>
        </p:txBody>
      </p:sp>
      <p:sp>
        <p:nvSpPr>
          <p:cNvPr id="2" name="Rectangle 1"/>
          <p:cNvSpPr/>
          <p:nvPr/>
        </p:nvSpPr>
        <p:spPr>
          <a:xfrm>
            <a:off x="4307220" y="2310712"/>
            <a:ext cx="2949388" cy="2400657"/>
          </a:xfrm>
          <a:prstGeom prst="rect">
            <a:avLst/>
          </a:prstGeom>
        </p:spPr>
        <p:txBody>
          <a:bodyPr wrap="square">
            <a:spAutoFit/>
          </a:bodyPr>
          <a:lstStyle/>
          <a:p>
            <a:r>
              <a:rPr lang="vi-VN" sz="2500" b="1">
                <a:solidFill>
                  <a:srgbClr val="FF0000"/>
                </a:solidFill>
                <a:latin typeface="Times New Roman" panose="02020603050405020304" pitchFamily="18" charset="0"/>
                <a:cs typeface="Times New Roman" panose="02020603050405020304" pitchFamily="18" charset="0"/>
              </a:rPr>
              <a:t>Cảm ơn chị lao công! Nhờ có chị mà đường phố mới sạch đẹp như thế.</a:t>
            </a:r>
            <a:br>
              <a:rPr lang="vi-VN" sz="2500" b="1">
                <a:solidFill>
                  <a:srgbClr val="FF0000"/>
                </a:solidFill>
                <a:latin typeface="Times New Roman" panose="02020603050405020304" pitchFamily="18" charset="0"/>
                <a:cs typeface="Times New Roman" panose="02020603050405020304" pitchFamily="18" charset="0"/>
              </a:rPr>
            </a:br>
            <a:r>
              <a:rPr lang="vi-VN" sz="2500" b="1">
                <a:solidFill>
                  <a:srgbClr val="FF0000"/>
                </a:solidFill>
                <a:latin typeface="Times New Roman" panose="02020603050405020304" pitchFamily="18" charset="0"/>
                <a:cs typeface="Times New Roman" panose="02020603050405020304" pitchFamily="18" charset="0"/>
              </a:rPr>
              <a:t/>
            </a:r>
            <a:br>
              <a:rPr lang="vi-VN" sz="2500" b="1">
                <a:solidFill>
                  <a:srgbClr val="FF0000"/>
                </a:solidFill>
                <a:latin typeface="Times New Roman" panose="02020603050405020304" pitchFamily="18" charset="0"/>
                <a:cs typeface="Times New Roman" panose="02020603050405020304" pitchFamily="18" charset="0"/>
              </a:rPr>
            </a:br>
            <a:endParaRPr lang="en-US" sz="2500" b="1">
              <a:solidFill>
                <a:srgbClr val="FF0000"/>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4"/>
          <a:stretch>
            <a:fillRect/>
          </a:stretch>
        </p:blipFill>
        <p:spPr>
          <a:xfrm>
            <a:off x="8349458" y="2124612"/>
            <a:ext cx="2847975" cy="2333625"/>
          </a:xfrm>
          <a:prstGeom prst="rect">
            <a:avLst/>
          </a:prstGeom>
        </p:spPr>
      </p:pic>
      <p:pic>
        <p:nvPicPr>
          <p:cNvPr id="4" name="Picture 3"/>
          <p:cNvPicPr>
            <a:picLocks noChangeAspect="1"/>
          </p:cNvPicPr>
          <p:nvPr/>
        </p:nvPicPr>
        <p:blipFill>
          <a:blip r:embed="rId5"/>
          <a:stretch>
            <a:fillRect/>
          </a:stretch>
        </p:blipFill>
        <p:spPr>
          <a:xfrm>
            <a:off x="926996" y="3724835"/>
            <a:ext cx="2709036" cy="2346442"/>
          </a:xfrm>
          <a:prstGeom prst="rect">
            <a:avLst/>
          </a:prstGeom>
        </p:spPr>
      </p:pic>
      <p:pic>
        <p:nvPicPr>
          <p:cNvPr id="11" name="Picture 10"/>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631" b="100000" l="409" r="98636">
                        <a14:foregroundMark x1="10778" y1="16793" x2="34106" y2="81313"/>
                        <a14:foregroundMark x1="13779" y1="19949" x2="37108" y2="19192"/>
                        <a14:foregroundMark x1="9550" y1="46591" x2="47885" y2="42677"/>
                        <a14:foregroundMark x1="23329" y1="47727" x2="21692" y2="58081"/>
                        <a14:foregroundMark x1="18690" y1="47348" x2="14598" y2="55051"/>
                        <a14:foregroundMark x1="24966" y1="46970" x2="22510" y2="59975"/>
                        <a14:foregroundMark x1="75443" y1="50000" x2="91269" y2="44949"/>
                        <a14:foregroundMark x1="52524" y1="41162" x2="64939" y2="47348"/>
                        <a14:foregroundMark x1="68759" y1="68939" x2="68349" y2="79672"/>
                        <a14:foregroundMark x1="64939" y1="39141" x2="73806" y2="38763"/>
                        <a14:foregroundMark x1="27967" y1="37626" x2="34516" y2="38384"/>
                      </a14:backgroundRemoval>
                    </a14:imgEffect>
                  </a14:imgLayer>
                </a14:imgProps>
              </a:ext>
              <a:ext uri="{28A0092B-C50C-407E-A947-70E740481C1C}">
                <a14:useLocalDpi xmlns:a14="http://schemas.microsoft.com/office/drawing/2010/main" val="0"/>
              </a:ext>
            </a:extLst>
          </a:blip>
          <a:srcRect l="-3333" t="6164" r="3333" b="14170"/>
          <a:stretch/>
        </p:blipFill>
        <p:spPr>
          <a:xfrm>
            <a:off x="-228600" y="2122919"/>
            <a:ext cx="3960085" cy="3432074"/>
          </a:xfrm>
          <a:prstGeom prst="rect">
            <a:avLst/>
          </a:prstGeom>
        </p:spPr>
      </p:pic>
    </p:spTree>
    <p:extLst>
      <p:ext uri="{BB962C8B-B14F-4D97-AF65-F5344CB8AC3E}">
        <p14:creationId xmlns:p14="http://schemas.microsoft.com/office/powerpoint/2010/main" val="3057645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16" presetClass="entr" presetSubtype="21"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6" descr="Slide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85725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1825451" y="2332688"/>
            <a:ext cx="8541099" cy="1107996"/>
          </a:xfrm>
          <a:prstGeom prst="rect">
            <a:avLst/>
          </a:prstGeom>
          <a:noFill/>
        </p:spPr>
        <p:txBody>
          <a:bodyPr wrap="square" rtlCol="0">
            <a:spAutoFit/>
          </a:bodyPr>
          <a:lstStyle/>
          <a:p>
            <a:pPr algn="ctr">
              <a:buClr>
                <a:srgbClr val="000000"/>
              </a:buClr>
            </a:pPr>
            <a:r>
              <a:rPr lang="en-US" sz="6600" b="1" kern="0">
                <a:solidFill>
                  <a:srgbClr val="FF0000"/>
                </a:solidFill>
                <a:latin typeface="Times New Roman" panose="02020603050405020304" pitchFamily="18" charset="0"/>
                <a:ea typeface="ＭＳ Ｐゴシック" charset="0"/>
                <a:cs typeface="Times New Roman" panose="02020603050405020304" pitchFamily="18" charset="0"/>
                <a:sym typeface="Arial"/>
              </a:rPr>
              <a:t>HẸN GẶP LẠI</a:t>
            </a:r>
            <a:endParaRPr lang="en-US" sz="6600" b="1" kern="0" dirty="0">
              <a:solidFill>
                <a:srgbClr val="FF0000"/>
              </a:solidFill>
              <a:latin typeface="Times New Roman" panose="02020603050405020304" pitchFamily="18" charset="0"/>
              <a:ea typeface="ＭＳ Ｐゴシック" charset="0"/>
              <a:cs typeface="Times New Roman" panose="02020603050405020304" pitchFamily="18" charset="0"/>
              <a:sym typeface="Arial"/>
            </a:endParaRPr>
          </a:p>
        </p:txBody>
      </p:sp>
    </p:spTree>
    <p:extLst>
      <p:ext uri="{BB962C8B-B14F-4D97-AF65-F5344CB8AC3E}">
        <p14:creationId xmlns:p14="http://schemas.microsoft.com/office/powerpoint/2010/main" val="3601914771"/>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p:cNvSpPr txBox="1"/>
          <p:nvPr/>
        </p:nvSpPr>
        <p:spPr>
          <a:xfrm>
            <a:off x="0" y="0"/>
            <a:ext cx="12192000" cy="685800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US"/>
          </a:p>
        </p:txBody>
      </p:sp>
      <p:pic>
        <p:nvPicPr>
          <p:cNvPr id="2" name="Picture 1"/>
          <p:cNvPicPr>
            <a:picLocks noChangeAspect="1"/>
          </p:cNvPicPr>
          <p:nvPr/>
        </p:nvPicPr>
        <p:blipFill>
          <a:blip r:embed="rId2"/>
          <a:stretch>
            <a:fillRect/>
          </a:stretch>
        </p:blipFill>
        <p:spPr>
          <a:xfrm>
            <a:off x="681948" y="2069111"/>
            <a:ext cx="10144843" cy="4514280"/>
          </a:xfrm>
          <a:prstGeom prst="rect">
            <a:avLst/>
          </a:prstGeom>
        </p:spPr>
      </p:pic>
      <p:sp>
        <p:nvSpPr>
          <p:cNvPr id="8" name="TextBox 7"/>
          <p:cNvSpPr txBox="1"/>
          <p:nvPr/>
        </p:nvSpPr>
        <p:spPr>
          <a:xfrm>
            <a:off x="697190" y="708493"/>
            <a:ext cx="9414996"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1. Hai bức tranh miêu tả những thời điểm nào trong ngày?</a:t>
            </a:r>
          </a:p>
        </p:txBody>
      </p:sp>
      <p:sp>
        <p:nvSpPr>
          <p:cNvPr id="9" name="Google Shape;928;p37"/>
          <p:cNvSpPr txBox="1"/>
          <p:nvPr/>
        </p:nvSpPr>
        <p:spPr>
          <a:xfrm>
            <a:off x="697190" y="1134578"/>
            <a:ext cx="12254203" cy="67818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Clr>
                <a:srgbClr val="000000"/>
              </a:buClr>
              <a:buSzPts val="1100"/>
              <a:buFont typeface="Arial" panose="020B0604020202020204"/>
              <a:buNone/>
            </a:pPr>
            <a:r>
              <a:rPr lang="en-GB" sz="2800" b="1" dirty="0">
                <a:latin typeface="Times New Roman" panose="02020603050405020304" pitchFamily="18" charset="0"/>
                <a:ea typeface="Montserrat"/>
                <a:cs typeface="Times New Roman" panose="02020603050405020304" pitchFamily="18" charset="0"/>
                <a:sym typeface="Montserrat"/>
              </a:rPr>
              <a:t>2. </a:t>
            </a:r>
            <a:r>
              <a:rPr lang="en-US" altLang="en-GB" sz="2800" b="1" dirty="0">
                <a:latin typeface="Times New Roman" panose="02020603050405020304" pitchFamily="18" charset="0"/>
                <a:ea typeface="Montserrat"/>
                <a:cs typeface="Times New Roman" panose="02020603050405020304" pitchFamily="18" charset="0"/>
                <a:sym typeface="Montserrat"/>
              </a:rPr>
              <a:t>Quang cảnh con đường trong hai bức tranh có gì khác nhau</a:t>
            </a:r>
            <a:r>
              <a:rPr lang="en-GB" sz="2800" b="1" dirty="0">
                <a:latin typeface="Times New Roman" panose="02020603050405020304" pitchFamily="18" charset="0"/>
                <a:ea typeface="Montserrat"/>
                <a:cs typeface="Times New Roman" panose="02020603050405020304" pitchFamily="18" charset="0"/>
                <a:sym typeface="Montserrat"/>
              </a:rPr>
              <a:t>?</a:t>
            </a:r>
            <a:endParaRPr sz="2800" b="1" dirty="0">
              <a:latin typeface="Times New Roman" panose="02020603050405020304" pitchFamily="18" charset="0"/>
              <a:ea typeface="Montserrat"/>
              <a:cs typeface="Times New Roman" panose="02020603050405020304" pitchFamily="18" charset="0"/>
              <a:sym typeface="Montserrat"/>
            </a:endParaRPr>
          </a:p>
        </p:txBody>
      </p:sp>
      <p:sp>
        <p:nvSpPr>
          <p:cNvPr id="10" name="Google Shape;928;p37"/>
          <p:cNvSpPr txBox="1"/>
          <p:nvPr/>
        </p:nvSpPr>
        <p:spPr>
          <a:xfrm>
            <a:off x="681948" y="1619531"/>
            <a:ext cx="12404873" cy="67818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Clr>
                <a:srgbClr val="000000"/>
              </a:buClr>
              <a:buSzPts val="1100"/>
              <a:buFont typeface="Arial" panose="020B0604020202020204"/>
              <a:buNone/>
            </a:pPr>
            <a:r>
              <a:rPr lang="en-US" altLang="en-GB" sz="2800" b="1" dirty="0">
                <a:latin typeface="Times New Roman" panose="02020603050405020304" pitchFamily="18" charset="0"/>
                <a:ea typeface="Montserrat"/>
                <a:cs typeface="Times New Roman" panose="02020603050405020304" pitchFamily="18" charset="0"/>
                <a:sym typeface="Montserrat"/>
              </a:rPr>
              <a:t>3</a:t>
            </a:r>
            <a:r>
              <a:rPr lang="en-GB" sz="2800" b="1" dirty="0">
                <a:latin typeface="Times New Roman" panose="02020603050405020304" pitchFamily="18" charset="0"/>
                <a:ea typeface="Montserrat"/>
                <a:cs typeface="Times New Roman" panose="02020603050405020304" pitchFamily="18" charset="0"/>
                <a:sym typeface="Montserrat"/>
              </a:rPr>
              <a:t>. </a:t>
            </a:r>
            <a:r>
              <a:rPr lang="en-US" altLang="en-GB" sz="2800" b="1" dirty="0">
                <a:latin typeface="Times New Roman" panose="02020603050405020304" pitchFamily="18" charset="0"/>
                <a:ea typeface="Montserrat"/>
                <a:cs typeface="Times New Roman" panose="02020603050405020304" pitchFamily="18" charset="0"/>
                <a:sym typeface="Montserrat"/>
              </a:rPr>
              <a:t>Vì sao con đường trong bức tranh thứ hai lại trở nên sạch sẽ như vậy</a:t>
            </a:r>
            <a:r>
              <a:rPr lang="en-GB" sz="2800" b="1" dirty="0">
                <a:latin typeface="Times New Roman" panose="02020603050405020304" pitchFamily="18" charset="0"/>
                <a:ea typeface="Montserrat"/>
                <a:cs typeface="Times New Roman" panose="02020603050405020304" pitchFamily="18" charset="0"/>
                <a:sym typeface="Montserrat"/>
              </a:rPr>
              <a:t>?</a:t>
            </a:r>
            <a:endParaRPr sz="2800" b="1" dirty="0">
              <a:latin typeface="Times New Roman" panose="02020603050405020304" pitchFamily="18" charset="0"/>
              <a:ea typeface="Montserrat"/>
              <a:cs typeface="Times New Roman" panose="02020603050405020304" pitchFamily="18" charset="0"/>
              <a:sym typeface="Montserrat"/>
            </a:endParaRPr>
          </a:p>
        </p:txBody>
      </p:sp>
      <p:sp>
        <p:nvSpPr>
          <p:cNvPr id="14" name="TextBox 13"/>
          <p:cNvSpPr txBox="1"/>
          <p:nvPr/>
        </p:nvSpPr>
        <p:spPr>
          <a:xfrm>
            <a:off x="681948" y="136706"/>
            <a:ext cx="9414996" cy="523220"/>
          </a:xfrm>
          <a:prstGeom prst="rect">
            <a:avLst/>
          </a:prstGeom>
          <a:noFill/>
        </p:spPr>
        <p:txBody>
          <a:bodyPr wrap="square" rtlCol="0">
            <a:spAutoFit/>
          </a:bodyPr>
          <a:lstStyle/>
          <a:p>
            <a:r>
              <a:rPr lang="en-US" sz="2800" b="1">
                <a:solidFill>
                  <a:srgbClr val="FF0000"/>
                </a:solidFill>
                <a:latin typeface="Times New Roman" panose="02020603050405020304" pitchFamily="18" charset="0"/>
                <a:cs typeface="Times New Roman" panose="02020603050405020304" pitchFamily="18" charset="0"/>
              </a:rPr>
              <a:t>Quan sát tranh và hãy cho </a:t>
            </a:r>
            <a:r>
              <a:rPr lang="en-US" sz="2800" b="1" smtClean="0">
                <a:solidFill>
                  <a:srgbClr val="FF0000"/>
                </a:solidFill>
                <a:latin typeface="Times New Roman" panose="02020603050405020304" pitchFamily="18" charset="0"/>
                <a:cs typeface="Times New Roman" panose="02020603050405020304" pitchFamily="18" charset="0"/>
              </a:rPr>
              <a:t>biết:</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7025882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6" presetClass="exit" presetSubtype="21" fill="hold" grpId="0" nodeType="clickEffect">
                                  <p:stCondLst>
                                    <p:cond delay="0"/>
                                  </p:stCondLst>
                                  <p:childTnLst>
                                    <p:animEffect transition="out" filter="barn(inVertical)">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9" presetClass="exit" presetSubtype="0" fill="hold" grpId="0" nodeType="clickEffect">
                                  <p:stCondLst>
                                    <p:cond delay="0"/>
                                  </p:stCondLst>
                                  <p:childTnLst>
                                    <p:animEffect transition="out" filter="dissolve">
                                      <p:cBhvr>
                                        <p:cTn id="20" dur="500"/>
                                        <p:tgtEl>
                                          <p:spTgt spid="14"/>
                                        </p:tgtEl>
                                      </p:cBhvr>
                                    </p:animEffect>
                                    <p:set>
                                      <p:cBhvr>
                                        <p:cTn id="21"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p:bldP spid="9" grpId="1"/>
      <p:bldP spid="10" grpId="0"/>
      <p:bldP spid="10" grpId="1"/>
      <p:bldP spid="14" grpId="0"/>
      <p:bldP spid="14" grpId="1"/>
    </p:bld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771526" y="613991"/>
            <a:ext cx="1353109" cy="1220341"/>
          </a:xfrm>
          <a:prstGeom prst="rect">
            <a:avLst/>
          </a:prstGeom>
        </p:spPr>
      </p:pic>
      <p:sp>
        <p:nvSpPr>
          <p:cNvPr id="6" name="TextBox 5">
            <a:extLst>
              <a:ext uri="{FF2B5EF4-FFF2-40B4-BE49-F238E27FC236}">
                <a16:creationId xmlns:a16="http://schemas.microsoft.com/office/drawing/2014/main" xmlns="" id="{83C8FAFC-C1D0-49BB-A45E-D744951A028F}"/>
              </a:ext>
            </a:extLst>
          </p:cNvPr>
          <p:cNvSpPr txBox="1"/>
          <p:nvPr/>
        </p:nvSpPr>
        <p:spPr>
          <a:xfrm>
            <a:off x="3412938" y="428932"/>
            <a:ext cx="5194033" cy="1015663"/>
          </a:xfrm>
          <a:prstGeom prst="rect">
            <a:avLst/>
          </a:prstGeom>
          <a:noFill/>
        </p:spPr>
        <p:txBody>
          <a:bodyPr wrap="square" rtlCol="0">
            <a:spAutoFit/>
          </a:bodyPr>
          <a:lstStyle/>
          <a:p>
            <a:pPr algn="ctr">
              <a:lnSpc>
                <a:spcPct val="150000"/>
              </a:lnSpc>
              <a:buClr>
                <a:srgbClr val="000000"/>
              </a:buClr>
              <a:buFont typeface="Arial"/>
              <a:buNone/>
            </a:pPr>
            <a:r>
              <a:rPr lang="en-US" sz="4000" b="1" kern="0">
                <a:solidFill>
                  <a:srgbClr val="FC7D77">
                    <a:lumMod val="50000"/>
                  </a:srgbClr>
                </a:solidFill>
                <a:latin typeface="Times New Roman" panose="02020603050405020304" pitchFamily="18" charset="0"/>
                <a:cs typeface="Times New Roman" panose="02020603050405020304" pitchFamily="18" charset="0"/>
                <a:sym typeface="Arial"/>
              </a:rPr>
              <a:t>Giải nghĩa từ</a:t>
            </a:r>
            <a:r>
              <a:rPr lang="vi-VN" sz="4000" b="1" kern="0" smtClean="0">
                <a:solidFill>
                  <a:srgbClr val="FC7D77">
                    <a:lumMod val="50000"/>
                  </a:srgbClr>
                </a:solidFill>
                <a:latin typeface="Times New Roman" panose="02020603050405020304" pitchFamily="18" charset="0"/>
                <a:cs typeface="Times New Roman" panose="02020603050405020304" pitchFamily="18" charset="0"/>
                <a:sym typeface="Arial"/>
              </a:rPr>
              <a:t> </a:t>
            </a:r>
            <a:r>
              <a:rPr lang="vi-VN" sz="4000" b="1" kern="0" dirty="0">
                <a:solidFill>
                  <a:srgbClr val="FC7D77">
                    <a:lumMod val="50000"/>
                  </a:srgbClr>
                </a:solidFill>
                <a:latin typeface="Times New Roman" panose="02020603050405020304" pitchFamily="18" charset="0"/>
                <a:cs typeface="Times New Roman" panose="02020603050405020304" pitchFamily="18" charset="0"/>
                <a:sym typeface="Arial"/>
              </a:rPr>
              <a:t>ngữ</a:t>
            </a:r>
            <a:endParaRPr lang="en-US" sz="4000" b="1" kern="0" dirty="0">
              <a:solidFill>
                <a:srgbClr val="FC7D77">
                  <a:lumMod val="50000"/>
                </a:srgbClr>
              </a:solidFill>
              <a:latin typeface="Times New Roman" panose="02020603050405020304" pitchFamily="18" charset="0"/>
              <a:cs typeface="Times New Roman" panose="02020603050405020304" pitchFamily="18" charset="0"/>
              <a:sym typeface="Arial"/>
            </a:endParaRPr>
          </a:p>
        </p:txBody>
      </p:sp>
      <p:sp>
        <p:nvSpPr>
          <p:cNvPr id="18" name="TextBox 17"/>
          <p:cNvSpPr txBox="1"/>
          <p:nvPr/>
        </p:nvSpPr>
        <p:spPr>
          <a:xfrm>
            <a:off x="1195014" y="1791371"/>
            <a:ext cx="1763339" cy="830863"/>
          </a:xfrm>
          <a:prstGeom prst="rect">
            <a:avLst/>
          </a:prstGeom>
          <a:noFill/>
        </p:spPr>
        <p:txBody>
          <a:bodyPr wrap="square" lIns="91305" tIns="45654" rIns="91305" bIns="45654" rtlCol="0">
            <a:spAutoFit/>
          </a:bodyPr>
          <a:lstStyle/>
          <a:p>
            <a:pPr defTabSz="1101096">
              <a:lnSpc>
                <a:spcPct val="150000"/>
              </a:lnSpc>
            </a:pPr>
            <a:r>
              <a:rPr lang="en-US" sz="3200" b="1">
                <a:solidFill>
                  <a:prstClr val="black"/>
                </a:solidFill>
                <a:latin typeface="Times New Roman" panose="02020603050405020304" pitchFamily="18" charset="0"/>
                <a:ea typeface="Arial-Rounded" pitchFamily="34" charset="0"/>
                <a:cs typeface="Times New Roman" panose="02020603050405020304" pitchFamily="18" charset="0"/>
              </a:rPr>
              <a:t>Xao </a:t>
            </a:r>
            <a:r>
              <a:rPr lang="en-US" sz="3200" b="1" smtClean="0">
                <a:solidFill>
                  <a:prstClr val="black"/>
                </a:solidFill>
                <a:latin typeface="Times New Roman" panose="02020603050405020304" pitchFamily="18" charset="0"/>
                <a:ea typeface="Arial-Rounded" pitchFamily="34" charset="0"/>
                <a:cs typeface="Times New Roman" panose="02020603050405020304" pitchFamily="18" charset="0"/>
              </a:rPr>
              <a:t>xác:</a:t>
            </a:r>
            <a:endParaRPr lang="en-US" sz="3200" b="1" dirty="0">
              <a:solidFill>
                <a:prstClr val="black"/>
              </a:solidFill>
              <a:latin typeface="Times New Roman" panose="02020603050405020304" pitchFamily="18" charset="0"/>
              <a:ea typeface="Arial-Rounded" pitchFamily="34" charset="0"/>
              <a:cs typeface="Times New Roman" panose="02020603050405020304" pitchFamily="18" charset="0"/>
            </a:endParaRPr>
          </a:p>
        </p:txBody>
      </p:sp>
      <p:sp>
        <p:nvSpPr>
          <p:cNvPr id="17" name="Oval 16"/>
          <p:cNvSpPr/>
          <p:nvPr/>
        </p:nvSpPr>
        <p:spPr>
          <a:xfrm>
            <a:off x="771526" y="2009025"/>
            <a:ext cx="399209" cy="4706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2796987" y="1834332"/>
            <a:ext cx="8673353" cy="830863"/>
          </a:xfrm>
          <a:prstGeom prst="rect">
            <a:avLst/>
          </a:prstGeom>
          <a:noFill/>
        </p:spPr>
        <p:txBody>
          <a:bodyPr wrap="square" lIns="91305" tIns="45654" rIns="91305" bIns="45654" rtlCol="0">
            <a:spAutoFit/>
          </a:bodyPr>
          <a:lstStyle/>
          <a:p>
            <a:pPr defTabSz="1101096">
              <a:lnSpc>
                <a:spcPct val="150000"/>
              </a:lnSpc>
            </a:pPr>
            <a:r>
              <a:rPr lang="en-US" sz="3200" b="1" smtClean="0">
                <a:solidFill>
                  <a:srgbClr val="FF0000"/>
                </a:solidFill>
                <a:latin typeface="Times New Roman" panose="02020603050405020304" pitchFamily="18" charset="0"/>
                <a:ea typeface="Arial-Rounded" pitchFamily="34" charset="0"/>
                <a:cs typeface="Times New Roman" panose="02020603050405020304" pitchFamily="18" charset="0"/>
              </a:rPr>
              <a:t>tiếng </a:t>
            </a:r>
            <a:r>
              <a:rPr lang="en-US" sz="3200" b="1">
                <a:solidFill>
                  <a:srgbClr val="FF0000"/>
                </a:solidFill>
                <a:latin typeface="Times New Roman" panose="02020603050405020304" pitchFamily="18" charset="0"/>
                <a:ea typeface="Arial-Rounded" pitchFamily="34" charset="0"/>
                <a:cs typeface="Times New Roman" panose="02020603050405020304" pitchFamily="18" charset="0"/>
              </a:rPr>
              <a:t>động nối tiếp nhau trong cảnh yên </a:t>
            </a:r>
            <a:r>
              <a:rPr lang="en-US" sz="3200" b="1" smtClean="0">
                <a:solidFill>
                  <a:srgbClr val="FF0000"/>
                </a:solidFill>
                <a:latin typeface="Times New Roman" panose="02020603050405020304" pitchFamily="18" charset="0"/>
                <a:ea typeface="Arial-Rounded" pitchFamily="34" charset="0"/>
                <a:cs typeface="Times New Roman" panose="02020603050405020304" pitchFamily="18" charset="0"/>
              </a:rPr>
              <a:t>tĩnh.</a:t>
            </a:r>
            <a:endParaRPr lang="en-US" sz="3200" b="1" dirty="0">
              <a:solidFill>
                <a:srgbClr val="FF0000"/>
              </a:solidFill>
              <a:latin typeface="Times New Roman" panose="02020603050405020304" pitchFamily="18" charset="0"/>
              <a:ea typeface="Arial-Rounded" pitchFamily="34" charset="0"/>
              <a:cs typeface="Times New Roman" panose="02020603050405020304" pitchFamily="18" charset="0"/>
            </a:endParaRPr>
          </a:p>
        </p:txBody>
      </p:sp>
      <p:sp>
        <p:nvSpPr>
          <p:cNvPr id="22" name="TextBox 21"/>
          <p:cNvSpPr txBox="1"/>
          <p:nvPr/>
        </p:nvSpPr>
        <p:spPr>
          <a:xfrm>
            <a:off x="1195014" y="2678604"/>
            <a:ext cx="1951598" cy="830863"/>
          </a:xfrm>
          <a:prstGeom prst="rect">
            <a:avLst/>
          </a:prstGeom>
          <a:noFill/>
        </p:spPr>
        <p:txBody>
          <a:bodyPr wrap="square" lIns="91305" tIns="45654" rIns="91305" bIns="45654" rtlCol="0">
            <a:spAutoFit/>
          </a:bodyPr>
          <a:lstStyle/>
          <a:p>
            <a:pPr defTabSz="1101096">
              <a:lnSpc>
                <a:spcPct val="150000"/>
              </a:lnSpc>
            </a:pPr>
            <a:r>
              <a:rPr lang="en-US" sz="3200" b="1">
                <a:solidFill>
                  <a:prstClr val="black"/>
                </a:solidFill>
                <a:latin typeface="Times New Roman" panose="02020603050405020304" pitchFamily="18" charset="0"/>
                <a:ea typeface="Arial-Rounded" pitchFamily="34" charset="0"/>
                <a:cs typeface="Times New Roman" panose="02020603050405020304" pitchFamily="18" charset="0"/>
              </a:rPr>
              <a:t>Lao </a:t>
            </a:r>
            <a:r>
              <a:rPr lang="en-US" sz="3200" b="1" smtClean="0">
                <a:solidFill>
                  <a:prstClr val="black"/>
                </a:solidFill>
                <a:latin typeface="Times New Roman" panose="02020603050405020304" pitchFamily="18" charset="0"/>
                <a:ea typeface="Arial-Rounded" pitchFamily="34" charset="0"/>
                <a:cs typeface="Times New Roman" panose="02020603050405020304" pitchFamily="18" charset="0"/>
              </a:rPr>
              <a:t>công:</a:t>
            </a:r>
            <a:endParaRPr lang="en-US" sz="3200" b="1" dirty="0">
              <a:solidFill>
                <a:prstClr val="black"/>
              </a:solidFill>
              <a:latin typeface="Times New Roman" panose="02020603050405020304" pitchFamily="18" charset="0"/>
              <a:ea typeface="Arial-Rounded" pitchFamily="34" charset="0"/>
              <a:cs typeface="Times New Roman" panose="02020603050405020304" pitchFamily="18" charset="0"/>
            </a:endParaRPr>
          </a:p>
        </p:txBody>
      </p:sp>
      <p:sp>
        <p:nvSpPr>
          <p:cNvPr id="23" name="Oval 22"/>
          <p:cNvSpPr/>
          <p:nvPr/>
        </p:nvSpPr>
        <p:spPr>
          <a:xfrm>
            <a:off x="771526" y="2896258"/>
            <a:ext cx="399209" cy="4706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3146612" y="2670416"/>
            <a:ext cx="9238130" cy="742378"/>
          </a:xfrm>
          <a:prstGeom prst="rect">
            <a:avLst/>
          </a:prstGeom>
          <a:noFill/>
        </p:spPr>
        <p:txBody>
          <a:bodyPr wrap="square" lIns="91305" tIns="45654" rIns="91305" bIns="45654" rtlCol="0">
            <a:spAutoFit/>
          </a:bodyPr>
          <a:lstStyle/>
          <a:p>
            <a:pPr defTabSz="1101096">
              <a:lnSpc>
                <a:spcPct val="150000"/>
              </a:lnSpc>
            </a:pPr>
            <a:r>
              <a:rPr lang="en-US" sz="3200" b="1">
                <a:solidFill>
                  <a:srgbClr val="FF0000"/>
                </a:solidFill>
                <a:latin typeface="Times New Roman" panose="02020603050405020304" pitchFamily="18" charset="0"/>
                <a:ea typeface="Arial-Rounded" pitchFamily="34" charset="0"/>
                <a:cs typeface="Times New Roman" panose="02020603050405020304" pitchFamily="18" charset="0"/>
              </a:rPr>
              <a:t>n</a:t>
            </a:r>
            <a:r>
              <a:rPr lang="en-US" sz="3200" b="1" smtClean="0">
                <a:solidFill>
                  <a:srgbClr val="FF0000"/>
                </a:solidFill>
                <a:latin typeface="Times New Roman" panose="02020603050405020304" pitchFamily="18" charset="0"/>
                <a:ea typeface="Arial-Rounded" pitchFamily="34" charset="0"/>
                <a:cs typeface="Times New Roman" panose="02020603050405020304" pitchFamily="18" charset="0"/>
              </a:rPr>
              <a:t>g</a:t>
            </a:r>
            <a:r>
              <a:rPr lang="vi-VN" sz="3200" b="1" smtClean="0">
                <a:solidFill>
                  <a:srgbClr val="FF0000"/>
                </a:solidFill>
                <a:latin typeface="Times New Roman" panose="02020603050405020304" pitchFamily="18" charset="0"/>
                <a:ea typeface="Arial-Rounded" pitchFamily="34" charset="0"/>
                <a:cs typeface="Times New Roman" panose="02020603050405020304" pitchFamily="18" charset="0"/>
              </a:rPr>
              <a:t>ười</a:t>
            </a:r>
            <a:r>
              <a:rPr lang="en-US" sz="3200" b="1">
                <a:solidFill>
                  <a:srgbClr val="FF0000"/>
                </a:solidFill>
                <a:latin typeface="Times New Roman" panose="02020603050405020304" pitchFamily="18" charset="0"/>
                <a:ea typeface="Arial-Rounded" pitchFamily="34" charset="0"/>
                <a:cs typeface="Times New Roman" panose="02020603050405020304" pitchFamily="18" charset="0"/>
              </a:rPr>
              <a:t> làm các công việc vệ sinh, phục </a:t>
            </a:r>
            <a:r>
              <a:rPr lang="en-US" sz="3200" b="1" smtClean="0">
                <a:solidFill>
                  <a:srgbClr val="FF0000"/>
                </a:solidFill>
                <a:latin typeface="Times New Roman" panose="02020603050405020304" pitchFamily="18" charset="0"/>
                <a:ea typeface="Arial-Rounded" pitchFamily="34" charset="0"/>
                <a:cs typeface="Times New Roman" panose="02020603050405020304" pitchFamily="18" charset="0"/>
              </a:rPr>
              <a:t>vụ….</a:t>
            </a:r>
            <a:endParaRPr lang="en-US" sz="3200" b="1" dirty="0">
              <a:solidFill>
                <a:srgbClr val="FF0000"/>
              </a:solidFill>
              <a:latin typeface="Times New Roman" panose="02020603050405020304" pitchFamily="18" charset="0"/>
              <a:ea typeface="Arial-Rounded" pitchFamily="34" charset="0"/>
              <a:cs typeface="Times New Roman" panose="02020603050405020304" pitchFamily="18" charset="0"/>
            </a:endParaRPr>
          </a:p>
        </p:txBody>
      </p:sp>
      <p:pic>
        <p:nvPicPr>
          <p:cNvPr id="2" name="Picture 1"/>
          <p:cNvPicPr>
            <a:picLocks noChangeAspect="1"/>
          </p:cNvPicPr>
          <p:nvPr/>
        </p:nvPicPr>
        <p:blipFill>
          <a:blip r:embed="rId5"/>
          <a:stretch>
            <a:fillRect/>
          </a:stretch>
        </p:blipFill>
        <p:spPr>
          <a:xfrm>
            <a:off x="3604873" y="3509467"/>
            <a:ext cx="4810161" cy="2938527"/>
          </a:xfrm>
          <a:prstGeom prst="rect">
            <a:avLst/>
          </a:prstGeom>
        </p:spPr>
      </p:pic>
      <p:sp>
        <p:nvSpPr>
          <p:cNvPr id="3" name="TextBox 2"/>
          <p:cNvSpPr txBox="1"/>
          <p:nvPr/>
        </p:nvSpPr>
        <p:spPr>
          <a:xfrm>
            <a:off x="8606971" y="6575612"/>
            <a:ext cx="2096888" cy="369332"/>
          </a:xfrm>
          <a:prstGeom prst="rect">
            <a:avLst/>
          </a:prstGeom>
          <a:solidFill>
            <a:schemeClr val="accent2"/>
          </a:solidFill>
        </p:spPr>
        <p:txBody>
          <a:bodyPr wrap="square" rtlCol="0">
            <a:spAutoFit/>
          </a:bodyPr>
          <a:lstStyle/>
          <a:p>
            <a:endParaRPr lang="en-US"/>
          </a:p>
        </p:txBody>
      </p:sp>
    </p:spTree>
    <p:extLst>
      <p:ext uri="{BB962C8B-B14F-4D97-AF65-F5344CB8AC3E}">
        <p14:creationId xmlns:p14="http://schemas.microsoft.com/office/powerpoint/2010/main" val="5685283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arn(inVertical)">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barn(inVertical)">
                                      <p:cBhvr>
                                        <p:cTn id="18" dur="500"/>
                                        <p:tgtEl>
                                          <p:spTgt spid="2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barn(inVertical)">
                                      <p:cBhvr>
                                        <p:cTn id="21" dur="500"/>
                                        <p:tgtEl>
                                          <p:spTgt spid="2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barn(inVertical)">
                                      <p:cBhvr>
                                        <p:cTn id="2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7" grpId="0" animBg="1"/>
      <p:bldP spid="20" grpId="0"/>
      <p:bldP spid="22" grpId="0"/>
      <p:bldP spid="23" grpId="0" animBg="1"/>
      <p:bldP spid="24" grpId="0"/>
    </p:bldLst>
  </p:timing>
</p:sld>
</file>

<file path=ppt/slides/slide36.xml><?xml version="1.0" encoding="utf-8"?>
<p:sld xmlns:a="http://schemas.openxmlformats.org/drawingml/2006/main" xmlns:r="http://schemas.openxmlformats.org/officeDocument/2006/relationships" xmlns:p="http://schemas.openxmlformats.org/presentationml/2006/main" showMasterSp="0" show="0">
  <p:cSld>
    <p:bg>
      <p:bgPr>
        <a:solidFill>
          <a:srgbClr val="FFFFFF"/>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4"/>
          <a:stretch>
            <a:fillRect/>
          </a:stretch>
        </p:blipFill>
        <p:spPr>
          <a:xfrm>
            <a:off x="0" y="-67246"/>
            <a:ext cx="12192000" cy="6858000"/>
          </a:xfrm>
          <a:prstGeom prst="rect">
            <a:avLst/>
          </a:prstGeom>
        </p:spPr>
      </p:pic>
      <p:sp>
        <p:nvSpPr>
          <p:cNvPr id="23" name="TextBox 22">
            <a:extLst>
              <a:ext uri="{FF2B5EF4-FFF2-40B4-BE49-F238E27FC236}">
                <a16:creationId xmlns="" xmlns:a16="http://schemas.microsoft.com/office/drawing/2014/main" id="{E846BF6E-482E-422A-A0F8-9DA4D1A95D94}"/>
              </a:ext>
            </a:extLst>
          </p:cNvPr>
          <p:cNvSpPr txBox="1"/>
          <p:nvPr/>
        </p:nvSpPr>
        <p:spPr>
          <a:xfrm>
            <a:off x="3935614" y="162278"/>
            <a:ext cx="3702315" cy="553998"/>
          </a:xfrm>
          <a:prstGeom prst="rect">
            <a:avLst/>
          </a:prstGeom>
          <a:noFill/>
        </p:spPr>
        <p:txBody>
          <a:bodyPr wrap="square" rtlCol="0">
            <a:spAutoFit/>
          </a:bodyPr>
          <a:lstStyle/>
          <a:p>
            <a:pPr>
              <a:defRPr/>
            </a:pPr>
            <a:r>
              <a:rPr lang="en-US" sz="3000" b="1">
                <a:solidFill>
                  <a:srgbClr val="FF0000"/>
                </a:solidFill>
                <a:latin typeface="Times New Roman" panose="02020603050405020304" pitchFamily="18" charset="0"/>
                <a:cs typeface="Times New Roman" panose="02020603050405020304" pitchFamily="18" charset="0"/>
              </a:rPr>
              <a:t>TIẾNG </a:t>
            </a:r>
            <a:r>
              <a:rPr lang="en-US" sz="3000" b="1" smtClean="0">
                <a:solidFill>
                  <a:srgbClr val="FF0000"/>
                </a:solidFill>
                <a:latin typeface="Times New Roman" panose="02020603050405020304" pitchFamily="18" charset="0"/>
                <a:cs typeface="Times New Roman" panose="02020603050405020304" pitchFamily="18" charset="0"/>
              </a:rPr>
              <a:t>CHỔI TRE</a:t>
            </a:r>
            <a:endParaRPr lang="en-US" sz="3000" b="1">
              <a:solidFill>
                <a:srgbClr val="FF0000"/>
              </a:solidFill>
              <a:latin typeface="Times New Roman" panose="02020603050405020304" pitchFamily="18" charset="0"/>
              <a:cs typeface="Times New Roman" panose="02020603050405020304" pitchFamily="18" charset="0"/>
            </a:endParaRPr>
          </a:p>
        </p:txBody>
      </p:sp>
      <p:sp>
        <p:nvSpPr>
          <p:cNvPr id="16" name="Text Box 1"/>
          <p:cNvSpPr txBox="1"/>
          <p:nvPr/>
        </p:nvSpPr>
        <p:spPr>
          <a:xfrm>
            <a:off x="671738" y="997184"/>
            <a:ext cx="3789785" cy="4708981"/>
          </a:xfrm>
          <a:prstGeom prst="rect">
            <a:avLst/>
          </a:prstGeom>
          <a:noFill/>
        </p:spPr>
        <p:txBody>
          <a:bodyPr wrap="square" rtlCol="0">
            <a:spAutoFit/>
          </a:bodyPr>
          <a:lstStyle/>
          <a:p>
            <a:r>
              <a:rPr lang="en-US" sz="3000" b="1">
                <a:solidFill>
                  <a:srgbClr val="002060"/>
                </a:solidFill>
                <a:latin typeface="Times New Roman" panose="02020603050405020304" pitchFamily="18" charset="0"/>
                <a:cs typeface="Times New Roman" panose="02020603050405020304" pitchFamily="18" charset="0"/>
              </a:rPr>
              <a:t>Những đêm hè</a:t>
            </a:r>
          </a:p>
          <a:p>
            <a:r>
              <a:rPr lang="en-US" sz="3000" b="1">
                <a:solidFill>
                  <a:srgbClr val="002060"/>
                </a:solidFill>
                <a:latin typeface="Times New Roman" panose="02020603050405020304" pitchFamily="18" charset="0"/>
                <a:cs typeface="Times New Roman" panose="02020603050405020304" pitchFamily="18" charset="0"/>
              </a:rPr>
              <a:t>Khi ve ve</a:t>
            </a:r>
          </a:p>
          <a:p>
            <a:r>
              <a:rPr lang="en-US" sz="3000" b="1">
                <a:solidFill>
                  <a:srgbClr val="002060"/>
                </a:solidFill>
                <a:latin typeface="Times New Roman" panose="02020603050405020304" pitchFamily="18" charset="0"/>
                <a:cs typeface="Times New Roman" panose="02020603050405020304" pitchFamily="18" charset="0"/>
              </a:rPr>
              <a:t>Đã ngủ</a:t>
            </a:r>
          </a:p>
          <a:p>
            <a:r>
              <a:rPr lang="en-US" sz="3000" b="1">
                <a:solidFill>
                  <a:srgbClr val="002060"/>
                </a:solidFill>
                <a:latin typeface="Times New Roman" panose="02020603050405020304" pitchFamily="18" charset="0"/>
                <a:cs typeface="Times New Roman" panose="02020603050405020304" pitchFamily="18" charset="0"/>
              </a:rPr>
              <a:t>Tôi lắng nghe</a:t>
            </a:r>
          </a:p>
          <a:p>
            <a:r>
              <a:rPr lang="en-US" sz="3000" b="1">
                <a:solidFill>
                  <a:srgbClr val="002060"/>
                </a:solidFill>
                <a:latin typeface="Times New Roman" panose="02020603050405020304" pitchFamily="18" charset="0"/>
                <a:cs typeface="Times New Roman" panose="02020603050405020304" pitchFamily="18" charset="0"/>
              </a:rPr>
              <a:t>Trên </a:t>
            </a:r>
            <a:r>
              <a:rPr lang="en-US" sz="3000" b="1" smtClean="0">
                <a:solidFill>
                  <a:srgbClr val="002060"/>
                </a:solidFill>
                <a:latin typeface="Times New Roman" panose="02020603050405020304" pitchFamily="18" charset="0"/>
                <a:cs typeface="Times New Roman" panose="02020603050405020304" pitchFamily="18" charset="0"/>
              </a:rPr>
              <a:t>đường Trần Phú</a:t>
            </a:r>
            <a:endParaRPr lang="en-US" sz="3000" b="1">
              <a:solidFill>
                <a:srgbClr val="002060"/>
              </a:solidFill>
              <a:latin typeface="Times New Roman" panose="02020603050405020304" pitchFamily="18" charset="0"/>
              <a:cs typeface="Times New Roman" panose="02020603050405020304" pitchFamily="18" charset="0"/>
            </a:endParaRPr>
          </a:p>
          <a:p>
            <a:r>
              <a:rPr lang="en-US" sz="3000" b="1">
                <a:solidFill>
                  <a:srgbClr val="002060"/>
                </a:solidFill>
                <a:latin typeface="Times New Roman" panose="02020603050405020304" pitchFamily="18" charset="0"/>
                <a:cs typeface="Times New Roman" panose="02020603050405020304" pitchFamily="18" charset="0"/>
              </a:rPr>
              <a:t>Tiếng chổi tre</a:t>
            </a:r>
          </a:p>
          <a:p>
            <a:r>
              <a:rPr lang="en-US" sz="3000" b="1">
                <a:solidFill>
                  <a:srgbClr val="002060"/>
                </a:solidFill>
                <a:latin typeface="Times New Roman" panose="02020603050405020304" pitchFamily="18" charset="0"/>
                <a:cs typeface="Times New Roman" panose="02020603050405020304" pitchFamily="18" charset="0"/>
              </a:rPr>
              <a:t>Xao xác hàng me</a:t>
            </a:r>
          </a:p>
          <a:p>
            <a:r>
              <a:rPr lang="en-US" sz="3000" b="1">
                <a:solidFill>
                  <a:srgbClr val="002060"/>
                </a:solidFill>
                <a:latin typeface="Times New Roman" panose="02020603050405020304" pitchFamily="18" charset="0"/>
                <a:cs typeface="Times New Roman" panose="02020603050405020304" pitchFamily="18" charset="0"/>
              </a:rPr>
              <a:t>Tiếng chổi tre</a:t>
            </a:r>
          </a:p>
          <a:p>
            <a:r>
              <a:rPr lang="en-US" sz="3000" b="1">
                <a:solidFill>
                  <a:srgbClr val="002060"/>
                </a:solidFill>
                <a:latin typeface="Times New Roman" panose="02020603050405020304" pitchFamily="18" charset="0"/>
                <a:cs typeface="Times New Roman" panose="02020603050405020304" pitchFamily="18" charset="0"/>
              </a:rPr>
              <a:t>Đêm hè</a:t>
            </a:r>
          </a:p>
          <a:p>
            <a:r>
              <a:rPr lang="en-US" sz="3000" b="1">
                <a:solidFill>
                  <a:srgbClr val="002060"/>
                </a:solidFill>
                <a:latin typeface="Times New Roman" panose="02020603050405020304" pitchFamily="18" charset="0"/>
                <a:cs typeface="Times New Roman" panose="02020603050405020304" pitchFamily="18" charset="0"/>
              </a:rPr>
              <a:t>Quét rác...</a:t>
            </a:r>
          </a:p>
        </p:txBody>
      </p:sp>
      <p:sp>
        <p:nvSpPr>
          <p:cNvPr id="17" name="Text Box 10"/>
          <p:cNvSpPr txBox="1"/>
          <p:nvPr/>
        </p:nvSpPr>
        <p:spPr>
          <a:xfrm>
            <a:off x="4591773" y="945800"/>
            <a:ext cx="4638268" cy="5170646"/>
          </a:xfrm>
          <a:prstGeom prst="rect">
            <a:avLst/>
          </a:prstGeom>
          <a:noFill/>
        </p:spPr>
        <p:txBody>
          <a:bodyPr wrap="square" rtlCol="0">
            <a:spAutoFit/>
          </a:bodyPr>
          <a:lstStyle/>
          <a:p>
            <a:r>
              <a:rPr lang="en-US" sz="3000" b="1">
                <a:solidFill>
                  <a:srgbClr val="002060"/>
                </a:solidFill>
                <a:latin typeface="Times New Roman" panose="02020603050405020304" pitchFamily="18" charset="0"/>
                <a:cs typeface="Times New Roman" panose="02020603050405020304" pitchFamily="18" charset="0"/>
              </a:rPr>
              <a:t>Những đêm đông</a:t>
            </a:r>
          </a:p>
          <a:p>
            <a:r>
              <a:rPr lang="en-US" sz="3000" b="1">
                <a:solidFill>
                  <a:srgbClr val="002060"/>
                </a:solidFill>
                <a:latin typeface="Times New Roman" panose="02020603050405020304" pitchFamily="18" charset="0"/>
                <a:cs typeface="Times New Roman" panose="02020603050405020304" pitchFamily="18" charset="0"/>
              </a:rPr>
              <a:t>Khi cơn dông</a:t>
            </a:r>
          </a:p>
          <a:p>
            <a:r>
              <a:rPr lang="en-US" sz="3000" b="1">
                <a:solidFill>
                  <a:srgbClr val="002060"/>
                </a:solidFill>
                <a:latin typeface="Times New Roman" panose="02020603050405020304" pitchFamily="18" charset="0"/>
                <a:cs typeface="Times New Roman" panose="02020603050405020304" pitchFamily="18" charset="0"/>
              </a:rPr>
              <a:t>Vừa tắt</a:t>
            </a:r>
          </a:p>
          <a:p>
            <a:r>
              <a:rPr lang="en-US" sz="3000" b="1">
                <a:solidFill>
                  <a:srgbClr val="002060"/>
                </a:solidFill>
                <a:latin typeface="Times New Roman" panose="02020603050405020304" pitchFamily="18" charset="0"/>
                <a:cs typeface="Times New Roman" panose="02020603050405020304" pitchFamily="18" charset="0"/>
              </a:rPr>
              <a:t>Tôi đứng trông</a:t>
            </a:r>
          </a:p>
          <a:p>
            <a:r>
              <a:rPr lang="en-US" sz="3000" b="1">
                <a:solidFill>
                  <a:srgbClr val="002060"/>
                </a:solidFill>
                <a:latin typeface="Times New Roman" panose="02020603050405020304" pitchFamily="18" charset="0"/>
                <a:cs typeface="Times New Roman" panose="02020603050405020304" pitchFamily="18" charset="0"/>
              </a:rPr>
              <a:t>Trên đường lặng ngắt</a:t>
            </a:r>
          </a:p>
          <a:p>
            <a:r>
              <a:rPr lang="en-US" sz="3000" b="1">
                <a:solidFill>
                  <a:srgbClr val="002060"/>
                </a:solidFill>
                <a:latin typeface="Times New Roman" panose="02020603050405020304" pitchFamily="18" charset="0"/>
                <a:cs typeface="Times New Roman" panose="02020603050405020304" pitchFamily="18" charset="0"/>
              </a:rPr>
              <a:t>Chị lao công</a:t>
            </a:r>
          </a:p>
          <a:p>
            <a:r>
              <a:rPr lang="en-US" sz="3000" b="1">
                <a:solidFill>
                  <a:srgbClr val="002060"/>
                </a:solidFill>
                <a:latin typeface="Times New Roman" panose="02020603050405020304" pitchFamily="18" charset="0"/>
                <a:cs typeface="Times New Roman" panose="02020603050405020304" pitchFamily="18" charset="0"/>
              </a:rPr>
              <a:t>Như sắt</a:t>
            </a:r>
          </a:p>
          <a:p>
            <a:r>
              <a:rPr lang="en-US" sz="3000" b="1">
                <a:solidFill>
                  <a:srgbClr val="002060"/>
                </a:solidFill>
                <a:latin typeface="Times New Roman" panose="02020603050405020304" pitchFamily="18" charset="0"/>
                <a:cs typeface="Times New Roman" panose="02020603050405020304" pitchFamily="18" charset="0"/>
              </a:rPr>
              <a:t>Như đồng</a:t>
            </a:r>
          </a:p>
          <a:p>
            <a:r>
              <a:rPr lang="en-US" sz="3000" b="1">
                <a:solidFill>
                  <a:srgbClr val="002060"/>
                </a:solidFill>
                <a:latin typeface="Times New Roman" panose="02020603050405020304" pitchFamily="18" charset="0"/>
                <a:cs typeface="Times New Roman" panose="02020603050405020304" pitchFamily="18" charset="0"/>
              </a:rPr>
              <a:t>Chị lao công</a:t>
            </a:r>
          </a:p>
          <a:p>
            <a:r>
              <a:rPr lang="en-US" sz="3000" b="1">
                <a:solidFill>
                  <a:srgbClr val="002060"/>
                </a:solidFill>
                <a:latin typeface="Times New Roman" panose="02020603050405020304" pitchFamily="18" charset="0"/>
                <a:cs typeface="Times New Roman" panose="02020603050405020304" pitchFamily="18" charset="0"/>
              </a:rPr>
              <a:t>Đêm đông</a:t>
            </a:r>
          </a:p>
          <a:p>
            <a:r>
              <a:rPr lang="en-US" sz="3000" b="1">
                <a:solidFill>
                  <a:srgbClr val="002060"/>
                </a:solidFill>
                <a:latin typeface="Times New Roman" panose="02020603050405020304" pitchFamily="18" charset="0"/>
                <a:cs typeface="Times New Roman" panose="02020603050405020304" pitchFamily="18" charset="0"/>
              </a:rPr>
              <a:t>Quét rác...</a:t>
            </a:r>
          </a:p>
        </p:txBody>
      </p:sp>
      <p:sp>
        <p:nvSpPr>
          <p:cNvPr id="18" name="Text Box 11"/>
          <p:cNvSpPr txBox="1"/>
          <p:nvPr/>
        </p:nvSpPr>
        <p:spPr>
          <a:xfrm>
            <a:off x="8642059" y="867124"/>
            <a:ext cx="3728951" cy="5632311"/>
          </a:xfrm>
          <a:prstGeom prst="rect">
            <a:avLst/>
          </a:prstGeom>
          <a:noFill/>
        </p:spPr>
        <p:txBody>
          <a:bodyPr wrap="square" rtlCol="0">
            <a:spAutoFit/>
          </a:bodyPr>
          <a:lstStyle/>
          <a:p>
            <a:r>
              <a:rPr lang="en-US" sz="3000" b="1">
                <a:solidFill>
                  <a:srgbClr val="002060"/>
                </a:solidFill>
                <a:latin typeface="Times New Roman" panose="02020603050405020304" pitchFamily="18" charset="0"/>
                <a:cs typeface="Times New Roman" panose="02020603050405020304" pitchFamily="18" charset="0"/>
              </a:rPr>
              <a:t>Nhớ em nghe</a:t>
            </a:r>
          </a:p>
          <a:p>
            <a:r>
              <a:rPr lang="en-US" sz="3000" b="1">
                <a:solidFill>
                  <a:srgbClr val="002060"/>
                </a:solidFill>
                <a:latin typeface="Times New Roman" panose="02020603050405020304" pitchFamily="18" charset="0"/>
                <a:cs typeface="Times New Roman" panose="02020603050405020304" pitchFamily="18" charset="0"/>
              </a:rPr>
              <a:t>Tiếng chổi tre</a:t>
            </a:r>
          </a:p>
          <a:p>
            <a:r>
              <a:rPr lang="en-US" sz="3000" b="1">
                <a:solidFill>
                  <a:srgbClr val="002060"/>
                </a:solidFill>
                <a:latin typeface="Times New Roman" panose="02020603050405020304" pitchFamily="18" charset="0"/>
                <a:cs typeface="Times New Roman" panose="02020603050405020304" pitchFamily="18" charset="0"/>
              </a:rPr>
              <a:t>Chị quét</a:t>
            </a:r>
          </a:p>
          <a:p>
            <a:r>
              <a:rPr lang="en-US" sz="3000" b="1">
                <a:solidFill>
                  <a:srgbClr val="002060"/>
                </a:solidFill>
                <a:latin typeface="Times New Roman" panose="02020603050405020304" pitchFamily="18" charset="0"/>
                <a:cs typeface="Times New Roman" panose="02020603050405020304" pitchFamily="18" charset="0"/>
              </a:rPr>
              <a:t>Những đêm hè</a:t>
            </a:r>
          </a:p>
          <a:p>
            <a:r>
              <a:rPr lang="en-US" sz="3000" b="1">
                <a:solidFill>
                  <a:srgbClr val="002060"/>
                </a:solidFill>
                <a:latin typeface="Times New Roman" panose="02020603050405020304" pitchFamily="18" charset="0"/>
                <a:cs typeface="Times New Roman" panose="02020603050405020304" pitchFamily="18" charset="0"/>
              </a:rPr>
              <a:t>Đêm đông gió rét</a:t>
            </a:r>
          </a:p>
          <a:p>
            <a:r>
              <a:rPr lang="en-US" sz="3000" b="1">
                <a:solidFill>
                  <a:srgbClr val="002060"/>
                </a:solidFill>
                <a:latin typeface="Times New Roman" panose="02020603050405020304" pitchFamily="18" charset="0"/>
                <a:cs typeface="Times New Roman" panose="02020603050405020304" pitchFamily="18" charset="0"/>
              </a:rPr>
              <a:t>Tiếng chổi tre</a:t>
            </a:r>
          </a:p>
          <a:p>
            <a:r>
              <a:rPr lang="en-US" sz="3000" b="1">
                <a:solidFill>
                  <a:srgbClr val="002060"/>
                </a:solidFill>
                <a:latin typeface="Times New Roman" panose="02020603050405020304" pitchFamily="18" charset="0"/>
                <a:cs typeface="Times New Roman" panose="02020603050405020304" pitchFamily="18" charset="0"/>
              </a:rPr>
              <a:t>Sớm tối</a:t>
            </a:r>
          </a:p>
          <a:p>
            <a:r>
              <a:rPr lang="en-US" sz="3000" b="1">
                <a:solidFill>
                  <a:srgbClr val="002060"/>
                </a:solidFill>
                <a:latin typeface="Times New Roman" panose="02020603050405020304" pitchFamily="18" charset="0"/>
                <a:cs typeface="Times New Roman" panose="02020603050405020304" pitchFamily="18" charset="0"/>
              </a:rPr>
              <a:t>Đi về</a:t>
            </a:r>
          </a:p>
          <a:p>
            <a:r>
              <a:rPr lang="en-US" sz="3000" b="1">
                <a:solidFill>
                  <a:srgbClr val="002060"/>
                </a:solidFill>
                <a:latin typeface="Times New Roman" panose="02020603050405020304" pitchFamily="18" charset="0"/>
                <a:cs typeface="Times New Roman" panose="02020603050405020304" pitchFamily="18" charset="0"/>
              </a:rPr>
              <a:t>Giữ sạch lề</a:t>
            </a:r>
          </a:p>
          <a:p>
            <a:r>
              <a:rPr lang="en-US" sz="3000" b="1">
                <a:solidFill>
                  <a:srgbClr val="002060"/>
                </a:solidFill>
                <a:latin typeface="Times New Roman" panose="02020603050405020304" pitchFamily="18" charset="0"/>
                <a:cs typeface="Times New Roman" panose="02020603050405020304" pitchFamily="18" charset="0"/>
              </a:rPr>
              <a:t>Đẹp lối</a:t>
            </a:r>
          </a:p>
          <a:p>
            <a:r>
              <a:rPr lang="en-US" sz="3000" b="1">
                <a:solidFill>
                  <a:srgbClr val="002060"/>
                </a:solidFill>
                <a:latin typeface="Times New Roman" panose="02020603050405020304" pitchFamily="18" charset="0"/>
                <a:cs typeface="Times New Roman" panose="02020603050405020304" pitchFamily="18" charset="0"/>
              </a:rPr>
              <a:t>Em nghe!</a:t>
            </a:r>
          </a:p>
          <a:p>
            <a:r>
              <a:rPr lang="en-US" sz="3000" b="1">
                <a:solidFill>
                  <a:srgbClr val="002060"/>
                </a:solidFill>
                <a:latin typeface="Times New Roman" panose="02020603050405020304" pitchFamily="18" charset="0"/>
                <a:cs typeface="Times New Roman" panose="02020603050405020304" pitchFamily="18" charset="0"/>
              </a:rPr>
              <a:t>         (Tố Hữu</a:t>
            </a:r>
            <a:r>
              <a:rPr lang="en-US" sz="3000" b="1">
                <a:solidFill>
                  <a:srgbClr val="002060"/>
                </a:solidFill>
              </a:rPr>
              <a:t>)</a:t>
            </a:r>
          </a:p>
        </p:txBody>
      </p:sp>
      <p:pic>
        <p:nvPicPr>
          <p:cNvPr id="14" name="Picture 13">
            <a:extLst>
              <a:ext uri="{FF2B5EF4-FFF2-40B4-BE49-F238E27FC236}">
                <a16:creationId xmlns:a16="http://schemas.microsoft.com/office/drawing/2014/main" xmlns="" id="{E3780E02-7BEF-D247-B4AA-1779EEAEBD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307" y="13716000"/>
            <a:ext cx="423125" cy="399843"/>
          </a:xfrm>
          <a:prstGeom prst="rect">
            <a:avLst/>
          </a:prstGeom>
        </p:spPr>
      </p:pic>
      <p:pic>
        <p:nvPicPr>
          <p:cNvPr id="15" name="Picture 14">
            <a:extLst>
              <a:ext uri="{FF2B5EF4-FFF2-40B4-BE49-F238E27FC236}">
                <a16:creationId xmlns:a16="http://schemas.microsoft.com/office/drawing/2014/main" xmlns="" id="{090FF53D-4CDA-6640-943A-1CAEAE491CD4}"/>
              </a:ext>
            </a:extLst>
          </p:cNvPr>
          <p:cNvPicPr>
            <a:picLocks noChangeAspect="1"/>
          </p:cNvPicPr>
          <p:nvPr/>
        </p:nvPicPr>
        <p:blipFill>
          <a:blip r:embed="rId6">
            <a:duotone>
              <a:schemeClr val="accent6">
                <a:shade val="45000"/>
                <a:satMod val="135000"/>
              </a:schemeClr>
              <a:prstClr val="white"/>
            </a:duotone>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4090488" y="13716000"/>
            <a:ext cx="399843" cy="399843"/>
          </a:xfrm>
          <a:prstGeom prst="rect">
            <a:avLst/>
          </a:prstGeom>
        </p:spPr>
      </p:pic>
      <p:pic>
        <p:nvPicPr>
          <p:cNvPr id="20" name="Picture 19">
            <a:extLst>
              <a:ext uri="{FF2B5EF4-FFF2-40B4-BE49-F238E27FC236}">
                <a16:creationId xmlns:a16="http://schemas.microsoft.com/office/drawing/2014/main" xmlns="" id="{1B54ABDA-D424-AF4C-B3E8-09955AA20F9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42216" y="13716000"/>
            <a:ext cx="399843" cy="399843"/>
          </a:xfrm>
          <a:prstGeom prst="rect">
            <a:avLst/>
          </a:prstGeom>
        </p:spPr>
      </p:pic>
    </p:spTree>
    <p:custDataLst>
      <p:tags r:id="rId1"/>
    </p:custDataLst>
    <p:extLst>
      <p:ext uri="{BB962C8B-B14F-4D97-AF65-F5344CB8AC3E}">
        <p14:creationId xmlns:p14="http://schemas.microsoft.com/office/powerpoint/2010/main" val="6705707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show="0">
  <p:cSld>
    <p:bg>
      <p:bgPr>
        <a:solidFill>
          <a:srgbClr val="FFFFFF"/>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4"/>
          <a:stretch>
            <a:fillRect/>
          </a:stretch>
        </p:blipFill>
        <p:spPr>
          <a:xfrm>
            <a:off x="0" y="-67246"/>
            <a:ext cx="12192000" cy="6858000"/>
          </a:xfrm>
          <a:prstGeom prst="rect">
            <a:avLst/>
          </a:prstGeom>
        </p:spPr>
      </p:pic>
      <p:sp>
        <p:nvSpPr>
          <p:cNvPr id="23" name="TextBox 22">
            <a:extLst>
              <a:ext uri="{FF2B5EF4-FFF2-40B4-BE49-F238E27FC236}">
                <a16:creationId xmlns="" xmlns:a16="http://schemas.microsoft.com/office/drawing/2014/main" id="{E846BF6E-482E-422A-A0F8-9DA4D1A95D94}"/>
              </a:ext>
            </a:extLst>
          </p:cNvPr>
          <p:cNvSpPr txBox="1"/>
          <p:nvPr/>
        </p:nvSpPr>
        <p:spPr>
          <a:xfrm>
            <a:off x="3935614" y="162278"/>
            <a:ext cx="3702315" cy="553998"/>
          </a:xfrm>
          <a:prstGeom prst="rect">
            <a:avLst/>
          </a:prstGeom>
          <a:noFill/>
        </p:spPr>
        <p:txBody>
          <a:bodyPr wrap="square" rtlCol="0">
            <a:spAutoFit/>
          </a:bodyPr>
          <a:lstStyle/>
          <a:p>
            <a:pPr>
              <a:defRPr/>
            </a:pPr>
            <a:r>
              <a:rPr lang="en-US" sz="3000" b="1">
                <a:solidFill>
                  <a:srgbClr val="FF0000"/>
                </a:solidFill>
                <a:latin typeface="Times New Roman" panose="02020603050405020304" pitchFamily="18" charset="0"/>
                <a:cs typeface="Times New Roman" panose="02020603050405020304" pitchFamily="18" charset="0"/>
              </a:rPr>
              <a:t>TIẾNG </a:t>
            </a:r>
            <a:r>
              <a:rPr lang="en-US" sz="3000" b="1" smtClean="0">
                <a:solidFill>
                  <a:srgbClr val="FF0000"/>
                </a:solidFill>
                <a:latin typeface="Times New Roman" panose="02020603050405020304" pitchFamily="18" charset="0"/>
                <a:cs typeface="Times New Roman" panose="02020603050405020304" pitchFamily="18" charset="0"/>
              </a:rPr>
              <a:t>CHỔI TRE</a:t>
            </a:r>
            <a:endParaRPr lang="en-US" sz="3000" b="1">
              <a:solidFill>
                <a:srgbClr val="FF0000"/>
              </a:solidFill>
              <a:latin typeface="Times New Roman" panose="02020603050405020304" pitchFamily="18" charset="0"/>
              <a:cs typeface="Times New Roman" panose="02020603050405020304" pitchFamily="18" charset="0"/>
            </a:endParaRPr>
          </a:p>
        </p:txBody>
      </p:sp>
      <p:sp>
        <p:nvSpPr>
          <p:cNvPr id="16" name="Text Box 1"/>
          <p:cNvSpPr txBox="1"/>
          <p:nvPr/>
        </p:nvSpPr>
        <p:spPr>
          <a:xfrm>
            <a:off x="671738" y="997184"/>
            <a:ext cx="3789785" cy="4708981"/>
          </a:xfrm>
          <a:prstGeom prst="rect">
            <a:avLst/>
          </a:prstGeom>
          <a:noFill/>
        </p:spPr>
        <p:txBody>
          <a:bodyPr wrap="square" rtlCol="0">
            <a:spAutoFit/>
          </a:bodyPr>
          <a:lstStyle/>
          <a:p>
            <a:r>
              <a:rPr lang="en-US" sz="3000" b="1">
                <a:solidFill>
                  <a:srgbClr val="002060"/>
                </a:solidFill>
                <a:latin typeface="Times New Roman" panose="02020603050405020304" pitchFamily="18" charset="0"/>
                <a:cs typeface="Times New Roman" panose="02020603050405020304" pitchFamily="18" charset="0"/>
              </a:rPr>
              <a:t>Những đêm hè</a:t>
            </a:r>
          </a:p>
          <a:p>
            <a:r>
              <a:rPr lang="en-US" sz="3000" b="1">
                <a:solidFill>
                  <a:srgbClr val="002060"/>
                </a:solidFill>
                <a:latin typeface="Times New Roman" panose="02020603050405020304" pitchFamily="18" charset="0"/>
                <a:cs typeface="Times New Roman" panose="02020603050405020304" pitchFamily="18" charset="0"/>
              </a:rPr>
              <a:t>Khi ve ve</a:t>
            </a:r>
          </a:p>
          <a:p>
            <a:r>
              <a:rPr lang="en-US" sz="3000" b="1">
                <a:solidFill>
                  <a:srgbClr val="002060"/>
                </a:solidFill>
                <a:latin typeface="Times New Roman" panose="02020603050405020304" pitchFamily="18" charset="0"/>
                <a:cs typeface="Times New Roman" panose="02020603050405020304" pitchFamily="18" charset="0"/>
              </a:rPr>
              <a:t>Đã ngủ</a:t>
            </a:r>
          </a:p>
          <a:p>
            <a:r>
              <a:rPr lang="en-US" sz="3000" b="1">
                <a:solidFill>
                  <a:srgbClr val="002060"/>
                </a:solidFill>
                <a:latin typeface="Times New Roman" panose="02020603050405020304" pitchFamily="18" charset="0"/>
                <a:cs typeface="Times New Roman" panose="02020603050405020304" pitchFamily="18" charset="0"/>
              </a:rPr>
              <a:t>Tôi lắng nghe</a:t>
            </a:r>
          </a:p>
          <a:p>
            <a:r>
              <a:rPr lang="en-US" sz="3000" b="1">
                <a:solidFill>
                  <a:srgbClr val="002060"/>
                </a:solidFill>
                <a:latin typeface="Times New Roman" panose="02020603050405020304" pitchFamily="18" charset="0"/>
                <a:cs typeface="Times New Roman" panose="02020603050405020304" pitchFamily="18" charset="0"/>
              </a:rPr>
              <a:t>Trên </a:t>
            </a:r>
            <a:r>
              <a:rPr lang="en-US" sz="3000" b="1" smtClean="0">
                <a:solidFill>
                  <a:srgbClr val="002060"/>
                </a:solidFill>
                <a:latin typeface="Times New Roman" panose="02020603050405020304" pitchFamily="18" charset="0"/>
                <a:cs typeface="Times New Roman" panose="02020603050405020304" pitchFamily="18" charset="0"/>
              </a:rPr>
              <a:t>đường Trần Phú</a:t>
            </a:r>
            <a:endParaRPr lang="en-US" sz="3000" b="1">
              <a:solidFill>
                <a:srgbClr val="002060"/>
              </a:solidFill>
              <a:latin typeface="Times New Roman" panose="02020603050405020304" pitchFamily="18" charset="0"/>
              <a:cs typeface="Times New Roman" panose="02020603050405020304" pitchFamily="18" charset="0"/>
            </a:endParaRPr>
          </a:p>
          <a:p>
            <a:r>
              <a:rPr lang="en-US" sz="3000" b="1">
                <a:solidFill>
                  <a:srgbClr val="002060"/>
                </a:solidFill>
                <a:latin typeface="Times New Roman" panose="02020603050405020304" pitchFamily="18" charset="0"/>
                <a:cs typeface="Times New Roman" panose="02020603050405020304" pitchFamily="18" charset="0"/>
              </a:rPr>
              <a:t>Tiếng chổi tre</a:t>
            </a:r>
          </a:p>
          <a:p>
            <a:r>
              <a:rPr lang="en-US" sz="3000" b="1">
                <a:solidFill>
                  <a:srgbClr val="002060"/>
                </a:solidFill>
                <a:latin typeface="Times New Roman" panose="02020603050405020304" pitchFamily="18" charset="0"/>
                <a:cs typeface="Times New Roman" panose="02020603050405020304" pitchFamily="18" charset="0"/>
              </a:rPr>
              <a:t>Xao xác hàng me</a:t>
            </a:r>
          </a:p>
          <a:p>
            <a:r>
              <a:rPr lang="en-US" sz="3000" b="1">
                <a:solidFill>
                  <a:srgbClr val="002060"/>
                </a:solidFill>
                <a:latin typeface="Times New Roman" panose="02020603050405020304" pitchFamily="18" charset="0"/>
                <a:cs typeface="Times New Roman" panose="02020603050405020304" pitchFamily="18" charset="0"/>
              </a:rPr>
              <a:t>Tiếng chổi tre</a:t>
            </a:r>
          </a:p>
          <a:p>
            <a:r>
              <a:rPr lang="en-US" sz="3000" b="1">
                <a:solidFill>
                  <a:srgbClr val="002060"/>
                </a:solidFill>
                <a:latin typeface="Times New Roman" panose="02020603050405020304" pitchFamily="18" charset="0"/>
                <a:cs typeface="Times New Roman" panose="02020603050405020304" pitchFamily="18" charset="0"/>
              </a:rPr>
              <a:t>Đêm hè</a:t>
            </a:r>
          </a:p>
          <a:p>
            <a:r>
              <a:rPr lang="en-US" sz="3000" b="1">
                <a:solidFill>
                  <a:srgbClr val="002060"/>
                </a:solidFill>
                <a:latin typeface="Times New Roman" panose="02020603050405020304" pitchFamily="18" charset="0"/>
                <a:cs typeface="Times New Roman" panose="02020603050405020304" pitchFamily="18" charset="0"/>
              </a:rPr>
              <a:t>Quét rác...</a:t>
            </a:r>
          </a:p>
        </p:txBody>
      </p:sp>
      <p:sp>
        <p:nvSpPr>
          <p:cNvPr id="17" name="Text Box 10"/>
          <p:cNvSpPr txBox="1"/>
          <p:nvPr/>
        </p:nvSpPr>
        <p:spPr>
          <a:xfrm>
            <a:off x="4591773" y="945800"/>
            <a:ext cx="4638268" cy="5170646"/>
          </a:xfrm>
          <a:prstGeom prst="rect">
            <a:avLst/>
          </a:prstGeom>
          <a:noFill/>
        </p:spPr>
        <p:txBody>
          <a:bodyPr wrap="square" rtlCol="0">
            <a:spAutoFit/>
          </a:bodyPr>
          <a:lstStyle/>
          <a:p>
            <a:r>
              <a:rPr lang="en-US" sz="3000" b="1">
                <a:solidFill>
                  <a:srgbClr val="002060"/>
                </a:solidFill>
                <a:latin typeface="Times New Roman" panose="02020603050405020304" pitchFamily="18" charset="0"/>
                <a:cs typeface="Times New Roman" panose="02020603050405020304" pitchFamily="18" charset="0"/>
              </a:rPr>
              <a:t>Những đêm đông</a:t>
            </a:r>
          </a:p>
          <a:p>
            <a:r>
              <a:rPr lang="en-US" sz="3000" b="1">
                <a:solidFill>
                  <a:srgbClr val="002060"/>
                </a:solidFill>
                <a:latin typeface="Times New Roman" panose="02020603050405020304" pitchFamily="18" charset="0"/>
                <a:cs typeface="Times New Roman" panose="02020603050405020304" pitchFamily="18" charset="0"/>
              </a:rPr>
              <a:t>Khi cơn dông</a:t>
            </a:r>
          </a:p>
          <a:p>
            <a:r>
              <a:rPr lang="en-US" sz="3000" b="1">
                <a:solidFill>
                  <a:srgbClr val="002060"/>
                </a:solidFill>
                <a:latin typeface="Times New Roman" panose="02020603050405020304" pitchFamily="18" charset="0"/>
                <a:cs typeface="Times New Roman" panose="02020603050405020304" pitchFamily="18" charset="0"/>
              </a:rPr>
              <a:t>Vừa tắt</a:t>
            </a:r>
          </a:p>
          <a:p>
            <a:r>
              <a:rPr lang="en-US" sz="3000" b="1">
                <a:solidFill>
                  <a:srgbClr val="002060"/>
                </a:solidFill>
                <a:latin typeface="Times New Roman" panose="02020603050405020304" pitchFamily="18" charset="0"/>
                <a:cs typeface="Times New Roman" panose="02020603050405020304" pitchFamily="18" charset="0"/>
              </a:rPr>
              <a:t>Tôi đứng trông</a:t>
            </a:r>
          </a:p>
          <a:p>
            <a:r>
              <a:rPr lang="en-US" sz="3000" b="1">
                <a:solidFill>
                  <a:srgbClr val="002060"/>
                </a:solidFill>
                <a:latin typeface="Times New Roman" panose="02020603050405020304" pitchFamily="18" charset="0"/>
                <a:cs typeface="Times New Roman" panose="02020603050405020304" pitchFamily="18" charset="0"/>
              </a:rPr>
              <a:t>Trên đường lặng ngắt</a:t>
            </a:r>
          </a:p>
          <a:p>
            <a:r>
              <a:rPr lang="en-US" sz="3000" b="1">
                <a:solidFill>
                  <a:srgbClr val="002060"/>
                </a:solidFill>
                <a:latin typeface="Times New Roman" panose="02020603050405020304" pitchFamily="18" charset="0"/>
                <a:cs typeface="Times New Roman" panose="02020603050405020304" pitchFamily="18" charset="0"/>
              </a:rPr>
              <a:t>Chị lao công</a:t>
            </a:r>
          </a:p>
          <a:p>
            <a:r>
              <a:rPr lang="en-US" sz="3000" b="1">
                <a:solidFill>
                  <a:srgbClr val="002060"/>
                </a:solidFill>
                <a:latin typeface="Times New Roman" panose="02020603050405020304" pitchFamily="18" charset="0"/>
                <a:cs typeface="Times New Roman" panose="02020603050405020304" pitchFamily="18" charset="0"/>
              </a:rPr>
              <a:t>Như sắt</a:t>
            </a:r>
          </a:p>
          <a:p>
            <a:r>
              <a:rPr lang="en-US" sz="3000" b="1">
                <a:solidFill>
                  <a:srgbClr val="002060"/>
                </a:solidFill>
                <a:latin typeface="Times New Roman" panose="02020603050405020304" pitchFamily="18" charset="0"/>
                <a:cs typeface="Times New Roman" panose="02020603050405020304" pitchFamily="18" charset="0"/>
              </a:rPr>
              <a:t>Như đồng</a:t>
            </a:r>
          </a:p>
          <a:p>
            <a:r>
              <a:rPr lang="en-US" sz="3000" b="1">
                <a:solidFill>
                  <a:srgbClr val="002060"/>
                </a:solidFill>
                <a:latin typeface="Times New Roman" panose="02020603050405020304" pitchFamily="18" charset="0"/>
                <a:cs typeface="Times New Roman" panose="02020603050405020304" pitchFamily="18" charset="0"/>
              </a:rPr>
              <a:t>Chị lao công</a:t>
            </a:r>
          </a:p>
          <a:p>
            <a:r>
              <a:rPr lang="en-US" sz="3000" b="1">
                <a:solidFill>
                  <a:srgbClr val="002060"/>
                </a:solidFill>
                <a:latin typeface="Times New Roman" panose="02020603050405020304" pitchFamily="18" charset="0"/>
                <a:cs typeface="Times New Roman" panose="02020603050405020304" pitchFamily="18" charset="0"/>
              </a:rPr>
              <a:t>Đêm đông</a:t>
            </a:r>
          </a:p>
          <a:p>
            <a:r>
              <a:rPr lang="en-US" sz="3000" b="1">
                <a:solidFill>
                  <a:srgbClr val="002060"/>
                </a:solidFill>
                <a:latin typeface="Times New Roman" panose="02020603050405020304" pitchFamily="18" charset="0"/>
                <a:cs typeface="Times New Roman" panose="02020603050405020304" pitchFamily="18" charset="0"/>
              </a:rPr>
              <a:t>Quét rác...</a:t>
            </a:r>
          </a:p>
        </p:txBody>
      </p:sp>
      <p:sp>
        <p:nvSpPr>
          <p:cNvPr id="18" name="Text Box 11"/>
          <p:cNvSpPr txBox="1"/>
          <p:nvPr/>
        </p:nvSpPr>
        <p:spPr>
          <a:xfrm>
            <a:off x="8642059" y="867124"/>
            <a:ext cx="3728951" cy="5632311"/>
          </a:xfrm>
          <a:prstGeom prst="rect">
            <a:avLst/>
          </a:prstGeom>
          <a:noFill/>
        </p:spPr>
        <p:txBody>
          <a:bodyPr wrap="square" rtlCol="0">
            <a:spAutoFit/>
          </a:bodyPr>
          <a:lstStyle/>
          <a:p>
            <a:r>
              <a:rPr lang="en-US" sz="3000" b="1">
                <a:solidFill>
                  <a:srgbClr val="002060"/>
                </a:solidFill>
                <a:latin typeface="Times New Roman" panose="02020603050405020304" pitchFamily="18" charset="0"/>
                <a:cs typeface="Times New Roman" panose="02020603050405020304" pitchFamily="18" charset="0"/>
              </a:rPr>
              <a:t>Nhớ em nghe</a:t>
            </a:r>
          </a:p>
          <a:p>
            <a:r>
              <a:rPr lang="en-US" sz="3000" b="1">
                <a:solidFill>
                  <a:srgbClr val="002060"/>
                </a:solidFill>
                <a:latin typeface="Times New Roman" panose="02020603050405020304" pitchFamily="18" charset="0"/>
                <a:cs typeface="Times New Roman" panose="02020603050405020304" pitchFamily="18" charset="0"/>
              </a:rPr>
              <a:t>Tiếng chổi tre</a:t>
            </a:r>
          </a:p>
          <a:p>
            <a:r>
              <a:rPr lang="en-US" sz="3000" b="1">
                <a:solidFill>
                  <a:srgbClr val="002060"/>
                </a:solidFill>
                <a:latin typeface="Times New Roman" panose="02020603050405020304" pitchFamily="18" charset="0"/>
                <a:cs typeface="Times New Roman" panose="02020603050405020304" pitchFamily="18" charset="0"/>
              </a:rPr>
              <a:t>Chị quét</a:t>
            </a:r>
          </a:p>
          <a:p>
            <a:r>
              <a:rPr lang="en-US" sz="3000" b="1">
                <a:solidFill>
                  <a:srgbClr val="002060"/>
                </a:solidFill>
                <a:latin typeface="Times New Roman" panose="02020603050405020304" pitchFamily="18" charset="0"/>
                <a:cs typeface="Times New Roman" panose="02020603050405020304" pitchFamily="18" charset="0"/>
              </a:rPr>
              <a:t>Những đêm hè</a:t>
            </a:r>
          </a:p>
          <a:p>
            <a:r>
              <a:rPr lang="en-US" sz="3000" b="1">
                <a:solidFill>
                  <a:srgbClr val="002060"/>
                </a:solidFill>
                <a:latin typeface="Times New Roman" panose="02020603050405020304" pitchFamily="18" charset="0"/>
                <a:cs typeface="Times New Roman" panose="02020603050405020304" pitchFamily="18" charset="0"/>
              </a:rPr>
              <a:t>Đêm đông gió rét</a:t>
            </a:r>
          </a:p>
          <a:p>
            <a:r>
              <a:rPr lang="en-US" sz="3000" b="1">
                <a:solidFill>
                  <a:srgbClr val="002060"/>
                </a:solidFill>
                <a:latin typeface="Times New Roman" panose="02020603050405020304" pitchFamily="18" charset="0"/>
                <a:cs typeface="Times New Roman" panose="02020603050405020304" pitchFamily="18" charset="0"/>
              </a:rPr>
              <a:t>Tiếng chổi tre</a:t>
            </a:r>
          </a:p>
          <a:p>
            <a:r>
              <a:rPr lang="en-US" sz="3000" b="1">
                <a:solidFill>
                  <a:srgbClr val="002060"/>
                </a:solidFill>
                <a:latin typeface="Times New Roman" panose="02020603050405020304" pitchFamily="18" charset="0"/>
                <a:cs typeface="Times New Roman" panose="02020603050405020304" pitchFamily="18" charset="0"/>
              </a:rPr>
              <a:t>Sớm tối</a:t>
            </a:r>
          </a:p>
          <a:p>
            <a:r>
              <a:rPr lang="en-US" sz="3000" b="1">
                <a:solidFill>
                  <a:srgbClr val="002060"/>
                </a:solidFill>
                <a:latin typeface="Times New Roman" panose="02020603050405020304" pitchFamily="18" charset="0"/>
                <a:cs typeface="Times New Roman" panose="02020603050405020304" pitchFamily="18" charset="0"/>
              </a:rPr>
              <a:t>Đi về</a:t>
            </a:r>
          </a:p>
          <a:p>
            <a:r>
              <a:rPr lang="en-US" sz="3000" b="1">
                <a:solidFill>
                  <a:srgbClr val="002060"/>
                </a:solidFill>
                <a:latin typeface="Times New Roman" panose="02020603050405020304" pitchFamily="18" charset="0"/>
                <a:cs typeface="Times New Roman" panose="02020603050405020304" pitchFamily="18" charset="0"/>
              </a:rPr>
              <a:t>Giữ sạch lề</a:t>
            </a:r>
          </a:p>
          <a:p>
            <a:r>
              <a:rPr lang="en-US" sz="3000" b="1">
                <a:solidFill>
                  <a:srgbClr val="002060"/>
                </a:solidFill>
                <a:latin typeface="Times New Roman" panose="02020603050405020304" pitchFamily="18" charset="0"/>
                <a:cs typeface="Times New Roman" panose="02020603050405020304" pitchFamily="18" charset="0"/>
              </a:rPr>
              <a:t>Đẹp lối</a:t>
            </a:r>
          </a:p>
          <a:p>
            <a:r>
              <a:rPr lang="en-US" sz="3000" b="1">
                <a:solidFill>
                  <a:srgbClr val="002060"/>
                </a:solidFill>
                <a:latin typeface="Times New Roman" panose="02020603050405020304" pitchFamily="18" charset="0"/>
                <a:cs typeface="Times New Roman" panose="02020603050405020304" pitchFamily="18" charset="0"/>
              </a:rPr>
              <a:t>Em nghe!</a:t>
            </a:r>
          </a:p>
          <a:p>
            <a:r>
              <a:rPr lang="en-US" sz="3000" b="1">
                <a:solidFill>
                  <a:srgbClr val="002060"/>
                </a:solidFill>
                <a:latin typeface="Times New Roman" panose="02020603050405020304" pitchFamily="18" charset="0"/>
                <a:cs typeface="Times New Roman" panose="02020603050405020304" pitchFamily="18" charset="0"/>
              </a:rPr>
              <a:t>         (Tố Hữu</a:t>
            </a:r>
            <a:r>
              <a:rPr lang="en-US" sz="3000" b="1">
                <a:solidFill>
                  <a:srgbClr val="002060"/>
                </a:solidFill>
              </a:rPr>
              <a:t>)</a:t>
            </a:r>
          </a:p>
        </p:txBody>
      </p:sp>
      <p:pic>
        <p:nvPicPr>
          <p:cNvPr id="14" name="Picture 13">
            <a:extLst>
              <a:ext uri="{FF2B5EF4-FFF2-40B4-BE49-F238E27FC236}">
                <a16:creationId xmlns:a16="http://schemas.microsoft.com/office/drawing/2014/main" xmlns="" id="{E3780E02-7BEF-D247-B4AA-1779EEAEBD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307" y="1093211"/>
            <a:ext cx="423125" cy="399843"/>
          </a:xfrm>
          <a:prstGeom prst="rect">
            <a:avLst/>
          </a:prstGeom>
        </p:spPr>
      </p:pic>
      <p:pic>
        <p:nvPicPr>
          <p:cNvPr id="15" name="Picture 14">
            <a:extLst>
              <a:ext uri="{FF2B5EF4-FFF2-40B4-BE49-F238E27FC236}">
                <a16:creationId xmlns:a16="http://schemas.microsoft.com/office/drawing/2014/main" xmlns="" id="{090FF53D-4CDA-6640-943A-1CAEAE491CD4}"/>
              </a:ext>
            </a:extLst>
          </p:cNvPr>
          <p:cNvPicPr>
            <a:picLocks noChangeAspect="1"/>
          </p:cNvPicPr>
          <p:nvPr/>
        </p:nvPicPr>
        <p:blipFill>
          <a:blip r:embed="rId6">
            <a:duotone>
              <a:schemeClr val="accent6">
                <a:shade val="45000"/>
                <a:satMod val="135000"/>
              </a:schemeClr>
              <a:prstClr val="white"/>
            </a:duotone>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4090488" y="1087660"/>
            <a:ext cx="399843" cy="399843"/>
          </a:xfrm>
          <a:prstGeom prst="rect">
            <a:avLst/>
          </a:prstGeom>
        </p:spPr>
      </p:pic>
      <p:pic>
        <p:nvPicPr>
          <p:cNvPr id="20" name="Picture 19">
            <a:extLst>
              <a:ext uri="{FF2B5EF4-FFF2-40B4-BE49-F238E27FC236}">
                <a16:creationId xmlns:a16="http://schemas.microsoft.com/office/drawing/2014/main" xmlns="" id="{1B54ABDA-D424-AF4C-B3E8-09955AA20F9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42216" y="997184"/>
            <a:ext cx="399843" cy="399843"/>
          </a:xfrm>
          <a:prstGeom prst="rect">
            <a:avLst/>
          </a:prstGeom>
        </p:spPr>
      </p:pic>
    </p:spTree>
    <p:custDataLst>
      <p:tags r:id="rId1"/>
    </p:custDataLst>
    <p:extLst>
      <p:ext uri="{BB962C8B-B14F-4D97-AF65-F5344CB8AC3E}">
        <p14:creationId xmlns:p14="http://schemas.microsoft.com/office/powerpoint/2010/main" val="1046613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12192000" cy="685800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US"/>
          </a:p>
        </p:txBody>
      </p:sp>
      <p:sp>
        <p:nvSpPr>
          <p:cNvPr id="8" name="TextBox 7"/>
          <p:cNvSpPr txBox="1"/>
          <p:nvPr/>
        </p:nvSpPr>
        <p:spPr>
          <a:xfrm>
            <a:off x="697190" y="708493"/>
            <a:ext cx="9414996"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1. Hai bức tranh miêu tả những thời điểm nào trong ngày?</a:t>
            </a:r>
          </a:p>
        </p:txBody>
      </p:sp>
      <p:sp>
        <p:nvSpPr>
          <p:cNvPr id="9" name="Google Shape;928;p37"/>
          <p:cNvSpPr txBox="1"/>
          <p:nvPr/>
        </p:nvSpPr>
        <p:spPr>
          <a:xfrm>
            <a:off x="697190" y="1134578"/>
            <a:ext cx="12254203" cy="67818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Clr>
                <a:srgbClr val="000000"/>
              </a:buClr>
              <a:buSzPts val="1100"/>
              <a:buFont typeface="Arial" panose="020B0604020202020204"/>
              <a:buNone/>
            </a:pPr>
            <a:r>
              <a:rPr lang="en-GB" sz="2800" b="1" dirty="0">
                <a:latin typeface="Times New Roman" panose="02020603050405020304" pitchFamily="18" charset="0"/>
                <a:ea typeface="Montserrat"/>
                <a:cs typeface="Times New Roman" panose="02020603050405020304" pitchFamily="18" charset="0"/>
                <a:sym typeface="Montserrat"/>
              </a:rPr>
              <a:t>2. </a:t>
            </a:r>
            <a:r>
              <a:rPr lang="en-US" altLang="en-GB" sz="2800" b="1" dirty="0">
                <a:latin typeface="Times New Roman" panose="02020603050405020304" pitchFamily="18" charset="0"/>
                <a:ea typeface="Montserrat"/>
                <a:cs typeface="Times New Roman" panose="02020603050405020304" pitchFamily="18" charset="0"/>
                <a:sym typeface="Montserrat"/>
              </a:rPr>
              <a:t>Quang cảnh con đường trong hai bức tranh có gì khác nhau</a:t>
            </a:r>
            <a:r>
              <a:rPr lang="en-GB" sz="2800" b="1" dirty="0">
                <a:latin typeface="Times New Roman" panose="02020603050405020304" pitchFamily="18" charset="0"/>
                <a:ea typeface="Montserrat"/>
                <a:cs typeface="Times New Roman" panose="02020603050405020304" pitchFamily="18" charset="0"/>
                <a:sym typeface="Montserrat"/>
              </a:rPr>
              <a:t>?</a:t>
            </a:r>
            <a:endParaRPr sz="2800" b="1" dirty="0">
              <a:latin typeface="Times New Roman" panose="02020603050405020304" pitchFamily="18" charset="0"/>
              <a:ea typeface="Montserrat"/>
              <a:cs typeface="Times New Roman" panose="02020603050405020304" pitchFamily="18" charset="0"/>
              <a:sym typeface="Montserrat"/>
            </a:endParaRPr>
          </a:p>
        </p:txBody>
      </p:sp>
      <p:sp>
        <p:nvSpPr>
          <p:cNvPr id="10" name="Google Shape;928;p37"/>
          <p:cNvSpPr txBox="1"/>
          <p:nvPr/>
        </p:nvSpPr>
        <p:spPr>
          <a:xfrm>
            <a:off x="681948" y="1619531"/>
            <a:ext cx="12404873" cy="67818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Clr>
                <a:srgbClr val="000000"/>
              </a:buClr>
              <a:buSzPts val="1100"/>
              <a:buFont typeface="Arial" panose="020B0604020202020204"/>
              <a:buNone/>
            </a:pPr>
            <a:r>
              <a:rPr lang="en-US" altLang="en-GB" sz="2800" b="1" dirty="0">
                <a:latin typeface="Times New Roman" panose="02020603050405020304" pitchFamily="18" charset="0"/>
                <a:ea typeface="Montserrat"/>
                <a:cs typeface="Times New Roman" panose="02020603050405020304" pitchFamily="18" charset="0"/>
                <a:sym typeface="Montserrat"/>
              </a:rPr>
              <a:t>3</a:t>
            </a:r>
            <a:r>
              <a:rPr lang="en-GB" sz="2800" b="1" dirty="0">
                <a:latin typeface="Times New Roman" panose="02020603050405020304" pitchFamily="18" charset="0"/>
                <a:ea typeface="Montserrat"/>
                <a:cs typeface="Times New Roman" panose="02020603050405020304" pitchFamily="18" charset="0"/>
                <a:sym typeface="Montserrat"/>
              </a:rPr>
              <a:t>. </a:t>
            </a:r>
            <a:r>
              <a:rPr lang="en-US" altLang="en-GB" sz="2800" b="1" dirty="0">
                <a:latin typeface="Times New Roman" panose="02020603050405020304" pitchFamily="18" charset="0"/>
                <a:ea typeface="Montserrat"/>
                <a:cs typeface="Times New Roman" panose="02020603050405020304" pitchFamily="18" charset="0"/>
                <a:sym typeface="Montserrat"/>
              </a:rPr>
              <a:t>Vì sao con đường trong bức tranh thứ hai lại trở nên sạch sẽ như vậy</a:t>
            </a:r>
            <a:r>
              <a:rPr lang="en-GB" sz="2800" b="1" dirty="0">
                <a:latin typeface="Times New Roman" panose="02020603050405020304" pitchFamily="18" charset="0"/>
                <a:ea typeface="Montserrat"/>
                <a:cs typeface="Times New Roman" panose="02020603050405020304" pitchFamily="18" charset="0"/>
                <a:sym typeface="Montserrat"/>
              </a:rPr>
              <a:t>?</a:t>
            </a:r>
            <a:endParaRPr sz="2800" b="1" dirty="0">
              <a:latin typeface="Times New Roman" panose="02020603050405020304" pitchFamily="18" charset="0"/>
              <a:ea typeface="Montserrat"/>
              <a:cs typeface="Times New Roman" panose="02020603050405020304" pitchFamily="18" charset="0"/>
              <a:sym typeface="Montserrat"/>
            </a:endParaRPr>
          </a:p>
        </p:txBody>
      </p:sp>
      <p:sp>
        <p:nvSpPr>
          <p:cNvPr id="14" name="TextBox 13"/>
          <p:cNvSpPr txBox="1"/>
          <p:nvPr/>
        </p:nvSpPr>
        <p:spPr>
          <a:xfrm>
            <a:off x="681948" y="150153"/>
            <a:ext cx="9414996" cy="523220"/>
          </a:xfrm>
          <a:prstGeom prst="rect">
            <a:avLst/>
          </a:prstGeom>
          <a:noFill/>
        </p:spPr>
        <p:txBody>
          <a:bodyPr wrap="square" rtlCol="0">
            <a:spAutoFit/>
          </a:bodyPr>
          <a:lstStyle/>
          <a:p>
            <a:r>
              <a:rPr lang="en-US" sz="2800" b="1">
                <a:solidFill>
                  <a:srgbClr val="FF0000"/>
                </a:solidFill>
                <a:latin typeface="Times New Roman" panose="02020603050405020304" pitchFamily="18" charset="0"/>
                <a:cs typeface="Times New Roman" panose="02020603050405020304" pitchFamily="18" charset="0"/>
              </a:rPr>
              <a:t>Quan sát tranh và hãy cho </a:t>
            </a:r>
            <a:r>
              <a:rPr lang="en-US" sz="2800" b="1" smtClean="0">
                <a:solidFill>
                  <a:srgbClr val="FF0000"/>
                </a:solidFill>
                <a:latin typeface="Times New Roman" panose="02020603050405020304" pitchFamily="18" charset="0"/>
                <a:cs typeface="Times New Roman" panose="02020603050405020304" pitchFamily="18" charset="0"/>
              </a:rPr>
              <a:t>biết:</a:t>
            </a:r>
            <a:endParaRPr lang="en-US" sz="2800" b="1" dirty="0">
              <a:solidFill>
                <a:srgbClr val="FF000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619125" y="2510930"/>
            <a:ext cx="10953750" cy="4133850"/>
          </a:xfrm>
          <a:prstGeom prst="rect">
            <a:avLst/>
          </a:prstGeom>
        </p:spPr>
      </p:pic>
    </p:spTree>
    <p:extLst>
      <p:ext uri="{BB962C8B-B14F-4D97-AF65-F5344CB8AC3E}">
        <p14:creationId xmlns:p14="http://schemas.microsoft.com/office/powerpoint/2010/main" val="17028856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6" presetClass="exit" presetSubtype="21" fill="hold" grpId="0" nodeType="clickEffect">
                                  <p:stCondLst>
                                    <p:cond delay="0"/>
                                  </p:stCondLst>
                                  <p:childTnLst>
                                    <p:animEffect transition="out" filter="barn(inVertical)">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9" presetClass="exit" presetSubtype="0" fill="hold" grpId="0" nodeType="clickEffect">
                                  <p:stCondLst>
                                    <p:cond delay="0"/>
                                  </p:stCondLst>
                                  <p:childTnLst>
                                    <p:animEffect transition="out" filter="dissolve">
                                      <p:cBhvr>
                                        <p:cTn id="20" dur="500"/>
                                        <p:tgtEl>
                                          <p:spTgt spid="14"/>
                                        </p:tgtEl>
                                      </p:cBhvr>
                                    </p:animEffect>
                                    <p:set>
                                      <p:cBhvr>
                                        <p:cTn id="21"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p:bldP spid="9" grpId="1"/>
      <p:bldP spid="10" grpId="0"/>
      <p:bldP spid="10" grpId="1"/>
      <p:bldP spid="14" grpId="0"/>
      <p:bldP spid="14"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2192000" cy="6858000"/>
          </a:xfrm>
          <a:prstGeom prst="rect">
            <a:avLst/>
          </a:prstGeom>
          <a:solidFill>
            <a:schemeClr val="bg1"/>
          </a:solidFill>
        </p:spPr>
        <p:txBody>
          <a:bodyPr wrap="square" rtlCol="0">
            <a:spAutoFit/>
          </a:bodyPr>
          <a:lstStyle/>
          <a:p>
            <a:endParaRPr lang="en-US"/>
          </a:p>
        </p:txBody>
      </p:sp>
      <p:sp>
        <p:nvSpPr>
          <p:cNvPr id="5" name="Rectangle 4"/>
          <p:cNvSpPr/>
          <p:nvPr/>
        </p:nvSpPr>
        <p:spPr>
          <a:xfrm>
            <a:off x="174812" y="1124994"/>
            <a:ext cx="5455024" cy="1015663"/>
          </a:xfrm>
          <a:prstGeom prst="rect">
            <a:avLst/>
          </a:prstGeom>
          <a:solidFill>
            <a:srgbClr val="FFFF00"/>
          </a:solidFill>
        </p:spPr>
        <p:style>
          <a:lnRef idx="1">
            <a:schemeClr val="accent3"/>
          </a:lnRef>
          <a:fillRef idx="3">
            <a:schemeClr val="accent3"/>
          </a:fillRef>
          <a:effectRef idx="2">
            <a:schemeClr val="accent3"/>
          </a:effectRef>
          <a:fontRef idx="minor">
            <a:schemeClr val="lt1"/>
          </a:fontRef>
        </p:style>
        <p:txBody>
          <a:bodyPr wrap="square">
            <a:spAutoFit/>
          </a:bodyPr>
          <a:lstStyle/>
          <a:p>
            <a:pPr algn="ctr"/>
            <a:r>
              <a:rPr lang="en-US" sz="6000" b="1">
                <a:solidFill>
                  <a:srgbClr val="FF0000"/>
                </a:solidFill>
                <a:latin typeface="Times New Roman" panose="02020603050405020304" pitchFamily="18" charset="0"/>
                <a:cs typeface="Times New Roman" panose="02020603050405020304" pitchFamily="18" charset="0"/>
              </a:rPr>
              <a:t>Tiếng </a:t>
            </a:r>
            <a:r>
              <a:rPr lang="en-US" sz="6000" b="1" smtClean="0">
                <a:solidFill>
                  <a:srgbClr val="FF0000"/>
                </a:solidFill>
                <a:latin typeface="Times New Roman" panose="02020603050405020304" pitchFamily="18" charset="0"/>
                <a:cs typeface="Times New Roman" panose="02020603050405020304" pitchFamily="18" charset="0"/>
              </a:rPr>
              <a:t>chổi tre</a:t>
            </a:r>
            <a:endParaRPr lang="en-US" sz="6000" b="1">
              <a:solidFill>
                <a:srgbClr val="FF0000"/>
              </a:solidFill>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2"/>
          <a:stretch>
            <a:fillRect/>
          </a:stretch>
        </p:blipFill>
        <p:spPr>
          <a:xfrm>
            <a:off x="5804647" y="267539"/>
            <a:ext cx="6096000" cy="5838825"/>
          </a:xfrm>
          <a:prstGeom prst="rect">
            <a:avLst/>
          </a:prstGeom>
        </p:spPr>
      </p:pic>
      <p:pic>
        <p:nvPicPr>
          <p:cNvPr id="11" name="Picture 10"/>
          <p:cNvPicPr>
            <a:picLocks noChangeAspect="1"/>
          </p:cNvPicPr>
          <p:nvPr/>
        </p:nvPicPr>
        <p:blipFill>
          <a:blip r:embed="rId3"/>
          <a:stretch>
            <a:fillRect/>
          </a:stretch>
        </p:blipFill>
        <p:spPr>
          <a:xfrm rot="10800000">
            <a:off x="715223" y="3334870"/>
            <a:ext cx="4374202" cy="3207748"/>
          </a:xfrm>
          <a:prstGeom prst="rect">
            <a:avLst/>
          </a:prstGeom>
        </p:spPr>
      </p:pic>
    </p:spTree>
    <p:extLst>
      <p:ext uri="{BB962C8B-B14F-4D97-AF65-F5344CB8AC3E}">
        <p14:creationId xmlns:p14="http://schemas.microsoft.com/office/powerpoint/2010/main" val="3624246161"/>
      </p:ext>
    </p:extLst>
  </p:cSld>
  <p:clrMapOvr>
    <a:masterClrMapping/>
  </p:clrMapOvr>
  <p:transition spd="slow">
    <p:wipe dir="d"/>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2042829" y="10885"/>
            <a:ext cx="9129486" cy="6847115"/>
          </a:xfrm>
          <a:prstGeom prst="rect">
            <a:avLst/>
          </a:prstGeom>
        </p:spPr>
      </p:pic>
      <p:sp>
        <p:nvSpPr>
          <p:cNvPr id="5" name="Rectangle 4"/>
          <p:cNvSpPr/>
          <p:nvPr/>
        </p:nvSpPr>
        <p:spPr>
          <a:xfrm>
            <a:off x="4105643" y="1758157"/>
            <a:ext cx="5003858" cy="1938992"/>
          </a:xfrm>
          <a:prstGeom prst="rect">
            <a:avLst/>
          </a:prstGeom>
        </p:spPr>
        <p:txBody>
          <a:bodyPr wrap="square">
            <a:spAutoFit/>
          </a:bodyPr>
          <a:lstStyle/>
          <a:p>
            <a:pPr algn="ctr"/>
            <a:r>
              <a:rPr lang="en-US" sz="12000" b="1" smtClean="0">
                <a:solidFill>
                  <a:srgbClr val="FF0000"/>
                </a:solidFill>
                <a:latin typeface="Times New Roman" panose="02020603050405020304" pitchFamily="18" charset="0"/>
                <a:cs typeface="Times New Roman" panose="02020603050405020304" pitchFamily="18" charset="0"/>
              </a:rPr>
              <a:t>ĐỌC</a:t>
            </a:r>
            <a:endParaRPr lang="en-US" sz="120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534499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4"/>
          <a:stretch>
            <a:fillRect/>
          </a:stretch>
        </p:blipFill>
        <p:spPr>
          <a:xfrm>
            <a:off x="67235" y="-67246"/>
            <a:ext cx="12192000" cy="6858000"/>
          </a:xfrm>
          <a:prstGeom prst="rect">
            <a:avLst/>
          </a:prstGeom>
        </p:spPr>
      </p:pic>
      <p:cxnSp>
        <p:nvCxnSpPr>
          <p:cNvPr id="19" name="Straight Connector 18"/>
          <p:cNvCxnSpPr/>
          <p:nvPr/>
        </p:nvCxnSpPr>
        <p:spPr>
          <a:xfrm flipH="1">
            <a:off x="10484087" y="3563471"/>
            <a:ext cx="811442" cy="1533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 xmlns:a16="http://schemas.microsoft.com/office/drawing/2014/main" id="{E846BF6E-482E-422A-A0F8-9DA4D1A95D94}"/>
              </a:ext>
            </a:extLst>
          </p:cNvPr>
          <p:cNvSpPr txBox="1"/>
          <p:nvPr/>
        </p:nvSpPr>
        <p:spPr>
          <a:xfrm>
            <a:off x="3935614" y="162278"/>
            <a:ext cx="3702315" cy="553998"/>
          </a:xfrm>
          <a:prstGeom prst="rect">
            <a:avLst/>
          </a:prstGeom>
          <a:noFill/>
        </p:spPr>
        <p:txBody>
          <a:bodyPr wrap="square" rtlCol="0">
            <a:spAutoFit/>
          </a:bodyPr>
          <a:lstStyle/>
          <a:p>
            <a:pPr>
              <a:defRPr/>
            </a:pPr>
            <a:r>
              <a:rPr lang="en-US" sz="3000" b="1">
                <a:solidFill>
                  <a:srgbClr val="FF0000"/>
                </a:solidFill>
                <a:latin typeface="Times New Roman" panose="02020603050405020304" pitchFamily="18" charset="0"/>
                <a:cs typeface="Times New Roman" panose="02020603050405020304" pitchFamily="18" charset="0"/>
              </a:rPr>
              <a:t>TIẾNG </a:t>
            </a:r>
            <a:r>
              <a:rPr lang="en-US" sz="3000" b="1" smtClean="0">
                <a:solidFill>
                  <a:srgbClr val="FF0000"/>
                </a:solidFill>
                <a:latin typeface="Times New Roman" panose="02020603050405020304" pitchFamily="18" charset="0"/>
                <a:cs typeface="Times New Roman" panose="02020603050405020304" pitchFamily="18" charset="0"/>
              </a:rPr>
              <a:t>CHỔI TRE</a:t>
            </a:r>
            <a:endParaRPr lang="en-US" sz="3000" b="1">
              <a:solidFill>
                <a:srgbClr val="FF0000"/>
              </a:solidFill>
              <a:latin typeface="Times New Roman" panose="02020603050405020304" pitchFamily="18" charset="0"/>
              <a:cs typeface="Times New Roman" panose="02020603050405020304" pitchFamily="18" charset="0"/>
            </a:endParaRPr>
          </a:p>
        </p:txBody>
      </p:sp>
      <p:cxnSp>
        <p:nvCxnSpPr>
          <p:cNvPr id="26" name="Straight Connector 25"/>
          <p:cNvCxnSpPr/>
          <p:nvPr/>
        </p:nvCxnSpPr>
        <p:spPr>
          <a:xfrm flipV="1">
            <a:off x="865413" y="6067280"/>
            <a:ext cx="1425034" cy="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6584787" y="3690034"/>
            <a:ext cx="141621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853165" y="4704559"/>
            <a:ext cx="1217682" cy="961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1028" name="Picture 4" descr="Hình động các chú chim » Tài liệu miễn phí cho Giáo viên, học sinh."/>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 y="-67245"/>
            <a:ext cx="1277471" cy="1405218"/>
          </a:xfrm>
          <a:prstGeom prst="rect">
            <a:avLst/>
          </a:prstGeom>
          <a:noFill/>
          <a:extLst>
            <a:ext uri="{909E8E84-426E-40DD-AFC4-6F175D3DCCD1}">
              <a14:hiddenFill xmlns:a14="http://schemas.microsoft.com/office/drawing/2010/main">
                <a:solidFill>
                  <a:srgbClr val="FFFFFF"/>
                </a:solidFill>
              </a14:hiddenFill>
            </a:ext>
          </a:extLst>
        </p:spPr>
      </p:pic>
      <p:sp>
        <p:nvSpPr>
          <p:cNvPr id="16" name="Text Box 1"/>
          <p:cNvSpPr txBox="1"/>
          <p:nvPr/>
        </p:nvSpPr>
        <p:spPr>
          <a:xfrm>
            <a:off x="727566" y="1484367"/>
            <a:ext cx="3789785" cy="4708981"/>
          </a:xfrm>
          <a:prstGeom prst="rect">
            <a:avLst/>
          </a:prstGeom>
          <a:noFill/>
        </p:spPr>
        <p:txBody>
          <a:bodyPr wrap="square" rtlCol="0">
            <a:spAutoFit/>
          </a:bodyPr>
          <a:lstStyle/>
          <a:p>
            <a:r>
              <a:rPr lang="en-US" sz="3000" b="1">
                <a:latin typeface="Times New Roman" panose="02020603050405020304" pitchFamily="18" charset="0"/>
                <a:cs typeface="Times New Roman" panose="02020603050405020304" pitchFamily="18" charset="0"/>
              </a:rPr>
              <a:t>Những đêm hè</a:t>
            </a:r>
          </a:p>
          <a:p>
            <a:r>
              <a:rPr lang="en-US" sz="3000" b="1">
                <a:latin typeface="Times New Roman" panose="02020603050405020304" pitchFamily="18" charset="0"/>
                <a:cs typeface="Times New Roman" panose="02020603050405020304" pitchFamily="18" charset="0"/>
              </a:rPr>
              <a:t>Khi ve ve</a:t>
            </a:r>
          </a:p>
          <a:p>
            <a:r>
              <a:rPr lang="en-US" sz="3000" b="1">
                <a:latin typeface="Times New Roman" panose="02020603050405020304" pitchFamily="18" charset="0"/>
                <a:cs typeface="Times New Roman" panose="02020603050405020304" pitchFamily="18" charset="0"/>
              </a:rPr>
              <a:t>Đã ngủ</a:t>
            </a:r>
          </a:p>
          <a:p>
            <a:r>
              <a:rPr lang="en-US" sz="3000" b="1">
                <a:latin typeface="Times New Roman" panose="02020603050405020304" pitchFamily="18" charset="0"/>
                <a:cs typeface="Times New Roman" panose="02020603050405020304" pitchFamily="18" charset="0"/>
              </a:rPr>
              <a:t>Tôi lắng nghe</a:t>
            </a:r>
          </a:p>
          <a:p>
            <a:r>
              <a:rPr lang="en-US" sz="3000" b="1">
                <a:latin typeface="Times New Roman" panose="02020603050405020304" pitchFamily="18" charset="0"/>
                <a:cs typeface="Times New Roman" panose="02020603050405020304" pitchFamily="18" charset="0"/>
              </a:rPr>
              <a:t>Trên </a:t>
            </a:r>
            <a:r>
              <a:rPr lang="en-US" sz="3000" b="1" smtClean="0">
                <a:latin typeface="Times New Roman" panose="02020603050405020304" pitchFamily="18" charset="0"/>
                <a:cs typeface="Times New Roman" panose="02020603050405020304" pitchFamily="18" charset="0"/>
              </a:rPr>
              <a:t>đường Trần Phú</a:t>
            </a:r>
            <a:endParaRPr lang="en-US" sz="3000" b="1">
              <a:latin typeface="Times New Roman" panose="02020603050405020304" pitchFamily="18" charset="0"/>
              <a:cs typeface="Times New Roman" panose="02020603050405020304" pitchFamily="18" charset="0"/>
            </a:endParaRPr>
          </a:p>
          <a:p>
            <a:r>
              <a:rPr lang="en-US" sz="3000" b="1">
                <a:latin typeface="Times New Roman" panose="02020603050405020304" pitchFamily="18" charset="0"/>
                <a:cs typeface="Times New Roman" panose="02020603050405020304" pitchFamily="18" charset="0"/>
              </a:rPr>
              <a:t>Tiếng chổi tre</a:t>
            </a:r>
          </a:p>
          <a:p>
            <a:r>
              <a:rPr lang="en-US" sz="3000" b="1">
                <a:latin typeface="Times New Roman" panose="02020603050405020304" pitchFamily="18" charset="0"/>
                <a:cs typeface="Times New Roman" panose="02020603050405020304" pitchFamily="18" charset="0"/>
              </a:rPr>
              <a:t>Xao xác hàng me</a:t>
            </a:r>
          </a:p>
          <a:p>
            <a:r>
              <a:rPr lang="en-US" sz="3000" b="1">
                <a:latin typeface="Times New Roman" panose="02020603050405020304" pitchFamily="18" charset="0"/>
                <a:cs typeface="Times New Roman" panose="02020603050405020304" pitchFamily="18" charset="0"/>
              </a:rPr>
              <a:t>Tiếng chổi tre</a:t>
            </a:r>
          </a:p>
          <a:p>
            <a:r>
              <a:rPr lang="en-US" sz="3000" b="1">
                <a:latin typeface="Times New Roman" panose="02020603050405020304" pitchFamily="18" charset="0"/>
                <a:cs typeface="Times New Roman" panose="02020603050405020304" pitchFamily="18" charset="0"/>
              </a:rPr>
              <a:t>Đêm hè</a:t>
            </a:r>
          </a:p>
          <a:p>
            <a:r>
              <a:rPr lang="en-US" sz="3000" b="1">
                <a:latin typeface="Times New Roman" panose="02020603050405020304" pitchFamily="18" charset="0"/>
                <a:cs typeface="Times New Roman" panose="02020603050405020304" pitchFamily="18" charset="0"/>
              </a:rPr>
              <a:t>Quét rác...</a:t>
            </a:r>
          </a:p>
        </p:txBody>
      </p:sp>
      <p:sp>
        <p:nvSpPr>
          <p:cNvPr id="17" name="Text Box 10"/>
          <p:cNvSpPr txBox="1"/>
          <p:nvPr/>
        </p:nvSpPr>
        <p:spPr>
          <a:xfrm>
            <a:off x="4578326" y="1347640"/>
            <a:ext cx="4638268" cy="5170646"/>
          </a:xfrm>
          <a:prstGeom prst="rect">
            <a:avLst/>
          </a:prstGeom>
          <a:noFill/>
        </p:spPr>
        <p:txBody>
          <a:bodyPr wrap="square" rtlCol="0">
            <a:spAutoFit/>
          </a:bodyPr>
          <a:lstStyle/>
          <a:p>
            <a:r>
              <a:rPr lang="en-US" sz="3000" b="1">
                <a:latin typeface="Times New Roman" panose="02020603050405020304" pitchFamily="18" charset="0"/>
                <a:cs typeface="Times New Roman" panose="02020603050405020304" pitchFamily="18" charset="0"/>
              </a:rPr>
              <a:t>Những đêm đông</a:t>
            </a:r>
          </a:p>
          <a:p>
            <a:r>
              <a:rPr lang="en-US" sz="3000" b="1">
                <a:latin typeface="Times New Roman" panose="02020603050405020304" pitchFamily="18" charset="0"/>
                <a:cs typeface="Times New Roman" panose="02020603050405020304" pitchFamily="18" charset="0"/>
              </a:rPr>
              <a:t>Khi cơn dông</a:t>
            </a:r>
          </a:p>
          <a:p>
            <a:r>
              <a:rPr lang="en-US" sz="3000" b="1">
                <a:latin typeface="Times New Roman" panose="02020603050405020304" pitchFamily="18" charset="0"/>
                <a:cs typeface="Times New Roman" panose="02020603050405020304" pitchFamily="18" charset="0"/>
              </a:rPr>
              <a:t>Vừa tắt</a:t>
            </a:r>
          </a:p>
          <a:p>
            <a:r>
              <a:rPr lang="en-US" sz="3000" b="1">
                <a:latin typeface="Times New Roman" panose="02020603050405020304" pitchFamily="18" charset="0"/>
                <a:cs typeface="Times New Roman" panose="02020603050405020304" pitchFamily="18" charset="0"/>
              </a:rPr>
              <a:t>Tôi đứng trông</a:t>
            </a:r>
          </a:p>
          <a:p>
            <a:r>
              <a:rPr lang="en-US" sz="3000" b="1">
                <a:latin typeface="Times New Roman" panose="02020603050405020304" pitchFamily="18" charset="0"/>
                <a:cs typeface="Times New Roman" panose="02020603050405020304" pitchFamily="18" charset="0"/>
              </a:rPr>
              <a:t>Trên đường lặng ngắt</a:t>
            </a:r>
          </a:p>
          <a:p>
            <a:r>
              <a:rPr lang="en-US" sz="3000" b="1">
                <a:latin typeface="Times New Roman" panose="02020603050405020304" pitchFamily="18" charset="0"/>
                <a:cs typeface="Times New Roman" panose="02020603050405020304" pitchFamily="18" charset="0"/>
              </a:rPr>
              <a:t>Chị lao công</a:t>
            </a:r>
          </a:p>
          <a:p>
            <a:r>
              <a:rPr lang="en-US" sz="3000" b="1">
                <a:latin typeface="Times New Roman" panose="02020603050405020304" pitchFamily="18" charset="0"/>
                <a:cs typeface="Times New Roman" panose="02020603050405020304" pitchFamily="18" charset="0"/>
              </a:rPr>
              <a:t>Như sắt</a:t>
            </a:r>
          </a:p>
          <a:p>
            <a:r>
              <a:rPr lang="en-US" sz="3000" b="1">
                <a:latin typeface="Times New Roman" panose="02020603050405020304" pitchFamily="18" charset="0"/>
                <a:cs typeface="Times New Roman" panose="02020603050405020304" pitchFamily="18" charset="0"/>
              </a:rPr>
              <a:t>Như đồng</a:t>
            </a:r>
          </a:p>
          <a:p>
            <a:r>
              <a:rPr lang="en-US" sz="3000" b="1">
                <a:latin typeface="Times New Roman" panose="02020603050405020304" pitchFamily="18" charset="0"/>
                <a:cs typeface="Times New Roman" panose="02020603050405020304" pitchFamily="18" charset="0"/>
              </a:rPr>
              <a:t>Chị lao công</a:t>
            </a:r>
          </a:p>
          <a:p>
            <a:r>
              <a:rPr lang="en-US" sz="3000" b="1">
                <a:latin typeface="Times New Roman" panose="02020603050405020304" pitchFamily="18" charset="0"/>
                <a:cs typeface="Times New Roman" panose="02020603050405020304" pitchFamily="18" charset="0"/>
              </a:rPr>
              <a:t>Đêm đông</a:t>
            </a:r>
          </a:p>
          <a:p>
            <a:r>
              <a:rPr lang="en-US" sz="3000" b="1">
                <a:latin typeface="Times New Roman" panose="02020603050405020304" pitchFamily="18" charset="0"/>
                <a:cs typeface="Times New Roman" panose="02020603050405020304" pitchFamily="18" charset="0"/>
              </a:rPr>
              <a:t>Quét rác...</a:t>
            </a:r>
          </a:p>
        </p:txBody>
      </p:sp>
      <p:sp>
        <p:nvSpPr>
          <p:cNvPr id="18" name="Text Box 11"/>
          <p:cNvSpPr txBox="1"/>
          <p:nvPr/>
        </p:nvSpPr>
        <p:spPr>
          <a:xfrm>
            <a:off x="8628612" y="1268964"/>
            <a:ext cx="3728951" cy="5632311"/>
          </a:xfrm>
          <a:prstGeom prst="rect">
            <a:avLst/>
          </a:prstGeom>
          <a:noFill/>
        </p:spPr>
        <p:txBody>
          <a:bodyPr wrap="square" rtlCol="0">
            <a:spAutoFit/>
          </a:bodyPr>
          <a:lstStyle/>
          <a:p>
            <a:r>
              <a:rPr lang="en-US" sz="3000" b="1">
                <a:latin typeface="Times New Roman" panose="02020603050405020304" pitchFamily="18" charset="0"/>
                <a:cs typeface="Times New Roman" panose="02020603050405020304" pitchFamily="18" charset="0"/>
              </a:rPr>
              <a:t>Nhớ em nghe</a:t>
            </a:r>
          </a:p>
          <a:p>
            <a:r>
              <a:rPr lang="en-US" sz="3000" b="1">
                <a:latin typeface="Times New Roman" panose="02020603050405020304" pitchFamily="18" charset="0"/>
                <a:cs typeface="Times New Roman" panose="02020603050405020304" pitchFamily="18" charset="0"/>
              </a:rPr>
              <a:t>Tiếng chổi tre</a:t>
            </a:r>
          </a:p>
          <a:p>
            <a:r>
              <a:rPr lang="en-US" sz="3000" b="1">
                <a:latin typeface="Times New Roman" panose="02020603050405020304" pitchFamily="18" charset="0"/>
                <a:cs typeface="Times New Roman" panose="02020603050405020304" pitchFamily="18" charset="0"/>
              </a:rPr>
              <a:t>Chị quét</a:t>
            </a:r>
          </a:p>
          <a:p>
            <a:r>
              <a:rPr lang="en-US" sz="3000" b="1">
                <a:latin typeface="Times New Roman" panose="02020603050405020304" pitchFamily="18" charset="0"/>
                <a:cs typeface="Times New Roman" panose="02020603050405020304" pitchFamily="18" charset="0"/>
              </a:rPr>
              <a:t>Những đêm hè</a:t>
            </a:r>
          </a:p>
          <a:p>
            <a:r>
              <a:rPr lang="en-US" sz="3000" b="1">
                <a:latin typeface="Times New Roman" panose="02020603050405020304" pitchFamily="18" charset="0"/>
                <a:cs typeface="Times New Roman" panose="02020603050405020304" pitchFamily="18" charset="0"/>
              </a:rPr>
              <a:t>Đêm đông gió rét</a:t>
            </a:r>
          </a:p>
          <a:p>
            <a:r>
              <a:rPr lang="en-US" sz="3000" b="1">
                <a:latin typeface="Times New Roman" panose="02020603050405020304" pitchFamily="18" charset="0"/>
                <a:cs typeface="Times New Roman" panose="02020603050405020304" pitchFamily="18" charset="0"/>
              </a:rPr>
              <a:t>Tiếng chổi tre</a:t>
            </a:r>
          </a:p>
          <a:p>
            <a:r>
              <a:rPr lang="en-US" sz="3000" b="1">
                <a:latin typeface="Times New Roman" panose="02020603050405020304" pitchFamily="18" charset="0"/>
                <a:cs typeface="Times New Roman" panose="02020603050405020304" pitchFamily="18" charset="0"/>
              </a:rPr>
              <a:t>Sớm tối</a:t>
            </a:r>
          </a:p>
          <a:p>
            <a:r>
              <a:rPr lang="en-US" sz="3000" b="1">
                <a:latin typeface="Times New Roman" panose="02020603050405020304" pitchFamily="18" charset="0"/>
                <a:cs typeface="Times New Roman" panose="02020603050405020304" pitchFamily="18" charset="0"/>
              </a:rPr>
              <a:t>Đi về</a:t>
            </a:r>
          </a:p>
          <a:p>
            <a:r>
              <a:rPr lang="en-US" sz="3000" b="1">
                <a:latin typeface="Times New Roman" panose="02020603050405020304" pitchFamily="18" charset="0"/>
                <a:cs typeface="Times New Roman" panose="02020603050405020304" pitchFamily="18" charset="0"/>
              </a:rPr>
              <a:t>Giữ sạch lề</a:t>
            </a:r>
          </a:p>
          <a:p>
            <a:r>
              <a:rPr lang="en-US" sz="3000" b="1">
                <a:latin typeface="Times New Roman" panose="02020603050405020304" pitchFamily="18" charset="0"/>
                <a:cs typeface="Times New Roman" panose="02020603050405020304" pitchFamily="18" charset="0"/>
              </a:rPr>
              <a:t>Đẹp lối</a:t>
            </a:r>
          </a:p>
          <a:p>
            <a:r>
              <a:rPr lang="en-US" sz="3000" b="1">
                <a:latin typeface="Times New Roman" panose="02020603050405020304" pitchFamily="18" charset="0"/>
                <a:cs typeface="Times New Roman" panose="02020603050405020304" pitchFamily="18" charset="0"/>
              </a:rPr>
              <a:t>Em nghe!</a:t>
            </a:r>
          </a:p>
          <a:p>
            <a:r>
              <a:rPr lang="en-US" sz="3000" b="1">
                <a:latin typeface="Times New Roman" panose="02020603050405020304" pitchFamily="18" charset="0"/>
                <a:cs typeface="Times New Roman" panose="02020603050405020304" pitchFamily="18" charset="0"/>
              </a:rPr>
              <a:t>         (Tố Hữu</a:t>
            </a:r>
            <a:r>
              <a:rPr lang="en-US" sz="3000" b="1"/>
              <a:t>)</a:t>
            </a:r>
          </a:p>
        </p:txBody>
      </p:sp>
    </p:spTree>
    <p:custDataLst>
      <p:tags r:id="rId1"/>
    </p:custDataLst>
    <p:extLst>
      <p:ext uri="{BB962C8B-B14F-4D97-AF65-F5344CB8AC3E}">
        <p14:creationId xmlns:p14="http://schemas.microsoft.com/office/powerpoint/2010/main" val="1675783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barn(inVertical)">
                                      <p:cBhvr>
                                        <p:cTn id="10" dur="500"/>
                                        <p:tgtEl>
                                          <p:spTgt spid="29"/>
                                        </p:tgtEl>
                                      </p:cBhvr>
                                    </p:animEffect>
                                  </p:childTnLst>
                                </p:cTn>
                              </p:par>
                              <p:par>
                                <p:cTn id="11" presetID="16" presetClass="entr" presetSubtype="21"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barn(inVertical)">
                                      <p:cBhvr>
                                        <p:cTn id="13" dur="500"/>
                                        <p:tgtEl>
                                          <p:spTgt spid="26"/>
                                        </p:tgtEl>
                                      </p:cBhvr>
                                    </p:animEffect>
                                  </p:childTnLst>
                                </p:cTn>
                              </p:par>
                              <p:par>
                                <p:cTn id="14" presetID="16" presetClass="entr" presetSubtype="21" fill="hold"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barn(inVertical)">
                                      <p:cBhvr>
                                        <p:cTn id="1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Không có mô tả ảnh.">
            <a:extLst>
              <a:ext uri="{FF2B5EF4-FFF2-40B4-BE49-F238E27FC236}">
                <a16:creationId xmlns:a16="http://schemas.microsoft.com/office/drawing/2014/main" xmlns="" id="{21D9C598-9FBC-4A14-940A-A78E8B8EEE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413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 xmlns:a16="http://schemas.microsoft.com/office/drawing/2014/main" id="{E846BF6E-482E-422A-A0F8-9DA4D1A95D94}"/>
              </a:ext>
            </a:extLst>
          </p:cNvPr>
          <p:cNvSpPr txBox="1"/>
          <p:nvPr/>
        </p:nvSpPr>
        <p:spPr>
          <a:xfrm>
            <a:off x="3129916" y="2274980"/>
            <a:ext cx="3269662" cy="707886"/>
          </a:xfrm>
          <a:prstGeom prst="rect">
            <a:avLst/>
          </a:prstGeom>
          <a:noFill/>
        </p:spPr>
        <p:txBody>
          <a:bodyPr wrap="square" rtlCol="0">
            <a:spAutoFit/>
          </a:bodyPr>
          <a:lstStyle/>
          <a:p>
            <a:pPr>
              <a:defRPr/>
            </a:pPr>
            <a:r>
              <a:rPr lang="en-US" sz="4000" b="1" smtClean="0">
                <a:solidFill>
                  <a:srgbClr val="002060"/>
                </a:solidFill>
                <a:latin typeface="Times New Roman" panose="02020603050405020304" pitchFamily="18" charset="0"/>
                <a:cs typeface="Times New Roman" panose="02020603050405020304" pitchFamily="18" charset="0"/>
              </a:rPr>
              <a:t>xao </a:t>
            </a:r>
            <a:r>
              <a:rPr lang="en-US" sz="4000" b="1">
                <a:solidFill>
                  <a:srgbClr val="002060"/>
                </a:solidFill>
                <a:latin typeface="Times New Roman" panose="02020603050405020304" pitchFamily="18" charset="0"/>
                <a:cs typeface="Times New Roman" panose="02020603050405020304" pitchFamily="18" charset="0"/>
              </a:rPr>
              <a:t>xác</a:t>
            </a:r>
          </a:p>
        </p:txBody>
      </p:sp>
      <p:sp>
        <p:nvSpPr>
          <p:cNvPr id="5" name="TextBox 4">
            <a:extLst>
              <a:ext uri="{FF2B5EF4-FFF2-40B4-BE49-F238E27FC236}">
                <a16:creationId xmlns="" xmlns:a16="http://schemas.microsoft.com/office/drawing/2014/main" id="{8E4E846C-5E00-47FA-9452-AE65F248E0D2}"/>
              </a:ext>
            </a:extLst>
          </p:cNvPr>
          <p:cNvSpPr txBox="1"/>
          <p:nvPr/>
        </p:nvSpPr>
        <p:spPr>
          <a:xfrm>
            <a:off x="3024911" y="3183369"/>
            <a:ext cx="2447925" cy="707886"/>
          </a:xfrm>
          <a:prstGeom prst="rect">
            <a:avLst/>
          </a:prstGeom>
          <a:noFill/>
        </p:spPr>
        <p:txBody>
          <a:bodyPr wrap="square" rtlCol="0">
            <a:spAutoFit/>
          </a:bodyPr>
          <a:lstStyle/>
          <a:p>
            <a:pPr>
              <a:defRPr/>
            </a:pPr>
            <a:r>
              <a:rPr lang="en-US" sz="4000" b="1">
                <a:solidFill>
                  <a:srgbClr val="002060"/>
                </a:solidFill>
                <a:latin typeface="Times New Roman" panose="02020603050405020304" pitchFamily="18" charset="0"/>
                <a:cs typeface="Times New Roman" panose="02020603050405020304" pitchFamily="18" charset="0"/>
              </a:rPr>
              <a:t>quét </a:t>
            </a:r>
            <a:r>
              <a:rPr lang="en-US" sz="4000" b="1" smtClean="0">
                <a:solidFill>
                  <a:srgbClr val="002060"/>
                </a:solidFill>
                <a:latin typeface="Times New Roman" panose="02020603050405020304" pitchFamily="18" charset="0"/>
                <a:cs typeface="Times New Roman" panose="02020603050405020304" pitchFamily="18" charset="0"/>
              </a:rPr>
              <a:t>rác</a:t>
            </a:r>
            <a:endParaRPr lang="vi-VN" sz="4000" b="1">
              <a:solidFill>
                <a:srgbClr val="002060"/>
              </a:solidFill>
              <a:latin typeface="Times New Roman" panose="02020603050405020304" pitchFamily="18" charset="0"/>
              <a:cs typeface="Times New Roman" panose="02020603050405020304" pitchFamily="18" charset="0"/>
            </a:endParaRPr>
          </a:p>
        </p:txBody>
      </p:sp>
      <p:pic>
        <p:nvPicPr>
          <p:cNvPr id="7" name="18">
            <a:extLst>
              <a:ext uri="{FF2B5EF4-FFF2-40B4-BE49-F238E27FC236}">
                <a16:creationId xmlns="" xmlns:a16="http://schemas.microsoft.com/office/drawing/2014/main" id="{A5316E8E-3F7E-436C-839E-027BB64E29D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5326"/>
          <a:stretch/>
        </p:blipFill>
        <p:spPr>
          <a:xfrm>
            <a:off x="424851" y="3891255"/>
            <a:ext cx="2830287" cy="2565464"/>
          </a:xfrm>
          <a:prstGeom prst="rect">
            <a:avLst/>
          </a:prstGeom>
        </p:spPr>
      </p:pic>
      <p:sp>
        <p:nvSpPr>
          <p:cNvPr id="8" name="Rectangle: Rounded Corners 12">
            <a:extLst>
              <a:ext uri="{FF2B5EF4-FFF2-40B4-BE49-F238E27FC236}">
                <a16:creationId xmlns="" xmlns:a16="http://schemas.microsoft.com/office/drawing/2014/main" id="{18F242C0-8D32-4C65-9B04-082B8F3B1A20}"/>
              </a:ext>
            </a:extLst>
          </p:cNvPr>
          <p:cNvSpPr/>
          <p:nvPr/>
        </p:nvSpPr>
        <p:spPr>
          <a:xfrm>
            <a:off x="3255138" y="789363"/>
            <a:ext cx="6949393" cy="1100057"/>
          </a:xfrm>
          <a:prstGeom prst="roundRect">
            <a:avLst/>
          </a:prstGeom>
          <a:solidFill>
            <a:srgbClr val="F79646">
              <a:lumMod val="75000"/>
            </a:srgbClr>
          </a:solidFill>
          <a:ln w="25400" cap="flat" cmpd="sng" algn="ctr">
            <a:noFill/>
            <a:prstDash val="solid"/>
          </a:ln>
          <a:effectLst/>
        </p:spPr>
        <p:txBody>
          <a:bodyPr rtlCol="0" anchor="ctr"/>
          <a:lstStyle/>
          <a:p>
            <a:pPr algn="ctr">
              <a:defRPr/>
            </a:pPr>
            <a:r>
              <a:rPr lang="en-US" sz="6000" kern="0" dirty="0" err="1">
                <a:solidFill>
                  <a:srgbClr val="F2F2E9"/>
                </a:solidFill>
                <a:latin typeface="Times New Roman" panose="02020603050405020304" pitchFamily="18" charset="0"/>
                <a:cs typeface="Times New Roman" panose="02020603050405020304" pitchFamily="18" charset="0"/>
              </a:rPr>
              <a:t>Luyện</a:t>
            </a:r>
            <a:r>
              <a:rPr lang="en-US" sz="6000" kern="0" dirty="0">
                <a:solidFill>
                  <a:srgbClr val="F2F2E9"/>
                </a:solidFill>
                <a:latin typeface="Times New Roman" panose="02020603050405020304" pitchFamily="18" charset="0"/>
                <a:cs typeface="Times New Roman" panose="02020603050405020304" pitchFamily="18" charset="0"/>
              </a:rPr>
              <a:t> </a:t>
            </a:r>
            <a:r>
              <a:rPr lang="en-US" sz="6000" kern="0" dirty="0" err="1">
                <a:solidFill>
                  <a:srgbClr val="F2F2E9"/>
                </a:solidFill>
                <a:latin typeface="Times New Roman" panose="02020603050405020304" pitchFamily="18" charset="0"/>
                <a:cs typeface="Times New Roman" panose="02020603050405020304" pitchFamily="18" charset="0"/>
              </a:rPr>
              <a:t>đọc</a:t>
            </a:r>
            <a:r>
              <a:rPr lang="en-US" sz="6000" kern="0" dirty="0">
                <a:solidFill>
                  <a:srgbClr val="F2F2E9"/>
                </a:solidFill>
                <a:latin typeface="Times New Roman" panose="02020603050405020304" pitchFamily="18" charset="0"/>
                <a:cs typeface="Times New Roman" panose="02020603050405020304" pitchFamily="18" charset="0"/>
              </a:rPr>
              <a:t> </a:t>
            </a:r>
            <a:r>
              <a:rPr lang="en-US" sz="6000" kern="0" dirty="0" err="1">
                <a:solidFill>
                  <a:srgbClr val="F2F2E9"/>
                </a:solidFill>
                <a:latin typeface="Times New Roman" panose="02020603050405020304" pitchFamily="18" charset="0"/>
                <a:cs typeface="Times New Roman" panose="02020603050405020304" pitchFamily="18" charset="0"/>
              </a:rPr>
              <a:t>từ</a:t>
            </a:r>
            <a:r>
              <a:rPr lang="en-US" sz="6000" kern="0" dirty="0">
                <a:solidFill>
                  <a:srgbClr val="F2F2E9"/>
                </a:solidFill>
                <a:latin typeface="Times New Roman" panose="02020603050405020304" pitchFamily="18" charset="0"/>
                <a:cs typeface="Times New Roman" panose="02020603050405020304" pitchFamily="18" charset="0"/>
              </a:rPr>
              <a:t> </a:t>
            </a:r>
            <a:r>
              <a:rPr lang="en-US" sz="6000" kern="0" dirty="0" err="1">
                <a:solidFill>
                  <a:srgbClr val="F2F2E9"/>
                </a:solidFill>
                <a:latin typeface="Times New Roman" panose="02020603050405020304" pitchFamily="18" charset="0"/>
                <a:cs typeface="Times New Roman" panose="02020603050405020304" pitchFamily="18" charset="0"/>
              </a:rPr>
              <a:t>khó</a:t>
            </a:r>
            <a:endParaRPr lang="en-US" sz="6000" kern="0" dirty="0">
              <a:solidFill>
                <a:srgbClr val="F2F2E9"/>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 xmlns:a16="http://schemas.microsoft.com/office/drawing/2014/main" id="{8E4E846C-5E00-47FA-9452-AE65F248E0D2}"/>
              </a:ext>
            </a:extLst>
          </p:cNvPr>
          <p:cNvSpPr txBox="1"/>
          <p:nvPr/>
        </p:nvSpPr>
        <p:spPr>
          <a:xfrm>
            <a:off x="6949392" y="2274980"/>
            <a:ext cx="3255139" cy="707886"/>
          </a:xfrm>
          <a:prstGeom prst="rect">
            <a:avLst/>
          </a:prstGeom>
          <a:noFill/>
        </p:spPr>
        <p:txBody>
          <a:bodyPr wrap="square" rtlCol="0">
            <a:spAutoFit/>
          </a:bodyPr>
          <a:lstStyle/>
          <a:p>
            <a:pPr>
              <a:defRPr/>
            </a:pPr>
            <a:r>
              <a:rPr lang="en-US" sz="4000" b="1">
                <a:solidFill>
                  <a:srgbClr val="002060"/>
                </a:solidFill>
                <a:latin typeface="Times New Roman" panose="02020603050405020304" pitchFamily="18" charset="0"/>
                <a:cs typeface="Times New Roman" panose="02020603050405020304" pitchFamily="18" charset="0"/>
              </a:rPr>
              <a:t>lặng ngắt</a:t>
            </a:r>
            <a:endParaRPr lang="en-US" sz="4000" b="1" dirty="0">
              <a:solidFill>
                <a:srgbClr val="00206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 xmlns:a16="http://schemas.microsoft.com/office/drawing/2014/main" id="{8E4E846C-5E00-47FA-9452-AE65F248E0D2}"/>
              </a:ext>
            </a:extLst>
          </p:cNvPr>
          <p:cNvSpPr txBox="1"/>
          <p:nvPr/>
        </p:nvSpPr>
        <p:spPr>
          <a:xfrm>
            <a:off x="6949391" y="3280442"/>
            <a:ext cx="3255139" cy="707886"/>
          </a:xfrm>
          <a:prstGeom prst="rect">
            <a:avLst/>
          </a:prstGeom>
          <a:noFill/>
        </p:spPr>
        <p:txBody>
          <a:bodyPr wrap="square" rtlCol="0">
            <a:spAutoFit/>
          </a:bodyPr>
          <a:lstStyle/>
          <a:p>
            <a:pPr>
              <a:defRPr/>
            </a:pPr>
            <a:r>
              <a:rPr lang="en-US" sz="4000" b="1">
                <a:solidFill>
                  <a:srgbClr val="002060"/>
                </a:solidFill>
                <a:latin typeface="Times New Roman" panose="02020603050405020304" pitchFamily="18" charset="0"/>
                <a:cs typeface="Times New Roman" panose="02020603050405020304" pitchFamily="18" charset="0"/>
              </a:rPr>
              <a:t>gió rét</a:t>
            </a:r>
            <a:endParaRPr lang="en-US" sz="40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7856506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4"/>
          <a:stretch>
            <a:fillRect/>
          </a:stretch>
        </p:blipFill>
        <p:spPr>
          <a:xfrm>
            <a:off x="0" y="-67246"/>
            <a:ext cx="12192000" cy="6858000"/>
          </a:xfrm>
          <a:prstGeom prst="rect">
            <a:avLst/>
          </a:prstGeom>
        </p:spPr>
      </p:pic>
      <p:sp>
        <p:nvSpPr>
          <p:cNvPr id="23" name="TextBox 22">
            <a:extLst>
              <a:ext uri="{FF2B5EF4-FFF2-40B4-BE49-F238E27FC236}">
                <a16:creationId xmlns="" xmlns:a16="http://schemas.microsoft.com/office/drawing/2014/main" id="{E846BF6E-482E-422A-A0F8-9DA4D1A95D94}"/>
              </a:ext>
            </a:extLst>
          </p:cNvPr>
          <p:cNvSpPr txBox="1"/>
          <p:nvPr/>
        </p:nvSpPr>
        <p:spPr>
          <a:xfrm>
            <a:off x="3935614" y="162278"/>
            <a:ext cx="3702315" cy="553998"/>
          </a:xfrm>
          <a:prstGeom prst="rect">
            <a:avLst/>
          </a:prstGeom>
          <a:noFill/>
        </p:spPr>
        <p:txBody>
          <a:bodyPr wrap="square" rtlCol="0">
            <a:spAutoFit/>
          </a:bodyPr>
          <a:lstStyle/>
          <a:p>
            <a:pPr>
              <a:defRPr/>
            </a:pPr>
            <a:r>
              <a:rPr lang="en-US" sz="3000" b="1">
                <a:solidFill>
                  <a:srgbClr val="FF0000"/>
                </a:solidFill>
                <a:latin typeface="Times New Roman" panose="02020603050405020304" pitchFamily="18" charset="0"/>
                <a:cs typeface="Times New Roman" panose="02020603050405020304" pitchFamily="18" charset="0"/>
              </a:rPr>
              <a:t>TIẾNG </a:t>
            </a:r>
            <a:r>
              <a:rPr lang="en-US" sz="3000" b="1" smtClean="0">
                <a:solidFill>
                  <a:srgbClr val="FF0000"/>
                </a:solidFill>
                <a:latin typeface="Times New Roman" panose="02020603050405020304" pitchFamily="18" charset="0"/>
                <a:cs typeface="Times New Roman" panose="02020603050405020304" pitchFamily="18" charset="0"/>
              </a:rPr>
              <a:t>CHỔI TRE</a:t>
            </a:r>
            <a:endParaRPr lang="en-US" sz="3000" b="1">
              <a:solidFill>
                <a:srgbClr val="FF0000"/>
              </a:solidFill>
              <a:latin typeface="Times New Roman" panose="02020603050405020304" pitchFamily="18" charset="0"/>
              <a:cs typeface="Times New Roman" panose="02020603050405020304" pitchFamily="18" charset="0"/>
            </a:endParaRPr>
          </a:p>
        </p:txBody>
      </p:sp>
      <p:sp>
        <p:nvSpPr>
          <p:cNvPr id="16" name="Text Box 1"/>
          <p:cNvSpPr txBox="1"/>
          <p:nvPr/>
        </p:nvSpPr>
        <p:spPr>
          <a:xfrm>
            <a:off x="671738" y="997184"/>
            <a:ext cx="3789785" cy="4708981"/>
          </a:xfrm>
          <a:prstGeom prst="rect">
            <a:avLst/>
          </a:prstGeom>
          <a:noFill/>
        </p:spPr>
        <p:txBody>
          <a:bodyPr wrap="square" rtlCol="0">
            <a:spAutoFit/>
          </a:bodyPr>
          <a:lstStyle/>
          <a:p>
            <a:r>
              <a:rPr lang="en-US" sz="3000" b="1">
                <a:solidFill>
                  <a:srgbClr val="002060"/>
                </a:solidFill>
                <a:latin typeface="Times New Roman" panose="02020603050405020304" pitchFamily="18" charset="0"/>
                <a:cs typeface="Times New Roman" panose="02020603050405020304" pitchFamily="18" charset="0"/>
              </a:rPr>
              <a:t>Những đêm hè</a:t>
            </a:r>
          </a:p>
          <a:p>
            <a:r>
              <a:rPr lang="en-US" sz="3000" b="1">
                <a:solidFill>
                  <a:srgbClr val="002060"/>
                </a:solidFill>
                <a:latin typeface="Times New Roman" panose="02020603050405020304" pitchFamily="18" charset="0"/>
                <a:cs typeface="Times New Roman" panose="02020603050405020304" pitchFamily="18" charset="0"/>
              </a:rPr>
              <a:t>Khi ve ve</a:t>
            </a:r>
          </a:p>
          <a:p>
            <a:r>
              <a:rPr lang="en-US" sz="3000" b="1">
                <a:solidFill>
                  <a:srgbClr val="002060"/>
                </a:solidFill>
                <a:latin typeface="Times New Roman" panose="02020603050405020304" pitchFamily="18" charset="0"/>
                <a:cs typeface="Times New Roman" panose="02020603050405020304" pitchFamily="18" charset="0"/>
              </a:rPr>
              <a:t>Đã ngủ</a:t>
            </a:r>
          </a:p>
          <a:p>
            <a:r>
              <a:rPr lang="en-US" sz="3000" b="1">
                <a:solidFill>
                  <a:srgbClr val="002060"/>
                </a:solidFill>
                <a:latin typeface="Times New Roman" panose="02020603050405020304" pitchFamily="18" charset="0"/>
                <a:cs typeface="Times New Roman" panose="02020603050405020304" pitchFamily="18" charset="0"/>
              </a:rPr>
              <a:t>Tôi lắng nghe</a:t>
            </a:r>
          </a:p>
          <a:p>
            <a:r>
              <a:rPr lang="en-US" sz="3000" b="1">
                <a:solidFill>
                  <a:srgbClr val="002060"/>
                </a:solidFill>
                <a:latin typeface="Times New Roman" panose="02020603050405020304" pitchFamily="18" charset="0"/>
                <a:cs typeface="Times New Roman" panose="02020603050405020304" pitchFamily="18" charset="0"/>
              </a:rPr>
              <a:t>Trên </a:t>
            </a:r>
            <a:r>
              <a:rPr lang="en-US" sz="3000" b="1" smtClean="0">
                <a:solidFill>
                  <a:srgbClr val="002060"/>
                </a:solidFill>
                <a:latin typeface="Times New Roman" panose="02020603050405020304" pitchFamily="18" charset="0"/>
                <a:cs typeface="Times New Roman" panose="02020603050405020304" pitchFamily="18" charset="0"/>
              </a:rPr>
              <a:t>đường Trần Phú</a:t>
            </a:r>
            <a:endParaRPr lang="en-US" sz="3000" b="1">
              <a:solidFill>
                <a:srgbClr val="002060"/>
              </a:solidFill>
              <a:latin typeface="Times New Roman" panose="02020603050405020304" pitchFamily="18" charset="0"/>
              <a:cs typeface="Times New Roman" panose="02020603050405020304" pitchFamily="18" charset="0"/>
            </a:endParaRPr>
          </a:p>
          <a:p>
            <a:r>
              <a:rPr lang="en-US" sz="3000" b="1">
                <a:solidFill>
                  <a:srgbClr val="002060"/>
                </a:solidFill>
                <a:latin typeface="Times New Roman" panose="02020603050405020304" pitchFamily="18" charset="0"/>
                <a:cs typeface="Times New Roman" panose="02020603050405020304" pitchFamily="18" charset="0"/>
              </a:rPr>
              <a:t>Tiếng chổi tre</a:t>
            </a:r>
          </a:p>
          <a:p>
            <a:r>
              <a:rPr lang="en-US" sz="3000" b="1">
                <a:solidFill>
                  <a:srgbClr val="002060"/>
                </a:solidFill>
                <a:latin typeface="Times New Roman" panose="02020603050405020304" pitchFamily="18" charset="0"/>
                <a:cs typeface="Times New Roman" panose="02020603050405020304" pitchFamily="18" charset="0"/>
              </a:rPr>
              <a:t>Xao xác hàng me</a:t>
            </a:r>
          </a:p>
          <a:p>
            <a:r>
              <a:rPr lang="en-US" sz="3000" b="1">
                <a:solidFill>
                  <a:srgbClr val="002060"/>
                </a:solidFill>
                <a:latin typeface="Times New Roman" panose="02020603050405020304" pitchFamily="18" charset="0"/>
                <a:cs typeface="Times New Roman" panose="02020603050405020304" pitchFamily="18" charset="0"/>
              </a:rPr>
              <a:t>Tiếng chổi tre</a:t>
            </a:r>
          </a:p>
          <a:p>
            <a:r>
              <a:rPr lang="en-US" sz="3000" b="1">
                <a:solidFill>
                  <a:srgbClr val="002060"/>
                </a:solidFill>
                <a:latin typeface="Times New Roman" panose="02020603050405020304" pitchFamily="18" charset="0"/>
                <a:cs typeface="Times New Roman" panose="02020603050405020304" pitchFamily="18" charset="0"/>
              </a:rPr>
              <a:t>Đêm hè</a:t>
            </a:r>
          </a:p>
          <a:p>
            <a:r>
              <a:rPr lang="en-US" sz="3000" b="1">
                <a:solidFill>
                  <a:srgbClr val="002060"/>
                </a:solidFill>
                <a:latin typeface="Times New Roman" panose="02020603050405020304" pitchFamily="18" charset="0"/>
                <a:cs typeface="Times New Roman" panose="02020603050405020304" pitchFamily="18" charset="0"/>
              </a:rPr>
              <a:t>Quét rác...</a:t>
            </a:r>
          </a:p>
        </p:txBody>
      </p:sp>
      <p:sp>
        <p:nvSpPr>
          <p:cNvPr id="17" name="Text Box 10"/>
          <p:cNvSpPr txBox="1"/>
          <p:nvPr/>
        </p:nvSpPr>
        <p:spPr>
          <a:xfrm>
            <a:off x="4591773" y="945800"/>
            <a:ext cx="4638268" cy="5170646"/>
          </a:xfrm>
          <a:prstGeom prst="rect">
            <a:avLst/>
          </a:prstGeom>
          <a:noFill/>
        </p:spPr>
        <p:txBody>
          <a:bodyPr wrap="square" rtlCol="0">
            <a:spAutoFit/>
          </a:bodyPr>
          <a:lstStyle/>
          <a:p>
            <a:r>
              <a:rPr lang="en-US" sz="3000" b="1">
                <a:solidFill>
                  <a:srgbClr val="002060"/>
                </a:solidFill>
                <a:latin typeface="Times New Roman" panose="02020603050405020304" pitchFamily="18" charset="0"/>
                <a:cs typeface="Times New Roman" panose="02020603050405020304" pitchFamily="18" charset="0"/>
              </a:rPr>
              <a:t>Những đêm đông</a:t>
            </a:r>
          </a:p>
          <a:p>
            <a:r>
              <a:rPr lang="en-US" sz="3000" b="1">
                <a:solidFill>
                  <a:srgbClr val="002060"/>
                </a:solidFill>
                <a:latin typeface="Times New Roman" panose="02020603050405020304" pitchFamily="18" charset="0"/>
                <a:cs typeface="Times New Roman" panose="02020603050405020304" pitchFamily="18" charset="0"/>
              </a:rPr>
              <a:t>Khi cơn dông</a:t>
            </a:r>
          </a:p>
          <a:p>
            <a:r>
              <a:rPr lang="en-US" sz="3000" b="1">
                <a:solidFill>
                  <a:srgbClr val="002060"/>
                </a:solidFill>
                <a:latin typeface="Times New Roman" panose="02020603050405020304" pitchFamily="18" charset="0"/>
                <a:cs typeface="Times New Roman" panose="02020603050405020304" pitchFamily="18" charset="0"/>
              </a:rPr>
              <a:t>Vừa tắt</a:t>
            </a:r>
          </a:p>
          <a:p>
            <a:r>
              <a:rPr lang="en-US" sz="3000" b="1">
                <a:solidFill>
                  <a:srgbClr val="002060"/>
                </a:solidFill>
                <a:latin typeface="Times New Roman" panose="02020603050405020304" pitchFamily="18" charset="0"/>
                <a:cs typeface="Times New Roman" panose="02020603050405020304" pitchFamily="18" charset="0"/>
              </a:rPr>
              <a:t>Tôi đứng trông</a:t>
            </a:r>
          </a:p>
          <a:p>
            <a:r>
              <a:rPr lang="en-US" sz="3000" b="1">
                <a:solidFill>
                  <a:srgbClr val="002060"/>
                </a:solidFill>
                <a:latin typeface="Times New Roman" panose="02020603050405020304" pitchFamily="18" charset="0"/>
                <a:cs typeface="Times New Roman" panose="02020603050405020304" pitchFamily="18" charset="0"/>
              </a:rPr>
              <a:t>Trên đường lặng ngắt</a:t>
            </a:r>
          </a:p>
          <a:p>
            <a:r>
              <a:rPr lang="en-US" sz="3000" b="1">
                <a:solidFill>
                  <a:srgbClr val="002060"/>
                </a:solidFill>
                <a:latin typeface="Times New Roman" panose="02020603050405020304" pitchFamily="18" charset="0"/>
                <a:cs typeface="Times New Roman" panose="02020603050405020304" pitchFamily="18" charset="0"/>
              </a:rPr>
              <a:t>Chị lao công</a:t>
            </a:r>
          </a:p>
          <a:p>
            <a:r>
              <a:rPr lang="en-US" sz="3000" b="1">
                <a:solidFill>
                  <a:srgbClr val="002060"/>
                </a:solidFill>
                <a:latin typeface="Times New Roman" panose="02020603050405020304" pitchFamily="18" charset="0"/>
                <a:cs typeface="Times New Roman" panose="02020603050405020304" pitchFamily="18" charset="0"/>
              </a:rPr>
              <a:t>Như sắt</a:t>
            </a:r>
          </a:p>
          <a:p>
            <a:r>
              <a:rPr lang="en-US" sz="3000" b="1">
                <a:solidFill>
                  <a:srgbClr val="002060"/>
                </a:solidFill>
                <a:latin typeface="Times New Roman" panose="02020603050405020304" pitchFamily="18" charset="0"/>
                <a:cs typeface="Times New Roman" panose="02020603050405020304" pitchFamily="18" charset="0"/>
              </a:rPr>
              <a:t>Như đồng</a:t>
            </a:r>
          </a:p>
          <a:p>
            <a:r>
              <a:rPr lang="en-US" sz="3000" b="1">
                <a:solidFill>
                  <a:srgbClr val="002060"/>
                </a:solidFill>
                <a:latin typeface="Times New Roman" panose="02020603050405020304" pitchFamily="18" charset="0"/>
                <a:cs typeface="Times New Roman" panose="02020603050405020304" pitchFamily="18" charset="0"/>
              </a:rPr>
              <a:t>Chị lao công</a:t>
            </a:r>
          </a:p>
          <a:p>
            <a:r>
              <a:rPr lang="en-US" sz="3000" b="1">
                <a:solidFill>
                  <a:srgbClr val="002060"/>
                </a:solidFill>
                <a:latin typeface="Times New Roman" panose="02020603050405020304" pitchFamily="18" charset="0"/>
                <a:cs typeface="Times New Roman" panose="02020603050405020304" pitchFamily="18" charset="0"/>
              </a:rPr>
              <a:t>Đêm đông</a:t>
            </a:r>
          </a:p>
          <a:p>
            <a:r>
              <a:rPr lang="en-US" sz="3000" b="1">
                <a:solidFill>
                  <a:srgbClr val="002060"/>
                </a:solidFill>
                <a:latin typeface="Times New Roman" panose="02020603050405020304" pitchFamily="18" charset="0"/>
                <a:cs typeface="Times New Roman" panose="02020603050405020304" pitchFamily="18" charset="0"/>
              </a:rPr>
              <a:t>Quét rác...</a:t>
            </a:r>
          </a:p>
        </p:txBody>
      </p:sp>
      <p:sp>
        <p:nvSpPr>
          <p:cNvPr id="18" name="Text Box 11"/>
          <p:cNvSpPr txBox="1"/>
          <p:nvPr/>
        </p:nvSpPr>
        <p:spPr>
          <a:xfrm>
            <a:off x="8642059" y="867124"/>
            <a:ext cx="3728951" cy="5632311"/>
          </a:xfrm>
          <a:prstGeom prst="rect">
            <a:avLst/>
          </a:prstGeom>
          <a:noFill/>
        </p:spPr>
        <p:txBody>
          <a:bodyPr wrap="square" rtlCol="0">
            <a:spAutoFit/>
          </a:bodyPr>
          <a:lstStyle/>
          <a:p>
            <a:r>
              <a:rPr lang="en-US" sz="3000" b="1">
                <a:solidFill>
                  <a:srgbClr val="002060"/>
                </a:solidFill>
                <a:latin typeface="Times New Roman" panose="02020603050405020304" pitchFamily="18" charset="0"/>
                <a:cs typeface="Times New Roman" panose="02020603050405020304" pitchFamily="18" charset="0"/>
              </a:rPr>
              <a:t>Nhớ em nghe</a:t>
            </a:r>
          </a:p>
          <a:p>
            <a:r>
              <a:rPr lang="en-US" sz="3000" b="1">
                <a:solidFill>
                  <a:srgbClr val="002060"/>
                </a:solidFill>
                <a:latin typeface="Times New Roman" panose="02020603050405020304" pitchFamily="18" charset="0"/>
                <a:cs typeface="Times New Roman" panose="02020603050405020304" pitchFamily="18" charset="0"/>
              </a:rPr>
              <a:t>Tiếng chổi tre</a:t>
            </a:r>
          </a:p>
          <a:p>
            <a:r>
              <a:rPr lang="en-US" sz="3000" b="1">
                <a:solidFill>
                  <a:srgbClr val="002060"/>
                </a:solidFill>
                <a:latin typeface="Times New Roman" panose="02020603050405020304" pitchFamily="18" charset="0"/>
                <a:cs typeface="Times New Roman" panose="02020603050405020304" pitchFamily="18" charset="0"/>
              </a:rPr>
              <a:t>Chị quét</a:t>
            </a:r>
          </a:p>
          <a:p>
            <a:r>
              <a:rPr lang="en-US" sz="3000" b="1">
                <a:solidFill>
                  <a:srgbClr val="002060"/>
                </a:solidFill>
                <a:latin typeface="Times New Roman" panose="02020603050405020304" pitchFamily="18" charset="0"/>
                <a:cs typeface="Times New Roman" panose="02020603050405020304" pitchFamily="18" charset="0"/>
              </a:rPr>
              <a:t>Những đêm hè</a:t>
            </a:r>
          </a:p>
          <a:p>
            <a:r>
              <a:rPr lang="en-US" sz="3000" b="1">
                <a:solidFill>
                  <a:srgbClr val="002060"/>
                </a:solidFill>
                <a:latin typeface="Times New Roman" panose="02020603050405020304" pitchFamily="18" charset="0"/>
                <a:cs typeface="Times New Roman" panose="02020603050405020304" pitchFamily="18" charset="0"/>
              </a:rPr>
              <a:t>Đêm đông gió rét</a:t>
            </a:r>
          </a:p>
          <a:p>
            <a:r>
              <a:rPr lang="en-US" sz="3000" b="1">
                <a:solidFill>
                  <a:srgbClr val="002060"/>
                </a:solidFill>
                <a:latin typeface="Times New Roman" panose="02020603050405020304" pitchFamily="18" charset="0"/>
                <a:cs typeface="Times New Roman" panose="02020603050405020304" pitchFamily="18" charset="0"/>
              </a:rPr>
              <a:t>Tiếng chổi tre</a:t>
            </a:r>
          </a:p>
          <a:p>
            <a:r>
              <a:rPr lang="en-US" sz="3000" b="1">
                <a:solidFill>
                  <a:srgbClr val="002060"/>
                </a:solidFill>
                <a:latin typeface="Times New Roman" panose="02020603050405020304" pitchFamily="18" charset="0"/>
                <a:cs typeface="Times New Roman" panose="02020603050405020304" pitchFamily="18" charset="0"/>
              </a:rPr>
              <a:t>Sớm tối</a:t>
            </a:r>
          </a:p>
          <a:p>
            <a:r>
              <a:rPr lang="en-US" sz="3000" b="1">
                <a:solidFill>
                  <a:srgbClr val="002060"/>
                </a:solidFill>
                <a:latin typeface="Times New Roman" panose="02020603050405020304" pitchFamily="18" charset="0"/>
                <a:cs typeface="Times New Roman" panose="02020603050405020304" pitchFamily="18" charset="0"/>
              </a:rPr>
              <a:t>Đi về</a:t>
            </a:r>
          </a:p>
          <a:p>
            <a:r>
              <a:rPr lang="en-US" sz="3000" b="1">
                <a:solidFill>
                  <a:srgbClr val="002060"/>
                </a:solidFill>
                <a:latin typeface="Times New Roman" panose="02020603050405020304" pitchFamily="18" charset="0"/>
                <a:cs typeface="Times New Roman" panose="02020603050405020304" pitchFamily="18" charset="0"/>
              </a:rPr>
              <a:t>Giữ sạch lề</a:t>
            </a:r>
          </a:p>
          <a:p>
            <a:r>
              <a:rPr lang="en-US" sz="3000" b="1">
                <a:solidFill>
                  <a:srgbClr val="002060"/>
                </a:solidFill>
                <a:latin typeface="Times New Roman" panose="02020603050405020304" pitchFamily="18" charset="0"/>
                <a:cs typeface="Times New Roman" panose="02020603050405020304" pitchFamily="18" charset="0"/>
              </a:rPr>
              <a:t>Đẹp lối</a:t>
            </a:r>
          </a:p>
          <a:p>
            <a:r>
              <a:rPr lang="en-US" sz="3000" b="1">
                <a:solidFill>
                  <a:srgbClr val="002060"/>
                </a:solidFill>
                <a:latin typeface="Times New Roman" panose="02020603050405020304" pitchFamily="18" charset="0"/>
                <a:cs typeface="Times New Roman" panose="02020603050405020304" pitchFamily="18" charset="0"/>
              </a:rPr>
              <a:t>Em nghe!</a:t>
            </a:r>
          </a:p>
          <a:p>
            <a:r>
              <a:rPr lang="en-US" sz="3000" b="1">
                <a:solidFill>
                  <a:srgbClr val="002060"/>
                </a:solidFill>
                <a:latin typeface="Times New Roman" panose="02020603050405020304" pitchFamily="18" charset="0"/>
                <a:cs typeface="Times New Roman" panose="02020603050405020304" pitchFamily="18" charset="0"/>
              </a:rPr>
              <a:t>         (Tố Hữu</a:t>
            </a:r>
            <a:r>
              <a:rPr lang="en-US" sz="3000" b="1">
                <a:solidFill>
                  <a:srgbClr val="002060"/>
                </a:solidFill>
              </a:rPr>
              <a:t>)</a:t>
            </a:r>
          </a:p>
        </p:txBody>
      </p:sp>
      <p:sp>
        <p:nvSpPr>
          <p:cNvPr id="12" name="Rectangle 11"/>
          <p:cNvSpPr/>
          <p:nvPr/>
        </p:nvSpPr>
        <p:spPr>
          <a:xfrm>
            <a:off x="959751" y="6033088"/>
            <a:ext cx="4769255" cy="477054"/>
          </a:xfrm>
          <a:prstGeom prst="rect">
            <a:avLst/>
          </a:prstGeom>
        </p:spPr>
        <p:txBody>
          <a:bodyPr wrap="none">
            <a:spAutoFit/>
          </a:bodyPr>
          <a:lstStyle/>
          <a:p>
            <a:pPr algn="ctr"/>
            <a:r>
              <a:rPr lang="en-US" sz="2500" b="1">
                <a:solidFill>
                  <a:srgbClr val="FF0000"/>
                </a:solidFill>
                <a:latin typeface="Times New Roman" panose="02020603050405020304" pitchFamily="18" charset="0"/>
                <a:cs typeface="Times New Roman" panose="02020603050405020304" pitchFamily="18" charset="0"/>
              </a:rPr>
              <a:t>Bài đọc đ</a:t>
            </a:r>
            <a:r>
              <a:rPr lang="vi-VN" sz="2500" b="1">
                <a:solidFill>
                  <a:srgbClr val="FF0000"/>
                </a:solidFill>
                <a:latin typeface="Times New Roman" panose="02020603050405020304" pitchFamily="18" charset="0"/>
                <a:cs typeface="Times New Roman" panose="02020603050405020304" pitchFamily="18" charset="0"/>
              </a:rPr>
              <a:t>ược</a:t>
            </a:r>
            <a:r>
              <a:rPr lang="en-US" sz="2500" b="1">
                <a:solidFill>
                  <a:srgbClr val="FF0000"/>
                </a:solidFill>
                <a:latin typeface="Times New Roman" panose="02020603050405020304" pitchFamily="18" charset="0"/>
                <a:cs typeface="Times New Roman" panose="02020603050405020304" pitchFamily="18" charset="0"/>
              </a:rPr>
              <a:t> chia làm 3 </a:t>
            </a:r>
            <a:r>
              <a:rPr lang="en-US" sz="2500" b="1" smtClean="0">
                <a:solidFill>
                  <a:srgbClr val="FF0000"/>
                </a:solidFill>
                <a:latin typeface="Times New Roman" panose="02020603050405020304" pitchFamily="18" charset="0"/>
                <a:cs typeface="Times New Roman" panose="02020603050405020304" pitchFamily="18" charset="0"/>
              </a:rPr>
              <a:t>đoạn th</a:t>
            </a:r>
            <a:r>
              <a:rPr lang="vi-VN" sz="2500" b="1">
                <a:solidFill>
                  <a:srgbClr val="FF0000"/>
                </a:solidFill>
                <a:latin typeface="Times New Roman" panose="02020603050405020304" pitchFamily="18" charset="0"/>
                <a:cs typeface="Times New Roman" panose="02020603050405020304" pitchFamily="18" charset="0"/>
              </a:rPr>
              <a:t>ơ</a:t>
            </a:r>
            <a:endParaRPr lang="en-US" sz="2500" b="1" dirty="0">
              <a:solidFill>
                <a:srgbClr val="FF0000"/>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738443" y="5987073"/>
            <a:ext cx="5357557" cy="477054"/>
          </a:xfrm>
          <a:prstGeom prst="rect">
            <a:avLst/>
          </a:prstGeom>
        </p:spPr>
        <p:txBody>
          <a:bodyPr wrap="none">
            <a:spAutoFit/>
          </a:bodyPr>
          <a:lstStyle/>
          <a:p>
            <a:pPr algn="ctr"/>
            <a:r>
              <a:rPr lang="en-US" sz="2500" b="1">
                <a:solidFill>
                  <a:srgbClr val="FF0000"/>
                </a:solidFill>
                <a:latin typeface="Times New Roman" panose="02020603050405020304" pitchFamily="18" charset="0"/>
                <a:cs typeface="Times New Roman" panose="02020603050405020304" pitchFamily="18" charset="0"/>
              </a:rPr>
              <a:t>Bài đọc đ</a:t>
            </a:r>
            <a:r>
              <a:rPr lang="vi-VN" sz="2500" b="1">
                <a:solidFill>
                  <a:srgbClr val="FF0000"/>
                </a:solidFill>
                <a:latin typeface="Times New Roman" panose="02020603050405020304" pitchFamily="18" charset="0"/>
                <a:cs typeface="Times New Roman" panose="02020603050405020304" pitchFamily="18" charset="0"/>
              </a:rPr>
              <a:t>ược</a:t>
            </a:r>
            <a:r>
              <a:rPr lang="en-US" sz="2500" b="1">
                <a:solidFill>
                  <a:srgbClr val="FF0000"/>
                </a:solidFill>
                <a:latin typeface="Times New Roman" panose="02020603050405020304" pitchFamily="18" charset="0"/>
                <a:cs typeface="Times New Roman" panose="02020603050405020304" pitchFamily="18" charset="0"/>
              </a:rPr>
              <a:t> chia làm mấy </a:t>
            </a:r>
            <a:r>
              <a:rPr lang="en-US" sz="2500" b="1" smtClean="0">
                <a:solidFill>
                  <a:srgbClr val="FF0000"/>
                </a:solidFill>
                <a:latin typeface="Times New Roman" panose="02020603050405020304" pitchFamily="18" charset="0"/>
                <a:cs typeface="Times New Roman" panose="02020603050405020304" pitchFamily="18" charset="0"/>
              </a:rPr>
              <a:t>đoạn th</a:t>
            </a:r>
            <a:r>
              <a:rPr lang="vi-VN" sz="2500" b="1" smtClean="0">
                <a:solidFill>
                  <a:srgbClr val="FF0000"/>
                </a:solidFill>
                <a:latin typeface="Times New Roman" panose="02020603050405020304" pitchFamily="18" charset="0"/>
                <a:cs typeface="Times New Roman" panose="02020603050405020304" pitchFamily="18" charset="0"/>
              </a:rPr>
              <a:t>ơ</a:t>
            </a:r>
            <a:r>
              <a:rPr lang="en-US" sz="2500" b="1" smtClean="0">
                <a:solidFill>
                  <a:srgbClr val="FF0000"/>
                </a:solidFill>
                <a:latin typeface="Times New Roman" panose="02020603050405020304" pitchFamily="18" charset="0"/>
                <a:cs typeface="Times New Roman" panose="02020603050405020304" pitchFamily="18" charset="0"/>
              </a:rPr>
              <a:t>?</a:t>
            </a:r>
            <a:endParaRPr lang="en-US" sz="2500" b="1" dirty="0">
              <a:solidFill>
                <a:srgbClr val="FF0000"/>
              </a:solidFill>
              <a:latin typeface="Times New Roman" panose="020206030504050203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xmlns="" id="{E3780E02-7BEF-D247-B4AA-1779EEAEBD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307" y="1093211"/>
            <a:ext cx="423125" cy="399843"/>
          </a:xfrm>
          <a:prstGeom prst="rect">
            <a:avLst/>
          </a:prstGeom>
        </p:spPr>
      </p:pic>
      <p:pic>
        <p:nvPicPr>
          <p:cNvPr id="15" name="Picture 14">
            <a:extLst>
              <a:ext uri="{FF2B5EF4-FFF2-40B4-BE49-F238E27FC236}">
                <a16:creationId xmlns:a16="http://schemas.microsoft.com/office/drawing/2014/main" xmlns="" id="{090FF53D-4CDA-6640-943A-1CAEAE491CD4}"/>
              </a:ext>
            </a:extLst>
          </p:cNvPr>
          <p:cNvPicPr>
            <a:picLocks noChangeAspect="1"/>
          </p:cNvPicPr>
          <p:nvPr/>
        </p:nvPicPr>
        <p:blipFill>
          <a:blip r:embed="rId6">
            <a:duotone>
              <a:schemeClr val="accent6">
                <a:shade val="45000"/>
                <a:satMod val="135000"/>
              </a:schemeClr>
              <a:prstClr val="white"/>
            </a:duotone>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4090488" y="1087660"/>
            <a:ext cx="399843" cy="399843"/>
          </a:xfrm>
          <a:prstGeom prst="rect">
            <a:avLst/>
          </a:prstGeom>
        </p:spPr>
      </p:pic>
      <p:pic>
        <p:nvPicPr>
          <p:cNvPr id="20" name="Picture 19">
            <a:extLst>
              <a:ext uri="{FF2B5EF4-FFF2-40B4-BE49-F238E27FC236}">
                <a16:creationId xmlns:a16="http://schemas.microsoft.com/office/drawing/2014/main" xmlns="" id="{1B54ABDA-D424-AF4C-B3E8-09955AA20F9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42216" y="997184"/>
            <a:ext cx="399843" cy="399843"/>
          </a:xfrm>
          <a:prstGeom prst="rect">
            <a:avLst/>
          </a:prstGeom>
        </p:spPr>
      </p:pic>
    </p:spTree>
    <p:custDataLst>
      <p:tags r:id="rId1"/>
    </p:custDataLst>
    <p:extLst>
      <p:ext uri="{BB962C8B-B14F-4D97-AF65-F5344CB8AC3E}">
        <p14:creationId xmlns:p14="http://schemas.microsoft.com/office/powerpoint/2010/main" val="3852185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2014681335"/>
</p:tagLst>
</file>

<file path=ppt/tags/tag10.xml><?xml version="1.0" encoding="utf-8"?>
<p:tagLst xmlns:a="http://schemas.openxmlformats.org/drawingml/2006/main" xmlns:r="http://schemas.openxmlformats.org/officeDocument/2006/relationships" xmlns:p="http://schemas.openxmlformats.org/presentationml/2006/main">
  <p:tag name="PA" val="v3.2.0"/>
</p:tagLst>
</file>

<file path=ppt/tags/tag11.xml><?xml version="1.0" encoding="utf-8"?>
<p:tagLst xmlns:a="http://schemas.openxmlformats.org/drawingml/2006/main" xmlns:r="http://schemas.openxmlformats.org/officeDocument/2006/relationships" xmlns:p="http://schemas.openxmlformats.org/presentationml/2006/main">
  <p:tag name="PA" val="v3.2.0"/>
</p:tagLst>
</file>

<file path=ppt/tags/tag12.xml><?xml version="1.0" encoding="utf-8"?>
<p:tagLst xmlns:a="http://schemas.openxmlformats.org/drawingml/2006/main" xmlns:r="http://schemas.openxmlformats.org/officeDocument/2006/relationships" xmlns:p="http://schemas.openxmlformats.org/presentationml/2006/main">
  <p:tag name="PA" val="v3.2.0"/>
</p:tagLst>
</file>

<file path=ppt/tags/tag1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8.xml><?xml version="1.0" encoding="utf-8"?>
<p:tagLst xmlns:a="http://schemas.openxmlformats.org/drawingml/2006/main" xmlns:r="http://schemas.openxmlformats.org/officeDocument/2006/relationships" xmlns:p="http://schemas.openxmlformats.org/presentationml/2006/main">
  <p:tag name="PA" val="v3.2.0"/>
</p:tagLst>
</file>

<file path=ppt/tags/tag9.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6_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7_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2_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3_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_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School Bus Drivers Day by Slidesgo">
  <a:themeElements>
    <a:clrScheme name="Simple Light">
      <a:dk1>
        <a:srgbClr val="9EDADA"/>
      </a:dk1>
      <a:lt1>
        <a:srgbClr val="5587AC"/>
      </a:lt1>
      <a:dk2>
        <a:srgbClr val="708C30"/>
      </a:dk2>
      <a:lt2>
        <a:srgbClr val="7BA145"/>
      </a:lt2>
      <a:accent1>
        <a:srgbClr val="9ABC4B"/>
      </a:accent1>
      <a:accent2>
        <a:srgbClr val="E69E1A"/>
      </a:accent2>
      <a:accent3>
        <a:srgbClr val="D4852F"/>
      </a:accent3>
      <a:accent4>
        <a:srgbClr val="E15561"/>
      </a:accent4>
      <a:accent5>
        <a:srgbClr val="A8A8A8"/>
      </a:accent5>
      <a:accent6>
        <a:srgbClr val="3B3B3B"/>
      </a:accent6>
      <a:hlink>
        <a:srgbClr val="3B3B3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3">
      <a:majorFont>
        <a:latin typeface="Arial-Rounded"/>
        <a:ea typeface=""/>
        <a:cs typeface=""/>
      </a:majorFont>
      <a:minorFont>
        <a:latin typeface="Arial-Rounde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2723</TotalTime>
  <Words>1435</Words>
  <Application>Microsoft Office PowerPoint</Application>
  <PresentationFormat>Widescreen</PresentationFormat>
  <Paragraphs>399</Paragraphs>
  <Slides>37</Slides>
  <Notes>20</Notes>
  <HiddenSlides>4</HiddenSlides>
  <MMClips>1</MMClips>
  <ScaleCrop>false</ScaleCrop>
  <HeadingPairs>
    <vt:vector size="6" baseType="variant">
      <vt:variant>
        <vt:lpstr>Fonts Used</vt:lpstr>
      </vt:variant>
      <vt:variant>
        <vt:i4>24</vt:i4>
      </vt:variant>
      <vt:variant>
        <vt:lpstr>Theme</vt:lpstr>
      </vt:variant>
      <vt:variant>
        <vt:i4>18</vt:i4>
      </vt:variant>
      <vt:variant>
        <vt:lpstr>Slide Titles</vt:lpstr>
      </vt:variant>
      <vt:variant>
        <vt:i4>37</vt:i4>
      </vt:variant>
    </vt:vector>
  </HeadingPairs>
  <TitlesOfParts>
    <vt:vector size="79" baseType="lpstr">
      <vt:lpstr>Microsoft YaHei</vt:lpstr>
      <vt:lpstr>ＭＳ Ｐゴシック</vt:lpstr>
      <vt:lpstr>宋体</vt:lpstr>
      <vt:lpstr>.VnArial</vt:lpstr>
      <vt:lpstr>Alfa Slab One</vt:lpstr>
      <vt:lpstr>Anaheim</vt:lpstr>
      <vt:lpstr>Arial</vt:lpstr>
      <vt:lpstr>Arial-Rounded</vt:lpstr>
      <vt:lpstr>Boogaloo</vt:lpstr>
      <vt:lpstr>Calibri</vt:lpstr>
      <vt:lpstr>Calibri Light</vt:lpstr>
      <vt:lpstr>Catamaran</vt:lpstr>
      <vt:lpstr>Euphoria Script</vt:lpstr>
      <vt:lpstr>Georgia</vt:lpstr>
      <vt:lpstr>HP001 4 hàng</vt:lpstr>
      <vt:lpstr>Just Another Hand</vt:lpstr>
      <vt:lpstr>Kalam</vt:lpstr>
      <vt:lpstr>Montserrat</vt:lpstr>
      <vt:lpstr>Mouse Memoirs</vt:lpstr>
      <vt:lpstr>Nunito</vt:lpstr>
      <vt:lpstr>Roboto</vt:lpstr>
      <vt:lpstr>Roboto Condensed</vt:lpstr>
      <vt:lpstr>Tahoma</vt:lpstr>
      <vt:lpstr>Times New Roman</vt:lpstr>
      <vt:lpstr>Office Theme</vt:lpstr>
      <vt:lpstr>7_Office Theme</vt:lpstr>
      <vt:lpstr>9_Office Theme</vt:lpstr>
      <vt:lpstr>2_Office Theme</vt:lpstr>
      <vt:lpstr>11_Office Theme</vt:lpstr>
      <vt:lpstr>14_Office Theme</vt:lpstr>
      <vt:lpstr>3_Office 主题​​</vt:lpstr>
      <vt:lpstr>12_Office Theme</vt:lpstr>
      <vt:lpstr>15_Office Theme</vt:lpstr>
      <vt:lpstr>6_Doodle Sketchbook by Slidesgo</vt:lpstr>
      <vt:lpstr>7_Doodle Sketchbook by Slidesgo</vt:lpstr>
      <vt:lpstr>1_Tema de Office</vt:lpstr>
      <vt:lpstr>Doodle Sketchbook by Slidesgo</vt:lpstr>
      <vt:lpstr>2_Doodle Sketchbook by Slidesgo</vt:lpstr>
      <vt:lpstr>3_Doodle Sketchbook by Slidesgo</vt:lpstr>
      <vt:lpstr>1_Doodle Sketchbook by Slidesgo</vt:lpstr>
      <vt:lpstr>School Bus Drivers Day by Slidesgo</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 88</dc:creator>
  <cp:lastModifiedBy>Mai</cp:lastModifiedBy>
  <cp:revision>137</cp:revision>
  <dcterms:created xsi:type="dcterms:W3CDTF">2022-01-24T14:10:18Z</dcterms:created>
  <dcterms:modified xsi:type="dcterms:W3CDTF">2022-03-07T03:45:25Z</dcterms:modified>
</cp:coreProperties>
</file>