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8" r:id="rId2"/>
    <p:sldMasterId id="2147483690" r:id="rId3"/>
    <p:sldMasterId id="2147483727" r:id="rId4"/>
    <p:sldMasterId id="2147483739" r:id="rId5"/>
    <p:sldMasterId id="2147483780" r:id="rId6"/>
    <p:sldMasterId id="2147483793" r:id="rId7"/>
  </p:sldMasterIdLst>
  <p:notesMasterIdLst>
    <p:notesMasterId r:id="rId22"/>
  </p:notesMasterIdLst>
  <p:sldIdLst>
    <p:sldId id="604" r:id="rId8"/>
    <p:sldId id="428" r:id="rId9"/>
    <p:sldId id="300" r:id="rId10"/>
    <p:sldId id="292" r:id="rId11"/>
    <p:sldId id="579" r:id="rId12"/>
    <p:sldId id="296" r:id="rId13"/>
    <p:sldId id="578" r:id="rId14"/>
    <p:sldId id="297" r:id="rId15"/>
    <p:sldId id="602" r:id="rId16"/>
    <p:sldId id="301" r:id="rId17"/>
    <p:sldId id="598" r:id="rId18"/>
    <p:sldId id="596" r:id="rId19"/>
    <p:sldId id="599" r:id="rId20"/>
    <p:sldId id="603"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rí Dũng" initials="tD" lastIdx="2" clrIdx="0">
    <p:extLst>
      <p:ext uri="{19B8F6BF-5375-455C-9EA6-DF929625EA0E}">
        <p15:presenceInfo xmlns:p15="http://schemas.microsoft.com/office/powerpoint/2012/main" userId="0fad8500100d708c"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CC"/>
    <a:srgbClr val="00CC00"/>
    <a:srgbClr val="0000CC"/>
    <a:srgbClr val="FF00FF"/>
    <a:srgbClr val="FFFFFF"/>
    <a:srgbClr val="EFAB58"/>
    <a:srgbClr val="79C177"/>
    <a:srgbClr val="C6EAFA"/>
    <a:srgbClr val="BFDCEA"/>
    <a:srgbClr val="43C8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9" autoAdjust="0"/>
    <p:restoredTop sz="94660"/>
  </p:normalViewPr>
  <p:slideViewPr>
    <p:cSldViewPr snapToGrid="0">
      <p:cViewPr varScale="1">
        <p:scale>
          <a:sx n="74" d="100"/>
          <a:sy n="74" d="100"/>
        </p:scale>
        <p:origin x="840" y="72"/>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commentAuthors" Target="commentAuthors.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notesMaster" Target="notesMasters/notesMaster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C3818A-17BD-4677-8219-596380CDEA15}" type="datetimeFigureOut">
              <a:rPr lang="en-US" smtClean="0"/>
              <a:t>17-Mar-22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443C5E-9232-4E18-A321-FFFA3F8249C3}" type="slidenum">
              <a:rPr lang="en-US" smtClean="0"/>
              <a:t>‹#›</a:t>
            </a:fld>
            <a:endParaRPr lang="en-US"/>
          </a:p>
        </p:txBody>
      </p:sp>
    </p:spTree>
    <p:extLst>
      <p:ext uri="{BB962C8B-B14F-4D97-AF65-F5344CB8AC3E}">
        <p14:creationId xmlns:p14="http://schemas.microsoft.com/office/powerpoint/2010/main" val="34914258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A9A46AF-7D0F-4C16-82C1-4DD7208CA46A}" type="datetimeFigureOut">
              <a:rPr lang="en-US" smtClean="0"/>
              <a:t>17-Mar-22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08ED41-06FB-4F76-9750-4E0B094F978F}" type="slidenum">
              <a:rPr lang="en-US" smtClean="0"/>
              <a:t>‹#›</a:t>
            </a:fld>
            <a:endParaRPr lang="en-US"/>
          </a:p>
        </p:txBody>
      </p:sp>
    </p:spTree>
    <p:extLst>
      <p:ext uri="{BB962C8B-B14F-4D97-AF65-F5344CB8AC3E}">
        <p14:creationId xmlns:p14="http://schemas.microsoft.com/office/powerpoint/2010/main" val="6512556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A9A46AF-7D0F-4C16-82C1-4DD7208CA46A}" type="datetimeFigureOut">
              <a:rPr lang="en-US" smtClean="0"/>
              <a:t>17-Mar-22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08ED41-06FB-4F76-9750-4E0B094F978F}" type="slidenum">
              <a:rPr lang="en-US" smtClean="0"/>
              <a:t>‹#›</a:t>
            </a:fld>
            <a:endParaRPr lang="en-US"/>
          </a:p>
        </p:txBody>
      </p:sp>
    </p:spTree>
    <p:extLst>
      <p:ext uri="{BB962C8B-B14F-4D97-AF65-F5344CB8AC3E}">
        <p14:creationId xmlns:p14="http://schemas.microsoft.com/office/powerpoint/2010/main" val="41676823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A9A46AF-7D0F-4C16-82C1-4DD7208CA46A}" type="datetimeFigureOut">
              <a:rPr lang="en-US" smtClean="0"/>
              <a:t>17-Mar-22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08ED41-06FB-4F76-9750-4E0B094F978F}" type="slidenum">
              <a:rPr lang="en-US" smtClean="0"/>
              <a:t>‹#›</a:t>
            </a:fld>
            <a:endParaRPr lang="en-US"/>
          </a:p>
        </p:txBody>
      </p:sp>
    </p:spTree>
    <p:extLst>
      <p:ext uri="{BB962C8B-B14F-4D97-AF65-F5344CB8AC3E}">
        <p14:creationId xmlns:p14="http://schemas.microsoft.com/office/powerpoint/2010/main" val="3732452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BEF7273-58B4-401A-981B-412D78FCDD4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21A44015-5607-4DC3-8C1A-1A9E5AC25E8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9BA077C7-37DE-4F3E-B7B3-A2194C08C543}"/>
              </a:ext>
            </a:extLst>
          </p:cNvPr>
          <p:cNvSpPr>
            <a:spLocks noGrp="1"/>
          </p:cNvSpPr>
          <p:nvPr>
            <p:ph type="dt" sz="half" idx="10"/>
          </p:nvPr>
        </p:nvSpPr>
        <p:spPr/>
        <p:txBody>
          <a:bodyPr/>
          <a:lstStyle/>
          <a:p>
            <a:fld id="{9A9E324A-2355-473D-94D0-50178A322B06}" type="datetimeFigureOut">
              <a:rPr lang="en-US" smtClean="0"/>
              <a:t>17-Mar-22</a:t>
            </a:fld>
            <a:endParaRPr lang="en-US"/>
          </a:p>
        </p:txBody>
      </p:sp>
      <p:sp>
        <p:nvSpPr>
          <p:cNvPr id="5" name="Footer Placeholder 4">
            <a:extLst>
              <a:ext uri="{FF2B5EF4-FFF2-40B4-BE49-F238E27FC236}">
                <a16:creationId xmlns="" xmlns:a16="http://schemas.microsoft.com/office/drawing/2014/main" id="{81CB16E5-0154-4662-A939-A7E65D8583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7A68EC6-BB4E-4786-AB1D-B9F377F534B9}"/>
              </a:ext>
            </a:extLst>
          </p:cNvPr>
          <p:cNvSpPr>
            <a:spLocks noGrp="1"/>
          </p:cNvSpPr>
          <p:nvPr>
            <p:ph type="sldNum" sz="quarter" idx="12"/>
          </p:nvPr>
        </p:nvSpPr>
        <p:spPr/>
        <p:txBody>
          <a:bodyPr/>
          <a:lstStyle/>
          <a:p>
            <a:fld id="{91461730-E35F-4F06-94D2-E23E75B46C3C}" type="slidenum">
              <a:rPr lang="en-US" smtClean="0"/>
              <a:t>‹#›</a:t>
            </a:fld>
            <a:endParaRPr lang="en-US"/>
          </a:p>
        </p:txBody>
      </p:sp>
    </p:spTree>
    <p:extLst>
      <p:ext uri="{BB962C8B-B14F-4D97-AF65-F5344CB8AC3E}">
        <p14:creationId xmlns:p14="http://schemas.microsoft.com/office/powerpoint/2010/main" val="1271329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1E9FD47-EDC5-4CB3-AC5E-7200A027288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21BFBDFD-1970-4310-9E11-D971CA47E31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3FF8625-4EB1-46BA-A476-B41B4F8A4444}"/>
              </a:ext>
            </a:extLst>
          </p:cNvPr>
          <p:cNvSpPr>
            <a:spLocks noGrp="1"/>
          </p:cNvSpPr>
          <p:nvPr>
            <p:ph type="dt" sz="half" idx="10"/>
          </p:nvPr>
        </p:nvSpPr>
        <p:spPr/>
        <p:txBody>
          <a:bodyPr/>
          <a:lstStyle/>
          <a:p>
            <a:fld id="{9A9E324A-2355-473D-94D0-50178A322B06}" type="datetimeFigureOut">
              <a:rPr lang="en-US" smtClean="0"/>
              <a:t>17-Mar-22</a:t>
            </a:fld>
            <a:endParaRPr lang="en-US"/>
          </a:p>
        </p:txBody>
      </p:sp>
      <p:sp>
        <p:nvSpPr>
          <p:cNvPr id="5" name="Footer Placeholder 4">
            <a:extLst>
              <a:ext uri="{FF2B5EF4-FFF2-40B4-BE49-F238E27FC236}">
                <a16:creationId xmlns="" xmlns:a16="http://schemas.microsoft.com/office/drawing/2014/main" id="{230D43EE-B471-4C47-B638-02A8C03058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E642B935-7CB2-4923-A4EA-ECB25E4BDE55}"/>
              </a:ext>
            </a:extLst>
          </p:cNvPr>
          <p:cNvSpPr>
            <a:spLocks noGrp="1"/>
          </p:cNvSpPr>
          <p:nvPr>
            <p:ph type="sldNum" sz="quarter" idx="12"/>
          </p:nvPr>
        </p:nvSpPr>
        <p:spPr/>
        <p:txBody>
          <a:bodyPr/>
          <a:lstStyle/>
          <a:p>
            <a:fld id="{91461730-E35F-4F06-94D2-E23E75B46C3C}" type="slidenum">
              <a:rPr lang="en-US" smtClean="0"/>
              <a:t>‹#›</a:t>
            </a:fld>
            <a:endParaRPr lang="en-US"/>
          </a:p>
        </p:txBody>
      </p:sp>
    </p:spTree>
    <p:extLst>
      <p:ext uri="{BB962C8B-B14F-4D97-AF65-F5344CB8AC3E}">
        <p14:creationId xmlns:p14="http://schemas.microsoft.com/office/powerpoint/2010/main" val="14166634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2920EE7-33C0-404B-B420-3F25579D77F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7B889683-AF71-42F4-931E-3B908BCFECB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004564EE-84F7-41A3-9F4A-A52BBC973FF6}"/>
              </a:ext>
            </a:extLst>
          </p:cNvPr>
          <p:cNvSpPr>
            <a:spLocks noGrp="1"/>
          </p:cNvSpPr>
          <p:nvPr>
            <p:ph type="dt" sz="half" idx="10"/>
          </p:nvPr>
        </p:nvSpPr>
        <p:spPr/>
        <p:txBody>
          <a:bodyPr/>
          <a:lstStyle/>
          <a:p>
            <a:fld id="{9A9E324A-2355-473D-94D0-50178A322B06}" type="datetimeFigureOut">
              <a:rPr lang="en-US" smtClean="0"/>
              <a:t>17-Mar-22</a:t>
            </a:fld>
            <a:endParaRPr lang="en-US"/>
          </a:p>
        </p:txBody>
      </p:sp>
      <p:sp>
        <p:nvSpPr>
          <p:cNvPr id="5" name="Footer Placeholder 4">
            <a:extLst>
              <a:ext uri="{FF2B5EF4-FFF2-40B4-BE49-F238E27FC236}">
                <a16:creationId xmlns="" xmlns:a16="http://schemas.microsoft.com/office/drawing/2014/main" id="{95686044-3370-463D-9BD9-EC36B1EC2E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7BEFAB00-2DF2-4209-A5DE-BB9D6058AC5F}"/>
              </a:ext>
            </a:extLst>
          </p:cNvPr>
          <p:cNvSpPr>
            <a:spLocks noGrp="1"/>
          </p:cNvSpPr>
          <p:nvPr>
            <p:ph type="sldNum" sz="quarter" idx="12"/>
          </p:nvPr>
        </p:nvSpPr>
        <p:spPr/>
        <p:txBody>
          <a:bodyPr/>
          <a:lstStyle/>
          <a:p>
            <a:fld id="{91461730-E35F-4F06-94D2-E23E75B46C3C}" type="slidenum">
              <a:rPr lang="en-US" smtClean="0"/>
              <a:t>‹#›</a:t>
            </a:fld>
            <a:endParaRPr lang="en-US"/>
          </a:p>
        </p:txBody>
      </p:sp>
    </p:spTree>
    <p:extLst>
      <p:ext uri="{BB962C8B-B14F-4D97-AF65-F5344CB8AC3E}">
        <p14:creationId xmlns:p14="http://schemas.microsoft.com/office/powerpoint/2010/main" val="5505858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84C4C18-714A-496D-84BE-0614A008FDF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325590FE-78D4-4541-A9A0-6563CC0C7E3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C14DC55C-70D5-4452-8D9C-753DAF29808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A5E3A83C-6A03-4C5C-B1D5-FA3B81A22FEC}"/>
              </a:ext>
            </a:extLst>
          </p:cNvPr>
          <p:cNvSpPr>
            <a:spLocks noGrp="1"/>
          </p:cNvSpPr>
          <p:nvPr>
            <p:ph type="dt" sz="half" idx="10"/>
          </p:nvPr>
        </p:nvSpPr>
        <p:spPr/>
        <p:txBody>
          <a:bodyPr/>
          <a:lstStyle/>
          <a:p>
            <a:fld id="{9A9E324A-2355-473D-94D0-50178A322B06}" type="datetimeFigureOut">
              <a:rPr lang="en-US" smtClean="0"/>
              <a:t>17-Mar-22</a:t>
            </a:fld>
            <a:endParaRPr lang="en-US"/>
          </a:p>
        </p:txBody>
      </p:sp>
      <p:sp>
        <p:nvSpPr>
          <p:cNvPr id="6" name="Footer Placeholder 5">
            <a:extLst>
              <a:ext uri="{FF2B5EF4-FFF2-40B4-BE49-F238E27FC236}">
                <a16:creationId xmlns="" xmlns:a16="http://schemas.microsoft.com/office/drawing/2014/main" id="{058F7D94-B055-421B-92EE-EB1EDC15D7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091AC37E-A72D-4D91-B6F9-E1A0930EAA31}"/>
              </a:ext>
            </a:extLst>
          </p:cNvPr>
          <p:cNvSpPr>
            <a:spLocks noGrp="1"/>
          </p:cNvSpPr>
          <p:nvPr>
            <p:ph type="sldNum" sz="quarter" idx="12"/>
          </p:nvPr>
        </p:nvSpPr>
        <p:spPr/>
        <p:txBody>
          <a:bodyPr/>
          <a:lstStyle/>
          <a:p>
            <a:fld id="{91461730-E35F-4F06-94D2-E23E75B46C3C}" type="slidenum">
              <a:rPr lang="en-US" smtClean="0"/>
              <a:t>‹#›</a:t>
            </a:fld>
            <a:endParaRPr lang="en-US"/>
          </a:p>
        </p:txBody>
      </p:sp>
    </p:spTree>
    <p:extLst>
      <p:ext uri="{BB962C8B-B14F-4D97-AF65-F5344CB8AC3E}">
        <p14:creationId xmlns:p14="http://schemas.microsoft.com/office/powerpoint/2010/main" val="16746910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B19E51D-27E5-40D2-8BFF-BEAE9E995C7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BBA22F96-CD3D-41C2-8791-C9D669431CA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F39E3F13-92BF-49E0-8D74-CC183295273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937DACEC-806B-4494-A9AE-FB3CFF22C2C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EB491D5E-0BBD-47E6-9ACD-84C0B60A6A1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C59C2D5B-E425-4C37-B8C5-906761F5E083}"/>
              </a:ext>
            </a:extLst>
          </p:cNvPr>
          <p:cNvSpPr>
            <a:spLocks noGrp="1"/>
          </p:cNvSpPr>
          <p:nvPr>
            <p:ph type="dt" sz="half" idx="10"/>
          </p:nvPr>
        </p:nvSpPr>
        <p:spPr/>
        <p:txBody>
          <a:bodyPr/>
          <a:lstStyle/>
          <a:p>
            <a:fld id="{9A9E324A-2355-473D-94D0-50178A322B06}" type="datetimeFigureOut">
              <a:rPr lang="en-US" smtClean="0"/>
              <a:t>17-Mar-22</a:t>
            </a:fld>
            <a:endParaRPr lang="en-US"/>
          </a:p>
        </p:txBody>
      </p:sp>
      <p:sp>
        <p:nvSpPr>
          <p:cNvPr id="8" name="Footer Placeholder 7">
            <a:extLst>
              <a:ext uri="{FF2B5EF4-FFF2-40B4-BE49-F238E27FC236}">
                <a16:creationId xmlns="" xmlns:a16="http://schemas.microsoft.com/office/drawing/2014/main" id="{602FC68D-FAD3-4181-BD93-D4AFEB7242E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F3862245-150F-404F-8E04-1A2A58A92D5B}"/>
              </a:ext>
            </a:extLst>
          </p:cNvPr>
          <p:cNvSpPr>
            <a:spLocks noGrp="1"/>
          </p:cNvSpPr>
          <p:nvPr>
            <p:ph type="sldNum" sz="quarter" idx="12"/>
          </p:nvPr>
        </p:nvSpPr>
        <p:spPr/>
        <p:txBody>
          <a:bodyPr/>
          <a:lstStyle/>
          <a:p>
            <a:fld id="{91461730-E35F-4F06-94D2-E23E75B46C3C}" type="slidenum">
              <a:rPr lang="en-US" smtClean="0"/>
              <a:t>‹#›</a:t>
            </a:fld>
            <a:endParaRPr lang="en-US"/>
          </a:p>
        </p:txBody>
      </p:sp>
    </p:spTree>
    <p:extLst>
      <p:ext uri="{BB962C8B-B14F-4D97-AF65-F5344CB8AC3E}">
        <p14:creationId xmlns:p14="http://schemas.microsoft.com/office/powerpoint/2010/main" val="21919914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D9F87EC-5572-4C6A-8458-B9E9699F42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48B5FE5A-82F3-4AD0-953E-43D328CD9287}"/>
              </a:ext>
            </a:extLst>
          </p:cNvPr>
          <p:cNvSpPr>
            <a:spLocks noGrp="1"/>
          </p:cNvSpPr>
          <p:nvPr>
            <p:ph type="dt" sz="half" idx="10"/>
          </p:nvPr>
        </p:nvSpPr>
        <p:spPr/>
        <p:txBody>
          <a:bodyPr/>
          <a:lstStyle/>
          <a:p>
            <a:fld id="{9A9E324A-2355-473D-94D0-50178A322B06}" type="datetimeFigureOut">
              <a:rPr lang="en-US" smtClean="0"/>
              <a:t>17-Mar-22</a:t>
            </a:fld>
            <a:endParaRPr lang="en-US"/>
          </a:p>
        </p:txBody>
      </p:sp>
      <p:sp>
        <p:nvSpPr>
          <p:cNvPr id="4" name="Footer Placeholder 3">
            <a:extLst>
              <a:ext uri="{FF2B5EF4-FFF2-40B4-BE49-F238E27FC236}">
                <a16:creationId xmlns="" xmlns:a16="http://schemas.microsoft.com/office/drawing/2014/main" id="{5653C96D-B0BC-4821-9327-401440FDD64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BD8A96CD-2C6A-4D6A-AA43-F5A077690487}"/>
              </a:ext>
            </a:extLst>
          </p:cNvPr>
          <p:cNvSpPr>
            <a:spLocks noGrp="1"/>
          </p:cNvSpPr>
          <p:nvPr>
            <p:ph type="sldNum" sz="quarter" idx="12"/>
          </p:nvPr>
        </p:nvSpPr>
        <p:spPr/>
        <p:txBody>
          <a:bodyPr/>
          <a:lstStyle/>
          <a:p>
            <a:fld id="{91461730-E35F-4F06-94D2-E23E75B46C3C}" type="slidenum">
              <a:rPr lang="en-US" smtClean="0"/>
              <a:t>‹#›</a:t>
            </a:fld>
            <a:endParaRPr lang="en-US"/>
          </a:p>
        </p:txBody>
      </p:sp>
    </p:spTree>
    <p:extLst>
      <p:ext uri="{BB962C8B-B14F-4D97-AF65-F5344CB8AC3E}">
        <p14:creationId xmlns:p14="http://schemas.microsoft.com/office/powerpoint/2010/main" val="28226108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9CEE4537-7C2D-4FFE-A10A-ED27D6A104F3}"/>
              </a:ext>
            </a:extLst>
          </p:cNvPr>
          <p:cNvSpPr>
            <a:spLocks noGrp="1"/>
          </p:cNvSpPr>
          <p:nvPr>
            <p:ph type="dt" sz="half" idx="10"/>
          </p:nvPr>
        </p:nvSpPr>
        <p:spPr/>
        <p:txBody>
          <a:bodyPr/>
          <a:lstStyle/>
          <a:p>
            <a:fld id="{9A9E324A-2355-473D-94D0-50178A322B06}" type="datetimeFigureOut">
              <a:rPr lang="en-US" smtClean="0"/>
              <a:t>17-Mar-22</a:t>
            </a:fld>
            <a:endParaRPr lang="en-US"/>
          </a:p>
        </p:txBody>
      </p:sp>
      <p:sp>
        <p:nvSpPr>
          <p:cNvPr id="3" name="Footer Placeholder 2">
            <a:extLst>
              <a:ext uri="{FF2B5EF4-FFF2-40B4-BE49-F238E27FC236}">
                <a16:creationId xmlns="" xmlns:a16="http://schemas.microsoft.com/office/drawing/2014/main" id="{95E1C1DA-93BA-45BE-9031-C8FD2500FCB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B3A56581-2DDA-48A7-BA4F-3D3BC45988AE}"/>
              </a:ext>
            </a:extLst>
          </p:cNvPr>
          <p:cNvSpPr>
            <a:spLocks noGrp="1"/>
          </p:cNvSpPr>
          <p:nvPr>
            <p:ph type="sldNum" sz="quarter" idx="12"/>
          </p:nvPr>
        </p:nvSpPr>
        <p:spPr/>
        <p:txBody>
          <a:bodyPr/>
          <a:lstStyle/>
          <a:p>
            <a:fld id="{91461730-E35F-4F06-94D2-E23E75B46C3C}" type="slidenum">
              <a:rPr lang="en-US" smtClean="0"/>
              <a:t>‹#›</a:t>
            </a:fld>
            <a:endParaRPr lang="en-US"/>
          </a:p>
        </p:txBody>
      </p:sp>
    </p:spTree>
    <p:extLst>
      <p:ext uri="{BB962C8B-B14F-4D97-AF65-F5344CB8AC3E}">
        <p14:creationId xmlns:p14="http://schemas.microsoft.com/office/powerpoint/2010/main" val="26818465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8BB82F2-0EBD-4631-9AB2-460BE5DE68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BDA4480B-F35F-4105-973E-351ACF937F9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91750001-163E-4844-BF6D-2A5372E708E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0DD6FA2D-95A8-4DD4-A7DE-F7DD14F69170}"/>
              </a:ext>
            </a:extLst>
          </p:cNvPr>
          <p:cNvSpPr>
            <a:spLocks noGrp="1"/>
          </p:cNvSpPr>
          <p:nvPr>
            <p:ph type="dt" sz="half" idx="10"/>
          </p:nvPr>
        </p:nvSpPr>
        <p:spPr/>
        <p:txBody>
          <a:bodyPr/>
          <a:lstStyle/>
          <a:p>
            <a:fld id="{9A9E324A-2355-473D-94D0-50178A322B06}" type="datetimeFigureOut">
              <a:rPr lang="en-US" smtClean="0"/>
              <a:t>17-Mar-22</a:t>
            </a:fld>
            <a:endParaRPr lang="en-US"/>
          </a:p>
        </p:txBody>
      </p:sp>
      <p:sp>
        <p:nvSpPr>
          <p:cNvPr id="6" name="Footer Placeholder 5">
            <a:extLst>
              <a:ext uri="{FF2B5EF4-FFF2-40B4-BE49-F238E27FC236}">
                <a16:creationId xmlns="" xmlns:a16="http://schemas.microsoft.com/office/drawing/2014/main" id="{266EC503-9F31-4718-BC0A-14FBB37A5E3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BF291BFA-AFC1-488A-9043-88B5AE2999A7}"/>
              </a:ext>
            </a:extLst>
          </p:cNvPr>
          <p:cNvSpPr>
            <a:spLocks noGrp="1"/>
          </p:cNvSpPr>
          <p:nvPr>
            <p:ph type="sldNum" sz="quarter" idx="12"/>
          </p:nvPr>
        </p:nvSpPr>
        <p:spPr/>
        <p:txBody>
          <a:bodyPr/>
          <a:lstStyle/>
          <a:p>
            <a:fld id="{91461730-E35F-4F06-94D2-E23E75B46C3C}" type="slidenum">
              <a:rPr lang="en-US" smtClean="0"/>
              <a:t>‹#›</a:t>
            </a:fld>
            <a:endParaRPr lang="en-US"/>
          </a:p>
        </p:txBody>
      </p:sp>
    </p:spTree>
    <p:extLst>
      <p:ext uri="{BB962C8B-B14F-4D97-AF65-F5344CB8AC3E}">
        <p14:creationId xmlns:p14="http://schemas.microsoft.com/office/powerpoint/2010/main" val="42286417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A9A46AF-7D0F-4C16-82C1-4DD7208CA46A}" type="datetimeFigureOut">
              <a:rPr lang="en-US" smtClean="0"/>
              <a:t>17-Mar-22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08ED41-06FB-4F76-9750-4E0B094F978F}" type="slidenum">
              <a:rPr lang="en-US" smtClean="0"/>
              <a:t>‹#›</a:t>
            </a:fld>
            <a:endParaRPr lang="en-US"/>
          </a:p>
        </p:txBody>
      </p:sp>
    </p:spTree>
    <p:extLst>
      <p:ext uri="{BB962C8B-B14F-4D97-AF65-F5344CB8AC3E}">
        <p14:creationId xmlns:p14="http://schemas.microsoft.com/office/powerpoint/2010/main" val="39080426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6B27A09-FF80-48BD-A996-751C82D6FA8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E632B0C0-B489-46FB-B063-B8E51A12634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736AEA24-EDEC-4DD2-9F79-BAD2D14B09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2AB92D67-314A-4C5A-A712-9B7B461D1A75}"/>
              </a:ext>
            </a:extLst>
          </p:cNvPr>
          <p:cNvSpPr>
            <a:spLocks noGrp="1"/>
          </p:cNvSpPr>
          <p:nvPr>
            <p:ph type="dt" sz="half" idx="10"/>
          </p:nvPr>
        </p:nvSpPr>
        <p:spPr/>
        <p:txBody>
          <a:bodyPr/>
          <a:lstStyle/>
          <a:p>
            <a:fld id="{9A9E324A-2355-473D-94D0-50178A322B06}" type="datetimeFigureOut">
              <a:rPr lang="en-US" smtClean="0"/>
              <a:t>17-Mar-22</a:t>
            </a:fld>
            <a:endParaRPr lang="en-US"/>
          </a:p>
        </p:txBody>
      </p:sp>
      <p:sp>
        <p:nvSpPr>
          <p:cNvPr id="6" name="Footer Placeholder 5">
            <a:extLst>
              <a:ext uri="{FF2B5EF4-FFF2-40B4-BE49-F238E27FC236}">
                <a16:creationId xmlns="" xmlns:a16="http://schemas.microsoft.com/office/drawing/2014/main" id="{818E70BD-EB82-4EF2-B8A6-FFDE7269D5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94AF92A6-26AA-41F5-A1D1-496D7713C312}"/>
              </a:ext>
            </a:extLst>
          </p:cNvPr>
          <p:cNvSpPr>
            <a:spLocks noGrp="1"/>
          </p:cNvSpPr>
          <p:nvPr>
            <p:ph type="sldNum" sz="quarter" idx="12"/>
          </p:nvPr>
        </p:nvSpPr>
        <p:spPr/>
        <p:txBody>
          <a:bodyPr/>
          <a:lstStyle/>
          <a:p>
            <a:fld id="{91461730-E35F-4F06-94D2-E23E75B46C3C}" type="slidenum">
              <a:rPr lang="en-US" smtClean="0"/>
              <a:t>‹#›</a:t>
            </a:fld>
            <a:endParaRPr lang="en-US"/>
          </a:p>
        </p:txBody>
      </p:sp>
    </p:spTree>
    <p:extLst>
      <p:ext uri="{BB962C8B-B14F-4D97-AF65-F5344CB8AC3E}">
        <p14:creationId xmlns:p14="http://schemas.microsoft.com/office/powerpoint/2010/main" val="24319428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3D47B82-E210-424C-9C94-CCB114DD9CB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8390807E-EA17-470E-BB44-72CAB3114E0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D4F3737-200C-4D1F-85D5-D6C552886494}"/>
              </a:ext>
            </a:extLst>
          </p:cNvPr>
          <p:cNvSpPr>
            <a:spLocks noGrp="1"/>
          </p:cNvSpPr>
          <p:nvPr>
            <p:ph type="dt" sz="half" idx="10"/>
          </p:nvPr>
        </p:nvSpPr>
        <p:spPr/>
        <p:txBody>
          <a:bodyPr/>
          <a:lstStyle/>
          <a:p>
            <a:fld id="{9A9E324A-2355-473D-94D0-50178A322B06}" type="datetimeFigureOut">
              <a:rPr lang="en-US" smtClean="0"/>
              <a:t>17-Mar-22</a:t>
            </a:fld>
            <a:endParaRPr lang="en-US"/>
          </a:p>
        </p:txBody>
      </p:sp>
      <p:sp>
        <p:nvSpPr>
          <p:cNvPr id="5" name="Footer Placeholder 4">
            <a:extLst>
              <a:ext uri="{FF2B5EF4-FFF2-40B4-BE49-F238E27FC236}">
                <a16:creationId xmlns="" xmlns:a16="http://schemas.microsoft.com/office/drawing/2014/main" id="{9429F6A6-7E2D-427C-9639-8AFE67BDE4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E07FA6F1-3434-4106-A178-ECB89E5B8EE9}"/>
              </a:ext>
            </a:extLst>
          </p:cNvPr>
          <p:cNvSpPr>
            <a:spLocks noGrp="1"/>
          </p:cNvSpPr>
          <p:nvPr>
            <p:ph type="sldNum" sz="quarter" idx="12"/>
          </p:nvPr>
        </p:nvSpPr>
        <p:spPr/>
        <p:txBody>
          <a:bodyPr/>
          <a:lstStyle/>
          <a:p>
            <a:fld id="{91461730-E35F-4F06-94D2-E23E75B46C3C}" type="slidenum">
              <a:rPr lang="en-US" smtClean="0"/>
              <a:t>‹#›</a:t>
            </a:fld>
            <a:endParaRPr lang="en-US"/>
          </a:p>
        </p:txBody>
      </p:sp>
    </p:spTree>
    <p:extLst>
      <p:ext uri="{BB962C8B-B14F-4D97-AF65-F5344CB8AC3E}">
        <p14:creationId xmlns:p14="http://schemas.microsoft.com/office/powerpoint/2010/main" val="42175099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6FCC7CC8-7BB9-4CA3-A2CA-3BC82CDD916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3A625E65-D3A9-46A6-AA19-9630FDD85AB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922C1318-8F77-4E5B-AD2F-72E237434D44}"/>
              </a:ext>
            </a:extLst>
          </p:cNvPr>
          <p:cNvSpPr>
            <a:spLocks noGrp="1"/>
          </p:cNvSpPr>
          <p:nvPr>
            <p:ph type="dt" sz="half" idx="10"/>
          </p:nvPr>
        </p:nvSpPr>
        <p:spPr/>
        <p:txBody>
          <a:bodyPr/>
          <a:lstStyle/>
          <a:p>
            <a:fld id="{9A9E324A-2355-473D-94D0-50178A322B06}" type="datetimeFigureOut">
              <a:rPr lang="en-US" smtClean="0"/>
              <a:t>17-Mar-22</a:t>
            </a:fld>
            <a:endParaRPr lang="en-US"/>
          </a:p>
        </p:txBody>
      </p:sp>
      <p:sp>
        <p:nvSpPr>
          <p:cNvPr id="5" name="Footer Placeholder 4">
            <a:extLst>
              <a:ext uri="{FF2B5EF4-FFF2-40B4-BE49-F238E27FC236}">
                <a16:creationId xmlns="" xmlns:a16="http://schemas.microsoft.com/office/drawing/2014/main" id="{164F79BB-1FC4-4320-BF05-9514BF7FBA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A7295FE2-97AA-4335-8480-96CE533BCB9A}"/>
              </a:ext>
            </a:extLst>
          </p:cNvPr>
          <p:cNvSpPr>
            <a:spLocks noGrp="1"/>
          </p:cNvSpPr>
          <p:nvPr>
            <p:ph type="sldNum" sz="quarter" idx="12"/>
          </p:nvPr>
        </p:nvSpPr>
        <p:spPr/>
        <p:txBody>
          <a:bodyPr/>
          <a:lstStyle/>
          <a:p>
            <a:fld id="{91461730-E35F-4F06-94D2-E23E75B46C3C}" type="slidenum">
              <a:rPr lang="en-US" smtClean="0"/>
              <a:t>‹#›</a:t>
            </a:fld>
            <a:endParaRPr lang="en-US"/>
          </a:p>
        </p:txBody>
      </p:sp>
    </p:spTree>
    <p:extLst>
      <p:ext uri="{BB962C8B-B14F-4D97-AF65-F5344CB8AC3E}">
        <p14:creationId xmlns:p14="http://schemas.microsoft.com/office/powerpoint/2010/main" val="27931780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BE6EB25-05B2-4316-9C00-65A68AD160BE}"/>
              </a:ext>
            </a:extLst>
          </p:cNvPr>
          <p:cNvSpPr>
            <a:spLocks noGrp="1"/>
          </p:cNvSpPr>
          <p:nvPr>
            <p:ph type="ctrTitle" hasCustomPrompt="1"/>
          </p:nvPr>
        </p:nvSpPr>
        <p:spPr>
          <a:xfrm>
            <a:off x="1524000" y="1122363"/>
            <a:ext cx="9144000" cy="2387600"/>
          </a:xfrm>
        </p:spPr>
        <p:txBody>
          <a:bodyPr anchor="b"/>
          <a:lstStyle>
            <a:lvl1pPr algn="ctr">
              <a:defRPr sz="6000">
                <a:latin typeface="HP-211" panose="020B0803050302020204" pitchFamily="34" charset="0"/>
              </a:defRPr>
            </a:lvl1pPr>
          </a:lstStyle>
          <a:p>
            <a:r>
              <a:rPr lang="en-US"/>
              <a:t>Click </a:t>
            </a:r>
            <a:br>
              <a:rPr lang="en-US"/>
            </a:br>
            <a:r>
              <a:rPr lang="en-US"/>
              <a:t>to edit Master title style</a:t>
            </a:r>
          </a:p>
        </p:txBody>
      </p:sp>
      <p:sp>
        <p:nvSpPr>
          <p:cNvPr id="3" name="Subtitle 2">
            <a:extLst>
              <a:ext uri="{FF2B5EF4-FFF2-40B4-BE49-F238E27FC236}">
                <a16:creationId xmlns="" xmlns:a16="http://schemas.microsoft.com/office/drawing/2014/main" id="{F7F72286-96B4-4318-97AB-526499B8FA57}"/>
              </a:ext>
            </a:extLst>
          </p:cNvPr>
          <p:cNvSpPr>
            <a:spLocks noGrp="1"/>
          </p:cNvSpPr>
          <p:nvPr>
            <p:ph type="subTitle" idx="1"/>
          </p:nvPr>
        </p:nvSpPr>
        <p:spPr>
          <a:xfrm>
            <a:off x="1524000" y="3602038"/>
            <a:ext cx="9144000" cy="1655762"/>
          </a:xfrm>
        </p:spPr>
        <p:txBody>
          <a:bodyPr/>
          <a:lstStyle>
            <a:lvl1pPr marL="0" indent="0" algn="ctr">
              <a:buNone/>
              <a:defRPr sz="2400">
                <a:latin typeface="HP-211" panose="020B08030503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7E16D3F3-1F5E-4135-913D-8B5542F491B5}"/>
              </a:ext>
            </a:extLst>
          </p:cNvPr>
          <p:cNvSpPr>
            <a:spLocks noGrp="1"/>
          </p:cNvSpPr>
          <p:nvPr>
            <p:ph type="dt" sz="half" idx="10"/>
          </p:nvPr>
        </p:nvSpPr>
        <p:spPr/>
        <p:txBody>
          <a:bodyPr/>
          <a:lstStyle/>
          <a:p>
            <a:fld id="{920307C8-D590-4263-BAF4-A11828EC3386}" type="datetimeFigureOut">
              <a:rPr lang="en-US" smtClean="0"/>
              <a:t>17-Mar-22</a:t>
            </a:fld>
            <a:endParaRPr lang="en-US"/>
          </a:p>
        </p:txBody>
      </p:sp>
      <p:sp>
        <p:nvSpPr>
          <p:cNvPr id="5" name="Footer Placeholder 4">
            <a:extLst>
              <a:ext uri="{FF2B5EF4-FFF2-40B4-BE49-F238E27FC236}">
                <a16:creationId xmlns="" xmlns:a16="http://schemas.microsoft.com/office/drawing/2014/main" id="{16445BB3-1BA3-4C47-87F6-7AFF29FD56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2240DBC4-B527-43F2-BEE4-EC83A00F26C3}"/>
              </a:ext>
            </a:extLst>
          </p:cNvPr>
          <p:cNvSpPr>
            <a:spLocks noGrp="1"/>
          </p:cNvSpPr>
          <p:nvPr>
            <p:ph type="sldNum" sz="quarter" idx="12"/>
          </p:nvPr>
        </p:nvSpPr>
        <p:spPr/>
        <p:txBody>
          <a:bodyPr/>
          <a:lstStyle/>
          <a:p>
            <a:fld id="{1A09D59F-C9E9-4FBE-AE15-938EAB5CECD2}" type="slidenum">
              <a:rPr lang="en-US" smtClean="0"/>
              <a:t>‹#›</a:t>
            </a:fld>
            <a:endParaRPr lang="en-US"/>
          </a:p>
        </p:txBody>
      </p:sp>
    </p:spTree>
    <p:extLst>
      <p:ext uri="{BB962C8B-B14F-4D97-AF65-F5344CB8AC3E}">
        <p14:creationId xmlns:p14="http://schemas.microsoft.com/office/powerpoint/2010/main" val="40091027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4E5DC3D-7B9F-4848-8259-17F8ED9138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96B32745-25AE-4556-9482-0370182BAA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84060BE-24F5-4D91-A31A-C84F4E1FB728}"/>
              </a:ext>
            </a:extLst>
          </p:cNvPr>
          <p:cNvSpPr>
            <a:spLocks noGrp="1"/>
          </p:cNvSpPr>
          <p:nvPr>
            <p:ph type="dt" sz="half" idx="10"/>
          </p:nvPr>
        </p:nvSpPr>
        <p:spPr/>
        <p:txBody>
          <a:bodyPr/>
          <a:lstStyle/>
          <a:p>
            <a:fld id="{920307C8-D590-4263-BAF4-A11828EC3386}" type="datetimeFigureOut">
              <a:rPr lang="en-US" smtClean="0"/>
              <a:t>17-Mar-22</a:t>
            </a:fld>
            <a:endParaRPr lang="en-US"/>
          </a:p>
        </p:txBody>
      </p:sp>
      <p:sp>
        <p:nvSpPr>
          <p:cNvPr id="5" name="Footer Placeholder 4">
            <a:extLst>
              <a:ext uri="{FF2B5EF4-FFF2-40B4-BE49-F238E27FC236}">
                <a16:creationId xmlns="" xmlns:a16="http://schemas.microsoft.com/office/drawing/2014/main" id="{7DDF2058-FDAC-4DCB-A34B-A73AC81425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20385DDA-AF34-4E2C-9AED-E592D28E3B60}"/>
              </a:ext>
            </a:extLst>
          </p:cNvPr>
          <p:cNvSpPr>
            <a:spLocks noGrp="1"/>
          </p:cNvSpPr>
          <p:nvPr>
            <p:ph type="sldNum" sz="quarter" idx="12"/>
          </p:nvPr>
        </p:nvSpPr>
        <p:spPr/>
        <p:txBody>
          <a:bodyPr/>
          <a:lstStyle/>
          <a:p>
            <a:fld id="{1A09D59F-C9E9-4FBE-AE15-938EAB5CECD2}" type="slidenum">
              <a:rPr lang="en-US" smtClean="0"/>
              <a:t>‹#›</a:t>
            </a:fld>
            <a:endParaRPr lang="en-US"/>
          </a:p>
        </p:txBody>
      </p:sp>
    </p:spTree>
    <p:extLst>
      <p:ext uri="{BB962C8B-B14F-4D97-AF65-F5344CB8AC3E}">
        <p14:creationId xmlns:p14="http://schemas.microsoft.com/office/powerpoint/2010/main" val="19891710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0FF159E-191D-477E-9C10-81ACEEC2ACA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5043F349-4763-49AC-B36A-DC8DA66BC99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D499BE73-B289-4FAB-A2D4-94365B393BAC}"/>
              </a:ext>
            </a:extLst>
          </p:cNvPr>
          <p:cNvSpPr>
            <a:spLocks noGrp="1"/>
          </p:cNvSpPr>
          <p:nvPr>
            <p:ph type="dt" sz="half" idx="10"/>
          </p:nvPr>
        </p:nvSpPr>
        <p:spPr/>
        <p:txBody>
          <a:bodyPr/>
          <a:lstStyle/>
          <a:p>
            <a:fld id="{920307C8-D590-4263-BAF4-A11828EC3386}" type="datetimeFigureOut">
              <a:rPr lang="en-US" smtClean="0"/>
              <a:t>17-Mar-22</a:t>
            </a:fld>
            <a:endParaRPr lang="en-US"/>
          </a:p>
        </p:txBody>
      </p:sp>
      <p:sp>
        <p:nvSpPr>
          <p:cNvPr id="5" name="Footer Placeholder 4">
            <a:extLst>
              <a:ext uri="{FF2B5EF4-FFF2-40B4-BE49-F238E27FC236}">
                <a16:creationId xmlns="" xmlns:a16="http://schemas.microsoft.com/office/drawing/2014/main" id="{6F3398A1-8B0F-4674-B719-BE20146D33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9EFEAA00-7F6A-4088-8AD7-03D300ABE62D}"/>
              </a:ext>
            </a:extLst>
          </p:cNvPr>
          <p:cNvSpPr>
            <a:spLocks noGrp="1"/>
          </p:cNvSpPr>
          <p:nvPr>
            <p:ph type="sldNum" sz="quarter" idx="12"/>
          </p:nvPr>
        </p:nvSpPr>
        <p:spPr/>
        <p:txBody>
          <a:bodyPr/>
          <a:lstStyle/>
          <a:p>
            <a:fld id="{1A09D59F-C9E9-4FBE-AE15-938EAB5CECD2}" type="slidenum">
              <a:rPr lang="en-US" smtClean="0"/>
              <a:t>‹#›</a:t>
            </a:fld>
            <a:endParaRPr lang="en-US"/>
          </a:p>
        </p:txBody>
      </p:sp>
    </p:spTree>
    <p:extLst>
      <p:ext uri="{BB962C8B-B14F-4D97-AF65-F5344CB8AC3E}">
        <p14:creationId xmlns:p14="http://schemas.microsoft.com/office/powerpoint/2010/main" val="36974167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B5F954E-85CA-4BAE-A988-CB4236B48AB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0CA46253-2F24-4A29-9A56-60687045043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9592EB1B-5424-4E16-BB62-DE8F1D6E326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6504D05A-E87A-4D9A-9F2F-1AE18447AE48}"/>
              </a:ext>
            </a:extLst>
          </p:cNvPr>
          <p:cNvSpPr>
            <a:spLocks noGrp="1"/>
          </p:cNvSpPr>
          <p:nvPr>
            <p:ph type="dt" sz="half" idx="10"/>
          </p:nvPr>
        </p:nvSpPr>
        <p:spPr/>
        <p:txBody>
          <a:bodyPr/>
          <a:lstStyle/>
          <a:p>
            <a:fld id="{920307C8-D590-4263-BAF4-A11828EC3386}" type="datetimeFigureOut">
              <a:rPr lang="en-US" smtClean="0"/>
              <a:t>17-Mar-22</a:t>
            </a:fld>
            <a:endParaRPr lang="en-US"/>
          </a:p>
        </p:txBody>
      </p:sp>
      <p:sp>
        <p:nvSpPr>
          <p:cNvPr id="6" name="Footer Placeholder 5">
            <a:extLst>
              <a:ext uri="{FF2B5EF4-FFF2-40B4-BE49-F238E27FC236}">
                <a16:creationId xmlns="" xmlns:a16="http://schemas.microsoft.com/office/drawing/2014/main" id="{CFE25E0A-0C78-40BF-89F6-3AEED0EFBE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18D6CCC1-0860-4423-86CE-0ED92F85C8EB}"/>
              </a:ext>
            </a:extLst>
          </p:cNvPr>
          <p:cNvSpPr>
            <a:spLocks noGrp="1"/>
          </p:cNvSpPr>
          <p:nvPr>
            <p:ph type="sldNum" sz="quarter" idx="12"/>
          </p:nvPr>
        </p:nvSpPr>
        <p:spPr/>
        <p:txBody>
          <a:bodyPr/>
          <a:lstStyle/>
          <a:p>
            <a:fld id="{1A09D59F-C9E9-4FBE-AE15-938EAB5CECD2}" type="slidenum">
              <a:rPr lang="en-US" smtClean="0"/>
              <a:t>‹#›</a:t>
            </a:fld>
            <a:endParaRPr lang="en-US"/>
          </a:p>
        </p:txBody>
      </p:sp>
    </p:spTree>
    <p:extLst>
      <p:ext uri="{BB962C8B-B14F-4D97-AF65-F5344CB8AC3E}">
        <p14:creationId xmlns:p14="http://schemas.microsoft.com/office/powerpoint/2010/main" val="12003382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D5FB7F9-6BEF-44AE-8486-BBB0D25D40E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6B49AFED-0F9F-4B1E-BD9A-E468F091403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924A3D32-47D2-47BD-AB9D-0812A3ECE28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757C96AE-6FD6-41BE-A4E2-FB3D4305F5F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FD6CF785-EBEA-45B3-B533-4B816058DCE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826FC3D3-0CE9-4D71-A929-09808B401949}"/>
              </a:ext>
            </a:extLst>
          </p:cNvPr>
          <p:cNvSpPr>
            <a:spLocks noGrp="1"/>
          </p:cNvSpPr>
          <p:nvPr>
            <p:ph type="dt" sz="half" idx="10"/>
          </p:nvPr>
        </p:nvSpPr>
        <p:spPr/>
        <p:txBody>
          <a:bodyPr/>
          <a:lstStyle/>
          <a:p>
            <a:fld id="{920307C8-D590-4263-BAF4-A11828EC3386}" type="datetimeFigureOut">
              <a:rPr lang="en-US" smtClean="0"/>
              <a:t>17-Mar-22</a:t>
            </a:fld>
            <a:endParaRPr lang="en-US"/>
          </a:p>
        </p:txBody>
      </p:sp>
      <p:sp>
        <p:nvSpPr>
          <p:cNvPr id="8" name="Footer Placeholder 7">
            <a:extLst>
              <a:ext uri="{FF2B5EF4-FFF2-40B4-BE49-F238E27FC236}">
                <a16:creationId xmlns="" xmlns:a16="http://schemas.microsoft.com/office/drawing/2014/main" id="{6C3840CD-9BD2-430F-9AAD-A7D8DB155A9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66D5930D-7E0E-43DC-BE34-890C39A4F93F}"/>
              </a:ext>
            </a:extLst>
          </p:cNvPr>
          <p:cNvSpPr>
            <a:spLocks noGrp="1"/>
          </p:cNvSpPr>
          <p:nvPr>
            <p:ph type="sldNum" sz="quarter" idx="12"/>
          </p:nvPr>
        </p:nvSpPr>
        <p:spPr/>
        <p:txBody>
          <a:bodyPr/>
          <a:lstStyle/>
          <a:p>
            <a:fld id="{1A09D59F-C9E9-4FBE-AE15-938EAB5CECD2}" type="slidenum">
              <a:rPr lang="en-US" smtClean="0"/>
              <a:t>‹#›</a:t>
            </a:fld>
            <a:endParaRPr lang="en-US"/>
          </a:p>
        </p:txBody>
      </p:sp>
    </p:spTree>
    <p:extLst>
      <p:ext uri="{BB962C8B-B14F-4D97-AF65-F5344CB8AC3E}">
        <p14:creationId xmlns:p14="http://schemas.microsoft.com/office/powerpoint/2010/main" val="29934213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D6D7758-7222-4232-A5B6-160786DF196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053AE8F3-BC83-4DCD-8B2E-1038A2DD316B}"/>
              </a:ext>
            </a:extLst>
          </p:cNvPr>
          <p:cNvSpPr>
            <a:spLocks noGrp="1"/>
          </p:cNvSpPr>
          <p:nvPr>
            <p:ph type="dt" sz="half" idx="10"/>
          </p:nvPr>
        </p:nvSpPr>
        <p:spPr/>
        <p:txBody>
          <a:bodyPr/>
          <a:lstStyle/>
          <a:p>
            <a:fld id="{920307C8-D590-4263-BAF4-A11828EC3386}" type="datetimeFigureOut">
              <a:rPr lang="en-US" smtClean="0"/>
              <a:t>17-Mar-22</a:t>
            </a:fld>
            <a:endParaRPr lang="en-US"/>
          </a:p>
        </p:txBody>
      </p:sp>
      <p:sp>
        <p:nvSpPr>
          <p:cNvPr id="4" name="Footer Placeholder 3">
            <a:extLst>
              <a:ext uri="{FF2B5EF4-FFF2-40B4-BE49-F238E27FC236}">
                <a16:creationId xmlns="" xmlns:a16="http://schemas.microsoft.com/office/drawing/2014/main" id="{A3F7972E-B752-421C-9763-658ABE2C768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1ED31804-C00F-4A87-BBBA-E823A54D5C15}"/>
              </a:ext>
            </a:extLst>
          </p:cNvPr>
          <p:cNvSpPr>
            <a:spLocks noGrp="1"/>
          </p:cNvSpPr>
          <p:nvPr>
            <p:ph type="sldNum" sz="quarter" idx="12"/>
          </p:nvPr>
        </p:nvSpPr>
        <p:spPr/>
        <p:txBody>
          <a:bodyPr/>
          <a:lstStyle/>
          <a:p>
            <a:fld id="{1A09D59F-C9E9-4FBE-AE15-938EAB5CECD2}" type="slidenum">
              <a:rPr lang="en-US" smtClean="0"/>
              <a:t>‹#›</a:t>
            </a:fld>
            <a:endParaRPr lang="en-US"/>
          </a:p>
        </p:txBody>
      </p:sp>
    </p:spTree>
    <p:extLst>
      <p:ext uri="{BB962C8B-B14F-4D97-AF65-F5344CB8AC3E}">
        <p14:creationId xmlns:p14="http://schemas.microsoft.com/office/powerpoint/2010/main" val="41421309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FB077510-7409-418B-A1CD-58701ACF279F}"/>
              </a:ext>
            </a:extLst>
          </p:cNvPr>
          <p:cNvSpPr>
            <a:spLocks noGrp="1"/>
          </p:cNvSpPr>
          <p:nvPr>
            <p:ph type="dt" sz="half" idx="10"/>
          </p:nvPr>
        </p:nvSpPr>
        <p:spPr/>
        <p:txBody>
          <a:bodyPr/>
          <a:lstStyle/>
          <a:p>
            <a:fld id="{920307C8-D590-4263-BAF4-A11828EC3386}" type="datetimeFigureOut">
              <a:rPr lang="en-US" smtClean="0"/>
              <a:t>17-Mar-22</a:t>
            </a:fld>
            <a:endParaRPr lang="en-US"/>
          </a:p>
        </p:txBody>
      </p:sp>
      <p:sp>
        <p:nvSpPr>
          <p:cNvPr id="3" name="Footer Placeholder 2">
            <a:extLst>
              <a:ext uri="{FF2B5EF4-FFF2-40B4-BE49-F238E27FC236}">
                <a16:creationId xmlns="" xmlns:a16="http://schemas.microsoft.com/office/drawing/2014/main" id="{99C7BF75-C6D9-4FE3-98FB-72DF36C87E0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62A27CD5-9A0D-42EA-9B72-1ED01E2E934E}"/>
              </a:ext>
            </a:extLst>
          </p:cNvPr>
          <p:cNvSpPr>
            <a:spLocks noGrp="1"/>
          </p:cNvSpPr>
          <p:nvPr>
            <p:ph type="sldNum" sz="quarter" idx="12"/>
          </p:nvPr>
        </p:nvSpPr>
        <p:spPr/>
        <p:txBody>
          <a:bodyPr/>
          <a:lstStyle/>
          <a:p>
            <a:fld id="{1A09D59F-C9E9-4FBE-AE15-938EAB5CECD2}" type="slidenum">
              <a:rPr lang="en-US" smtClean="0"/>
              <a:t>‹#›</a:t>
            </a:fld>
            <a:endParaRPr lang="en-US"/>
          </a:p>
        </p:txBody>
      </p:sp>
    </p:spTree>
    <p:extLst>
      <p:ext uri="{BB962C8B-B14F-4D97-AF65-F5344CB8AC3E}">
        <p14:creationId xmlns:p14="http://schemas.microsoft.com/office/powerpoint/2010/main" val="25607554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A9A46AF-7D0F-4C16-82C1-4DD7208CA46A}" type="datetimeFigureOut">
              <a:rPr lang="en-US" smtClean="0"/>
              <a:t>17-Mar-22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08ED41-06FB-4F76-9750-4E0B094F978F}" type="slidenum">
              <a:rPr lang="en-US" smtClean="0"/>
              <a:t>‹#›</a:t>
            </a:fld>
            <a:endParaRPr lang="en-US"/>
          </a:p>
        </p:txBody>
      </p:sp>
    </p:spTree>
    <p:extLst>
      <p:ext uri="{BB962C8B-B14F-4D97-AF65-F5344CB8AC3E}">
        <p14:creationId xmlns:p14="http://schemas.microsoft.com/office/powerpoint/2010/main" val="21930645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7D31C88-82C1-4686-A729-7F6761C602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BB1BF634-1623-4164-8182-34F4E668F49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0C49B2F3-2293-48EA-84F1-8244F8ECFF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BA39A061-8932-452F-A3AF-3EBD10099CC1}"/>
              </a:ext>
            </a:extLst>
          </p:cNvPr>
          <p:cNvSpPr>
            <a:spLocks noGrp="1"/>
          </p:cNvSpPr>
          <p:nvPr>
            <p:ph type="dt" sz="half" idx="10"/>
          </p:nvPr>
        </p:nvSpPr>
        <p:spPr/>
        <p:txBody>
          <a:bodyPr/>
          <a:lstStyle/>
          <a:p>
            <a:fld id="{920307C8-D590-4263-BAF4-A11828EC3386}" type="datetimeFigureOut">
              <a:rPr lang="en-US" smtClean="0"/>
              <a:t>17-Mar-22</a:t>
            </a:fld>
            <a:endParaRPr lang="en-US"/>
          </a:p>
        </p:txBody>
      </p:sp>
      <p:sp>
        <p:nvSpPr>
          <p:cNvPr id="6" name="Footer Placeholder 5">
            <a:extLst>
              <a:ext uri="{FF2B5EF4-FFF2-40B4-BE49-F238E27FC236}">
                <a16:creationId xmlns="" xmlns:a16="http://schemas.microsoft.com/office/drawing/2014/main" id="{E525640B-ACC0-497E-9651-55024EA16A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EB79574C-4900-4E4E-AF9C-9D323BDE3BE2}"/>
              </a:ext>
            </a:extLst>
          </p:cNvPr>
          <p:cNvSpPr>
            <a:spLocks noGrp="1"/>
          </p:cNvSpPr>
          <p:nvPr>
            <p:ph type="sldNum" sz="quarter" idx="12"/>
          </p:nvPr>
        </p:nvSpPr>
        <p:spPr/>
        <p:txBody>
          <a:bodyPr/>
          <a:lstStyle/>
          <a:p>
            <a:fld id="{1A09D59F-C9E9-4FBE-AE15-938EAB5CECD2}" type="slidenum">
              <a:rPr lang="en-US" smtClean="0"/>
              <a:t>‹#›</a:t>
            </a:fld>
            <a:endParaRPr lang="en-US"/>
          </a:p>
        </p:txBody>
      </p:sp>
    </p:spTree>
    <p:extLst>
      <p:ext uri="{BB962C8B-B14F-4D97-AF65-F5344CB8AC3E}">
        <p14:creationId xmlns:p14="http://schemas.microsoft.com/office/powerpoint/2010/main" val="23008462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70779A0-6EB2-4842-A691-4741D185FD8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3B38DB4B-400C-4BEF-AF6D-E02ED1290B5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D7533837-A621-43B6-8748-F024199CA2C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86D7FD0C-CF82-4EC2-A2FD-DFB61578348F}"/>
              </a:ext>
            </a:extLst>
          </p:cNvPr>
          <p:cNvSpPr>
            <a:spLocks noGrp="1"/>
          </p:cNvSpPr>
          <p:nvPr>
            <p:ph type="dt" sz="half" idx="10"/>
          </p:nvPr>
        </p:nvSpPr>
        <p:spPr/>
        <p:txBody>
          <a:bodyPr/>
          <a:lstStyle/>
          <a:p>
            <a:fld id="{920307C8-D590-4263-BAF4-A11828EC3386}" type="datetimeFigureOut">
              <a:rPr lang="en-US" smtClean="0"/>
              <a:t>17-Mar-22</a:t>
            </a:fld>
            <a:endParaRPr lang="en-US"/>
          </a:p>
        </p:txBody>
      </p:sp>
      <p:sp>
        <p:nvSpPr>
          <p:cNvPr id="6" name="Footer Placeholder 5">
            <a:extLst>
              <a:ext uri="{FF2B5EF4-FFF2-40B4-BE49-F238E27FC236}">
                <a16:creationId xmlns="" xmlns:a16="http://schemas.microsoft.com/office/drawing/2014/main" id="{EE2DC2FD-8981-496E-9AEC-DABA6B7DA79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F9376DCB-26D7-4D71-8DD9-119B540D8D0F}"/>
              </a:ext>
            </a:extLst>
          </p:cNvPr>
          <p:cNvSpPr>
            <a:spLocks noGrp="1"/>
          </p:cNvSpPr>
          <p:nvPr>
            <p:ph type="sldNum" sz="quarter" idx="12"/>
          </p:nvPr>
        </p:nvSpPr>
        <p:spPr/>
        <p:txBody>
          <a:bodyPr/>
          <a:lstStyle/>
          <a:p>
            <a:fld id="{1A09D59F-C9E9-4FBE-AE15-938EAB5CECD2}" type="slidenum">
              <a:rPr lang="en-US" smtClean="0"/>
              <a:t>‹#›</a:t>
            </a:fld>
            <a:endParaRPr lang="en-US"/>
          </a:p>
        </p:txBody>
      </p:sp>
    </p:spTree>
    <p:extLst>
      <p:ext uri="{BB962C8B-B14F-4D97-AF65-F5344CB8AC3E}">
        <p14:creationId xmlns:p14="http://schemas.microsoft.com/office/powerpoint/2010/main" val="25105438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C03A581-C614-4016-9420-78CE18B8686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4D416303-90B5-46FA-BA68-72F1A50513A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EEC73D10-4EF9-4CA0-A3B6-214C33C82921}"/>
              </a:ext>
            </a:extLst>
          </p:cNvPr>
          <p:cNvSpPr>
            <a:spLocks noGrp="1"/>
          </p:cNvSpPr>
          <p:nvPr>
            <p:ph type="dt" sz="half" idx="10"/>
          </p:nvPr>
        </p:nvSpPr>
        <p:spPr/>
        <p:txBody>
          <a:bodyPr/>
          <a:lstStyle/>
          <a:p>
            <a:fld id="{920307C8-D590-4263-BAF4-A11828EC3386}" type="datetimeFigureOut">
              <a:rPr lang="en-US" smtClean="0"/>
              <a:t>17-Mar-22</a:t>
            </a:fld>
            <a:endParaRPr lang="en-US"/>
          </a:p>
        </p:txBody>
      </p:sp>
      <p:sp>
        <p:nvSpPr>
          <p:cNvPr id="5" name="Footer Placeholder 4">
            <a:extLst>
              <a:ext uri="{FF2B5EF4-FFF2-40B4-BE49-F238E27FC236}">
                <a16:creationId xmlns="" xmlns:a16="http://schemas.microsoft.com/office/drawing/2014/main" id="{96ADB7D4-1E0A-4F65-AC67-434D3BCF40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CC90C857-D939-4C31-AFDB-337FAF678F00}"/>
              </a:ext>
            </a:extLst>
          </p:cNvPr>
          <p:cNvSpPr>
            <a:spLocks noGrp="1"/>
          </p:cNvSpPr>
          <p:nvPr>
            <p:ph type="sldNum" sz="quarter" idx="12"/>
          </p:nvPr>
        </p:nvSpPr>
        <p:spPr/>
        <p:txBody>
          <a:bodyPr/>
          <a:lstStyle/>
          <a:p>
            <a:fld id="{1A09D59F-C9E9-4FBE-AE15-938EAB5CECD2}" type="slidenum">
              <a:rPr lang="en-US" smtClean="0"/>
              <a:t>‹#›</a:t>
            </a:fld>
            <a:endParaRPr lang="en-US"/>
          </a:p>
        </p:txBody>
      </p:sp>
    </p:spTree>
    <p:extLst>
      <p:ext uri="{BB962C8B-B14F-4D97-AF65-F5344CB8AC3E}">
        <p14:creationId xmlns:p14="http://schemas.microsoft.com/office/powerpoint/2010/main" val="2129141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39A2A801-7F71-458C-8C41-C4A8808FA63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F8D7DEED-61F9-4B85-B954-9BD6BF9753B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EBD704C4-683F-4389-A963-2F8C046FB2E7}"/>
              </a:ext>
            </a:extLst>
          </p:cNvPr>
          <p:cNvSpPr>
            <a:spLocks noGrp="1"/>
          </p:cNvSpPr>
          <p:nvPr>
            <p:ph type="dt" sz="half" idx="10"/>
          </p:nvPr>
        </p:nvSpPr>
        <p:spPr/>
        <p:txBody>
          <a:bodyPr/>
          <a:lstStyle/>
          <a:p>
            <a:fld id="{920307C8-D590-4263-BAF4-A11828EC3386}" type="datetimeFigureOut">
              <a:rPr lang="en-US" smtClean="0"/>
              <a:t>17-Mar-22</a:t>
            </a:fld>
            <a:endParaRPr lang="en-US"/>
          </a:p>
        </p:txBody>
      </p:sp>
      <p:sp>
        <p:nvSpPr>
          <p:cNvPr id="5" name="Footer Placeholder 4">
            <a:extLst>
              <a:ext uri="{FF2B5EF4-FFF2-40B4-BE49-F238E27FC236}">
                <a16:creationId xmlns="" xmlns:a16="http://schemas.microsoft.com/office/drawing/2014/main" id="{6B4CD189-B12E-4990-B4D8-DE38434565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68A3008C-F20E-478D-8597-A2C86609DEE4}"/>
              </a:ext>
            </a:extLst>
          </p:cNvPr>
          <p:cNvSpPr>
            <a:spLocks noGrp="1"/>
          </p:cNvSpPr>
          <p:nvPr>
            <p:ph type="sldNum" sz="quarter" idx="12"/>
          </p:nvPr>
        </p:nvSpPr>
        <p:spPr/>
        <p:txBody>
          <a:bodyPr/>
          <a:lstStyle/>
          <a:p>
            <a:fld id="{1A09D59F-C9E9-4FBE-AE15-938EAB5CECD2}" type="slidenum">
              <a:rPr lang="en-US" smtClean="0"/>
              <a:t>‹#›</a:t>
            </a:fld>
            <a:endParaRPr lang="en-US"/>
          </a:p>
        </p:txBody>
      </p:sp>
    </p:spTree>
    <p:extLst>
      <p:ext uri="{BB962C8B-B14F-4D97-AF65-F5344CB8AC3E}">
        <p14:creationId xmlns:p14="http://schemas.microsoft.com/office/powerpoint/2010/main" val="38324359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4653488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5025038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6850183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70189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9484712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50416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A9A46AF-7D0F-4C16-82C1-4DD7208CA46A}" type="datetimeFigureOut">
              <a:rPr lang="en-US" smtClean="0"/>
              <a:t>17-Mar-22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08ED41-06FB-4F76-9750-4E0B094F978F}" type="slidenum">
              <a:rPr lang="en-US" smtClean="0"/>
              <a:t>‹#›</a:t>
            </a:fld>
            <a:endParaRPr lang="en-US"/>
          </a:p>
        </p:txBody>
      </p:sp>
    </p:spTree>
    <p:extLst>
      <p:ext uri="{BB962C8B-B14F-4D97-AF65-F5344CB8AC3E}">
        <p14:creationId xmlns:p14="http://schemas.microsoft.com/office/powerpoint/2010/main" val="219934288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187587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70687127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vert="horz" lIns="91440" tIns="45720" rIns="91440" bIns="4572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54806622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4446452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4493875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44178694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2164694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92032886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632417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608172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A9A46AF-7D0F-4C16-82C1-4DD7208CA46A}" type="datetimeFigureOut">
              <a:rPr lang="en-US" smtClean="0"/>
              <a:t>17-Mar-22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08ED41-06FB-4F76-9750-4E0B094F978F}" type="slidenum">
              <a:rPr lang="en-US" smtClean="0"/>
              <a:t>‹#›</a:t>
            </a:fld>
            <a:endParaRPr lang="en-US"/>
          </a:p>
        </p:txBody>
      </p:sp>
    </p:spTree>
    <p:extLst>
      <p:ext uri="{BB962C8B-B14F-4D97-AF65-F5344CB8AC3E}">
        <p14:creationId xmlns:p14="http://schemas.microsoft.com/office/powerpoint/2010/main" val="291137429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4316227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3819837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71802581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vert="horz" lIns="91440" tIns="45720" rIns="91440" bIns="4572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28955353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7549115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4329242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2A36FF2-9455-4155-9B3A-2F2521516B2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805B87B5-DF37-497E-AA49-4922CBF2008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3C9B9DC8-FE29-4F1A-A951-95B16ED37B4F}"/>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17-Mar-22</a:t>
            </a:fld>
            <a:endParaRPr lang="en-US"/>
          </a:p>
        </p:txBody>
      </p:sp>
      <p:sp>
        <p:nvSpPr>
          <p:cNvPr id="5" name="Footer Placeholder 4">
            <a:extLst>
              <a:ext uri="{FF2B5EF4-FFF2-40B4-BE49-F238E27FC236}">
                <a16:creationId xmlns="" xmlns:a16="http://schemas.microsoft.com/office/drawing/2014/main" id="{889F3ACC-229A-4099-8448-5B57CD2C6C0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C842F257-895D-4515-BEEC-E04BF338846A}"/>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17349298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63285B0-6781-484B-8A3F-6DA7374E985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8FF1C039-0C74-47EF-84E4-BBECD6D9A51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C4D38B04-F49C-48AC-BED8-29D723DCEC3D}"/>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17-Mar-22</a:t>
            </a:fld>
            <a:endParaRPr lang="en-US"/>
          </a:p>
        </p:txBody>
      </p:sp>
      <p:sp>
        <p:nvSpPr>
          <p:cNvPr id="5" name="Footer Placeholder 4">
            <a:extLst>
              <a:ext uri="{FF2B5EF4-FFF2-40B4-BE49-F238E27FC236}">
                <a16:creationId xmlns="" xmlns:a16="http://schemas.microsoft.com/office/drawing/2014/main" id="{CDBC66E7-8AA9-4D0D-9002-BBD398583AA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31223A53-30F0-49FD-A818-F0A7C6ECA537}"/>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7411856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6FC3AF0-EDDB-4E3C-8BEC-83A5807E164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0E0F99AB-8590-4D1C-ABB9-532FBE59DCE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57ABADB4-2D7E-4ABD-8723-7AA87186B1E6}"/>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17-Mar-22</a:t>
            </a:fld>
            <a:endParaRPr lang="en-US"/>
          </a:p>
        </p:txBody>
      </p:sp>
      <p:sp>
        <p:nvSpPr>
          <p:cNvPr id="5" name="Footer Placeholder 4">
            <a:extLst>
              <a:ext uri="{FF2B5EF4-FFF2-40B4-BE49-F238E27FC236}">
                <a16:creationId xmlns="" xmlns:a16="http://schemas.microsoft.com/office/drawing/2014/main" id="{7F4AE168-34B3-4383-A908-B0B14986D41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D74C0E37-FA2F-4BB7-999F-DEC86966D2E6}"/>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23556703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73E4895-72AE-4614-A92C-4952A3EC7EF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866DEDC8-5231-4C5D-BEB5-33E4E6968ED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1D5F0DBB-A9E5-49E6-8323-4FB84A32E24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CAF57BC0-6BDF-478C-8A05-8D63716CED16}"/>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17-Mar-22</a:t>
            </a:fld>
            <a:endParaRPr lang="en-US"/>
          </a:p>
        </p:txBody>
      </p:sp>
      <p:sp>
        <p:nvSpPr>
          <p:cNvPr id="6" name="Footer Placeholder 5">
            <a:extLst>
              <a:ext uri="{FF2B5EF4-FFF2-40B4-BE49-F238E27FC236}">
                <a16:creationId xmlns="" xmlns:a16="http://schemas.microsoft.com/office/drawing/2014/main" id="{7E20C3A7-457F-4F5D-8876-2C700FE5257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43416327-D25A-4C87-A71F-DAD15B2331D2}"/>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26895606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A9A46AF-7D0F-4C16-82C1-4DD7208CA46A}" type="datetimeFigureOut">
              <a:rPr lang="en-US" smtClean="0"/>
              <a:t>17-Mar-22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08ED41-06FB-4F76-9750-4E0B094F978F}" type="slidenum">
              <a:rPr lang="en-US" smtClean="0"/>
              <a:t>‹#›</a:t>
            </a:fld>
            <a:endParaRPr lang="en-US"/>
          </a:p>
        </p:txBody>
      </p:sp>
    </p:spTree>
    <p:extLst>
      <p:ext uri="{BB962C8B-B14F-4D97-AF65-F5344CB8AC3E}">
        <p14:creationId xmlns:p14="http://schemas.microsoft.com/office/powerpoint/2010/main" val="391978706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680FE1E-4CDD-4E22-B423-B0B081382C0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 xmlns:a16="http://schemas.microsoft.com/office/drawing/2014/main" id="{EEDC683E-0C08-41A8-8F45-0F0A4C0FE9C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3F26696F-48D0-4847-BBB5-55DD193A0B83}"/>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920C61D1-A19E-4212-BB41-C510BC1296F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5386880F-D296-41CF-869F-B8D3221E09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BFD0386E-61E6-4216-8728-221232571DF5}"/>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17-Mar-22</a:t>
            </a:fld>
            <a:endParaRPr lang="en-US"/>
          </a:p>
        </p:txBody>
      </p:sp>
      <p:sp>
        <p:nvSpPr>
          <p:cNvPr id="8" name="Footer Placeholder 7">
            <a:extLst>
              <a:ext uri="{FF2B5EF4-FFF2-40B4-BE49-F238E27FC236}">
                <a16:creationId xmlns="" xmlns:a16="http://schemas.microsoft.com/office/drawing/2014/main" id="{D48F6323-DF12-4E68-BE9C-E3A78375EE7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 xmlns:a16="http://schemas.microsoft.com/office/drawing/2014/main" id="{6F6276C8-6874-4C04-A007-A4ECEDB154B0}"/>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10913314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9" name="Picture 8" descr="A child working on a computer&#10;&#10;Description automatically generated with low confidence">
            <a:extLst>
              <a:ext uri="{FF2B5EF4-FFF2-40B4-BE49-F238E27FC236}">
                <a16:creationId xmlns="" xmlns:a16="http://schemas.microsoft.com/office/drawing/2014/main" id="{C1B16536-C907-4304-8858-4638729CE40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539" t="-12282" r="6539" b="12282"/>
          <a:stretch/>
        </p:blipFill>
        <p:spPr>
          <a:xfrm>
            <a:off x="0" y="-199366"/>
            <a:ext cx="12192000" cy="7057366"/>
          </a:xfrm>
          <a:prstGeom prst="rect">
            <a:avLst/>
          </a:prstGeom>
        </p:spPr>
      </p:pic>
    </p:spTree>
    <p:extLst>
      <p:ext uri="{BB962C8B-B14F-4D97-AF65-F5344CB8AC3E}">
        <p14:creationId xmlns:p14="http://schemas.microsoft.com/office/powerpoint/2010/main" val="13062669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540FBB0-B73A-4399-A20E-CA9A9CDF2E02}"/>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17-Mar-22</a:t>
            </a:fld>
            <a:endParaRPr lang="en-US"/>
          </a:p>
        </p:txBody>
      </p:sp>
      <p:sp>
        <p:nvSpPr>
          <p:cNvPr id="3" name="Footer Placeholder 2">
            <a:extLst>
              <a:ext uri="{FF2B5EF4-FFF2-40B4-BE49-F238E27FC236}">
                <a16:creationId xmlns="" xmlns:a16="http://schemas.microsoft.com/office/drawing/2014/main" id="{F6264D91-32E4-4837-BDAB-61A9DC90AC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 xmlns:a16="http://schemas.microsoft.com/office/drawing/2014/main" id="{FBD7EED9-637E-48C2-978C-F367DBBC83AE}"/>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39647892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AB57E95-06B2-4316-B792-44CE8F1F90B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E65BCB54-330F-4665-923B-8647E713CE6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39164A34-8FEB-4843-8999-B7094E85B33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FEEF08CB-654F-4E7C-AA00-A97B514D2BE0}"/>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17-Mar-22</a:t>
            </a:fld>
            <a:endParaRPr lang="en-US"/>
          </a:p>
        </p:txBody>
      </p:sp>
      <p:sp>
        <p:nvSpPr>
          <p:cNvPr id="6" name="Footer Placeholder 5">
            <a:extLst>
              <a:ext uri="{FF2B5EF4-FFF2-40B4-BE49-F238E27FC236}">
                <a16:creationId xmlns="" xmlns:a16="http://schemas.microsoft.com/office/drawing/2014/main" id="{FF5B6671-A3A6-4194-88A6-184874A7FFB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C3BEF5E6-A57E-48D3-A866-9A2B4B24432F}"/>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27087825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92F532C-F40A-44C5-BE22-DBF0130DE77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136C06A9-1C89-45AD-A56F-5C0D69B2099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E4EF17FB-233C-4AC2-A68F-83F292B596B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008BC115-6F25-460E-8273-FFDF1F77E30F}"/>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17-Mar-22</a:t>
            </a:fld>
            <a:endParaRPr lang="en-US"/>
          </a:p>
        </p:txBody>
      </p:sp>
      <p:sp>
        <p:nvSpPr>
          <p:cNvPr id="6" name="Footer Placeholder 5">
            <a:extLst>
              <a:ext uri="{FF2B5EF4-FFF2-40B4-BE49-F238E27FC236}">
                <a16:creationId xmlns="" xmlns:a16="http://schemas.microsoft.com/office/drawing/2014/main" id="{80F50A77-7DE8-4A3D-AABC-EE8537DD33A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BA331F2C-7634-4378-8E2F-05013E41F757}"/>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6387155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8B03ACD-E9BF-4056-BE1D-E0C774E610A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6C33E709-E062-4CC7-AE04-0B1D182AC9D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B5AF4A68-3E2B-4AE8-81A9-C63956C44631}"/>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17-Mar-22</a:t>
            </a:fld>
            <a:endParaRPr lang="en-US"/>
          </a:p>
        </p:txBody>
      </p:sp>
      <p:sp>
        <p:nvSpPr>
          <p:cNvPr id="5" name="Footer Placeholder 4">
            <a:extLst>
              <a:ext uri="{FF2B5EF4-FFF2-40B4-BE49-F238E27FC236}">
                <a16:creationId xmlns="" xmlns:a16="http://schemas.microsoft.com/office/drawing/2014/main" id="{AED572E8-8D18-4292-80EA-B1640ECEFF5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9453EA29-8561-4D5D-B94A-1BA48DBB56E8}"/>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41649266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A42D307D-0525-45B8-B0B5-F2E535E59E7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63A575C1-817E-4055-B435-B8D867AC581C}"/>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2917AAFF-3EAF-48FA-8C3A-F3FB4E3E1FF5}"/>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17-Mar-22</a:t>
            </a:fld>
            <a:endParaRPr lang="en-US"/>
          </a:p>
        </p:txBody>
      </p:sp>
      <p:sp>
        <p:nvSpPr>
          <p:cNvPr id="5" name="Footer Placeholder 4">
            <a:extLst>
              <a:ext uri="{FF2B5EF4-FFF2-40B4-BE49-F238E27FC236}">
                <a16:creationId xmlns="" xmlns:a16="http://schemas.microsoft.com/office/drawing/2014/main" id="{82B4868F-E544-49FE-8FB9-D2B0F67AAC8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92670197-621F-46F5-9DA7-AFAE477BC9E3}"/>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31550810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t>17-Mar-22</a:t>
            </a:fld>
            <a:endParaRPr lang="en-US"/>
          </a:p>
        </p:txBody>
      </p:sp>
      <p:sp>
        <p:nvSpPr>
          <p:cNvPr id="5" name="Footer Placeholder 4">
            <a:extLst>
              <a:ext uri="{FF2B5EF4-FFF2-40B4-BE49-F238E27FC236}">
                <a16:creationId xmlns="" xmlns:a16="http://schemas.microsoft.com/office/drawing/2014/main" id="{8E4C7B33-973D-43C2-8D47-93B89D6679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a:extLst>
              <a:ext uri="{FF2B5EF4-FFF2-40B4-BE49-F238E27FC236}">
                <a16:creationId xmlns="" xmlns:a16="http://schemas.microsoft.com/office/drawing/2014/main"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114314443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122363"/>
            <a:ext cx="9144000" cy="2387600"/>
          </a:xfrm>
        </p:spPr>
        <p:txBody>
          <a:bodyPr anchor="b"/>
          <a:lstStyle>
            <a:lvl1pPr algn="ct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Content</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2022/3/17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61587555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2022/3/17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0482243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A9A46AF-7D0F-4C16-82C1-4DD7208CA46A}" type="datetimeFigureOut">
              <a:rPr lang="en-US" smtClean="0"/>
              <a:t>17-Mar-22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08ED41-06FB-4F76-9750-4E0B094F978F}" type="slidenum">
              <a:rPr lang="en-US" smtClean="0"/>
              <a:t>‹#›</a:t>
            </a:fld>
            <a:endParaRPr lang="en-US"/>
          </a:p>
        </p:txBody>
      </p:sp>
    </p:spTree>
    <p:extLst>
      <p:ext uri="{BB962C8B-B14F-4D97-AF65-F5344CB8AC3E}">
        <p14:creationId xmlns:p14="http://schemas.microsoft.com/office/powerpoint/2010/main" val="61612831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1850" y="1709738"/>
            <a:ext cx="10515600" cy="2852737"/>
          </a:xfrm>
        </p:spPr>
        <p:txBody>
          <a:bodyPr anchor="b"/>
          <a:lstStyle>
            <a:lvl1pP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Body</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2022/3/17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47682780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2022/3/17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95574104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365125"/>
            <a:ext cx="10515600" cy="1325563"/>
          </a:xfrm>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E08E231-020E-454B-814C-04386EE4B12D}" type="datetimeFigureOut">
              <a:rPr lang="zh-CN" altLang="en-US" smtClean="0"/>
              <a:t>2022/3/17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407050010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日期占位符 2"/>
          <p:cNvSpPr>
            <a:spLocks noGrp="1"/>
          </p:cNvSpPr>
          <p:nvPr>
            <p:ph type="dt" sz="half" idx="10"/>
          </p:nvPr>
        </p:nvSpPr>
        <p:spPr/>
        <p:txBody>
          <a:bodyPr/>
          <a:lstStyle/>
          <a:p>
            <a:fld id="{4E08E231-020E-454B-814C-04386EE4B12D}" type="datetimeFigureOut">
              <a:rPr lang="zh-CN" altLang="en-US" smtClean="0"/>
              <a:t>2022/3/17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52613562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E08E231-020E-454B-814C-04386EE4B12D}" type="datetimeFigureOut">
              <a:rPr lang="zh-CN" altLang="en-US" smtClean="0"/>
              <a:t>2022/3/17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01575605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2022/3/17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43309698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2022/3/17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37154450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2022/3/17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02725119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8724900" y="365125"/>
            <a:ext cx="2628900" cy="5811838"/>
          </a:xfrm>
        </p:spPr>
        <p:txBody>
          <a:bodyPr vert="eaVert"/>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2022/3/17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5559607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A9A46AF-7D0F-4C16-82C1-4DD7208CA46A}" type="datetimeFigureOut">
              <a:rPr lang="en-US" smtClean="0"/>
              <a:t>17-Mar-22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08ED41-06FB-4F76-9750-4E0B094F978F}" type="slidenum">
              <a:rPr lang="en-US" smtClean="0"/>
              <a:t>‹#›</a:t>
            </a:fld>
            <a:endParaRPr lang="en-US"/>
          </a:p>
        </p:txBody>
      </p:sp>
    </p:spTree>
    <p:extLst>
      <p:ext uri="{BB962C8B-B14F-4D97-AF65-F5344CB8AC3E}">
        <p14:creationId xmlns:p14="http://schemas.microsoft.com/office/powerpoint/2010/main" val="37048463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A9A46AF-7D0F-4C16-82C1-4DD7208CA46A}" type="datetimeFigureOut">
              <a:rPr lang="en-US" smtClean="0"/>
              <a:t>17-Mar-22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08ED41-06FB-4F76-9750-4E0B094F978F}" type="slidenum">
              <a:rPr lang="en-US" smtClean="0"/>
              <a:t>‹#›</a:t>
            </a:fld>
            <a:endParaRPr lang="en-US"/>
          </a:p>
        </p:txBody>
      </p:sp>
    </p:spTree>
    <p:extLst>
      <p:ext uri="{BB962C8B-B14F-4D97-AF65-F5344CB8AC3E}">
        <p14:creationId xmlns:p14="http://schemas.microsoft.com/office/powerpoint/2010/main" val="16116000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2.jpe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theme" Target="../theme/theme6.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9A46AF-7D0F-4C16-82C1-4DD7208CA46A}" type="datetimeFigureOut">
              <a:rPr lang="en-US" smtClean="0"/>
              <a:t>17-Mar-22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08ED41-06FB-4F76-9750-4E0B094F978F}" type="slidenum">
              <a:rPr lang="en-US" smtClean="0"/>
              <a:t>‹#›</a:t>
            </a:fld>
            <a:endParaRPr lang="en-US"/>
          </a:p>
        </p:txBody>
      </p:sp>
    </p:spTree>
    <p:extLst>
      <p:ext uri="{BB962C8B-B14F-4D97-AF65-F5344CB8AC3E}">
        <p14:creationId xmlns:p14="http://schemas.microsoft.com/office/powerpoint/2010/main" val="14895563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F2391262-54FB-4901-B746-CCF44B7B5D3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CB3B3994-F699-4113-A2D9-115359452B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3523A41-FA6D-4953-B799-8B5073D24FC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9E324A-2355-473D-94D0-50178A322B06}" type="datetimeFigureOut">
              <a:rPr lang="en-US" smtClean="0"/>
              <a:t>17-Mar-22</a:t>
            </a:fld>
            <a:endParaRPr lang="en-US"/>
          </a:p>
        </p:txBody>
      </p:sp>
      <p:sp>
        <p:nvSpPr>
          <p:cNvPr id="5" name="Footer Placeholder 4">
            <a:extLst>
              <a:ext uri="{FF2B5EF4-FFF2-40B4-BE49-F238E27FC236}">
                <a16:creationId xmlns="" xmlns:a16="http://schemas.microsoft.com/office/drawing/2014/main" id="{52A1FD60-E3F7-4EDE-A9A1-0911AF0A060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88615D25-CEA6-495B-8564-01D3E2215E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461730-E35F-4F06-94D2-E23E75B46C3C}" type="slidenum">
              <a:rPr lang="en-US" smtClean="0"/>
              <a:t>‹#›</a:t>
            </a:fld>
            <a:endParaRPr lang="en-US"/>
          </a:p>
        </p:txBody>
      </p:sp>
    </p:spTree>
    <p:extLst>
      <p:ext uri="{BB962C8B-B14F-4D97-AF65-F5344CB8AC3E}">
        <p14:creationId xmlns:p14="http://schemas.microsoft.com/office/powerpoint/2010/main" val="55678143"/>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13C1D434-EA3F-4C47-A700-9985EF70BF5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4185F351-8055-4AA4-B4B3-BDA6D9F7922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338E52B-B1E2-4A69-AFD2-9E24AD8A72C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0307C8-D590-4263-BAF4-A11828EC3386}" type="datetimeFigureOut">
              <a:rPr lang="en-US" smtClean="0"/>
              <a:t>17-Mar-22</a:t>
            </a:fld>
            <a:endParaRPr lang="en-US"/>
          </a:p>
        </p:txBody>
      </p:sp>
      <p:sp>
        <p:nvSpPr>
          <p:cNvPr id="5" name="Footer Placeholder 4">
            <a:extLst>
              <a:ext uri="{FF2B5EF4-FFF2-40B4-BE49-F238E27FC236}">
                <a16:creationId xmlns="" xmlns:a16="http://schemas.microsoft.com/office/drawing/2014/main" id="{373E880F-7101-4C5C-8E4B-712FA8DA054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664C5F0E-1E81-4301-A3CB-AA6BEB61CF4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09D59F-C9E9-4FBE-AE15-938EAB5CECD2}" type="slidenum">
              <a:rPr lang="en-US" smtClean="0"/>
              <a:t>‹#›</a:t>
            </a:fld>
            <a:endParaRPr lang="en-US"/>
          </a:p>
        </p:txBody>
      </p:sp>
    </p:spTree>
    <p:extLst>
      <p:ext uri="{BB962C8B-B14F-4D97-AF65-F5344CB8AC3E}">
        <p14:creationId xmlns:p14="http://schemas.microsoft.com/office/powerpoint/2010/main" val="568704327"/>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3" cstate="prin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5895646"/>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98884935"/>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gradFill>
          <a:gsLst>
            <a:gs pos="3000">
              <a:srgbClr val="FFFDEE"/>
            </a:gs>
            <a:gs pos="93000">
              <a:srgbClr val="FFFDEE"/>
            </a:gs>
          </a:gsLst>
          <a:lin ang="5400000" scaled="1"/>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079333"/>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 id="2147483792" r:id="rId12"/>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08E231-020E-454B-814C-04386EE4B12D}" type="datetimeFigureOut">
              <a:rPr lang="zh-CN" altLang="en-US" smtClean="0"/>
              <a:t>2022/3/17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349D6-2446-475D-9F9F-B6A9DFEA62F2}" type="slidenum">
              <a:rPr lang="zh-CN" altLang="en-US" smtClean="0"/>
              <a:t>‹#›</a:t>
            </a:fld>
            <a:endParaRPr lang="zh-CN" altLang="en-US"/>
          </a:p>
        </p:txBody>
      </p:sp>
      <p:grpSp>
        <p:nvGrpSpPr>
          <p:cNvPr id="7" name="组合 6"/>
          <p:cNvGrpSpPr/>
          <p:nvPr userDrawn="1"/>
        </p:nvGrpSpPr>
        <p:grpSpPr>
          <a:xfrm>
            <a:off x="0" y="0"/>
            <a:ext cx="12192000" cy="6858000"/>
            <a:chOff x="0" y="0"/>
            <a:chExt cx="12192000" cy="6858000"/>
          </a:xfrm>
        </p:grpSpPr>
        <p:sp>
          <p:nvSpPr>
            <p:cNvPr id="8" name="矩形 7"/>
            <p:cNvSpPr/>
            <p:nvPr/>
          </p:nvSpPr>
          <p:spPr>
            <a:xfrm>
              <a:off x="0" y="0"/>
              <a:ext cx="12192000" cy="6858000"/>
            </a:xfrm>
            <a:prstGeom prst="rect">
              <a:avLst/>
            </a:prstGeom>
            <a:solidFill>
              <a:srgbClr val="FFE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247650" y="266578"/>
              <a:ext cx="11696700" cy="6324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2943875577"/>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9.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audio" Target="../media/audio1.wav"/><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jpeg"/><Relationship Id="rId2" Type="http://schemas.openxmlformats.org/officeDocument/2006/relationships/image" Target="../media/image14.png"/><Relationship Id="rId1" Type="http://schemas.openxmlformats.org/officeDocument/2006/relationships/slideLayout" Target="../slideLayouts/slideLayout69.xml"/><Relationship Id="rId6" Type="http://schemas.openxmlformats.org/officeDocument/2006/relationships/image" Target="../media/image18.jpeg"/><Relationship Id="rId5" Type="http://schemas.openxmlformats.org/officeDocument/2006/relationships/image" Target="../media/image17.jpg"/><Relationship Id="rId4" Type="http://schemas.openxmlformats.org/officeDocument/2006/relationships/image" Target="../media/image16.jpg"/></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9.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69.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Layout" Target="../slideLayouts/slideLayout69.xml"/><Relationship Id="rId1" Type="http://schemas.openxmlformats.org/officeDocument/2006/relationships/video" Target="https://www.youtube.com/embed/n35C-gI1qps?feature=oembed"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10.png"/><Relationship Id="rId5" Type="http://schemas.openxmlformats.org/officeDocument/2006/relationships/hyperlink" Target="https://www.youtube.com/channel/UC4KJdxTA14SyBEAm7x2c09w?sub_confirmation=1" TargetMode="Externa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hyperlink" Target="https://www.youtube.com/channel/UC4KJdxTA14SyBEAm7x2c09w?sub_confirmation=1" TargetMode="External"/><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audio" Target="../media/audio1.wav"/><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audio" Target="../media/audio1.wav"/><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r="7725"/>
          <a:stretch/>
        </p:blipFill>
        <p:spPr>
          <a:xfrm>
            <a:off x="1079095" y="154548"/>
            <a:ext cx="8747138" cy="6870132"/>
          </a:xfrm>
          <a:prstGeom prst="rect">
            <a:avLst/>
          </a:prstGeom>
        </p:spPr>
      </p:pic>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2943" r="-1"/>
          <a:stretch/>
        </p:blipFill>
        <p:spPr>
          <a:xfrm>
            <a:off x="9292200" y="-185738"/>
            <a:ext cx="2886075" cy="4425642"/>
          </a:xfrm>
          <a:prstGeom prst="rect">
            <a:avLst/>
          </a:prstGeom>
        </p:spPr>
      </p:pic>
      <p:sp>
        <p:nvSpPr>
          <p:cNvPr id="5" name="TextBox 4"/>
          <p:cNvSpPr txBox="1"/>
          <p:nvPr/>
        </p:nvSpPr>
        <p:spPr>
          <a:xfrm>
            <a:off x="1780555" y="482026"/>
            <a:ext cx="7344218" cy="523220"/>
          </a:xfrm>
          <a:prstGeom prst="rect">
            <a:avLst/>
          </a:prstGeom>
          <a:noFill/>
        </p:spPr>
        <p:txBody>
          <a:bodyPr wrap="square" rtlCol="0">
            <a:spAutoFit/>
          </a:bodyPr>
          <a:lstStyle/>
          <a:p>
            <a:r>
              <a:rPr lang="en-US" sz="2800" b="1" dirty="0">
                <a:latin typeface="HP001 4 hàng" panose="020B0603050302020204" pitchFamily="34" charset="0"/>
              </a:rPr>
              <a:t>Thứ </a:t>
            </a:r>
            <a:r>
              <a:rPr lang="en-US" sz="2800" b="1" dirty="0" smtClean="0">
                <a:latin typeface="HP001 4 hàng" panose="020B0603050302020204" pitchFamily="34" charset="0"/>
              </a:rPr>
              <a:t>năm </a:t>
            </a:r>
            <a:r>
              <a:rPr lang="en-US" sz="2800" b="1" dirty="0">
                <a:latin typeface="HP001 4 hàng" panose="020B0603050302020204" pitchFamily="34" charset="0"/>
              </a:rPr>
              <a:t>ngày </a:t>
            </a:r>
            <a:r>
              <a:rPr lang="en-US" sz="2800" b="1" dirty="0" smtClean="0">
                <a:latin typeface="HP001 4 hàng" panose="020B0603050302020204" pitchFamily="34" charset="0"/>
              </a:rPr>
              <a:t>17 tháng 3 </a:t>
            </a:r>
            <a:r>
              <a:rPr lang="en-US" sz="2800" b="1" dirty="0">
                <a:latin typeface="HP001 4 hàng" panose="020B0603050302020204" pitchFamily="34" charset="0"/>
              </a:rPr>
              <a:t>năm </a:t>
            </a:r>
            <a:r>
              <a:rPr lang="en-US" sz="2800" b="1" dirty="0" smtClean="0">
                <a:latin typeface="HP001 4 hàng" panose="020B0603050302020204" pitchFamily="34" charset="0"/>
              </a:rPr>
              <a:t>2022</a:t>
            </a:r>
            <a:endParaRPr lang="en-US" sz="2800" b="1" dirty="0">
              <a:latin typeface="HP001 4 hàng" panose="020B0603050302020204" pitchFamily="34" charset="0"/>
            </a:endParaRPr>
          </a:p>
        </p:txBody>
      </p:sp>
      <p:sp>
        <p:nvSpPr>
          <p:cNvPr id="8" name="TextBox 7"/>
          <p:cNvSpPr txBox="1"/>
          <p:nvPr/>
        </p:nvSpPr>
        <p:spPr>
          <a:xfrm>
            <a:off x="2958217" y="1080978"/>
            <a:ext cx="4391442" cy="523220"/>
          </a:xfrm>
          <a:prstGeom prst="rect">
            <a:avLst/>
          </a:prstGeom>
          <a:noFill/>
        </p:spPr>
        <p:txBody>
          <a:bodyPr wrap="square" rtlCol="0">
            <a:spAutoFit/>
          </a:bodyPr>
          <a:lstStyle/>
          <a:p>
            <a:pPr algn="ctr">
              <a:spcAft>
                <a:spcPts val="1500"/>
              </a:spcAft>
            </a:pPr>
            <a:r>
              <a:rPr lang="en-US" sz="2800" b="1" dirty="0" smtClean="0">
                <a:latin typeface="HP001 4 hàng" panose="020B0603050302020204" pitchFamily="34" charset="0"/>
              </a:rPr>
              <a:t>Viết</a:t>
            </a:r>
            <a:endParaRPr lang="en-US" sz="2800" b="1" dirty="0">
              <a:latin typeface="HP001 4 hàng" panose="020B0603050302020204" pitchFamily="34" charset="0"/>
            </a:endParaRPr>
          </a:p>
        </p:txBody>
      </p:sp>
      <p:sp>
        <p:nvSpPr>
          <p:cNvPr id="9" name="TextBox 8"/>
          <p:cNvSpPr txBox="1"/>
          <p:nvPr/>
        </p:nvSpPr>
        <p:spPr>
          <a:xfrm>
            <a:off x="46836" y="1673306"/>
            <a:ext cx="9142332" cy="523220"/>
          </a:xfrm>
          <a:prstGeom prst="rect">
            <a:avLst/>
          </a:prstGeom>
          <a:noFill/>
        </p:spPr>
        <p:txBody>
          <a:bodyPr wrap="square" rtlCol="0">
            <a:spAutoFit/>
          </a:bodyPr>
          <a:lstStyle/>
          <a:p>
            <a:pPr algn="ctr">
              <a:spcAft>
                <a:spcPts val="1500"/>
              </a:spcAft>
            </a:pPr>
            <a:r>
              <a:rPr lang="en-US" sz="2800" b="1" dirty="0" smtClean="0">
                <a:latin typeface="HP001 4 hàng" panose="020B0603050302020204" pitchFamily="34" charset="0"/>
              </a:rPr>
              <a:t>Tạm biệt cánh cam</a:t>
            </a:r>
            <a:endParaRPr lang="en-US" sz="2800" b="1" dirty="0">
              <a:latin typeface="HP001 4 hàng" panose="020B0603050302020204" pitchFamily="34" charset="0"/>
            </a:endParaRPr>
          </a:p>
        </p:txBody>
      </p:sp>
      <p:sp>
        <p:nvSpPr>
          <p:cNvPr id="6" name="TextBox 5"/>
          <p:cNvSpPr txBox="1"/>
          <p:nvPr/>
        </p:nvSpPr>
        <p:spPr>
          <a:xfrm>
            <a:off x="3975652" y="1192696"/>
            <a:ext cx="184731" cy="307777"/>
          </a:xfrm>
          <a:prstGeom prst="rect">
            <a:avLst/>
          </a:prstGeom>
          <a:noFill/>
        </p:spPr>
        <p:txBody>
          <a:bodyPr wrap="none" rtlCol="0">
            <a:spAutoFit/>
          </a:bodyPr>
          <a:lstStyle/>
          <a:p>
            <a:endParaRPr lang="en-US" dirty="0"/>
          </a:p>
        </p:txBody>
      </p:sp>
      <p:sp>
        <p:nvSpPr>
          <p:cNvPr id="7" name="TextBox 6"/>
          <p:cNvSpPr txBox="1"/>
          <p:nvPr/>
        </p:nvSpPr>
        <p:spPr>
          <a:xfrm>
            <a:off x="4971245" y="939309"/>
            <a:ext cx="184731" cy="307777"/>
          </a:xfrm>
          <a:prstGeom prst="rect">
            <a:avLst/>
          </a:prstGeom>
          <a:noFill/>
        </p:spPr>
        <p:txBody>
          <a:bodyPr wrap="none" rtlCol="0">
            <a:spAutoFit/>
          </a:bodyPr>
          <a:lstStyle/>
          <a:p>
            <a:endParaRPr lang="en-US" dirty="0"/>
          </a:p>
        </p:txBody>
      </p:sp>
      <p:sp>
        <p:nvSpPr>
          <p:cNvPr id="12" name="TextBox 11"/>
          <p:cNvSpPr txBox="1"/>
          <p:nvPr/>
        </p:nvSpPr>
        <p:spPr>
          <a:xfrm>
            <a:off x="-1683730" y="3437780"/>
            <a:ext cx="6672533" cy="523220"/>
          </a:xfrm>
          <a:prstGeom prst="rect">
            <a:avLst/>
          </a:prstGeom>
          <a:noFill/>
        </p:spPr>
        <p:txBody>
          <a:bodyPr wrap="square" rtlCol="0">
            <a:spAutoFit/>
          </a:bodyPr>
          <a:lstStyle/>
          <a:p>
            <a:pPr algn="ctr">
              <a:spcAft>
                <a:spcPts val="1500"/>
              </a:spcAft>
            </a:pPr>
            <a:endParaRPr lang="en-US" sz="2800" b="1" dirty="0">
              <a:latin typeface="HP001 4 hàng" panose="020B0603050302020204" pitchFamily="34" charset="0"/>
            </a:endParaRPr>
          </a:p>
        </p:txBody>
      </p:sp>
    </p:spTree>
    <p:extLst>
      <p:ext uri="{BB962C8B-B14F-4D97-AF65-F5344CB8AC3E}">
        <p14:creationId xmlns:p14="http://schemas.microsoft.com/office/powerpoint/2010/main" val="744669006"/>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7494F442-F489-4357-8CF9-A8DE68C5E4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 xmlns:a16="http://schemas.microsoft.com/office/drawing/2014/main" id="{1FCAEAB2-81A4-4B05-81BA-639CB4C015B2}"/>
              </a:ext>
            </a:extLst>
          </p:cNvPr>
          <p:cNvPicPr>
            <a:picLocks noChangeAspect="1"/>
          </p:cNvPicPr>
          <p:nvPr/>
        </p:nvPicPr>
        <p:blipFill rotWithShape="1">
          <a:blip r:embed="rId4">
            <a:extLst>
              <a:ext uri="{28A0092B-C50C-407E-A947-70E740481C1C}">
                <a14:useLocalDpi xmlns:a14="http://schemas.microsoft.com/office/drawing/2010/main" val="0"/>
              </a:ext>
            </a:extLst>
          </a:blip>
          <a:srcRect b="188"/>
          <a:stretch/>
        </p:blipFill>
        <p:spPr>
          <a:xfrm>
            <a:off x="2122043" y="-21262"/>
            <a:ext cx="5884273" cy="5890437"/>
          </a:xfrm>
          <a:prstGeom prst="rect">
            <a:avLst/>
          </a:prstGeom>
        </p:spPr>
      </p:pic>
      <p:sp>
        <p:nvSpPr>
          <p:cNvPr id="10" name="TextBox 9">
            <a:extLst>
              <a:ext uri="{FF2B5EF4-FFF2-40B4-BE49-F238E27FC236}">
                <a16:creationId xmlns="" xmlns:a16="http://schemas.microsoft.com/office/drawing/2014/main" id="{126FEF9E-EEF3-43D2-9C29-01BB39180A2B}"/>
              </a:ext>
            </a:extLst>
          </p:cNvPr>
          <p:cNvSpPr txBox="1"/>
          <p:nvPr/>
        </p:nvSpPr>
        <p:spPr>
          <a:xfrm>
            <a:off x="2616589" y="1737069"/>
            <a:ext cx="4831381"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w="28575">
                  <a:solidFill>
                    <a:srgbClr val="0000FF"/>
                  </a:solidFill>
                </a:ln>
                <a:solidFill>
                  <a:srgbClr val="FF0000"/>
                </a:solidFill>
                <a:effectLst/>
                <a:uLnTx/>
                <a:uFillTx/>
                <a:latin typeface="HP-211" panose="020B0803050302020204" pitchFamily="34" charset="0"/>
              </a:rPr>
              <a:t>LUYỆN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w="28575">
                  <a:solidFill>
                    <a:srgbClr val="0000FF"/>
                  </a:solidFill>
                </a:ln>
                <a:solidFill>
                  <a:srgbClr val="FF0000"/>
                </a:solidFill>
                <a:effectLst/>
                <a:uLnTx/>
                <a:uFillTx/>
                <a:latin typeface="HP-211" panose="020B0803050302020204" pitchFamily="34" charset="0"/>
              </a:rPr>
              <a:t> TẬP</a:t>
            </a:r>
            <a:endParaRPr kumimoji="0" lang="en-US" sz="7200" b="1" i="0" u="none" strike="noStrike" kern="1200" cap="none" spc="0" normalizeH="0" baseline="0" noProof="0" dirty="0">
              <a:ln w="28575">
                <a:solidFill>
                  <a:srgbClr val="0000FF"/>
                </a:solidFill>
              </a:ln>
              <a:solidFill>
                <a:srgbClr val="FF0000"/>
              </a:solidFill>
              <a:effectLst/>
              <a:uLnTx/>
              <a:uFillTx/>
              <a:latin typeface="HP-211" panose="020B0803050302020204" pitchFamily="34" charset="0"/>
            </a:endParaRPr>
          </a:p>
        </p:txBody>
      </p:sp>
    </p:spTree>
    <p:extLst>
      <p:ext uri="{BB962C8B-B14F-4D97-AF65-F5344CB8AC3E}">
        <p14:creationId xmlns:p14="http://schemas.microsoft.com/office/powerpoint/2010/main" val="2131697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20000" fill="hold"/>
                                        <p:tgtEl>
                                          <p:spTgt spid="9"/>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Barroom Ballet - Silent Film Light - Kevin MacLeod.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6C07E08F-84B7-4590-AEC3-1F5E58D1468A}"/>
              </a:ext>
            </a:extLst>
          </p:cNvPr>
          <p:cNvPicPr>
            <a:picLocks noChangeAspect="1"/>
          </p:cNvPicPr>
          <p:nvPr/>
        </p:nvPicPr>
        <p:blipFill rotWithShape="1">
          <a:blip r:embed="rId2"/>
          <a:srcRect r="29360" b="61178"/>
          <a:stretch/>
        </p:blipFill>
        <p:spPr>
          <a:xfrm>
            <a:off x="349721" y="870546"/>
            <a:ext cx="9859753" cy="815131"/>
          </a:xfrm>
          <a:prstGeom prst="rect">
            <a:avLst/>
          </a:prstGeom>
        </p:spPr>
      </p:pic>
      <p:pic>
        <p:nvPicPr>
          <p:cNvPr id="3" name="Picture 2">
            <a:extLst>
              <a:ext uri="{FF2B5EF4-FFF2-40B4-BE49-F238E27FC236}">
                <a16:creationId xmlns="" xmlns:a16="http://schemas.microsoft.com/office/drawing/2014/main" id="{E375A116-A460-4D4E-AE01-B62B709130A1}"/>
              </a:ext>
            </a:extLst>
          </p:cNvPr>
          <p:cNvPicPr>
            <a:picLocks noChangeAspect="1"/>
          </p:cNvPicPr>
          <p:nvPr/>
        </p:nvPicPr>
        <p:blipFill rotWithShape="1">
          <a:blip r:embed="rId3"/>
          <a:srcRect l="2338" r="1387"/>
          <a:stretch/>
        </p:blipFill>
        <p:spPr>
          <a:xfrm>
            <a:off x="262393" y="2027030"/>
            <a:ext cx="11680465" cy="1057423"/>
          </a:xfrm>
          <a:prstGeom prst="rect">
            <a:avLst/>
          </a:prstGeom>
        </p:spPr>
      </p:pic>
      <p:sp>
        <p:nvSpPr>
          <p:cNvPr id="10" name="Rectangle 9">
            <a:extLst>
              <a:ext uri="{FF2B5EF4-FFF2-40B4-BE49-F238E27FC236}">
                <a16:creationId xmlns="" xmlns:a16="http://schemas.microsoft.com/office/drawing/2014/main" id="{7A797024-E193-4E94-89CB-6623A5AEFC81}"/>
              </a:ext>
            </a:extLst>
          </p:cNvPr>
          <p:cNvSpPr/>
          <p:nvPr/>
        </p:nvSpPr>
        <p:spPr>
          <a:xfrm>
            <a:off x="1437435" y="2242873"/>
            <a:ext cx="1289862" cy="724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00" dirty="0">
                <a:solidFill>
                  <a:srgbClr val="FF0000"/>
                </a:solidFill>
                <a:latin typeface="Times New Roman" panose="02020603050405020304" pitchFamily="18" charset="0"/>
                <a:cs typeface="Times New Roman" panose="02020603050405020304" pitchFamily="18" charset="0"/>
              </a:rPr>
              <a:t>oạch</a:t>
            </a:r>
          </a:p>
        </p:txBody>
      </p:sp>
      <p:sp>
        <p:nvSpPr>
          <p:cNvPr id="11" name="Rectangle 10">
            <a:extLst>
              <a:ext uri="{FF2B5EF4-FFF2-40B4-BE49-F238E27FC236}">
                <a16:creationId xmlns="" xmlns:a16="http://schemas.microsoft.com/office/drawing/2014/main" id="{9D7CB777-F71E-4004-8881-C283693A00DD}"/>
              </a:ext>
            </a:extLst>
          </p:cNvPr>
          <p:cNvSpPr/>
          <p:nvPr/>
        </p:nvSpPr>
        <p:spPr>
          <a:xfrm>
            <a:off x="4578197" y="2242873"/>
            <a:ext cx="1289862" cy="724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00" dirty="0">
                <a:solidFill>
                  <a:srgbClr val="FF0000"/>
                </a:solidFill>
                <a:latin typeface="Times New Roman" panose="02020603050405020304" pitchFamily="18" charset="0"/>
                <a:cs typeface="Times New Roman" panose="02020603050405020304" pitchFamily="18" charset="0"/>
              </a:rPr>
              <a:t>oanh</a:t>
            </a:r>
          </a:p>
        </p:txBody>
      </p:sp>
      <p:sp>
        <p:nvSpPr>
          <p:cNvPr id="16" name="Rectangle 15">
            <a:extLst>
              <a:ext uri="{FF2B5EF4-FFF2-40B4-BE49-F238E27FC236}">
                <a16:creationId xmlns="" xmlns:a16="http://schemas.microsoft.com/office/drawing/2014/main" id="{6085B32D-8F0E-407B-9349-987AF73E7B1A}"/>
              </a:ext>
            </a:extLst>
          </p:cNvPr>
          <p:cNvSpPr/>
          <p:nvPr/>
        </p:nvSpPr>
        <p:spPr>
          <a:xfrm>
            <a:off x="7766669" y="2243991"/>
            <a:ext cx="1289862" cy="724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00" dirty="0">
                <a:solidFill>
                  <a:srgbClr val="FF0000"/>
                </a:solidFill>
                <a:latin typeface="Times New Roman" panose="02020603050405020304" pitchFamily="18" charset="0"/>
                <a:cs typeface="Times New Roman" panose="02020603050405020304" pitchFamily="18" charset="0"/>
              </a:rPr>
              <a:t>oanh</a:t>
            </a:r>
          </a:p>
        </p:txBody>
      </p:sp>
      <p:sp>
        <p:nvSpPr>
          <p:cNvPr id="17" name="Rectangle 16">
            <a:extLst>
              <a:ext uri="{FF2B5EF4-FFF2-40B4-BE49-F238E27FC236}">
                <a16:creationId xmlns="" xmlns:a16="http://schemas.microsoft.com/office/drawing/2014/main" id="{B400275A-DC09-480B-A465-2D7F3AF2969C}"/>
              </a:ext>
            </a:extLst>
          </p:cNvPr>
          <p:cNvSpPr/>
          <p:nvPr/>
        </p:nvSpPr>
        <p:spPr>
          <a:xfrm>
            <a:off x="9008822" y="2242873"/>
            <a:ext cx="1391483" cy="724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400" dirty="0">
                <a:solidFill>
                  <a:schemeClr val="tx1"/>
                </a:solidFill>
                <a:latin typeface="Times New Roman" panose="02020603050405020304" pitchFamily="18" charset="0"/>
                <a:cs typeface="Times New Roman" panose="02020603050405020304" pitchFamily="18" charset="0"/>
              </a:rPr>
              <a:t>l</a:t>
            </a:r>
            <a:r>
              <a:rPr lang="en-US" sz="3400" dirty="0">
                <a:solidFill>
                  <a:srgbClr val="FF0000"/>
                </a:solidFill>
                <a:latin typeface="Times New Roman" panose="02020603050405020304" pitchFamily="18" charset="0"/>
                <a:cs typeface="Times New Roman" panose="02020603050405020304" pitchFamily="18" charset="0"/>
              </a:rPr>
              <a:t>oanh</a:t>
            </a:r>
          </a:p>
        </p:txBody>
      </p:sp>
      <p:pic>
        <p:nvPicPr>
          <p:cNvPr id="5" name="Picture 4">
            <a:extLst>
              <a:ext uri="{FF2B5EF4-FFF2-40B4-BE49-F238E27FC236}">
                <a16:creationId xmlns="" xmlns:a16="http://schemas.microsoft.com/office/drawing/2014/main" id="{F9468039-2C44-4217-80DF-D4FE3D81D1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9311" y="3660465"/>
            <a:ext cx="2427986" cy="2743487"/>
          </a:xfrm>
          <a:prstGeom prst="rect">
            <a:avLst/>
          </a:prstGeom>
        </p:spPr>
      </p:pic>
      <p:pic>
        <p:nvPicPr>
          <p:cNvPr id="7" name="Picture 6">
            <a:extLst>
              <a:ext uri="{FF2B5EF4-FFF2-40B4-BE49-F238E27FC236}">
                <a16:creationId xmlns="" xmlns:a16="http://schemas.microsoft.com/office/drawing/2014/main" id="{82AAC8F7-E99F-4A20-B7EB-F6D7811589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23993" y="3773547"/>
            <a:ext cx="2733675" cy="2630405"/>
          </a:xfrm>
          <a:prstGeom prst="rect">
            <a:avLst/>
          </a:prstGeom>
        </p:spPr>
      </p:pic>
      <p:pic>
        <p:nvPicPr>
          <p:cNvPr id="9" name="Picture 8">
            <a:extLst>
              <a:ext uri="{FF2B5EF4-FFF2-40B4-BE49-F238E27FC236}">
                <a16:creationId xmlns="" xmlns:a16="http://schemas.microsoft.com/office/drawing/2014/main" id="{4DA9CBAD-718C-4D20-89AF-74FD4B15A4E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92985" y="3852984"/>
            <a:ext cx="2821353" cy="2550967"/>
          </a:xfrm>
          <a:prstGeom prst="rect">
            <a:avLst/>
          </a:prstGeom>
        </p:spPr>
      </p:pic>
      <p:pic>
        <p:nvPicPr>
          <p:cNvPr id="15" name="Picture 14">
            <a:extLst>
              <a:ext uri="{FF2B5EF4-FFF2-40B4-BE49-F238E27FC236}">
                <a16:creationId xmlns="" xmlns:a16="http://schemas.microsoft.com/office/drawing/2014/main" id="{4DD88F5C-4499-40B0-88B3-97891C68315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23754" y="3852983"/>
            <a:ext cx="2504049" cy="2550967"/>
          </a:xfrm>
          <a:prstGeom prst="rect">
            <a:avLst/>
          </a:prstGeom>
        </p:spPr>
      </p:pic>
    </p:spTree>
    <p:extLst>
      <p:ext uri="{BB962C8B-B14F-4D97-AF65-F5344CB8AC3E}">
        <p14:creationId xmlns:p14="http://schemas.microsoft.com/office/powerpoint/2010/main" val="2961272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6" grpId="0" animBg="1"/>
      <p:bldP spid="1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8403E22D-9F52-4D38-8D38-AFA116DFA553}"/>
              </a:ext>
            </a:extLst>
          </p:cNvPr>
          <p:cNvPicPr>
            <a:picLocks noChangeAspect="1"/>
          </p:cNvPicPr>
          <p:nvPr/>
        </p:nvPicPr>
        <p:blipFill>
          <a:blip r:embed="rId2"/>
          <a:stretch>
            <a:fillRect/>
          </a:stretch>
        </p:blipFill>
        <p:spPr>
          <a:xfrm>
            <a:off x="254000" y="973203"/>
            <a:ext cx="11684000" cy="3801807"/>
          </a:xfrm>
          <a:prstGeom prst="rect">
            <a:avLst/>
          </a:prstGeom>
        </p:spPr>
      </p:pic>
      <p:sp>
        <p:nvSpPr>
          <p:cNvPr id="12" name="Rectangle 11">
            <a:extLst>
              <a:ext uri="{FF2B5EF4-FFF2-40B4-BE49-F238E27FC236}">
                <a16:creationId xmlns="" xmlns:a16="http://schemas.microsoft.com/office/drawing/2014/main" id="{12A520A4-6F17-436F-99E1-E2571A9C22DB}"/>
              </a:ext>
            </a:extLst>
          </p:cNvPr>
          <p:cNvSpPr/>
          <p:nvPr/>
        </p:nvSpPr>
        <p:spPr>
          <a:xfrm>
            <a:off x="624633" y="4774820"/>
            <a:ext cx="2196721" cy="724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schemeClr val="tx1"/>
                </a:solidFill>
                <a:latin typeface="HP-211" panose="020B0803050302020204" pitchFamily="34" charset="0"/>
              </a:rPr>
              <a:t>ốc </a:t>
            </a:r>
            <a:r>
              <a:rPr lang="en-US" sz="4400">
                <a:solidFill>
                  <a:srgbClr val="FF0000"/>
                </a:solidFill>
                <a:latin typeface="HP-211" panose="020B0803050302020204" pitchFamily="34" charset="0"/>
              </a:rPr>
              <a:t>sên</a:t>
            </a:r>
            <a:endParaRPr lang="en-US" sz="3200">
              <a:solidFill>
                <a:srgbClr val="FF0000"/>
              </a:solidFill>
              <a:latin typeface="HP-211" panose="020B0803050302020204" pitchFamily="34" charset="0"/>
            </a:endParaRPr>
          </a:p>
        </p:txBody>
      </p:sp>
      <p:sp>
        <p:nvSpPr>
          <p:cNvPr id="15" name="Rectangle 14">
            <a:extLst>
              <a:ext uri="{FF2B5EF4-FFF2-40B4-BE49-F238E27FC236}">
                <a16:creationId xmlns="" xmlns:a16="http://schemas.microsoft.com/office/drawing/2014/main" id="{9CA49D85-01B3-460A-8E8B-6FD0B7CAE6B3}"/>
              </a:ext>
            </a:extLst>
          </p:cNvPr>
          <p:cNvSpPr/>
          <p:nvPr/>
        </p:nvSpPr>
        <p:spPr>
          <a:xfrm>
            <a:off x="3415324" y="4837803"/>
            <a:ext cx="3235568" cy="724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FF0000"/>
                </a:solidFill>
                <a:latin typeface="HP-211" panose="020B0803050302020204" pitchFamily="34" charset="0"/>
              </a:rPr>
              <a:t> </a:t>
            </a:r>
            <a:r>
              <a:rPr lang="en-US" sz="4000">
                <a:solidFill>
                  <a:schemeClr val="tx1"/>
                </a:solidFill>
                <a:latin typeface="HP-211" panose="020B0803050302020204" pitchFamily="34" charset="0"/>
              </a:rPr>
              <a:t>cây </a:t>
            </a:r>
            <a:r>
              <a:rPr lang="en-US" sz="4000">
                <a:solidFill>
                  <a:srgbClr val="FF0000"/>
                </a:solidFill>
                <a:latin typeface="HP-211" panose="020B0803050302020204" pitchFamily="34" charset="0"/>
              </a:rPr>
              <a:t>xấu</a:t>
            </a:r>
            <a:r>
              <a:rPr lang="en-US" sz="4000">
                <a:solidFill>
                  <a:schemeClr val="tx1"/>
                </a:solidFill>
                <a:latin typeface="HP-211" panose="020B0803050302020204" pitchFamily="34" charset="0"/>
              </a:rPr>
              <a:t> hổ</a:t>
            </a:r>
            <a:endParaRPr lang="en-US" sz="3200">
              <a:solidFill>
                <a:schemeClr val="tx1"/>
              </a:solidFill>
              <a:latin typeface="HP-211" panose="020B0803050302020204" pitchFamily="34" charset="0"/>
            </a:endParaRPr>
          </a:p>
        </p:txBody>
      </p:sp>
      <p:sp>
        <p:nvSpPr>
          <p:cNvPr id="16" name="Rectangle 15">
            <a:extLst>
              <a:ext uri="{FF2B5EF4-FFF2-40B4-BE49-F238E27FC236}">
                <a16:creationId xmlns="" xmlns:a16="http://schemas.microsoft.com/office/drawing/2014/main" id="{036E10F9-2DE9-475D-BE6A-D923220EB9B9}"/>
              </a:ext>
            </a:extLst>
          </p:cNvPr>
          <p:cNvSpPr/>
          <p:nvPr/>
        </p:nvSpPr>
        <p:spPr>
          <a:xfrm>
            <a:off x="6650892" y="4845160"/>
            <a:ext cx="2321765" cy="724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FF0000"/>
                </a:solidFill>
                <a:latin typeface="HP-211" panose="020B0803050302020204" pitchFamily="34" charset="0"/>
              </a:rPr>
              <a:t> </a:t>
            </a:r>
            <a:r>
              <a:rPr lang="en-US" sz="4000">
                <a:solidFill>
                  <a:schemeClr val="tx1"/>
                </a:solidFill>
                <a:latin typeface="HP-211" panose="020B0803050302020204" pitchFamily="34" charset="0"/>
              </a:rPr>
              <a:t>con </a:t>
            </a:r>
            <a:r>
              <a:rPr lang="en-US" sz="4000">
                <a:solidFill>
                  <a:srgbClr val="FF0000"/>
                </a:solidFill>
                <a:latin typeface="HP-211" panose="020B0803050302020204" pitchFamily="34" charset="0"/>
              </a:rPr>
              <a:t>sâu</a:t>
            </a:r>
            <a:endParaRPr lang="en-US" sz="3200">
              <a:solidFill>
                <a:srgbClr val="FF0000"/>
              </a:solidFill>
              <a:latin typeface="HP-211" panose="020B0803050302020204" pitchFamily="34" charset="0"/>
            </a:endParaRPr>
          </a:p>
        </p:txBody>
      </p:sp>
      <p:sp>
        <p:nvSpPr>
          <p:cNvPr id="17" name="Rectangle 16">
            <a:extLst>
              <a:ext uri="{FF2B5EF4-FFF2-40B4-BE49-F238E27FC236}">
                <a16:creationId xmlns="" xmlns:a16="http://schemas.microsoft.com/office/drawing/2014/main" id="{7067FBC9-8377-4AF5-9B07-D623A0097C1E}"/>
              </a:ext>
            </a:extLst>
          </p:cNvPr>
          <p:cNvSpPr/>
          <p:nvPr/>
        </p:nvSpPr>
        <p:spPr>
          <a:xfrm>
            <a:off x="9003313" y="4837803"/>
            <a:ext cx="2962032" cy="724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FF0000"/>
                </a:solidFill>
                <a:latin typeface="HP-211" panose="020B0803050302020204" pitchFamily="34" charset="0"/>
              </a:rPr>
              <a:t> </a:t>
            </a:r>
            <a:r>
              <a:rPr lang="en-US" sz="3600">
                <a:solidFill>
                  <a:srgbClr val="FF0000"/>
                </a:solidFill>
                <a:latin typeface="HP-211" panose="020B0803050302020204" pitchFamily="34" charset="0"/>
              </a:rPr>
              <a:t>xương</a:t>
            </a:r>
            <a:r>
              <a:rPr lang="en-US" sz="3600">
                <a:solidFill>
                  <a:schemeClr val="tx1"/>
                </a:solidFill>
                <a:latin typeface="HP-211" panose="020B0803050302020204" pitchFamily="34" charset="0"/>
              </a:rPr>
              <a:t> rồng</a:t>
            </a:r>
            <a:endParaRPr lang="en-US" sz="3200">
              <a:solidFill>
                <a:schemeClr val="tx1"/>
              </a:solidFill>
              <a:latin typeface="HP-211" panose="020B0803050302020204" pitchFamily="34" charset="0"/>
            </a:endParaRPr>
          </a:p>
        </p:txBody>
      </p:sp>
    </p:spTree>
    <p:extLst>
      <p:ext uri="{BB962C8B-B14F-4D97-AF65-F5344CB8AC3E}">
        <p14:creationId xmlns:p14="http://schemas.microsoft.com/office/powerpoint/2010/main" val="3306760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animBg="1"/>
      <p:bldP spid="16" grpId="0" animBg="1"/>
      <p:bldP spid="1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5F4D05CF-3E06-45FB-84D0-0BCE5056C55E}"/>
              </a:ext>
            </a:extLst>
          </p:cNvPr>
          <p:cNvPicPr>
            <a:picLocks noChangeAspect="1"/>
          </p:cNvPicPr>
          <p:nvPr/>
        </p:nvPicPr>
        <p:blipFill>
          <a:blip r:embed="rId2"/>
          <a:stretch>
            <a:fillRect/>
          </a:stretch>
        </p:blipFill>
        <p:spPr>
          <a:xfrm>
            <a:off x="242277" y="1211385"/>
            <a:ext cx="11707446" cy="2774981"/>
          </a:xfrm>
          <a:prstGeom prst="rect">
            <a:avLst/>
          </a:prstGeom>
        </p:spPr>
      </p:pic>
      <p:pic>
        <p:nvPicPr>
          <p:cNvPr id="8" name="Picture 7">
            <a:extLst>
              <a:ext uri="{FF2B5EF4-FFF2-40B4-BE49-F238E27FC236}">
                <a16:creationId xmlns="" xmlns:a16="http://schemas.microsoft.com/office/drawing/2014/main" id="{C75EB398-273E-4885-B526-A4EFD1BF8090}"/>
              </a:ext>
            </a:extLst>
          </p:cNvPr>
          <p:cNvPicPr>
            <a:picLocks noChangeAspect="1"/>
          </p:cNvPicPr>
          <p:nvPr/>
        </p:nvPicPr>
        <p:blipFill>
          <a:blip r:embed="rId3"/>
          <a:stretch>
            <a:fillRect/>
          </a:stretch>
        </p:blipFill>
        <p:spPr>
          <a:xfrm>
            <a:off x="3436921" y="2665637"/>
            <a:ext cx="238158" cy="276264"/>
          </a:xfrm>
          <a:prstGeom prst="rect">
            <a:avLst/>
          </a:prstGeom>
        </p:spPr>
      </p:pic>
      <p:pic>
        <p:nvPicPr>
          <p:cNvPr id="11" name="Picture 10">
            <a:extLst>
              <a:ext uri="{FF2B5EF4-FFF2-40B4-BE49-F238E27FC236}">
                <a16:creationId xmlns="" xmlns:a16="http://schemas.microsoft.com/office/drawing/2014/main" id="{36666427-7DCE-4837-A80D-B1368C20B309}"/>
              </a:ext>
            </a:extLst>
          </p:cNvPr>
          <p:cNvPicPr>
            <a:picLocks noChangeAspect="1"/>
          </p:cNvPicPr>
          <p:nvPr/>
        </p:nvPicPr>
        <p:blipFill>
          <a:blip r:embed="rId3"/>
          <a:stretch>
            <a:fillRect/>
          </a:stretch>
        </p:blipFill>
        <p:spPr>
          <a:xfrm>
            <a:off x="6072555" y="2665637"/>
            <a:ext cx="238158" cy="276264"/>
          </a:xfrm>
          <a:prstGeom prst="rect">
            <a:avLst/>
          </a:prstGeom>
        </p:spPr>
      </p:pic>
      <p:pic>
        <p:nvPicPr>
          <p:cNvPr id="10" name="Picture 9">
            <a:extLst>
              <a:ext uri="{FF2B5EF4-FFF2-40B4-BE49-F238E27FC236}">
                <a16:creationId xmlns="" xmlns:a16="http://schemas.microsoft.com/office/drawing/2014/main" id="{CDDB1048-F39D-4AF6-ADB7-27CCFC6DCE51}"/>
              </a:ext>
            </a:extLst>
          </p:cNvPr>
          <p:cNvPicPr>
            <a:picLocks noChangeAspect="1"/>
          </p:cNvPicPr>
          <p:nvPr/>
        </p:nvPicPr>
        <p:blipFill>
          <a:blip r:embed="rId4"/>
          <a:stretch>
            <a:fillRect/>
          </a:stretch>
        </p:blipFill>
        <p:spPr>
          <a:xfrm>
            <a:off x="9860058" y="2684690"/>
            <a:ext cx="381053" cy="257211"/>
          </a:xfrm>
          <a:prstGeom prst="rect">
            <a:avLst/>
          </a:prstGeom>
        </p:spPr>
      </p:pic>
    </p:spTree>
    <p:extLst>
      <p:ext uri="{BB962C8B-B14F-4D97-AF65-F5344CB8AC3E}">
        <p14:creationId xmlns:p14="http://schemas.microsoft.com/office/powerpoint/2010/main" val="732446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060365-A773-4805-917E-05379D53B2F6}"/>
              </a:ext>
            </a:extLst>
          </p:cNvPr>
          <p:cNvSpPr>
            <a:spLocks noGrp="1"/>
          </p:cNvSpPr>
          <p:nvPr>
            <p:ph type="title"/>
          </p:nvPr>
        </p:nvSpPr>
        <p:spPr/>
        <p:txBody>
          <a:bodyPr/>
          <a:lstStyle/>
          <a:p>
            <a:endParaRPr lang="en-US"/>
          </a:p>
        </p:txBody>
      </p:sp>
      <p:pic>
        <p:nvPicPr>
          <p:cNvPr id="4" name="Online Media 3" title="Tiếng việt 2| Tập 2| Bài 16| Viết |Tạm biệt cánh cam| Trang 65| Kết nối tri thức">
            <a:hlinkClick r:id="" action="ppaction://media"/>
            <a:extLst>
              <a:ext uri="{FF2B5EF4-FFF2-40B4-BE49-F238E27FC236}">
                <a16:creationId xmlns="" xmlns:a16="http://schemas.microsoft.com/office/drawing/2014/main" id="{47E91815-2815-4BA0-A1AD-EB1D1B43DB13}"/>
              </a:ext>
            </a:extLst>
          </p:cNvPr>
          <p:cNvPicPr>
            <a:picLocks noGrp="1" noRot="1" noChangeAspect="1"/>
          </p:cNvPicPr>
          <p:nvPr>
            <p:ph idx="1"/>
            <a:videoFile r:link="rId1"/>
          </p:nvPr>
        </p:nvPicPr>
        <p:blipFill>
          <a:blip r:embed="rId3"/>
          <a:stretch>
            <a:fillRect/>
          </a:stretch>
        </p:blipFill>
        <p:spPr>
          <a:xfrm>
            <a:off x="288269" y="147410"/>
            <a:ext cx="11615461" cy="6563180"/>
          </a:xfrm>
          <a:prstGeom prst="rect">
            <a:avLst/>
          </a:prstGeom>
        </p:spPr>
      </p:pic>
    </p:spTree>
    <p:extLst>
      <p:ext uri="{BB962C8B-B14F-4D97-AF65-F5344CB8AC3E}">
        <p14:creationId xmlns:p14="http://schemas.microsoft.com/office/powerpoint/2010/main" val="3330731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00FF"/>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 xmlns:a16="http://schemas.microsoft.com/office/drawing/2014/main" id="{1C526E26-16AC-4FE1-89D0-28D1103408D2}"/>
              </a:ext>
            </a:extLst>
          </p:cNvPr>
          <p:cNvPicPr>
            <a:picLocks noChangeAspect="1"/>
          </p:cNvPicPr>
          <p:nvPr/>
        </p:nvPicPr>
        <p:blipFill rotWithShape="1">
          <a:blip r:embed="rId2"/>
          <a:srcRect l="1947" t="442"/>
          <a:stretch/>
        </p:blipFill>
        <p:spPr>
          <a:xfrm>
            <a:off x="6942308" y="30308"/>
            <a:ext cx="5277978" cy="6827692"/>
          </a:xfrm>
          <a:prstGeom prst="rect">
            <a:avLst/>
          </a:prstGeom>
        </p:spPr>
      </p:pic>
      <p:sp>
        <p:nvSpPr>
          <p:cNvPr id="6" name="TextBox 5">
            <a:extLst>
              <a:ext uri="{FF2B5EF4-FFF2-40B4-BE49-F238E27FC236}">
                <a16:creationId xmlns="" xmlns:a16="http://schemas.microsoft.com/office/drawing/2014/main" id="{C2857F7F-7ABF-48E7-B646-F1BA4874D17C}"/>
              </a:ext>
            </a:extLst>
          </p:cNvPr>
          <p:cNvSpPr txBox="1"/>
          <p:nvPr/>
        </p:nvSpPr>
        <p:spPr>
          <a:xfrm>
            <a:off x="905011" y="107661"/>
            <a:ext cx="693724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solidFill>
                    <a:prstClr val="white"/>
                  </a:solidFill>
                </a:ln>
                <a:solidFill>
                  <a:srgbClr val="0000CC"/>
                </a:solidFill>
                <a:effectLst/>
                <a:uLnTx/>
                <a:uFillTx/>
                <a:latin typeface="Calibri" panose="020F0502020204030204"/>
                <a:ea typeface="+mn-ea"/>
                <a:cs typeface="+mn-cs"/>
              </a:rPr>
              <a:t>KẾT NỐI TRI THỨC VỚI CUỘC SỐNG</a:t>
            </a:r>
          </a:p>
        </p:txBody>
      </p:sp>
      <p:sp>
        <p:nvSpPr>
          <p:cNvPr id="15" name="TextBox 13">
            <a:extLst>
              <a:ext uri="{FF2B5EF4-FFF2-40B4-BE49-F238E27FC236}">
                <a16:creationId xmlns="" xmlns:a16="http://schemas.microsoft.com/office/drawing/2014/main" id="{A3BFB87B-3BFD-4C13-8549-4BD6778C0C7E}"/>
              </a:ext>
            </a:extLst>
          </p:cNvPr>
          <p:cNvSpPr txBox="1"/>
          <p:nvPr/>
        </p:nvSpPr>
        <p:spPr>
          <a:xfrm>
            <a:off x="444068" y="518748"/>
            <a:ext cx="6581129" cy="92333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w="28575">
                  <a:solidFill>
                    <a:srgbClr val="0000CC"/>
                  </a:solidFill>
                </a:ln>
                <a:solidFill>
                  <a:srgbClr val="FFFF00"/>
                </a:solidFill>
                <a:effectLst/>
                <a:uLnTx/>
                <a:uFillTx/>
                <a:latin typeface="Calibri" panose="020F0502020204030204"/>
                <a:ea typeface="+mn-ea"/>
                <a:cs typeface="+mn-cs"/>
              </a:rPr>
              <a:t>BÀI 16 – VIẾT</a:t>
            </a:r>
          </a:p>
        </p:txBody>
      </p:sp>
      <p:sp>
        <p:nvSpPr>
          <p:cNvPr id="14" name="TextBox 10">
            <a:extLst>
              <a:ext uri="{FF2B5EF4-FFF2-40B4-BE49-F238E27FC236}">
                <a16:creationId xmlns="" xmlns:a16="http://schemas.microsoft.com/office/drawing/2014/main" id="{819A7D86-A3CE-4617-93F3-51CF83998B08}"/>
              </a:ext>
            </a:extLst>
          </p:cNvPr>
          <p:cNvSpPr txBox="1"/>
          <p:nvPr/>
        </p:nvSpPr>
        <p:spPr>
          <a:xfrm>
            <a:off x="47385" y="1526466"/>
            <a:ext cx="7291607" cy="830997"/>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800" b="1">
                <a:ln w="19050">
                  <a:solidFill>
                    <a:prstClr val="black"/>
                  </a:solidFill>
                </a:ln>
                <a:solidFill>
                  <a:prstClr val="white"/>
                </a:solidFill>
                <a:latin typeface="HP-211" panose="020B0803050302020204"/>
              </a:rPr>
              <a:t>TẠM BIỆT CÁNH CAM</a:t>
            </a:r>
            <a:endParaRPr kumimoji="0" lang="en-US" sz="4800" b="1" i="0" u="none" strike="noStrike" kern="1200" cap="none" spc="0" normalizeH="0" baseline="0" noProof="0" dirty="0">
              <a:ln w="19050">
                <a:solidFill>
                  <a:prstClr val="black"/>
                </a:solidFill>
              </a:ln>
              <a:solidFill>
                <a:prstClr val="white"/>
              </a:solidFill>
              <a:effectLst/>
              <a:uLnTx/>
              <a:uFillTx/>
              <a:latin typeface="HP-211" panose="020B0803050302020204"/>
              <a:ea typeface="+mn-ea"/>
              <a:cs typeface="+mn-cs"/>
            </a:endParaRPr>
          </a:p>
        </p:txBody>
      </p:sp>
      <p:sp>
        <p:nvSpPr>
          <p:cNvPr id="17" name="Hexagon 16">
            <a:extLst>
              <a:ext uri="{FF2B5EF4-FFF2-40B4-BE49-F238E27FC236}">
                <a16:creationId xmlns="" xmlns:a16="http://schemas.microsoft.com/office/drawing/2014/main" id="{ED7073F0-9B19-404B-829D-F6C05B45EBBC}"/>
              </a:ext>
            </a:extLst>
          </p:cNvPr>
          <p:cNvSpPr/>
          <p:nvPr/>
        </p:nvSpPr>
        <p:spPr>
          <a:xfrm>
            <a:off x="9989329" y="4956722"/>
            <a:ext cx="2202671" cy="1901278"/>
          </a:xfrm>
          <a:prstGeom prst="hexagon">
            <a:avLst/>
          </a:prstGeom>
          <a:solidFill>
            <a:srgbClr val="0000CC"/>
          </a:solidFill>
          <a:ln w="12700" cap="flat" cmpd="sng" algn="ctr">
            <a:solidFill>
              <a:srgbClr val="5B9BD5">
                <a:shade val="50000"/>
              </a:srgbClr>
            </a:solid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500" b="1" i="0" u="none" strike="noStrike" kern="0" cap="none" spc="0" normalizeH="0" baseline="0" noProof="0">
              <a:ln w="38100">
                <a:solidFill>
                  <a:prstClr val="white"/>
                </a:solidFill>
              </a:ln>
              <a:solidFill>
                <a:srgbClr val="FF0000"/>
              </a:solidFill>
              <a:effectLst/>
              <a:uLnTx/>
              <a:uFillTx/>
              <a:latin typeface="Calibri" panose="020F0502020204030204"/>
              <a:ea typeface="+mn-ea"/>
              <a:cs typeface="+mn-cs"/>
            </a:endParaRPr>
          </a:p>
        </p:txBody>
      </p:sp>
      <p:sp>
        <p:nvSpPr>
          <p:cNvPr id="18" name="TextBox 17">
            <a:extLst>
              <a:ext uri="{FF2B5EF4-FFF2-40B4-BE49-F238E27FC236}">
                <a16:creationId xmlns="" xmlns:a16="http://schemas.microsoft.com/office/drawing/2014/main" id="{9AFB1D29-99CA-42A6-8855-7651DDAFBA66}"/>
              </a:ext>
            </a:extLst>
          </p:cNvPr>
          <p:cNvSpPr txBox="1"/>
          <p:nvPr/>
        </p:nvSpPr>
        <p:spPr>
          <a:xfrm>
            <a:off x="10056634" y="5306272"/>
            <a:ext cx="206806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w="38100">
                  <a:solidFill>
                    <a:srgbClr val="FF0000"/>
                  </a:solidFill>
                </a:ln>
                <a:solidFill>
                  <a:srgbClr val="FFFF00"/>
                </a:solidFill>
                <a:effectLst/>
                <a:uLnTx/>
                <a:uFillTx/>
                <a:latin typeface="Calibri" panose="020F0502020204030204"/>
                <a:ea typeface="+mn-ea"/>
                <a:cs typeface="+mn-cs"/>
              </a:rPr>
              <a:t>TRANG65 </a:t>
            </a:r>
            <a:endParaRPr kumimoji="0" lang="en-US" sz="4400" b="1" i="0" u="none" strike="noStrike" kern="1200" cap="none" spc="0" normalizeH="0" baseline="0" noProof="0" dirty="0">
              <a:ln w="38100">
                <a:solidFill>
                  <a:srgbClr val="FF0000"/>
                </a:solidFill>
              </a:ln>
              <a:solidFill>
                <a:srgbClr val="FFFF00"/>
              </a:solidFill>
              <a:effectLst/>
              <a:uLnTx/>
              <a:uFillTx/>
              <a:latin typeface="Calibri" panose="020F0502020204030204"/>
              <a:ea typeface="+mn-ea"/>
              <a:cs typeface="+mn-cs"/>
            </a:endParaRPr>
          </a:p>
        </p:txBody>
      </p:sp>
      <p:pic>
        <p:nvPicPr>
          <p:cNvPr id="4" name="Picture 3">
            <a:extLst>
              <a:ext uri="{FF2B5EF4-FFF2-40B4-BE49-F238E27FC236}">
                <a16:creationId xmlns="" xmlns:a16="http://schemas.microsoft.com/office/drawing/2014/main" id="{93AA5888-D8BD-4084-AC6C-6925A1F219AA}"/>
              </a:ext>
            </a:extLst>
          </p:cNvPr>
          <p:cNvPicPr>
            <a:picLocks noChangeAspect="1"/>
          </p:cNvPicPr>
          <p:nvPr/>
        </p:nvPicPr>
        <p:blipFill>
          <a:blip r:embed="rId3"/>
          <a:stretch>
            <a:fillRect/>
          </a:stretch>
        </p:blipFill>
        <p:spPr>
          <a:xfrm>
            <a:off x="0" y="2782277"/>
            <a:ext cx="6942308" cy="4079729"/>
          </a:xfrm>
          <a:prstGeom prst="rect">
            <a:avLst/>
          </a:prstGeom>
        </p:spPr>
      </p:pic>
    </p:spTree>
    <p:extLst>
      <p:ext uri="{BB962C8B-B14F-4D97-AF65-F5344CB8AC3E}">
        <p14:creationId xmlns:p14="http://schemas.microsoft.com/office/powerpoint/2010/main" val="1366459945"/>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7494F442-F489-4357-8CF9-A8DE68C5E4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 xmlns:a16="http://schemas.microsoft.com/office/drawing/2014/main" id="{1FCAEAB2-81A4-4B05-81BA-639CB4C015B2}"/>
              </a:ext>
            </a:extLst>
          </p:cNvPr>
          <p:cNvPicPr>
            <a:picLocks noChangeAspect="1"/>
          </p:cNvPicPr>
          <p:nvPr/>
        </p:nvPicPr>
        <p:blipFill rotWithShape="1">
          <a:blip r:embed="rId4">
            <a:extLst>
              <a:ext uri="{28A0092B-C50C-407E-A947-70E740481C1C}">
                <a14:useLocalDpi xmlns:a14="http://schemas.microsoft.com/office/drawing/2010/main" val="0"/>
              </a:ext>
            </a:extLst>
          </a:blip>
          <a:srcRect b="188"/>
          <a:stretch/>
        </p:blipFill>
        <p:spPr>
          <a:xfrm>
            <a:off x="2122043" y="-21262"/>
            <a:ext cx="5884273" cy="5890437"/>
          </a:xfrm>
          <a:prstGeom prst="rect">
            <a:avLst/>
          </a:prstGeom>
        </p:spPr>
      </p:pic>
      <p:sp>
        <p:nvSpPr>
          <p:cNvPr id="10" name="TextBox 9">
            <a:extLst>
              <a:ext uri="{FF2B5EF4-FFF2-40B4-BE49-F238E27FC236}">
                <a16:creationId xmlns="" xmlns:a16="http://schemas.microsoft.com/office/drawing/2014/main" id="{126FEF9E-EEF3-43D2-9C29-01BB39180A2B}"/>
              </a:ext>
            </a:extLst>
          </p:cNvPr>
          <p:cNvSpPr txBox="1"/>
          <p:nvPr/>
        </p:nvSpPr>
        <p:spPr>
          <a:xfrm>
            <a:off x="3024625" y="1954460"/>
            <a:ext cx="4079107"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w="28575">
                  <a:solidFill>
                    <a:srgbClr val="0000FF"/>
                  </a:solidFill>
                </a:ln>
                <a:solidFill>
                  <a:srgbClr val="FF0000"/>
                </a:solidFill>
                <a:effectLst/>
                <a:uLnTx/>
                <a:uFillTx/>
                <a:latin typeface="HP-211" panose="020B0803050302020204" pitchFamily="34" charset="0"/>
              </a:rPr>
              <a:t>NGHE VIẾT</a:t>
            </a:r>
            <a:endParaRPr kumimoji="0" lang="en-US" sz="7200" b="1" i="0" u="none" strike="noStrike" kern="1200" cap="none" spc="0" normalizeH="0" baseline="0" noProof="0" dirty="0">
              <a:ln w="28575">
                <a:solidFill>
                  <a:srgbClr val="0000FF"/>
                </a:solidFill>
              </a:ln>
              <a:solidFill>
                <a:srgbClr val="FF0000"/>
              </a:solidFill>
              <a:effectLst/>
              <a:uLnTx/>
              <a:uFillTx/>
              <a:latin typeface="HP-211" panose="020B0803050302020204" pitchFamily="34" charset="0"/>
            </a:endParaRPr>
          </a:p>
        </p:txBody>
      </p:sp>
      <p:pic>
        <p:nvPicPr>
          <p:cNvPr id="7" name="Picture 6">
            <a:hlinkClick r:id="rId5"/>
            <a:extLst>
              <a:ext uri="{FF2B5EF4-FFF2-40B4-BE49-F238E27FC236}">
                <a16:creationId xmlns="" xmlns:a16="http://schemas.microsoft.com/office/drawing/2014/main" id="{E42DD1EE-3379-46B1-9BBD-3DFCC5F6CD8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57489" y="67453"/>
            <a:ext cx="1387366" cy="693683"/>
          </a:xfrm>
          <a:prstGeom prst="rect">
            <a:avLst/>
          </a:prstGeom>
        </p:spPr>
      </p:pic>
    </p:spTree>
    <p:extLst>
      <p:ext uri="{BB962C8B-B14F-4D97-AF65-F5344CB8AC3E}">
        <p14:creationId xmlns:p14="http://schemas.microsoft.com/office/powerpoint/2010/main" val="1408458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20000" fill="hold"/>
                                        <p:tgtEl>
                                          <p:spTgt spid="9"/>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Barroom Ballet - Silent Film Light - Kevin MacLeod.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700D5693-75FB-42F1-BF46-13356C5146DE}"/>
              </a:ext>
            </a:extLst>
          </p:cNvPr>
          <p:cNvPicPr>
            <a:picLocks noChangeAspect="1"/>
          </p:cNvPicPr>
          <p:nvPr/>
        </p:nvPicPr>
        <p:blipFill>
          <a:blip r:embed="rId2"/>
          <a:stretch>
            <a:fillRect/>
          </a:stretch>
        </p:blipFill>
        <p:spPr>
          <a:xfrm>
            <a:off x="0" y="67453"/>
            <a:ext cx="12192000" cy="3499879"/>
          </a:xfrm>
          <a:prstGeom prst="rect">
            <a:avLst/>
          </a:prstGeom>
        </p:spPr>
      </p:pic>
      <p:pic>
        <p:nvPicPr>
          <p:cNvPr id="11" name="Picture 10">
            <a:hlinkClick r:id="rId3"/>
            <a:extLst>
              <a:ext uri="{FF2B5EF4-FFF2-40B4-BE49-F238E27FC236}">
                <a16:creationId xmlns="" xmlns:a16="http://schemas.microsoft.com/office/drawing/2014/main" id="{6B3564B1-5565-4749-84B7-6406E7E2D09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57489" y="67453"/>
            <a:ext cx="1387366" cy="693683"/>
          </a:xfrm>
          <a:prstGeom prst="rect">
            <a:avLst/>
          </a:prstGeom>
        </p:spPr>
      </p:pic>
      <p:sp>
        <p:nvSpPr>
          <p:cNvPr id="7" name="Rectangle 6">
            <a:extLst>
              <a:ext uri="{FF2B5EF4-FFF2-40B4-BE49-F238E27FC236}">
                <a16:creationId xmlns="" xmlns:a16="http://schemas.microsoft.com/office/drawing/2014/main" id="{01FD3135-8C0C-4C92-ABD9-410A843BAFFD}"/>
              </a:ext>
            </a:extLst>
          </p:cNvPr>
          <p:cNvSpPr/>
          <p:nvPr/>
        </p:nvSpPr>
        <p:spPr>
          <a:xfrm>
            <a:off x="277992" y="3588315"/>
            <a:ext cx="6354503" cy="724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latin typeface="Times New Roman" panose="02020603050405020304" pitchFamily="18" charset="0"/>
                <a:cs typeface="Times New Roman" panose="02020603050405020304" pitchFamily="18" charset="0"/>
              </a:rPr>
              <a:t>Đoạn văn gồm có mấy câu?</a:t>
            </a:r>
          </a:p>
        </p:txBody>
      </p:sp>
      <p:sp>
        <p:nvSpPr>
          <p:cNvPr id="9" name="Rectangle 8">
            <a:extLst>
              <a:ext uri="{FF2B5EF4-FFF2-40B4-BE49-F238E27FC236}">
                <a16:creationId xmlns="" xmlns:a16="http://schemas.microsoft.com/office/drawing/2014/main" id="{FCAA1519-0929-4B43-80B6-78086E93DFC5}"/>
              </a:ext>
            </a:extLst>
          </p:cNvPr>
          <p:cNvSpPr/>
          <p:nvPr/>
        </p:nvSpPr>
        <p:spPr>
          <a:xfrm>
            <a:off x="0" y="4333898"/>
            <a:ext cx="8019181" cy="724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CC00CC"/>
                </a:solidFill>
                <a:latin typeface="Times New Roman" panose="02020603050405020304" pitchFamily="18" charset="0"/>
                <a:cs typeface="Times New Roman" panose="02020603050405020304" pitchFamily="18" charset="0"/>
              </a:rPr>
              <a:t>Cánh cam có đôi cánh như thế nào?</a:t>
            </a:r>
          </a:p>
        </p:txBody>
      </p:sp>
      <p:sp>
        <p:nvSpPr>
          <p:cNvPr id="10" name="Rectangle 9">
            <a:extLst>
              <a:ext uri="{FF2B5EF4-FFF2-40B4-BE49-F238E27FC236}">
                <a16:creationId xmlns="" xmlns:a16="http://schemas.microsoft.com/office/drawing/2014/main" id="{02C39B0C-A8C8-4175-8627-D846335E8C69}"/>
              </a:ext>
            </a:extLst>
          </p:cNvPr>
          <p:cNvSpPr/>
          <p:nvPr/>
        </p:nvSpPr>
        <p:spPr>
          <a:xfrm>
            <a:off x="-94381" y="5084152"/>
            <a:ext cx="9894873" cy="724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latin typeface="Times New Roman" panose="02020603050405020304" pitchFamily="18" charset="0"/>
                <a:cs typeface="Times New Roman" panose="02020603050405020304" pitchFamily="18" charset="0"/>
              </a:rPr>
              <a:t>Bống đã làm gì khi thấy cánh cam bị thương?</a:t>
            </a:r>
          </a:p>
        </p:txBody>
      </p:sp>
      <p:sp>
        <p:nvSpPr>
          <p:cNvPr id="12" name="Rectangle 11">
            <a:extLst>
              <a:ext uri="{FF2B5EF4-FFF2-40B4-BE49-F238E27FC236}">
                <a16:creationId xmlns="" xmlns:a16="http://schemas.microsoft.com/office/drawing/2014/main" id="{F52F24ED-BBD3-4973-A203-39648607ED21}"/>
              </a:ext>
            </a:extLst>
          </p:cNvPr>
          <p:cNvSpPr/>
          <p:nvPr/>
        </p:nvSpPr>
        <p:spPr>
          <a:xfrm>
            <a:off x="-515005" y="5779360"/>
            <a:ext cx="9894873" cy="724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Times New Roman" panose="02020603050405020304" pitchFamily="18" charset="0"/>
                <a:cs typeface="Times New Roman" panose="02020603050405020304" pitchFamily="18" charset="0"/>
              </a:rPr>
              <a:t>Những chữ nào trong bài được viết hoa</a:t>
            </a:r>
            <a:r>
              <a:rPr lang="en-US" sz="3200"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701133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10" grpId="0" animBg="1"/>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7494F442-F489-4357-8CF9-A8DE68C5E4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 xmlns:a16="http://schemas.microsoft.com/office/drawing/2014/main" id="{1FCAEAB2-81A4-4B05-81BA-639CB4C015B2}"/>
              </a:ext>
            </a:extLst>
          </p:cNvPr>
          <p:cNvPicPr>
            <a:picLocks noChangeAspect="1"/>
          </p:cNvPicPr>
          <p:nvPr/>
        </p:nvPicPr>
        <p:blipFill rotWithShape="1">
          <a:blip r:embed="rId4">
            <a:extLst>
              <a:ext uri="{28A0092B-C50C-407E-A947-70E740481C1C}">
                <a14:useLocalDpi xmlns:a14="http://schemas.microsoft.com/office/drawing/2010/main" val="0"/>
              </a:ext>
            </a:extLst>
          </a:blip>
          <a:srcRect b="188"/>
          <a:stretch/>
        </p:blipFill>
        <p:spPr>
          <a:xfrm>
            <a:off x="2122043" y="-21262"/>
            <a:ext cx="5884273" cy="5890437"/>
          </a:xfrm>
          <a:prstGeom prst="rect">
            <a:avLst/>
          </a:prstGeom>
        </p:spPr>
      </p:pic>
      <p:sp>
        <p:nvSpPr>
          <p:cNvPr id="10" name="TextBox 9">
            <a:extLst>
              <a:ext uri="{FF2B5EF4-FFF2-40B4-BE49-F238E27FC236}">
                <a16:creationId xmlns="" xmlns:a16="http://schemas.microsoft.com/office/drawing/2014/main" id="{126FEF9E-EEF3-43D2-9C29-01BB39180A2B}"/>
              </a:ext>
            </a:extLst>
          </p:cNvPr>
          <p:cNvSpPr txBox="1"/>
          <p:nvPr/>
        </p:nvSpPr>
        <p:spPr>
          <a:xfrm>
            <a:off x="3000048" y="1210613"/>
            <a:ext cx="4128262" cy="37856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28575">
                  <a:solidFill>
                    <a:srgbClr val="0000FF"/>
                  </a:solidFill>
                </a:ln>
                <a:solidFill>
                  <a:srgbClr val="FF0000"/>
                </a:solidFill>
                <a:effectLst/>
                <a:uLnTx/>
                <a:uFillTx/>
                <a:latin typeface="HP-211" panose="020B0803050302020204" pitchFamily="34" charset="0"/>
              </a:rPr>
              <a:t>VIẾT BẢNG CON</a:t>
            </a:r>
            <a:endParaRPr kumimoji="0" lang="en-US" sz="7200" b="1" i="0" u="none" strike="noStrike" kern="1200" cap="none" spc="0" normalizeH="0" baseline="0" noProof="0" dirty="0">
              <a:ln w="28575">
                <a:solidFill>
                  <a:srgbClr val="0000FF"/>
                </a:solidFill>
              </a:ln>
              <a:solidFill>
                <a:srgbClr val="FF0000"/>
              </a:solidFill>
              <a:effectLst/>
              <a:uLnTx/>
              <a:uFillTx/>
              <a:latin typeface="HP-211" panose="020B0803050302020204" pitchFamily="34" charset="0"/>
            </a:endParaRPr>
          </a:p>
        </p:txBody>
      </p:sp>
    </p:spTree>
    <p:extLst>
      <p:ext uri="{BB962C8B-B14F-4D97-AF65-F5344CB8AC3E}">
        <p14:creationId xmlns:p14="http://schemas.microsoft.com/office/powerpoint/2010/main" val="1535674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20000" fill="hold"/>
                                        <p:tgtEl>
                                          <p:spTgt spid="9"/>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Barroom Ballet - Silent Film Light - Kevin MacLeod.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512953" y="507547"/>
            <a:ext cx="8266416" cy="830997"/>
          </a:xfrm>
          <a:prstGeom prst="rect">
            <a:avLst/>
          </a:prstGeom>
          <a:solidFill>
            <a:srgbClr val="92D05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w="22225">
                  <a:solidFill>
                    <a:srgbClr val="FFFF00"/>
                  </a:solidFill>
                  <a:prstDash val="solid"/>
                </a:ln>
                <a:solidFill>
                  <a:srgbClr val="FF0000"/>
                </a:solidFill>
                <a:effectLst/>
                <a:uLnTx/>
                <a:uFillTx/>
                <a:latin typeface="Times New Roman" panose="02020603050405020304" pitchFamily="18" charset="0"/>
                <a:ea typeface="Times New Roman" panose="02020603050405020304" pitchFamily="18" charset="0"/>
                <a:cs typeface="+mn-cs"/>
              </a:rPr>
              <a:t>LUYỆN VIẾT TỪ KHÓ</a:t>
            </a:r>
            <a:endParaRPr kumimoji="0" lang="en-US" sz="4800" b="1" i="0" u="none" strike="noStrike" kern="1200" cap="none" spc="0" normalizeH="0" baseline="0" noProof="0">
              <a:ln w="22225">
                <a:solidFill>
                  <a:srgbClr val="FFFF00"/>
                </a:solidFill>
                <a:prstDash val="solid"/>
              </a:ln>
              <a:solidFill>
                <a:srgbClr val="FF0000"/>
              </a:solidFill>
              <a:effectLst/>
              <a:uLnTx/>
              <a:uFillTx/>
              <a:latin typeface="Calibri" panose="020F0502020204030204"/>
              <a:ea typeface="+mn-ea"/>
              <a:cs typeface="+mn-cs"/>
            </a:endParaRPr>
          </a:p>
        </p:txBody>
      </p:sp>
      <p:sp>
        <p:nvSpPr>
          <p:cNvPr id="2" name="TextBox 1">
            <a:extLst>
              <a:ext uri="{FF2B5EF4-FFF2-40B4-BE49-F238E27FC236}">
                <a16:creationId xmlns="" xmlns:a16="http://schemas.microsoft.com/office/drawing/2014/main" id="{C039F336-6430-4449-A2E9-1F6557984586}"/>
              </a:ext>
            </a:extLst>
          </p:cNvPr>
          <p:cNvSpPr txBox="1"/>
          <p:nvPr/>
        </p:nvSpPr>
        <p:spPr>
          <a:xfrm>
            <a:off x="1050466" y="2117969"/>
            <a:ext cx="3873225" cy="769441"/>
          </a:xfrm>
          <a:prstGeom prst="rect">
            <a:avLst/>
          </a:prstGeom>
          <a:noFill/>
        </p:spPr>
        <p:txBody>
          <a:bodyPr wrap="square" rtlCol="0">
            <a:spAutoFit/>
          </a:bodyPr>
          <a:lstStyle/>
          <a:p>
            <a:r>
              <a:rPr lang="en-US" sz="4400" dirty="0">
                <a:latin typeface="Times New Roman" panose="02020603050405020304" pitchFamily="18" charset="0"/>
                <a:cs typeface="Times New Roman" panose="02020603050405020304" pitchFamily="18" charset="0"/>
              </a:rPr>
              <a:t>xanh biếc</a:t>
            </a:r>
          </a:p>
        </p:txBody>
      </p:sp>
      <p:sp>
        <p:nvSpPr>
          <p:cNvPr id="7" name="TextBox 6">
            <a:extLst>
              <a:ext uri="{FF2B5EF4-FFF2-40B4-BE49-F238E27FC236}">
                <a16:creationId xmlns="" xmlns:a16="http://schemas.microsoft.com/office/drawing/2014/main" id="{A3F57386-D1C3-4786-BCCE-D4CF336C12EA}"/>
              </a:ext>
            </a:extLst>
          </p:cNvPr>
          <p:cNvSpPr txBox="1"/>
          <p:nvPr/>
        </p:nvSpPr>
        <p:spPr>
          <a:xfrm>
            <a:off x="5802219" y="2142184"/>
            <a:ext cx="4006087" cy="769441"/>
          </a:xfrm>
          <a:prstGeom prst="rect">
            <a:avLst/>
          </a:prstGeom>
          <a:noFill/>
        </p:spPr>
        <p:txBody>
          <a:bodyPr wrap="square" rtlCol="0">
            <a:spAutoFit/>
          </a:bodyPr>
          <a:lstStyle/>
          <a:p>
            <a:r>
              <a:rPr lang="en-US" sz="4400" dirty="0">
                <a:latin typeface="Times New Roman" panose="02020603050405020304" pitchFamily="18" charset="0"/>
                <a:cs typeface="Times New Roman" panose="02020603050405020304" pitchFamily="18" charset="0"/>
              </a:rPr>
              <a:t>t</a:t>
            </a:r>
            <a:r>
              <a:rPr lang="en-US" sz="4400" dirty="0" smtClean="0">
                <a:latin typeface="Times New Roman" panose="02020603050405020304" pitchFamily="18" charset="0"/>
                <a:cs typeface="Times New Roman" panose="02020603050405020304" pitchFamily="18" charset="0"/>
              </a:rPr>
              <a:t>rở thành</a:t>
            </a:r>
            <a:endParaRPr lang="en-US" sz="4400"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 xmlns:a16="http://schemas.microsoft.com/office/drawing/2014/main" id="{394E8B02-9A97-437D-AABB-BEC8D9D4E199}"/>
              </a:ext>
            </a:extLst>
          </p:cNvPr>
          <p:cNvSpPr txBox="1"/>
          <p:nvPr/>
        </p:nvSpPr>
        <p:spPr>
          <a:xfrm>
            <a:off x="1039160" y="3429000"/>
            <a:ext cx="2646210" cy="830997"/>
          </a:xfrm>
          <a:prstGeom prst="rect">
            <a:avLst/>
          </a:prstGeom>
          <a:noFill/>
        </p:spPr>
        <p:txBody>
          <a:bodyPr wrap="square" rtlCol="0">
            <a:spAutoFit/>
          </a:bodyPr>
          <a:lstStyle/>
          <a:p>
            <a:r>
              <a:rPr lang="en-US" sz="4800" dirty="0">
                <a:latin typeface="Times New Roman" panose="02020603050405020304" pitchFamily="18" charset="0"/>
                <a:cs typeface="Times New Roman" panose="02020603050405020304" pitchFamily="18" charset="0"/>
              </a:rPr>
              <a:t>t</a:t>
            </a:r>
            <a:r>
              <a:rPr lang="en-US" sz="4800" dirty="0" smtClean="0">
                <a:latin typeface="Times New Roman" panose="02020603050405020304" pitchFamily="18" charset="0"/>
                <a:cs typeface="Times New Roman" panose="02020603050405020304" pitchFamily="18" charset="0"/>
              </a:rPr>
              <a:t>ập tễnh</a:t>
            </a:r>
            <a:endParaRPr lang="en-US" sz="480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 xmlns:a16="http://schemas.microsoft.com/office/drawing/2014/main" id="{33EEDE6E-25B9-4167-B495-6615D4062C64}"/>
              </a:ext>
            </a:extLst>
          </p:cNvPr>
          <p:cNvSpPr txBox="1"/>
          <p:nvPr/>
        </p:nvSpPr>
        <p:spPr>
          <a:xfrm>
            <a:off x="5802219" y="3429000"/>
            <a:ext cx="2646210" cy="830997"/>
          </a:xfrm>
          <a:prstGeom prst="rect">
            <a:avLst/>
          </a:prstGeom>
          <a:noFill/>
        </p:spPr>
        <p:txBody>
          <a:bodyPr wrap="square" rtlCol="0">
            <a:spAutoFit/>
          </a:bodyPr>
          <a:lstStyle/>
          <a:p>
            <a:r>
              <a:rPr lang="en-US" sz="4800" dirty="0">
                <a:latin typeface="Times New Roman" panose="02020603050405020304" pitchFamily="18" charset="0"/>
                <a:cs typeface="Times New Roman" panose="02020603050405020304" pitchFamily="18" charset="0"/>
              </a:rPr>
              <a:t>nhỏ xíu</a:t>
            </a:r>
          </a:p>
        </p:txBody>
      </p:sp>
    </p:spTree>
    <p:extLst>
      <p:ext uri="{BB962C8B-B14F-4D97-AF65-F5344CB8AC3E}">
        <p14:creationId xmlns:p14="http://schemas.microsoft.com/office/powerpoint/2010/main" val="969814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7494F442-F489-4357-8CF9-A8DE68C5E4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 xmlns:a16="http://schemas.microsoft.com/office/drawing/2014/main" id="{1FCAEAB2-81A4-4B05-81BA-639CB4C015B2}"/>
              </a:ext>
            </a:extLst>
          </p:cNvPr>
          <p:cNvPicPr>
            <a:picLocks noChangeAspect="1"/>
          </p:cNvPicPr>
          <p:nvPr/>
        </p:nvPicPr>
        <p:blipFill rotWithShape="1">
          <a:blip r:embed="rId4">
            <a:extLst>
              <a:ext uri="{28A0092B-C50C-407E-A947-70E740481C1C}">
                <a14:useLocalDpi xmlns:a14="http://schemas.microsoft.com/office/drawing/2010/main" val="0"/>
              </a:ext>
            </a:extLst>
          </a:blip>
          <a:srcRect b="188"/>
          <a:stretch/>
        </p:blipFill>
        <p:spPr>
          <a:xfrm>
            <a:off x="2122043" y="-21262"/>
            <a:ext cx="5884273" cy="5890437"/>
          </a:xfrm>
          <a:prstGeom prst="rect">
            <a:avLst/>
          </a:prstGeom>
        </p:spPr>
      </p:pic>
      <p:sp>
        <p:nvSpPr>
          <p:cNvPr id="10" name="TextBox 9">
            <a:extLst>
              <a:ext uri="{FF2B5EF4-FFF2-40B4-BE49-F238E27FC236}">
                <a16:creationId xmlns="" xmlns:a16="http://schemas.microsoft.com/office/drawing/2014/main" id="{126FEF9E-EEF3-43D2-9C29-01BB39180A2B}"/>
              </a:ext>
            </a:extLst>
          </p:cNvPr>
          <p:cNvSpPr txBox="1"/>
          <p:nvPr/>
        </p:nvSpPr>
        <p:spPr>
          <a:xfrm>
            <a:off x="2648488" y="2334946"/>
            <a:ext cx="4831381"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w="28575">
                  <a:solidFill>
                    <a:srgbClr val="0000FF"/>
                  </a:solidFill>
                </a:ln>
                <a:solidFill>
                  <a:srgbClr val="FF0000"/>
                </a:solidFill>
                <a:effectLst/>
                <a:uLnTx/>
                <a:uFillTx/>
                <a:latin typeface="HP-211" panose="020B0803050302020204" pitchFamily="34" charset="0"/>
              </a:rPr>
              <a:t>VIẾT VỞ</a:t>
            </a:r>
            <a:endParaRPr kumimoji="0" lang="en-US" sz="7200" b="1" i="0" u="none" strike="noStrike" kern="1200" cap="none" spc="0" normalizeH="0" baseline="0" noProof="0" dirty="0">
              <a:ln w="28575">
                <a:solidFill>
                  <a:srgbClr val="0000FF"/>
                </a:solidFill>
              </a:ln>
              <a:solidFill>
                <a:srgbClr val="FF0000"/>
              </a:solidFill>
              <a:effectLst/>
              <a:uLnTx/>
              <a:uFillTx/>
              <a:latin typeface="HP-211" panose="020B0803050302020204" pitchFamily="34" charset="0"/>
            </a:endParaRPr>
          </a:p>
        </p:txBody>
      </p:sp>
    </p:spTree>
    <p:extLst>
      <p:ext uri="{BB962C8B-B14F-4D97-AF65-F5344CB8AC3E}">
        <p14:creationId xmlns:p14="http://schemas.microsoft.com/office/powerpoint/2010/main" val="3561607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20000" fill="hold"/>
                                        <p:tgtEl>
                                          <p:spTgt spid="9"/>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Barroom Ballet - Silent Film Light - Kevin MacLeod.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20000" contrast="-40000"/>
                    </a14:imgEffect>
                  </a14:imgLayer>
                </a14:imgProps>
              </a:ext>
            </a:extLst>
          </a:blip>
          <a:stretch>
            <a:fillRect/>
          </a:stretch>
        </p:blipFill>
        <p:spPr>
          <a:xfrm>
            <a:off x="4990012" y="56007"/>
            <a:ext cx="5437765" cy="5756964"/>
          </a:xfrm>
          <a:prstGeom prst="rect">
            <a:avLst/>
          </a:prstGeom>
        </p:spPr>
      </p:pic>
      <p:sp>
        <p:nvSpPr>
          <p:cNvPr id="6" name="TextBox 5"/>
          <p:cNvSpPr txBox="1"/>
          <p:nvPr/>
        </p:nvSpPr>
        <p:spPr>
          <a:xfrm>
            <a:off x="561702" y="1533643"/>
            <a:ext cx="4428310" cy="646331"/>
          </a:xfrm>
          <a:prstGeom prst="rect">
            <a:avLst/>
          </a:prstGeom>
          <a:solidFill>
            <a:schemeClr val="tx2">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TƯ</a:t>
            </a:r>
            <a:r>
              <a:rPr kumimoji="0" lang="en-US" sz="3600" b="0" i="0" u="none" strike="noStrike" kern="1200" cap="none" spc="0" normalizeH="0" noProof="0">
                <a:ln>
                  <a:noFill/>
                </a:ln>
                <a:solidFill>
                  <a:prstClr val="black"/>
                </a:solidFill>
                <a:effectLst/>
                <a:uLnTx/>
                <a:uFillTx/>
                <a:latin typeface="Times New Roman" panose="02020603050405020304" pitchFamily="18" charset="0"/>
                <a:ea typeface="+mn-ea"/>
                <a:cs typeface="Times New Roman" panose="02020603050405020304" pitchFamily="18" charset="0"/>
              </a:rPr>
              <a:t> THẾ NGỒI VIẾT</a:t>
            </a:r>
            <a:endParaRPr kumimoji="0" lang="en-US" sz="3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8" name="Picture 2" descr="402cd816">
            <a:extLst>
              <a:ext uri="{FF2B5EF4-FFF2-40B4-BE49-F238E27FC236}">
                <a16:creationId xmlns="" xmlns:a16="http://schemas.microsoft.com/office/drawing/2014/main" id="{2D972272-B6F9-47F2-97E0-046F3B6DF7D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200000">
            <a:off x="-15760" y="4958047"/>
            <a:ext cx="1899954" cy="1899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402cd816">
            <a:extLst>
              <a:ext uri="{FF2B5EF4-FFF2-40B4-BE49-F238E27FC236}">
                <a16:creationId xmlns="" xmlns:a16="http://schemas.microsoft.com/office/drawing/2014/main" id="{2D972272-B6F9-47F2-97E0-046F3B6DF7D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10672354" y="82134"/>
            <a:ext cx="1440067" cy="1440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3619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3">
            <a:extLst>
              <a:ext uri="{FF2B5EF4-FFF2-40B4-BE49-F238E27FC236}">
                <a16:creationId xmlns="" xmlns:a16="http://schemas.microsoft.com/office/drawing/2014/main" id="{E9B81912-ACEB-4C29-9A0D-A56FF4A15283}"/>
              </a:ext>
            </a:extLst>
          </p:cNvPr>
          <p:cNvSpPr>
            <a:spLocks noChangeArrowheads="1"/>
          </p:cNvSpPr>
          <p:nvPr/>
        </p:nvSpPr>
        <p:spPr bwMode="auto">
          <a:xfrm>
            <a:off x="152400" y="1524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7" name="TextBox 6">
            <a:extLst>
              <a:ext uri="{FF2B5EF4-FFF2-40B4-BE49-F238E27FC236}">
                <a16:creationId xmlns="" xmlns:a16="http://schemas.microsoft.com/office/drawing/2014/main" id="{63780D3C-20E5-495B-A582-2F6DF250F6DC}"/>
              </a:ext>
            </a:extLst>
          </p:cNvPr>
          <p:cNvSpPr txBox="1"/>
          <p:nvPr/>
        </p:nvSpPr>
        <p:spPr>
          <a:xfrm>
            <a:off x="466344" y="0"/>
            <a:ext cx="11420856" cy="7478970"/>
          </a:xfrm>
          <a:prstGeom prst="rect">
            <a:avLst/>
          </a:prstGeom>
          <a:noFill/>
        </p:spPr>
        <p:txBody>
          <a:bodyPr wrap="square">
            <a:spAutoFit/>
          </a:bodyPr>
          <a:lstStyle/>
          <a:p>
            <a:pPr lvl="0" algn="just">
              <a:lnSpc>
                <a:spcPts val="7200"/>
              </a:lnSpc>
              <a:defRPr/>
            </a:pPr>
            <a:r>
              <a:rPr kumimoji="0" lang="en-US" sz="4000" b="1" i="0" u="none" strike="noStrike" kern="1200" cap="none" spc="0" normalizeH="0" baseline="0" noProof="0" dirty="0">
                <a:ln>
                  <a:noFill/>
                </a:ln>
                <a:solidFill>
                  <a:srgbClr val="CC00CC"/>
                </a:solidFill>
                <a:effectLst/>
                <a:uLnTx/>
                <a:uFillTx/>
                <a:latin typeface="HP001" panose="020B0603050302020204" pitchFamily="34" charset="0"/>
                <a:ea typeface="+mn-ea"/>
                <a:cs typeface="+mn-cs"/>
              </a:rPr>
              <a:t>                  </a:t>
            </a:r>
            <a:r>
              <a:rPr kumimoji="0" lang="en-US" sz="4000" b="1" i="0" u="none" strike="noStrike" kern="1200" cap="none" spc="0" normalizeH="0" baseline="0" noProof="0" dirty="0" smtClean="0">
                <a:ln>
                  <a:noFill/>
                </a:ln>
                <a:solidFill>
                  <a:srgbClr val="CC00CC"/>
                </a:solidFill>
                <a:effectLst/>
                <a:uLnTx/>
                <a:uFillTx/>
                <a:latin typeface="HP001" panose="020B0603050302020204" pitchFamily="34" charset="0"/>
                <a:ea typeface="+mn-ea"/>
                <a:cs typeface="+mn-cs"/>
              </a:rPr>
              <a:t>Tạm</a:t>
            </a:r>
            <a:r>
              <a:rPr kumimoji="0" lang="en-US" sz="4000" b="1" i="0" u="none" strike="noStrike" kern="1200" cap="none" spc="0" normalizeH="0" noProof="0" dirty="0" smtClean="0">
                <a:ln>
                  <a:noFill/>
                </a:ln>
                <a:solidFill>
                  <a:srgbClr val="CC00CC"/>
                </a:solidFill>
                <a:effectLst/>
                <a:uLnTx/>
                <a:uFillTx/>
                <a:latin typeface="HP001" panose="020B0603050302020204" pitchFamily="34" charset="0"/>
                <a:ea typeface="+mn-ea"/>
                <a:cs typeface="+mn-cs"/>
              </a:rPr>
              <a:t> </a:t>
            </a:r>
            <a:r>
              <a:rPr kumimoji="0" lang="en-US" sz="4000" b="1" i="0" u="none" strike="noStrike" kern="1200" cap="none" spc="0" normalizeH="0" noProof="0" dirty="0">
                <a:ln>
                  <a:noFill/>
                </a:ln>
                <a:solidFill>
                  <a:srgbClr val="CC00CC"/>
                </a:solidFill>
                <a:effectLst/>
                <a:uLnTx/>
                <a:uFillTx/>
                <a:latin typeface="HP001" panose="020B0603050302020204" pitchFamily="34" charset="0"/>
                <a:ea typeface="+mn-ea"/>
                <a:cs typeface="+mn-cs"/>
              </a:rPr>
              <a:t>biệt cánh cam</a:t>
            </a:r>
            <a:endParaRPr kumimoji="0" lang="en-US" sz="4000" b="1" i="0" u="none" strike="noStrike" kern="1200" cap="none" spc="0" normalizeH="0" baseline="0" noProof="0" dirty="0">
              <a:ln>
                <a:noFill/>
              </a:ln>
              <a:solidFill>
                <a:srgbClr val="CC00CC"/>
              </a:solidFill>
              <a:effectLst/>
              <a:uLnTx/>
              <a:uFillTx/>
              <a:latin typeface="HP001" panose="020B0603050302020204" pitchFamily="34" charset="0"/>
              <a:ea typeface="+mn-ea"/>
              <a:cs typeface="+mn-cs"/>
            </a:endParaRPr>
          </a:p>
          <a:p>
            <a:pPr lvl="0" algn="just">
              <a:lnSpc>
                <a:spcPts val="7200"/>
              </a:lnSpc>
              <a:defRPr/>
            </a:pPr>
            <a:r>
              <a:rPr lang="en-US" sz="4000" b="1" dirty="0">
                <a:latin typeface="HP001" panose="020B0603050302020204" pitchFamily="34" charset="0"/>
              </a:rPr>
              <a:t>      Cánh cam có đôi cánh xanh biếc, óng ánh dưới nắng mặt trời. Chú đi lạc vào nhà Bống. Chân chú bị thương, bước đi tập tễnh. Bống thương quá, đặt cánh cam vào một chiếc lọ nhỏ đựng đầy cỏ. Từ ngày đó, cánh cam trở thành người bạn nhỏ xíu của Bống.</a:t>
            </a:r>
            <a:endParaRPr lang="el-GR" sz="4000" b="1" dirty="0">
              <a:latin typeface="HP001" panose="020B0603050302020204" pitchFamily="34" charset="0"/>
            </a:endParaRPr>
          </a:p>
          <a:p>
            <a:pPr lvl="0" algn="just">
              <a:lnSpc>
                <a:spcPts val="7200"/>
              </a:lnSpc>
              <a:defRPr/>
            </a:pPr>
            <a:r>
              <a:rPr lang="el-GR" sz="4000" b="1" dirty="0">
                <a:latin typeface="HP001" panose="020B0603050302020204" pitchFamily="34" charset="0"/>
              </a:rPr>
              <a:t> </a:t>
            </a:r>
            <a:endParaRPr kumimoji="0" lang="vi-VN" sz="4000" b="1" i="0" u="none" strike="noStrike" kern="1200" cap="none" spc="0" normalizeH="0" baseline="0" noProof="0" dirty="0">
              <a:ln>
                <a:noFill/>
              </a:ln>
              <a:effectLst/>
              <a:uLnTx/>
              <a:uFillTx/>
              <a:latin typeface="HP001" panose="020B0603050302020204" pitchFamily="34" charset="0"/>
            </a:endParaRPr>
          </a:p>
        </p:txBody>
      </p:sp>
    </p:spTree>
    <p:extLst>
      <p:ext uri="{BB962C8B-B14F-4D97-AF65-F5344CB8AC3E}">
        <p14:creationId xmlns:p14="http://schemas.microsoft.com/office/powerpoint/2010/main" val="120907833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ank" id="{7699A2F2-CA72-4A2E-9305-E99D02C4EE8D}" vid="{DFB7390A-8C67-4EA8-9C21-0DE1BCF8B5B0}"/>
    </a:ext>
  </a:extLst>
</a:theme>
</file>

<file path=ppt/theme/theme4.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NỀN 5">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7152</TotalTime>
  <Words>178</Words>
  <Application>Microsoft Office PowerPoint</Application>
  <PresentationFormat>Widescreen</PresentationFormat>
  <Paragraphs>33</Paragraphs>
  <Slides>14</Slides>
  <Notes>0</Notes>
  <HiddenSlides>0</HiddenSlides>
  <MMClips>1</MMClips>
  <ScaleCrop>false</ScaleCrop>
  <HeadingPairs>
    <vt:vector size="6" baseType="variant">
      <vt:variant>
        <vt:lpstr>Fonts Used</vt:lpstr>
      </vt:variant>
      <vt:variant>
        <vt:i4>8</vt:i4>
      </vt:variant>
      <vt:variant>
        <vt:lpstr>Theme</vt:lpstr>
      </vt:variant>
      <vt:variant>
        <vt:i4>7</vt:i4>
      </vt:variant>
      <vt:variant>
        <vt:lpstr>Slide Titles</vt:lpstr>
      </vt:variant>
      <vt:variant>
        <vt:i4>14</vt:i4>
      </vt:variant>
    </vt:vector>
  </HeadingPairs>
  <TitlesOfParts>
    <vt:vector size="29" baseType="lpstr">
      <vt:lpstr>黑体</vt:lpstr>
      <vt:lpstr>Arial</vt:lpstr>
      <vt:lpstr>Calibri</vt:lpstr>
      <vt:lpstr>Calibri Light</vt:lpstr>
      <vt:lpstr>HP001</vt:lpstr>
      <vt:lpstr>HP001 4 hàng</vt:lpstr>
      <vt:lpstr>HP-211</vt:lpstr>
      <vt:lpstr>Times New Roman</vt:lpstr>
      <vt:lpstr>Office Theme</vt:lpstr>
      <vt:lpstr>1_Office Theme</vt:lpstr>
      <vt:lpstr>2_Office Theme</vt:lpstr>
      <vt:lpstr>8_Office Theme</vt:lpstr>
      <vt:lpstr>7_Office Theme</vt:lpstr>
      <vt:lpstr>NỀN 5</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Mai</cp:lastModifiedBy>
  <cp:revision>791</cp:revision>
  <dcterms:created xsi:type="dcterms:W3CDTF">2020-10-25T22:14:19Z</dcterms:created>
  <dcterms:modified xsi:type="dcterms:W3CDTF">2022-03-17T07:50:12Z</dcterms:modified>
</cp:coreProperties>
</file>