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8" r:id="rId2"/>
    <p:sldMasterId id="2147483780" r:id="rId3"/>
    <p:sldMasterId id="2147483804" r:id="rId4"/>
  </p:sldMasterIdLst>
  <p:notesMasterIdLst>
    <p:notesMasterId r:id="rId28"/>
  </p:notesMasterIdLst>
  <p:sldIdLst>
    <p:sldId id="606" r:id="rId5"/>
    <p:sldId id="436" r:id="rId6"/>
    <p:sldId id="511" r:id="rId7"/>
    <p:sldId id="594" r:id="rId8"/>
    <p:sldId id="288" r:id="rId9"/>
    <p:sldId id="287" r:id="rId10"/>
    <p:sldId id="292" r:id="rId11"/>
    <p:sldId id="289" r:id="rId12"/>
    <p:sldId id="291" r:id="rId13"/>
    <p:sldId id="290" r:id="rId14"/>
    <p:sldId id="595" r:id="rId15"/>
    <p:sldId id="295" r:id="rId16"/>
    <p:sldId id="596" r:id="rId17"/>
    <p:sldId id="294" r:id="rId18"/>
    <p:sldId id="296" r:id="rId19"/>
    <p:sldId id="597" r:id="rId20"/>
    <p:sldId id="598" r:id="rId21"/>
    <p:sldId id="603" r:id="rId22"/>
    <p:sldId id="604" r:id="rId23"/>
    <p:sldId id="602" r:id="rId24"/>
    <p:sldId id="601" r:id="rId25"/>
    <p:sldId id="600" r:id="rId26"/>
    <p:sldId id="605"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36F1"/>
    <a:srgbClr val="0000FF"/>
    <a:srgbClr val="FF66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p:cViewPr varScale="1">
        <p:scale>
          <a:sx n="74" d="100"/>
          <a:sy n="74" d="100"/>
        </p:scale>
        <p:origin x="57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9EA474-6043-41E4-92EE-739BC463037B}" type="datetimeFigureOut">
              <a:rPr lang="en-US" smtClean="0"/>
              <a:t>21-Mar-22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A479120-10FA-4BD7-A054-FD68B3581378}" type="slidenum">
              <a:rPr lang="en-US" smtClean="0"/>
              <a:t>‹#›</a:t>
            </a:fld>
            <a:endParaRPr lang="en-US"/>
          </a:p>
        </p:txBody>
      </p:sp>
    </p:spTree>
    <p:extLst>
      <p:ext uri="{BB962C8B-B14F-4D97-AF65-F5344CB8AC3E}">
        <p14:creationId xmlns:p14="http://schemas.microsoft.com/office/powerpoint/2010/main" val="39827550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B2AA4F-B828-4D7C-AFD3-893933DAFCB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112647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94210" name="Google Shape;2447;gd7693e6e9d_0_299:notes">
            <a:extLst>
              <a:ext uri="{FF2B5EF4-FFF2-40B4-BE49-F238E27FC236}">
                <a16:creationId xmlns:a16="http://schemas.microsoft.com/office/drawing/2014/main" xmlns="" id="{9E592489-0928-49FE-A2F0-91D2FE3FE737}"/>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94211" name="Google Shape;2448;gd7693e6e9d_0_299:notes">
            <a:extLst>
              <a:ext uri="{FF2B5EF4-FFF2-40B4-BE49-F238E27FC236}">
                <a16:creationId xmlns:a16="http://schemas.microsoft.com/office/drawing/2014/main" xmlns="" id="{28CCE4F9-8E6D-4C01-BC5F-6A6A149321D1}"/>
              </a:ext>
            </a:extLst>
          </p:cNvPr>
          <p:cNvSpPr>
            <a:spLocks noGrp="1"/>
          </p:cNvSpPr>
          <p:nvPr>
            <p:ph type="body" idx="1"/>
          </p:nvPr>
        </p:nvSpPr>
        <p:spPr>
          <a:noFill/>
        </p:spPr>
        <p:txBody>
          <a:bodyPr lIns="91425" tIns="91425" rIns="91425" bIns="91425"/>
          <a:lstStyle/>
          <a:p>
            <a:pPr>
              <a:spcBef>
                <a:spcPct val="0"/>
              </a:spcBef>
            </a:pPr>
            <a:endParaRPr lang="vi-VN" altLang="vi-VN"/>
          </a:p>
        </p:txBody>
      </p:sp>
    </p:spTree>
    <p:extLst>
      <p:ext uri="{BB962C8B-B14F-4D97-AF65-F5344CB8AC3E}">
        <p14:creationId xmlns:p14="http://schemas.microsoft.com/office/powerpoint/2010/main" val="3798793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92162" name="Google Shape;2447;gd7693e6e9d_0_299:notes">
            <a:extLst>
              <a:ext uri="{FF2B5EF4-FFF2-40B4-BE49-F238E27FC236}">
                <a16:creationId xmlns:a16="http://schemas.microsoft.com/office/drawing/2014/main" xmlns="" id="{22011204-A47A-40D4-87EC-4D1AC58238C2}"/>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92163" name="Google Shape;2448;gd7693e6e9d_0_299:notes">
            <a:extLst>
              <a:ext uri="{FF2B5EF4-FFF2-40B4-BE49-F238E27FC236}">
                <a16:creationId xmlns:a16="http://schemas.microsoft.com/office/drawing/2014/main" xmlns="" id="{0D760868-9F36-439B-A608-F469049C9D7C}"/>
              </a:ext>
            </a:extLst>
          </p:cNvPr>
          <p:cNvSpPr>
            <a:spLocks noGrp="1"/>
          </p:cNvSpPr>
          <p:nvPr>
            <p:ph type="body" idx="1"/>
          </p:nvPr>
        </p:nvSpPr>
        <p:spPr>
          <a:noFill/>
        </p:spPr>
        <p:txBody>
          <a:bodyPr lIns="91425" tIns="91425" rIns="91425" bIns="91425"/>
          <a:lstStyle/>
          <a:p>
            <a:pPr>
              <a:spcBef>
                <a:spcPct val="0"/>
              </a:spcBef>
            </a:pPr>
            <a:endParaRPr lang="vi-VN" altLang="vi-VN"/>
          </a:p>
        </p:txBody>
      </p:sp>
    </p:spTree>
    <p:extLst>
      <p:ext uri="{BB962C8B-B14F-4D97-AF65-F5344CB8AC3E}">
        <p14:creationId xmlns:p14="http://schemas.microsoft.com/office/powerpoint/2010/main" val="37671769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02402" name="Google Shape;2447;gd7693e6e9d_0_299:notes">
            <a:extLst>
              <a:ext uri="{FF2B5EF4-FFF2-40B4-BE49-F238E27FC236}">
                <a16:creationId xmlns:a16="http://schemas.microsoft.com/office/drawing/2014/main" xmlns="" id="{B0FDA074-A4D1-413A-B56B-E03F5A90CC7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02403" name="Google Shape;2448;gd7693e6e9d_0_299:notes">
            <a:extLst>
              <a:ext uri="{FF2B5EF4-FFF2-40B4-BE49-F238E27FC236}">
                <a16:creationId xmlns:a16="http://schemas.microsoft.com/office/drawing/2014/main" xmlns="" id="{2C810422-A138-4EB6-940C-873611744CC1}"/>
              </a:ext>
            </a:extLst>
          </p:cNvPr>
          <p:cNvSpPr>
            <a:spLocks noGrp="1"/>
          </p:cNvSpPr>
          <p:nvPr>
            <p:ph type="body" idx="1"/>
          </p:nvPr>
        </p:nvSpPr>
        <p:spPr>
          <a:noFill/>
        </p:spPr>
        <p:txBody>
          <a:bodyPr lIns="91425" tIns="91425" rIns="91425" bIns="91425"/>
          <a:lstStyle/>
          <a:p>
            <a:pPr>
              <a:spcBef>
                <a:spcPct val="0"/>
              </a:spcBef>
            </a:pPr>
            <a:endParaRPr lang="vi-VN" altLang="vi-VN"/>
          </a:p>
        </p:txBody>
      </p:sp>
    </p:spTree>
    <p:extLst>
      <p:ext uri="{BB962C8B-B14F-4D97-AF65-F5344CB8AC3E}">
        <p14:creationId xmlns:p14="http://schemas.microsoft.com/office/powerpoint/2010/main" val="21008541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96258" name="Google Shape;2447;gd7693e6e9d_0_299:notes">
            <a:extLst>
              <a:ext uri="{FF2B5EF4-FFF2-40B4-BE49-F238E27FC236}">
                <a16:creationId xmlns:a16="http://schemas.microsoft.com/office/drawing/2014/main" xmlns="" id="{E8F55688-3AFA-4CDB-976C-A85148984CB0}"/>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96259" name="Google Shape;2448;gd7693e6e9d_0_299:notes">
            <a:extLst>
              <a:ext uri="{FF2B5EF4-FFF2-40B4-BE49-F238E27FC236}">
                <a16:creationId xmlns:a16="http://schemas.microsoft.com/office/drawing/2014/main" xmlns="" id="{36FD2C83-4CB4-40A8-B7B1-EE0AC9B03572}"/>
              </a:ext>
            </a:extLst>
          </p:cNvPr>
          <p:cNvSpPr>
            <a:spLocks noGrp="1"/>
          </p:cNvSpPr>
          <p:nvPr>
            <p:ph type="body" idx="1"/>
          </p:nvPr>
        </p:nvSpPr>
        <p:spPr>
          <a:noFill/>
        </p:spPr>
        <p:txBody>
          <a:bodyPr lIns="91425" tIns="91425" rIns="91425" bIns="91425"/>
          <a:lstStyle/>
          <a:p>
            <a:pPr>
              <a:spcBef>
                <a:spcPct val="0"/>
              </a:spcBef>
            </a:pPr>
            <a:endParaRPr lang="vi-VN" altLang="vi-VN"/>
          </a:p>
        </p:txBody>
      </p:sp>
    </p:spTree>
    <p:extLst>
      <p:ext uri="{BB962C8B-B14F-4D97-AF65-F5344CB8AC3E}">
        <p14:creationId xmlns:p14="http://schemas.microsoft.com/office/powerpoint/2010/main" val="3347014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98306" name="Google Shape;2447;gd7693e6e9d_0_299:notes">
            <a:extLst>
              <a:ext uri="{FF2B5EF4-FFF2-40B4-BE49-F238E27FC236}">
                <a16:creationId xmlns:a16="http://schemas.microsoft.com/office/drawing/2014/main" xmlns="" id="{7F81BE09-A0B3-46E4-AA63-496E8EBF28D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98307" name="Google Shape;2448;gd7693e6e9d_0_299:notes">
            <a:extLst>
              <a:ext uri="{FF2B5EF4-FFF2-40B4-BE49-F238E27FC236}">
                <a16:creationId xmlns:a16="http://schemas.microsoft.com/office/drawing/2014/main" xmlns="" id="{B5A705BE-79E0-4DAE-878B-A17D4066C11C}"/>
              </a:ext>
            </a:extLst>
          </p:cNvPr>
          <p:cNvSpPr>
            <a:spLocks noGrp="1"/>
          </p:cNvSpPr>
          <p:nvPr>
            <p:ph type="body" idx="1"/>
          </p:nvPr>
        </p:nvSpPr>
        <p:spPr>
          <a:noFill/>
        </p:spPr>
        <p:txBody>
          <a:bodyPr lIns="91425" tIns="91425" rIns="91425" bIns="91425"/>
          <a:lstStyle/>
          <a:p>
            <a:pPr>
              <a:spcBef>
                <a:spcPct val="0"/>
              </a:spcBef>
            </a:pPr>
            <a:endParaRPr lang="vi-VN" altLang="vi-VN"/>
          </a:p>
        </p:txBody>
      </p:sp>
    </p:spTree>
    <p:extLst>
      <p:ext uri="{BB962C8B-B14F-4D97-AF65-F5344CB8AC3E}">
        <p14:creationId xmlns:p14="http://schemas.microsoft.com/office/powerpoint/2010/main" val="31400250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00354" name="Google Shape;2447;gd7693e6e9d_0_299:notes">
            <a:extLst>
              <a:ext uri="{FF2B5EF4-FFF2-40B4-BE49-F238E27FC236}">
                <a16:creationId xmlns:a16="http://schemas.microsoft.com/office/drawing/2014/main" xmlns="" id="{EDD03609-21FE-4F7D-B308-131000F883A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00355" name="Google Shape;2448;gd7693e6e9d_0_299:notes">
            <a:extLst>
              <a:ext uri="{FF2B5EF4-FFF2-40B4-BE49-F238E27FC236}">
                <a16:creationId xmlns:a16="http://schemas.microsoft.com/office/drawing/2014/main" xmlns="" id="{56D69ABC-022A-4140-891B-2731F7743E67}"/>
              </a:ext>
            </a:extLst>
          </p:cNvPr>
          <p:cNvSpPr>
            <a:spLocks noGrp="1"/>
          </p:cNvSpPr>
          <p:nvPr>
            <p:ph type="body" idx="1"/>
          </p:nvPr>
        </p:nvSpPr>
        <p:spPr>
          <a:noFill/>
        </p:spPr>
        <p:txBody>
          <a:bodyPr lIns="91425" tIns="91425" rIns="91425" bIns="91425"/>
          <a:lstStyle/>
          <a:p>
            <a:pPr>
              <a:spcBef>
                <a:spcPct val="0"/>
              </a:spcBef>
            </a:pPr>
            <a:endParaRPr lang="vi-VN" altLang="vi-VN"/>
          </a:p>
        </p:txBody>
      </p:sp>
    </p:spTree>
    <p:extLst>
      <p:ext uri="{BB962C8B-B14F-4D97-AF65-F5344CB8AC3E}">
        <p14:creationId xmlns:p14="http://schemas.microsoft.com/office/powerpoint/2010/main" val="26156719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BE6EB25-05B2-4316-9C00-65A68AD160BE}"/>
              </a:ext>
            </a:extLst>
          </p:cNvPr>
          <p:cNvSpPr>
            <a:spLocks noGrp="1"/>
          </p:cNvSpPr>
          <p:nvPr>
            <p:ph type="ctrTitle" hasCustomPrompt="1"/>
          </p:nvPr>
        </p:nvSpPr>
        <p:spPr>
          <a:xfrm>
            <a:off x="1524000" y="1122363"/>
            <a:ext cx="9144000" cy="2387600"/>
          </a:xfrm>
        </p:spPr>
        <p:txBody>
          <a:bodyPr anchor="b"/>
          <a:lstStyle>
            <a:lvl1pPr algn="ctr">
              <a:defRPr sz="6000">
                <a:latin typeface="HP-211" panose="020B0803050302020204" pitchFamily="34" charset="0"/>
              </a:defRPr>
            </a:lvl1pPr>
          </a:lstStyle>
          <a:p>
            <a:r>
              <a:rPr lang="en-US"/>
              <a:t>Click </a:t>
            </a:r>
            <a:br>
              <a:rPr lang="en-US"/>
            </a:br>
            <a:r>
              <a:rPr lang="en-US"/>
              <a:t>to edit Master title style</a:t>
            </a:r>
          </a:p>
        </p:txBody>
      </p:sp>
      <p:sp>
        <p:nvSpPr>
          <p:cNvPr id="3" name="Subtitle 2">
            <a:extLst>
              <a:ext uri="{FF2B5EF4-FFF2-40B4-BE49-F238E27FC236}">
                <a16:creationId xmlns:a16="http://schemas.microsoft.com/office/drawing/2014/main" xmlns="" id="{F7F72286-96B4-4318-97AB-526499B8FA57}"/>
              </a:ext>
            </a:extLst>
          </p:cNvPr>
          <p:cNvSpPr>
            <a:spLocks noGrp="1"/>
          </p:cNvSpPr>
          <p:nvPr>
            <p:ph type="subTitle" idx="1"/>
          </p:nvPr>
        </p:nvSpPr>
        <p:spPr>
          <a:xfrm>
            <a:off x="1524000" y="3602038"/>
            <a:ext cx="9144000" cy="1655762"/>
          </a:xfrm>
        </p:spPr>
        <p:txBody>
          <a:bodyPr/>
          <a:lstStyle>
            <a:lvl1pPr marL="0" indent="0" algn="ctr">
              <a:buNone/>
              <a:defRPr sz="2400">
                <a:latin typeface="HP-211" panose="020B08030503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7E16D3F3-1F5E-4135-913D-8B5542F491B5}"/>
              </a:ext>
            </a:extLst>
          </p:cNvPr>
          <p:cNvSpPr>
            <a:spLocks noGrp="1"/>
          </p:cNvSpPr>
          <p:nvPr>
            <p:ph type="dt" sz="half" idx="10"/>
          </p:nvPr>
        </p:nvSpPr>
        <p:spPr/>
        <p:txBody>
          <a:bodyPr/>
          <a:lstStyle/>
          <a:p>
            <a:fld id="{920307C8-D590-4263-BAF4-A11828EC3386}" type="datetimeFigureOut">
              <a:rPr lang="en-US" smtClean="0"/>
              <a:t>21-Mar-22</a:t>
            </a:fld>
            <a:endParaRPr lang="en-US"/>
          </a:p>
        </p:txBody>
      </p:sp>
      <p:sp>
        <p:nvSpPr>
          <p:cNvPr id="5" name="Footer Placeholder 4">
            <a:extLst>
              <a:ext uri="{FF2B5EF4-FFF2-40B4-BE49-F238E27FC236}">
                <a16:creationId xmlns:a16="http://schemas.microsoft.com/office/drawing/2014/main" xmlns="" id="{16445BB3-1BA3-4C47-87F6-7AFF29FD56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2240DBC4-B527-43F2-BEE4-EC83A00F26C3}"/>
              </a:ext>
            </a:extLst>
          </p:cNvPr>
          <p:cNvSpPr>
            <a:spLocks noGrp="1"/>
          </p:cNvSpPr>
          <p:nvPr>
            <p:ph type="sldNum" sz="quarter" idx="12"/>
          </p:nvPr>
        </p:nvSpPr>
        <p:spPr/>
        <p:txBody>
          <a:bodyPr/>
          <a:lstStyle/>
          <a:p>
            <a:fld id="{1A09D59F-C9E9-4FBE-AE15-938EAB5CECD2}" type="slidenum">
              <a:rPr lang="en-US" smtClean="0"/>
              <a:t>‹#›</a:t>
            </a:fld>
            <a:endParaRPr lang="en-US"/>
          </a:p>
        </p:txBody>
      </p:sp>
    </p:spTree>
    <p:extLst>
      <p:ext uri="{BB962C8B-B14F-4D97-AF65-F5344CB8AC3E}">
        <p14:creationId xmlns:p14="http://schemas.microsoft.com/office/powerpoint/2010/main" val="42583355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C03A581-C614-4016-9420-78CE18B8686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4D416303-90B5-46FA-BA68-72F1A50513A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EC73D10-4EF9-4CA0-A3B6-214C33C82921}"/>
              </a:ext>
            </a:extLst>
          </p:cNvPr>
          <p:cNvSpPr>
            <a:spLocks noGrp="1"/>
          </p:cNvSpPr>
          <p:nvPr>
            <p:ph type="dt" sz="half" idx="10"/>
          </p:nvPr>
        </p:nvSpPr>
        <p:spPr/>
        <p:txBody>
          <a:bodyPr/>
          <a:lstStyle/>
          <a:p>
            <a:fld id="{920307C8-D590-4263-BAF4-A11828EC3386}" type="datetimeFigureOut">
              <a:rPr lang="en-US" smtClean="0"/>
              <a:t>21-Mar-22</a:t>
            </a:fld>
            <a:endParaRPr lang="en-US"/>
          </a:p>
        </p:txBody>
      </p:sp>
      <p:sp>
        <p:nvSpPr>
          <p:cNvPr id="5" name="Footer Placeholder 4">
            <a:extLst>
              <a:ext uri="{FF2B5EF4-FFF2-40B4-BE49-F238E27FC236}">
                <a16:creationId xmlns:a16="http://schemas.microsoft.com/office/drawing/2014/main" xmlns="" id="{96ADB7D4-1E0A-4F65-AC67-434D3BCF40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CC90C857-D939-4C31-AFDB-337FAF678F00}"/>
              </a:ext>
            </a:extLst>
          </p:cNvPr>
          <p:cNvSpPr>
            <a:spLocks noGrp="1"/>
          </p:cNvSpPr>
          <p:nvPr>
            <p:ph type="sldNum" sz="quarter" idx="12"/>
          </p:nvPr>
        </p:nvSpPr>
        <p:spPr/>
        <p:txBody>
          <a:bodyPr/>
          <a:lstStyle/>
          <a:p>
            <a:fld id="{1A09D59F-C9E9-4FBE-AE15-938EAB5CECD2}" type="slidenum">
              <a:rPr lang="en-US" smtClean="0"/>
              <a:t>‹#›</a:t>
            </a:fld>
            <a:endParaRPr lang="en-US"/>
          </a:p>
        </p:txBody>
      </p:sp>
    </p:spTree>
    <p:extLst>
      <p:ext uri="{BB962C8B-B14F-4D97-AF65-F5344CB8AC3E}">
        <p14:creationId xmlns:p14="http://schemas.microsoft.com/office/powerpoint/2010/main" val="1516885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39A2A801-7F71-458C-8C41-C4A8808FA63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F8D7DEED-61F9-4B85-B954-9BD6BF9753B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BD704C4-683F-4389-A963-2F8C046FB2E7}"/>
              </a:ext>
            </a:extLst>
          </p:cNvPr>
          <p:cNvSpPr>
            <a:spLocks noGrp="1"/>
          </p:cNvSpPr>
          <p:nvPr>
            <p:ph type="dt" sz="half" idx="10"/>
          </p:nvPr>
        </p:nvSpPr>
        <p:spPr/>
        <p:txBody>
          <a:bodyPr/>
          <a:lstStyle/>
          <a:p>
            <a:fld id="{920307C8-D590-4263-BAF4-A11828EC3386}" type="datetimeFigureOut">
              <a:rPr lang="en-US" smtClean="0"/>
              <a:t>21-Mar-22</a:t>
            </a:fld>
            <a:endParaRPr lang="en-US"/>
          </a:p>
        </p:txBody>
      </p:sp>
      <p:sp>
        <p:nvSpPr>
          <p:cNvPr id="5" name="Footer Placeholder 4">
            <a:extLst>
              <a:ext uri="{FF2B5EF4-FFF2-40B4-BE49-F238E27FC236}">
                <a16:creationId xmlns:a16="http://schemas.microsoft.com/office/drawing/2014/main" xmlns="" id="{6B4CD189-B12E-4990-B4D8-DE38434565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8A3008C-F20E-478D-8597-A2C86609DEE4}"/>
              </a:ext>
            </a:extLst>
          </p:cNvPr>
          <p:cNvSpPr>
            <a:spLocks noGrp="1"/>
          </p:cNvSpPr>
          <p:nvPr>
            <p:ph type="sldNum" sz="quarter" idx="12"/>
          </p:nvPr>
        </p:nvSpPr>
        <p:spPr/>
        <p:txBody>
          <a:bodyPr/>
          <a:lstStyle/>
          <a:p>
            <a:fld id="{1A09D59F-C9E9-4FBE-AE15-938EAB5CECD2}" type="slidenum">
              <a:rPr lang="en-US" smtClean="0"/>
              <a:t>‹#›</a:t>
            </a:fld>
            <a:endParaRPr lang="en-US"/>
          </a:p>
        </p:txBody>
      </p:sp>
    </p:spTree>
    <p:extLst>
      <p:ext uri="{BB962C8B-B14F-4D97-AF65-F5344CB8AC3E}">
        <p14:creationId xmlns:p14="http://schemas.microsoft.com/office/powerpoint/2010/main" val="33068376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2A36FF2-9455-4155-9B3A-2F2521516B2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805B87B5-DF37-497E-AA49-4922CBF2008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3C9B9DC8-FE29-4F1A-A951-95B16ED37B4F}"/>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t>21-Mar-22</a:t>
            </a:fld>
            <a:endParaRPr lang="en-US"/>
          </a:p>
        </p:txBody>
      </p:sp>
      <p:sp>
        <p:nvSpPr>
          <p:cNvPr id="5" name="Footer Placeholder 4">
            <a:extLst>
              <a:ext uri="{FF2B5EF4-FFF2-40B4-BE49-F238E27FC236}">
                <a16:creationId xmlns:a16="http://schemas.microsoft.com/office/drawing/2014/main" xmlns="" id="{889F3ACC-229A-4099-8448-5B57CD2C6C0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C842F257-895D-4515-BEEC-E04BF338846A}"/>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t>‹#›</a:t>
            </a:fld>
            <a:endParaRPr lang="en-US"/>
          </a:p>
        </p:txBody>
      </p:sp>
    </p:spTree>
    <p:extLst>
      <p:ext uri="{BB962C8B-B14F-4D97-AF65-F5344CB8AC3E}">
        <p14:creationId xmlns:p14="http://schemas.microsoft.com/office/powerpoint/2010/main" val="13112456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63285B0-6781-484B-8A3F-6DA7374E985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8FF1C039-0C74-47EF-84E4-BBECD6D9A51F}"/>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4D38B04-F49C-48AC-BED8-29D723DCEC3D}"/>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t>21-Mar-22</a:t>
            </a:fld>
            <a:endParaRPr lang="en-US"/>
          </a:p>
        </p:txBody>
      </p:sp>
      <p:sp>
        <p:nvSpPr>
          <p:cNvPr id="5" name="Footer Placeholder 4">
            <a:extLst>
              <a:ext uri="{FF2B5EF4-FFF2-40B4-BE49-F238E27FC236}">
                <a16:creationId xmlns:a16="http://schemas.microsoft.com/office/drawing/2014/main" xmlns="" id="{CDBC66E7-8AA9-4D0D-9002-BBD398583AA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31223A53-30F0-49FD-A818-F0A7C6ECA537}"/>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t>‹#›</a:t>
            </a:fld>
            <a:endParaRPr lang="en-US"/>
          </a:p>
        </p:txBody>
      </p:sp>
    </p:spTree>
    <p:extLst>
      <p:ext uri="{BB962C8B-B14F-4D97-AF65-F5344CB8AC3E}">
        <p14:creationId xmlns:p14="http://schemas.microsoft.com/office/powerpoint/2010/main" val="9543795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6FC3AF0-EDDB-4E3C-8BEC-83A5807E164F}"/>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0E0F99AB-8590-4D1C-ABB9-532FBE59DCE8}"/>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57ABADB4-2D7E-4ABD-8723-7AA87186B1E6}"/>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t>21-Mar-22</a:t>
            </a:fld>
            <a:endParaRPr lang="en-US"/>
          </a:p>
        </p:txBody>
      </p:sp>
      <p:sp>
        <p:nvSpPr>
          <p:cNvPr id="5" name="Footer Placeholder 4">
            <a:extLst>
              <a:ext uri="{FF2B5EF4-FFF2-40B4-BE49-F238E27FC236}">
                <a16:creationId xmlns:a16="http://schemas.microsoft.com/office/drawing/2014/main" xmlns="" id="{7F4AE168-34B3-4383-A908-B0B14986D41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D74C0E37-FA2F-4BB7-999F-DEC86966D2E6}"/>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t>‹#›</a:t>
            </a:fld>
            <a:endParaRPr lang="en-US"/>
          </a:p>
        </p:txBody>
      </p:sp>
    </p:spTree>
    <p:extLst>
      <p:ext uri="{BB962C8B-B14F-4D97-AF65-F5344CB8AC3E}">
        <p14:creationId xmlns:p14="http://schemas.microsoft.com/office/powerpoint/2010/main" val="15502290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73E4895-72AE-4614-A92C-4952A3EC7EF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866DEDC8-5231-4C5D-BEB5-33E4E6968EDB}"/>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1D5F0DBB-A9E5-49E6-8323-4FB84A32E24D}"/>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CAF57BC0-6BDF-478C-8A05-8D63716CED16}"/>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t>21-Mar-22</a:t>
            </a:fld>
            <a:endParaRPr lang="en-US"/>
          </a:p>
        </p:txBody>
      </p:sp>
      <p:sp>
        <p:nvSpPr>
          <p:cNvPr id="6" name="Footer Placeholder 5">
            <a:extLst>
              <a:ext uri="{FF2B5EF4-FFF2-40B4-BE49-F238E27FC236}">
                <a16:creationId xmlns:a16="http://schemas.microsoft.com/office/drawing/2014/main" xmlns="" id="{7E20C3A7-457F-4F5D-8876-2C700FE5257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43416327-D25A-4C87-A71F-DAD15B2331D2}"/>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t>‹#›</a:t>
            </a:fld>
            <a:endParaRPr lang="en-US"/>
          </a:p>
        </p:txBody>
      </p:sp>
    </p:spTree>
    <p:extLst>
      <p:ext uri="{BB962C8B-B14F-4D97-AF65-F5344CB8AC3E}">
        <p14:creationId xmlns:p14="http://schemas.microsoft.com/office/powerpoint/2010/main" val="4196212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680FE1E-4CDD-4E22-B423-B0B081382C06}"/>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EEDC683E-0C08-41A8-8F45-0F0A4C0FE9C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3F26696F-48D0-4847-BBB5-55DD193A0B83}"/>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920C61D1-A19E-4212-BB41-C510BC1296F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5386880F-D296-41CF-869F-B8D3221E09E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BFD0386E-61E6-4216-8728-221232571DF5}"/>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t>21-Mar-22</a:t>
            </a:fld>
            <a:endParaRPr lang="en-US"/>
          </a:p>
        </p:txBody>
      </p:sp>
      <p:sp>
        <p:nvSpPr>
          <p:cNvPr id="8" name="Footer Placeholder 7">
            <a:extLst>
              <a:ext uri="{FF2B5EF4-FFF2-40B4-BE49-F238E27FC236}">
                <a16:creationId xmlns:a16="http://schemas.microsoft.com/office/drawing/2014/main" xmlns="" id="{D48F6323-DF12-4E68-BE9C-E3A78375EE7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6F6276C8-6874-4C04-A007-A4ECEDB154B0}"/>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t>‹#›</a:t>
            </a:fld>
            <a:endParaRPr lang="en-US"/>
          </a:p>
        </p:txBody>
      </p:sp>
    </p:spTree>
    <p:extLst>
      <p:ext uri="{BB962C8B-B14F-4D97-AF65-F5344CB8AC3E}">
        <p14:creationId xmlns:p14="http://schemas.microsoft.com/office/powerpoint/2010/main" val="32889012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9" name="Picture 8" descr="A child working on a computer&#10;&#10;Description automatically generated with low confidence">
            <a:extLst>
              <a:ext uri="{FF2B5EF4-FFF2-40B4-BE49-F238E27FC236}">
                <a16:creationId xmlns:a16="http://schemas.microsoft.com/office/drawing/2014/main" xmlns="" id="{C1B16536-C907-4304-8858-4638729CE40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539" t="-12282" r="6539" b="12282"/>
          <a:stretch/>
        </p:blipFill>
        <p:spPr>
          <a:xfrm>
            <a:off x="0" y="-199366"/>
            <a:ext cx="12192000" cy="7057366"/>
          </a:xfrm>
          <a:prstGeom prst="rect">
            <a:avLst/>
          </a:prstGeom>
        </p:spPr>
      </p:pic>
    </p:spTree>
    <p:extLst>
      <p:ext uri="{BB962C8B-B14F-4D97-AF65-F5344CB8AC3E}">
        <p14:creationId xmlns:p14="http://schemas.microsoft.com/office/powerpoint/2010/main" val="7907559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C540FBB0-B73A-4399-A20E-CA9A9CDF2E02}"/>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t>21-Mar-22</a:t>
            </a:fld>
            <a:endParaRPr lang="en-US"/>
          </a:p>
        </p:txBody>
      </p:sp>
      <p:sp>
        <p:nvSpPr>
          <p:cNvPr id="3" name="Footer Placeholder 2">
            <a:extLst>
              <a:ext uri="{FF2B5EF4-FFF2-40B4-BE49-F238E27FC236}">
                <a16:creationId xmlns:a16="http://schemas.microsoft.com/office/drawing/2014/main" xmlns="" id="{F6264D91-32E4-4837-BDAB-61A9DC90AC8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FBD7EED9-637E-48C2-978C-F367DBBC83AE}"/>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t>‹#›</a:t>
            </a:fld>
            <a:endParaRPr lang="en-US"/>
          </a:p>
        </p:txBody>
      </p:sp>
    </p:spTree>
    <p:extLst>
      <p:ext uri="{BB962C8B-B14F-4D97-AF65-F5344CB8AC3E}">
        <p14:creationId xmlns:p14="http://schemas.microsoft.com/office/powerpoint/2010/main" val="23080653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AB57E95-06B2-4316-B792-44CE8F1F90B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E65BCB54-330F-4665-923B-8647E713CE6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39164A34-8FEB-4843-8999-B7094E85B33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FEEF08CB-654F-4E7C-AA00-A97B514D2BE0}"/>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t>21-Mar-22</a:t>
            </a:fld>
            <a:endParaRPr lang="en-US"/>
          </a:p>
        </p:txBody>
      </p:sp>
      <p:sp>
        <p:nvSpPr>
          <p:cNvPr id="6" name="Footer Placeholder 5">
            <a:extLst>
              <a:ext uri="{FF2B5EF4-FFF2-40B4-BE49-F238E27FC236}">
                <a16:creationId xmlns:a16="http://schemas.microsoft.com/office/drawing/2014/main" xmlns="" id="{FF5B6671-A3A6-4194-88A6-184874A7FFB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C3BEF5E6-A57E-48D3-A866-9A2B4B24432F}"/>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t>‹#›</a:t>
            </a:fld>
            <a:endParaRPr lang="en-US"/>
          </a:p>
        </p:txBody>
      </p:sp>
    </p:spTree>
    <p:extLst>
      <p:ext uri="{BB962C8B-B14F-4D97-AF65-F5344CB8AC3E}">
        <p14:creationId xmlns:p14="http://schemas.microsoft.com/office/powerpoint/2010/main" val="1834189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4E5DC3D-7B9F-4848-8259-17F8ED9138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96B32745-25AE-4556-9482-0370182BAAB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84060BE-24F5-4D91-A31A-C84F4E1FB728}"/>
              </a:ext>
            </a:extLst>
          </p:cNvPr>
          <p:cNvSpPr>
            <a:spLocks noGrp="1"/>
          </p:cNvSpPr>
          <p:nvPr>
            <p:ph type="dt" sz="half" idx="10"/>
          </p:nvPr>
        </p:nvSpPr>
        <p:spPr/>
        <p:txBody>
          <a:bodyPr/>
          <a:lstStyle/>
          <a:p>
            <a:fld id="{920307C8-D590-4263-BAF4-A11828EC3386}" type="datetimeFigureOut">
              <a:rPr lang="en-US" smtClean="0"/>
              <a:t>21-Mar-22</a:t>
            </a:fld>
            <a:endParaRPr lang="en-US"/>
          </a:p>
        </p:txBody>
      </p:sp>
      <p:sp>
        <p:nvSpPr>
          <p:cNvPr id="5" name="Footer Placeholder 4">
            <a:extLst>
              <a:ext uri="{FF2B5EF4-FFF2-40B4-BE49-F238E27FC236}">
                <a16:creationId xmlns:a16="http://schemas.microsoft.com/office/drawing/2014/main" xmlns="" id="{7DDF2058-FDAC-4DCB-A34B-A73AC81425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20385DDA-AF34-4E2C-9AED-E592D28E3B60}"/>
              </a:ext>
            </a:extLst>
          </p:cNvPr>
          <p:cNvSpPr>
            <a:spLocks noGrp="1"/>
          </p:cNvSpPr>
          <p:nvPr>
            <p:ph type="sldNum" sz="quarter" idx="12"/>
          </p:nvPr>
        </p:nvSpPr>
        <p:spPr/>
        <p:txBody>
          <a:bodyPr/>
          <a:lstStyle/>
          <a:p>
            <a:fld id="{1A09D59F-C9E9-4FBE-AE15-938EAB5CECD2}" type="slidenum">
              <a:rPr lang="en-US" smtClean="0"/>
              <a:t>‹#›</a:t>
            </a:fld>
            <a:endParaRPr lang="en-US"/>
          </a:p>
        </p:txBody>
      </p:sp>
    </p:spTree>
    <p:extLst>
      <p:ext uri="{BB962C8B-B14F-4D97-AF65-F5344CB8AC3E}">
        <p14:creationId xmlns:p14="http://schemas.microsoft.com/office/powerpoint/2010/main" val="30163943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92F532C-F40A-44C5-BE22-DBF0130DE77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136C06A9-1C89-45AD-A56F-5C0D69B2099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E4EF17FB-233C-4AC2-A68F-83F292B596B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008BC115-6F25-460E-8273-FFDF1F77E30F}"/>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t>21-Mar-22</a:t>
            </a:fld>
            <a:endParaRPr lang="en-US"/>
          </a:p>
        </p:txBody>
      </p:sp>
      <p:sp>
        <p:nvSpPr>
          <p:cNvPr id="6" name="Footer Placeholder 5">
            <a:extLst>
              <a:ext uri="{FF2B5EF4-FFF2-40B4-BE49-F238E27FC236}">
                <a16:creationId xmlns:a16="http://schemas.microsoft.com/office/drawing/2014/main" xmlns="" id="{80F50A77-7DE8-4A3D-AABC-EE8537DD33A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BA331F2C-7634-4378-8E2F-05013E41F757}"/>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t>‹#›</a:t>
            </a:fld>
            <a:endParaRPr lang="en-US"/>
          </a:p>
        </p:txBody>
      </p:sp>
    </p:spTree>
    <p:extLst>
      <p:ext uri="{BB962C8B-B14F-4D97-AF65-F5344CB8AC3E}">
        <p14:creationId xmlns:p14="http://schemas.microsoft.com/office/powerpoint/2010/main" val="21076708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8B03ACD-E9BF-4056-BE1D-E0C774E610A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6C33E709-E062-4CC7-AE04-0B1D182AC9DD}"/>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5AF4A68-3E2B-4AE8-81A9-C63956C44631}"/>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t>21-Mar-22</a:t>
            </a:fld>
            <a:endParaRPr lang="en-US"/>
          </a:p>
        </p:txBody>
      </p:sp>
      <p:sp>
        <p:nvSpPr>
          <p:cNvPr id="5" name="Footer Placeholder 4">
            <a:extLst>
              <a:ext uri="{FF2B5EF4-FFF2-40B4-BE49-F238E27FC236}">
                <a16:creationId xmlns:a16="http://schemas.microsoft.com/office/drawing/2014/main" xmlns="" id="{AED572E8-8D18-4292-80EA-B1640ECEFF5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9453EA29-8561-4D5D-B94A-1BA48DBB56E8}"/>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t>‹#›</a:t>
            </a:fld>
            <a:endParaRPr lang="en-US"/>
          </a:p>
        </p:txBody>
      </p:sp>
    </p:spTree>
    <p:extLst>
      <p:ext uri="{BB962C8B-B14F-4D97-AF65-F5344CB8AC3E}">
        <p14:creationId xmlns:p14="http://schemas.microsoft.com/office/powerpoint/2010/main" val="40700799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A42D307D-0525-45B8-B0B5-F2E535E59E72}"/>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63A575C1-817E-4055-B435-B8D867AC581C}"/>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917AAFF-3EAF-48FA-8C3A-F3FB4E3E1FF5}"/>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t>21-Mar-22</a:t>
            </a:fld>
            <a:endParaRPr lang="en-US"/>
          </a:p>
        </p:txBody>
      </p:sp>
      <p:sp>
        <p:nvSpPr>
          <p:cNvPr id="5" name="Footer Placeholder 4">
            <a:extLst>
              <a:ext uri="{FF2B5EF4-FFF2-40B4-BE49-F238E27FC236}">
                <a16:creationId xmlns:a16="http://schemas.microsoft.com/office/drawing/2014/main" xmlns="" id="{82B4868F-E544-49FE-8FB9-D2B0F67AAC8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92670197-621F-46F5-9DA7-AFAE477BC9E3}"/>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t>‹#›</a:t>
            </a:fld>
            <a:endParaRPr lang="en-US"/>
          </a:p>
        </p:txBody>
      </p:sp>
    </p:spTree>
    <p:extLst>
      <p:ext uri="{BB962C8B-B14F-4D97-AF65-F5344CB8AC3E}">
        <p14:creationId xmlns:p14="http://schemas.microsoft.com/office/powerpoint/2010/main" val="40305922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2EF53DE9-0253-4820-972D-2F5369CFB06D}"/>
              </a:ext>
            </a:extLst>
          </p:cNvPr>
          <p:cNvSpPr/>
          <p:nvPr userDrawn="1"/>
        </p:nvSpPr>
        <p:spPr>
          <a:xfrm>
            <a:off x="0" y="0"/>
            <a:ext cx="12192000" cy="209006"/>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xmlns="" id="{FAF925FA-B5D4-4B3A-8537-E5FC94B75C67}"/>
              </a:ext>
            </a:extLst>
          </p:cNvPr>
          <p:cNvSpPr/>
          <p:nvPr userDrawn="1"/>
        </p:nvSpPr>
        <p:spPr>
          <a:xfrm>
            <a:off x="0" y="6755674"/>
            <a:ext cx="12192000" cy="102326"/>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337170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44661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目录">
    <p:spTree>
      <p:nvGrpSpPr>
        <p:cNvPr id="1" name=""/>
        <p:cNvGrpSpPr/>
        <p:nvPr/>
      </p:nvGrpSpPr>
      <p:grpSpPr>
        <a:xfrm>
          <a:off x="0" y="0"/>
          <a:ext cx="0" cy="0"/>
          <a:chOff x="0" y="0"/>
          <a:chExt cx="0" cy="0"/>
        </a:xfrm>
      </p:grpSpPr>
    </p:spTree>
    <p:extLst>
      <p:ext uri="{BB962C8B-B14F-4D97-AF65-F5344CB8AC3E}">
        <p14:creationId xmlns:p14="http://schemas.microsoft.com/office/powerpoint/2010/main" val="435103491"/>
      </p:ext>
    </p:extLst>
  </p:cSld>
  <p:clrMapOvr>
    <a:masterClrMapping/>
  </p:clrMapOvr>
  <p:transition spd="slow" advClick="0" advTm="0">
    <p:randomBar dir="vert"/>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6716082"/>
      </p:ext>
    </p:extLst>
  </p:cSld>
  <p:clrMapOvr>
    <a:masterClrMapping/>
  </p:clrMapOvr>
  <mc:AlternateContent xmlns:mc="http://schemas.openxmlformats.org/markup-compatibility/2006" xmlns:p14="http://schemas.microsoft.com/office/powerpoint/2010/main">
    <mc:Choice Requires="p14">
      <p:transition spd="slow" p14:dur="2000" advTm="3000">
        <p:push dir="u"/>
      </p:transition>
    </mc:Choice>
    <mc:Fallback xmlns="">
      <p:transition spd="slow" advTm="3000">
        <p:push dir="u"/>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D31E1A7-BE2A-4821-8BD1-246388A165D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79BA4416-CAFA-4893-A486-5942232A5F6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3F49F51B-A2F2-482D-9C06-A092524DF03A}"/>
              </a:ext>
            </a:extLst>
          </p:cNvPr>
          <p:cNvSpPr>
            <a:spLocks noGrp="1"/>
          </p:cNvSpPr>
          <p:nvPr>
            <p:ph type="dt" sz="half" idx="10"/>
          </p:nvPr>
        </p:nvSpPr>
        <p:spPr/>
        <p:txBody>
          <a:bodyPr/>
          <a:lstStyle/>
          <a:p>
            <a:fld id="{A3C7057A-3CB6-4482-95B3-991E6705BD35}" type="datetimeFigureOut">
              <a:rPr lang="en-US" smtClean="0"/>
              <a:t>21-Mar-22</a:t>
            </a:fld>
            <a:endParaRPr lang="en-US"/>
          </a:p>
        </p:txBody>
      </p:sp>
      <p:sp>
        <p:nvSpPr>
          <p:cNvPr id="5" name="Footer Placeholder 4">
            <a:extLst>
              <a:ext uri="{FF2B5EF4-FFF2-40B4-BE49-F238E27FC236}">
                <a16:creationId xmlns:a16="http://schemas.microsoft.com/office/drawing/2014/main" xmlns="" id="{4CA563D0-A6AD-47AD-BF54-151C9EB591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F7BA4C79-2347-4B61-AC85-31D06AB467DA}"/>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2580786584"/>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F90B6A4-6B21-43B1-BEC1-315431077A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4FF20D95-5629-4D8C-BAAF-9C808BC44B6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F7F2A3B-F856-46AF-94E2-4D9A62074768}"/>
              </a:ext>
            </a:extLst>
          </p:cNvPr>
          <p:cNvSpPr>
            <a:spLocks noGrp="1"/>
          </p:cNvSpPr>
          <p:nvPr>
            <p:ph type="dt" sz="half" idx="10"/>
          </p:nvPr>
        </p:nvSpPr>
        <p:spPr/>
        <p:txBody>
          <a:bodyPr/>
          <a:lstStyle/>
          <a:p>
            <a:fld id="{A3C7057A-3CB6-4482-95B3-991E6705BD35}" type="datetimeFigureOut">
              <a:rPr lang="en-US" smtClean="0"/>
              <a:t>21-Mar-22</a:t>
            </a:fld>
            <a:endParaRPr lang="en-US"/>
          </a:p>
        </p:txBody>
      </p:sp>
      <p:sp>
        <p:nvSpPr>
          <p:cNvPr id="5" name="Footer Placeholder 4">
            <a:extLst>
              <a:ext uri="{FF2B5EF4-FFF2-40B4-BE49-F238E27FC236}">
                <a16:creationId xmlns:a16="http://schemas.microsoft.com/office/drawing/2014/main" xmlns="" id="{C0190A9B-2595-499B-A0D8-015AEB7AEE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8768A7F1-8976-494B-AF2C-A110BC16559F}"/>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1766196037"/>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48018C9-42EB-4190-AF3F-B1CA323CBD6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21ECB7CF-63CF-41EB-8063-D363E1D0BDA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921A4C4E-EACE-42A6-8D5F-EE4A117A09BA}"/>
              </a:ext>
            </a:extLst>
          </p:cNvPr>
          <p:cNvSpPr>
            <a:spLocks noGrp="1"/>
          </p:cNvSpPr>
          <p:nvPr>
            <p:ph type="dt" sz="half" idx="10"/>
          </p:nvPr>
        </p:nvSpPr>
        <p:spPr/>
        <p:txBody>
          <a:bodyPr/>
          <a:lstStyle/>
          <a:p>
            <a:fld id="{A3C7057A-3CB6-4482-95B3-991E6705BD35}" type="datetimeFigureOut">
              <a:rPr lang="en-US" smtClean="0"/>
              <a:t>21-Mar-22</a:t>
            </a:fld>
            <a:endParaRPr lang="en-US"/>
          </a:p>
        </p:txBody>
      </p:sp>
      <p:sp>
        <p:nvSpPr>
          <p:cNvPr id="5" name="Footer Placeholder 4">
            <a:extLst>
              <a:ext uri="{FF2B5EF4-FFF2-40B4-BE49-F238E27FC236}">
                <a16:creationId xmlns:a16="http://schemas.microsoft.com/office/drawing/2014/main" xmlns="" id="{555A4612-D2C0-4707-8C7A-6377D8974F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26AA644-A205-4BDE-BEC2-0F0B129B6DA2}"/>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301939138"/>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0FF159E-191D-477E-9C10-81ACEEC2ACA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5043F349-4763-49AC-B36A-DC8DA66BC99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D499BE73-B289-4FAB-A2D4-94365B393BAC}"/>
              </a:ext>
            </a:extLst>
          </p:cNvPr>
          <p:cNvSpPr>
            <a:spLocks noGrp="1"/>
          </p:cNvSpPr>
          <p:nvPr>
            <p:ph type="dt" sz="half" idx="10"/>
          </p:nvPr>
        </p:nvSpPr>
        <p:spPr/>
        <p:txBody>
          <a:bodyPr/>
          <a:lstStyle/>
          <a:p>
            <a:fld id="{920307C8-D590-4263-BAF4-A11828EC3386}" type="datetimeFigureOut">
              <a:rPr lang="en-US" smtClean="0"/>
              <a:t>21-Mar-22</a:t>
            </a:fld>
            <a:endParaRPr lang="en-US"/>
          </a:p>
        </p:txBody>
      </p:sp>
      <p:sp>
        <p:nvSpPr>
          <p:cNvPr id="5" name="Footer Placeholder 4">
            <a:extLst>
              <a:ext uri="{FF2B5EF4-FFF2-40B4-BE49-F238E27FC236}">
                <a16:creationId xmlns:a16="http://schemas.microsoft.com/office/drawing/2014/main" xmlns="" id="{6F3398A1-8B0F-4674-B719-BE20146D33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9EFEAA00-7F6A-4088-8AD7-03D300ABE62D}"/>
              </a:ext>
            </a:extLst>
          </p:cNvPr>
          <p:cNvSpPr>
            <a:spLocks noGrp="1"/>
          </p:cNvSpPr>
          <p:nvPr>
            <p:ph type="sldNum" sz="quarter" idx="12"/>
          </p:nvPr>
        </p:nvSpPr>
        <p:spPr/>
        <p:txBody>
          <a:bodyPr/>
          <a:lstStyle/>
          <a:p>
            <a:fld id="{1A09D59F-C9E9-4FBE-AE15-938EAB5CECD2}" type="slidenum">
              <a:rPr lang="en-US" smtClean="0"/>
              <a:t>‹#›</a:t>
            </a:fld>
            <a:endParaRPr lang="en-US"/>
          </a:p>
        </p:txBody>
      </p:sp>
    </p:spTree>
    <p:extLst>
      <p:ext uri="{BB962C8B-B14F-4D97-AF65-F5344CB8AC3E}">
        <p14:creationId xmlns:p14="http://schemas.microsoft.com/office/powerpoint/2010/main" val="78798090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658286E-2FC8-474D-9605-C724463B28B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49E7086-50CB-4FDB-8059-6EBDA117B1D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B8E87264-D1FA-40C4-8D2F-1E422BD9B796}"/>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8BE37009-E083-4E6D-8B1F-1D7B5BA48CA2}"/>
              </a:ext>
            </a:extLst>
          </p:cNvPr>
          <p:cNvSpPr>
            <a:spLocks noGrp="1"/>
          </p:cNvSpPr>
          <p:nvPr>
            <p:ph type="dt" sz="half" idx="10"/>
          </p:nvPr>
        </p:nvSpPr>
        <p:spPr/>
        <p:txBody>
          <a:bodyPr/>
          <a:lstStyle/>
          <a:p>
            <a:fld id="{A3C7057A-3CB6-4482-95B3-991E6705BD35}" type="datetimeFigureOut">
              <a:rPr lang="en-US" smtClean="0"/>
              <a:t>21-Mar-22</a:t>
            </a:fld>
            <a:endParaRPr lang="en-US"/>
          </a:p>
        </p:txBody>
      </p:sp>
      <p:sp>
        <p:nvSpPr>
          <p:cNvPr id="6" name="Footer Placeholder 5">
            <a:extLst>
              <a:ext uri="{FF2B5EF4-FFF2-40B4-BE49-F238E27FC236}">
                <a16:creationId xmlns:a16="http://schemas.microsoft.com/office/drawing/2014/main" xmlns="" id="{BF07C21B-6526-4860-A19F-17AC4F5D37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02F21CA5-3FDC-4143-87D4-D130F08B7053}"/>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4021073890"/>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56EC685-EFF1-498C-9766-A24371084E5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69556CF2-235F-4889-9ACE-A55CCAFE151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 id="{39773D81-1446-48F4-BE86-1AB02C72D257}"/>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20CC5920-D0CD-4A65-A44B-519785950BD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313939DF-0A36-4D0A-9FE2-389AA2C8863A}"/>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A382C1C1-98A9-4164-98F9-5F3CFFBD0C04}"/>
              </a:ext>
            </a:extLst>
          </p:cNvPr>
          <p:cNvSpPr>
            <a:spLocks noGrp="1"/>
          </p:cNvSpPr>
          <p:nvPr>
            <p:ph type="dt" sz="half" idx="10"/>
          </p:nvPr>
        </p:nvSpPr>
        <p:spPr/>
        <p:txBody>
          <a:bodyPr/>
          <a:lstStyle/>
          <a:p>
            <a:fld id="{A3C7057A-3CB6-4482-95B3-991E6705BD35}" type="datetimeFigureOut">
              <a:rPr lang="en-US" smtClean="0"/>
              <a:t>21-Mar-22</a:t>
            </a:fld>
            <a:endParaRPr lang="en-US"/>
          </a:p>
        </p:txBody>
      </p:sp>
      <p:sp>
        <p:nvSpPr>
          <p:cNvPr id="8" name="Footer Placeholder 7">
            <a:extLst>
              <a:ext uri="{FF2B5EF4-FFF2-40B4-BE49-F238E27FC236}">
                <a16:creationId xmlns:a16="http://schemas.microsoft.com/office/drawing/2014/main" xmlns="" id="{6BEA244E-3674-471E-944C-2EA16748B76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C6CBB536-390B-4FB0-856D-8C7184548E4E}"/>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3072389004"/>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A272E28-AB03-471A-B91A-A50E133A707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958A5676-A4BE-45B3-B9B8-61CF14A544D1}"/>
              </a:ext>
            </a:extLst>
          </p:cNvPr>
          <p:cNvSpPr>
            <a:spLocks noGrp="1"/>
          </p:cNvSpPr>
          <p:nvPr>
            <p:ph type="dt" sz="half" idx="10"/>
          </p:nvPr>
        </p:nvSpPr>
        <p:spPr/>
        <p:txBody>
          <a:bodyPr/>
          <a:lstStyle/>
          <a:p>
            <a:fld id="{A3C7057A-3CB6-4482-95B3-991E6705BD35}" type="datetimeFigureOut">
              <a:rPr lang="en-US" smtClean="0"/>
              <a:t>21-Mar-22</a:t>
            </a:fld>
            <a:endParaRPr lang="en-US"/>
          </a:p>
        </p:txBody>
      </p:sp>
      <p:sp>
        <p:nvSpPr>
          <p:cNvPr id="4" name="Footer Placeholder 3">
            <a:extLst>
              <a:ext uri="{FF2B5EF4-FFF2-40B4-BE49-F238E27FC236}">
                <a16:creationId xmlns:a16="http://schemas.microsoft.com/office/drawing/2014/main" xmlns="" id="{1D59EDE9-B984-4C49-B666-5223BBA92CE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F221E185-B971-4F2E-B2D9-C86B0DB06823}"/>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333882906"/>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37704910-9590-4BC3-BB88-5C62276CEB10}"/>
              </a:ext>
            </a:extLst>
          </p:cNvPr>
          <p:cNvSpPr>
            <a:spLocks noGrp="1"/>
          </p:cNvSpPr>
          <p:nvPr>
            <p:ph type="dt" sz="half" idx="10"/>
          </p:nvPr>
        </p:nvSpPr>
        <p:spPr/>
        <p:txBody>
          <a:bodyPr/>
          <a:lstStyle/>
          <a:p>
            <a:fld id="{A3C7057A-3CB6-4482-95B3-991E6705BD35}" type="datetimeFigureOut">
              <a:rPr lang="en-US" smtClean="0"/>
              <a:t>21-Mar-22</a:t>
            </a:fld>
            <a:endParaRPr lang="en-US"/>
          </a:p>
        </p:txBody>
      </p:sp>
      <p:sp>
        <p:nvSpPr>
          <p:cNvPr id="3" name="Footer Placeholder 2">
            <a:extLst>
              <a:ext uri="{FF2B5EF4-FFF2-40B4-BE49-F238E27FC236}">
                <a16:creationId xmlns:a16="http://schemas.microsoft.com/office/drawing/2014/main" xmlns="" id="{59C27E7A-16D0-4841-A2F9-2BC249F37F0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CF72985B-4DB1-4323-9E57-FAA7D82E11F5}"/>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1243361548"/>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1849D84-29D6-417F-81F2-20BBB5B6BCF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FB40E798-AE75-466C-858F-2BE3F524895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04807AA0-5EF6-4F80-AFB0-9DC09B09FCF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C5A87F80-ECA2-4385-AC5B-BA85DBD61263}"/>
              </a:ext>
            </a:extLst>
          </p:cNvPr>
          <p:cNvSpPr>
            <a:spLocks noGrp="1"/>
          </p:cNvSpPr>
          <p:nvPr>
            <p:ph type="dt" sz="half" idx="10"/>
          </p:nvPr>
        </p:nvSpPr>
        <p:spPr/>
        <p:txBody>
          <a:bodyPr/>
          <a:lstStyle/>
          <a:p>
            <a:fld id="{A3C7057A-3CB6-4482-95B3-991E6705BD35}" type="datetimeFigureOut">
              <a:rPr lang="en-US" smtClean="0"/>
              <a:t>21-Mar-22</a:t>
            </a:fld>
            <a:endParaRPr lang="en-US"/>
          </a:p>
        </p:txBody>
      </p:sp>
      <p:sp>
        <p:nvSpPr>
          <p:cNvPr id="6" name="Footer Placeholder 5">
            <a:extLst>
              <a:ext uri="{FF2B5EF4-FFF2-40B4-BE49-F238E27FC236}">
                <a16:creationId xmlns:a16="http://schemas.microsoft.com/office/drawing/2014/main" xmlns="" id="{200B74E1-5124-4579-8F9C-6F62519474D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9C9EBF02-625D-48A4-9A48-C10170B20BB1}"/>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3023222974"/>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E365FCC-6926-4633-A72C-7319DFC70B4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AF5A419E-1C5B-4A4C-9806-2540F72440A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F4ED372A-0E41-4E8C-9CFF-FA8B0D17A3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29070A92-E8EB-4772-8E24-FA577A6553FC}"/>
              </a:ext>
            </a:extLst>
          </p:cNvPr>
          <p:cNvSpPr>
            <a:spLocks noGrp="1"/>
          </p:cNvSpPr>
          <p:nvPr>
            <p:ph type="dt" sz="half" idx="10"/>
          </p:nvPr>
        </p:nvSpPr>
        <p:spPr/>
        <p:txBody>
          <a:bodyPr/>
          <a:lstStyle/>
          <a:p>
            <a:fld id="{A3C7057A-3CB6-4482-95B3-991E6705BD35}" type="datetimeFigureOut">
              <a:rPr lang="en-US" smtClean="0"/>
              <a:t>21-Mar-22</a:t>
            </a:fld>
            <a:endParaRPr lang="en-US"/>
          </a:p>
        </p:txBody>
      </p:sp>
      <p:sp>
        <p:nvSpPr>
          <p:cNvPr id="6" name="Footer Placeholder 5">
            <a:extLst>
              <a:ext uri="{FF2B5EF4-FFF2-40B4-BE49-F238E27FC236}">
                <a16:creationId xmlns:a16="http://schemas.microsoft.com/office/drawing/2014/main" xmlns="" id="{ADC8457D-0CA3-4938-B534-82A4C887A8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726B34EF-44E3-4BEF-BCBF-BD257F3CEF76}"/>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3013822896"/>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747945B-4394-405E-9CD0-93E3B0C4172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FB160DC9-EA05-465D-A8C7-6032F8FBEA6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8FB7ABC-73FC-4185-9238-2377C477B14A}"/>
              </a:ext>
            </a:extLst>
          </p:cNvPr>
          <p:cNvSpPr>
            <a:spLocks noGrp="1"/>
          </p:cNvSpPr>
          <p:nvPr>
            <p:ph type="dt" sz="half" idx="10"/>
          </p:nvPr>
        </p:nvSpPr>
        <p:spPr/>
        <p:txBody>
          <a:bodyPr/>
          <a:lstStyle/>
          <a:p>
            <a:fld id="{A3C7057A-3CB6-4482-95B3-991E6705BD35}" type="datetimeFigureOut">
              <a:rPr lang="en-US" smtClean="0"/>
              <a:t>21-Mar-22</a:t>
            </a:fld>
            <a:endParaRPr lang="en-US"/>
          </a:p>
        </p:txBody>
      </p:sp>
      <p:sp>
        <p:nvSpPr>
          <p:cNvPr id="5" name="Footer Placeholder 4">
            <a:extLst>
              <a:ext uri="{FF2B5EF4-FFF2-40B4-BE49-F238E27FC236}">
                <a16:creationId xmlns:a16="http://schemas.microsoft.com/office/drawing/2014/main" xmlns="" id="{2522FF99-8EC3-423D-B8B9-100DD7E6B3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CA971E0-E9CC-44ED-8D84-2EBC525AE3FB}"/>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2994975864"/>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DDA0DD7F-B25C-4A41-AF41-DCBE3153C90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E752D5DC-F4B9-491F-B696-ED598291C770}"/>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8FAE70A-32DE-4FD3-BF12-0372F98449BB}"/>
              </a:ext>
            </a:extLst>
          </p:cNvPr>
          <p:cNvSpPr>
            <a:spLocks noGrp="1"/>
          </p:cNvSpPr>
          <p:nvPr>
            <p:ph type="dt" sz="half" idx="10"/>
          </p:nvPr>
        </p:nvSpPr>
        <p:spPr/>
        <p:txBody>
          <a:bodyPr/>
          <a:lstStyle/>
          <a:p>
            <a:fld id="{A3C7057A-3CB6-4482-95B3-991E6705BD35}" type="datetimeFigureOut">
              <a:rPr lang="en-US" smtClean="0"/>
              <a:t>21-Mar-22</a:t>
            </a:fld>
            <a:endParaRPr lang="en-US"/>
          </a:p>
        </p:txBody>
      </p:sp>
      <p:sp>
        <p:nvSpPr>
          <p:cNvPr id="5" name="Footer Placeholder 4">
            <a:extLst>
              <a:ext uri="{FF2B5EF4-FFF2-40B4-BE49-F238E27FC236}">
                <a16:creationId xmlns:a16="http://schemas.microsoft.com/office/drawing/2014/main" xmlns="" id="{20F44A2A-8EE7-41E5-91CF-1166C5C196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73A8FD15-11B8-45D1-A628-3957418EC03B}"/>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2954317568"/>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Rectangle 4">
            <a:extLst>
              <a:ext uri="{FF2B5EF4-FFF2-40B4-BE49-F238E27FC236}">
                <a16:creationId xmlns:a16="http://schemas.microsoft.com/office/drawing/2014/main" xmlns="" id="{6A631F2A-8B35-4CEE-945B-1E5969F5B45D}"/>
              </a:ext>
            </a:extLst>
          </p:cNvPr>
          <p:cNvSpPr>
            <a:spLocks noGrp="1" noChangeArrowheads="1"/>
          </p:cNvSpPr>
          <p:nvPr>
            <p:ph type="dt" sz="half" idx="10"/>
          </p:nvPr>
        </p:nvSpPr>
        <p:spPr>
          <a:ln/>
        </p:spPr>
        <p:txBody>
          <a:bodyPr/>
          <a:lstStyle>
            <a:lvl1pPr>
              <a:defRPr/>
            </a:lvl1pPr>
          </a:lstStyle>
          <a:p>
            <a:pPr>
              <a:defRPr/>
            </a:pPr>
            <a:endParaRPr lang="en-US" altLang="vi-VN"/>
          </a:p>
        </p:txBody>
      </p:sp>
      <p:sp>
        <p:nvSpPr>
          <p:cNvPr id="5" name="Rectangle 5">
            <a:extLst>
              <a:ext uri="{FF2B5EF4-FFF2-40B4-BE49-F238E27FC236}">
                <a16:creationId xmlns:a16="http://schemas.microsoft.com/office/drawing/2014/main" xmlns="" id="{ECC41713-C675-4AF9-A37B-8773CC1AE2D6}"/>
              </a:ext>
            </a:extLst>
          </p:cNvPr>
          <p:cNvSpPr>
            <a:spLocks noGrp="1" noChangeArrowheads="1"/>
          </p:cNvSpPr>
          <p:nvPr>
            <p:ph type="ftr" sz="quarter" idx="11"/>
          </p:nvPr>
        </p:nvSpPr>
        <p:spPr>
          <a:ln/>
        </p:spPr>
        <p:txBody>
          <a:bodyPr/>
          <a:lstStyle>
            <a:lvl1pPr>
              <a:defRPr/>
            </a:lvl1pPr>
          </a:lstStyle>
          <a:p>
            <a:pPr>
              <a:defRPr/>
            </a:pPr>
            <a:endParaRPr lang="en-US" altLang="vi-VN"/>
          </a:p>
        </p:txBody>
      </p:sp>
      <p:sp>
        <p:nvSpPr>
          <p:cNvPr id="6" name="Rectangle 6">
            <a:extLst>
              <a:ext uri="{FF2B5EF4-FFF2-40B4-BE49-F238E27FC236}">
                <a16:creationId xmlns:a16="http://schemas.microsoft.com/office/drawing/2014/main" xmlns="" id="{40795999-AB39-46C4-8E36-E5F90FE503B7}"/>
              </a:ext>
            </a:extLst>
          </p:cNvPr>
          <p:cNvSpPr>
            <a:spLocks noGrp="1" noChangeArrowheads="1"/>
          </p:cNvSpPr>
          <p:nvPr>
            <p:ph type="sldNum" sz="quarter" idx="12"/>
          </p:nvPr>
        </p:nvSpPr>
        <p:spPr>
          <a:ln/>
        </p:spPr>
        <p:txBody>
          <a:bodyPr/>
          <a:lstStyle>
            <a:lvl1pPr>
              <a:defRPr/>
            </a:lvl1pPr>
          </a:lstStyle>
          <a:p>
            <a:fld id="{0C90C709-CFA7-4E63-A86F-5D6B7FC0EF72}" type="slidenum">
              <a:rPr lang="en-US" altLang="vi-VN"/>
              <a:pPr/>
              <a:t>‹#›</a:t>
            </a:fld>
            <a:endParaRPr lang="en-US" altLang="vi-VN"/>
          </a:p>
        </p:txBody>
      </p:sp>
    </p:spTree>
    <p:extLst>
      <p:ext uri="{BB962C8B-B14F-4D97-AF65-F5344CB8AC3E}">
        <p14:creationId xmlns:p14="http://schemas.microsoft.com/office/powerpoint/2010/main" val="99301643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a:extLst>
              <a:ext uri="{FF2B5EF4-FFF2-40B4-BE49-F238E27FC236}">
                <a16:creationId xmlns:a16="http://schemas.microsoft.com/office/drawing/2014/main" xmlns="" id="{A9706C7C-C67E-4235-826E-9D42EEB595B4}"/>
              </a:ext>
            </a:extLst>
          </p:cNvPr>
          <p:cNvSpPr>
            <a:spLocks noGrp="1" noChangeArrowheads="1"/>
          </p:cNvSpPr>
          <p:nvPr>
            <p:ph type="dt" sz="half" idx="10"/>
          </p:nvPr>
        </p:nvSpPr>
        <p:spPr>
          <a:ln/>
        </p:spPr>
        <p:txBody>
          <a:bodyPr/>
          <a:lstStyle>
            <a:lvl1pPr>
              <a:defRPr/>
            </a:lvl1pPr>
          </a:lstStyle>
          <a:p>
            <a:pPr>
              <a:defRPr/>
            </a:pPr>
            <a:endParaRPr lang="en-US" altLang="vi-VN"/>
          </a:p>
        </p:txBody>
      </p:sp>
      <p:sp>
        <p:nvSpPr>
          <p:cNvPr id="5" name="Rectangle 5">
            <a:extLst>
              <a:ext uri="{FF2B5EF4-FFF2-40B4-BE49-F238E27FC236}">
                <a16:creationId xmlns:a16="http://schemas.microsoft.com/office/drawing/2014/main" xmlns="" id="{4F11970C-8219-44E6-9874-B393FA45167D}"/>
              </a:ext>
            </a:extLst>
          </p:cNvPr>
          <p:cNvSpPr>
            <a:spLocks noGrp="1" noChangeArrowheads="1"/>
          </p:cNvSpPr>
          <p:nvPr>
            <p:ph type="ftr" sz="quarter" idx="11"/>
          </p:nvPr>
        </p:nvSpPr>
        <p:spPr>
          <a:ln/>
        </p:spPr>
        <p:txBody>
          <a:bodyPr/>
          <a:lstStyle>
            <a:lvl1pPr>
              <a:defRPr/>
            </a:lvl1pPr>
          </a:lstStyle>
          <a:p>
            <a:pPr>
              <a:defRPr/>
            </a:pPr>
            <a:endParaRPr lang="en-US" altLang="vi-VN"/>
          </a:p>
        </p:txBody>
      </p:sp>
      <p:sp>
        <p:nvSpPr>
          <p:cNvPr id="6" name="Rectangle 6">
            <a:extLst>
              <a:ext uri="{FF2B5EF4-FFF2-40B4-BE49-F238E27FC236}">
                <a16:creationId xmlns:a16="http://schemas.microsoft.com/office/drawing/2014/main" xmlns="" id="{51BD85B0-6AC6-45F3-8C50-40C1E64F23B3}"/>
              </a:ext>
            </a:extLst>
          </p:cNvPr>
          <p:cNvSpPr>
            <a:spLocks noGrp="1" noChangeArrowheads="1"/>
          </p:cNvSpPr>
          <p:nvPr>
            <p:ph type="sldNum" sz="quarter" idx="12"/>
          </p:nvPr>
        </p:nvSpPr>
        <p:spPr>
          <a:ln/>
        </p:spPr>
        <p:txBody>
          <a:bodyPr/>
          <a:lstStyle>
            <a:lvl1pPr>
              <a:defRPr/>
            </a:lvl1pPr>
          </a:lstStyle>
          <a:p>
            <a:fld id="{5C208699-3048-4B57-A6F6-CB6506267487}" type="slidenum">
              <a:rPr lang="en-US" altLang="vi-VN"/>
              <a:pPr/>
              <a:t>‹#›</a:t>
            </a:fld>
            <a:endParaRPr lang="en-US" altLang="vi-VN"/>
          </a:p>
        </p:txBody>
      </p:sp>
    </p:spTree>
    <p:extLst>
      <p:ext uri="{BB962C8B-B14F-4D97-AF65-F5344CB8AC3E}">
        <p14:creationId xmlns:p14="http://schemas.microsoft.com/office/powerpoint/2010/main" val="16022538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5F954E-85CA-4BAE-A988-CB4236B48AB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CA46253-2F24-4A29-9A56-60687045043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9592EB1B-5424-4E16-BB62-DE8F1D6E326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6504D05A-E87A-4D9A-9F2F-1AE18447AE48}"/>
              </a:ext>
            </a:extLst>
          </p:cNvPr>
          <p:cNvSpPr>
            <a:spLocks noGrp="1"/>
          </p:cNvSpPr>
          <p:nvPr>
            <p:ph type="dt" sz="half" idx="10"/>
          </p:nvPr>
        </p:nvSpPr>
        <p:spPr/>
        <p:txBody>
          <a:bodyPr/>
          <a:lstStyle/>
          <a:p>
            <a:fld id="{920307C8-D590-4263-BAF4-A11828EC3386}" type="datetimeFigureOut">
              <a:rPr lang="en-US" smtClean="0"/>
              <a:t>21-Mar-22</a:t>
            </a:fld>
            <a:endParaRPr lang="en-US"/>
          </a:p>
        </p:txBody>
      </p:sp>
      <p:sp>
        <p:nvSpPr>
          <p:cNvPr id="6" name="Footer Placeholder 5">
            <a:extLst>
              <a:ext uri="{FF2B5EF4-FFF2-40B4-BE49-F238E27FC236}">
                <a16:creationId xmlns:a16="http://schemas.microsoft.com/office/drawing/2014/main" xmlns="" id="{CFE25E0A-0C78-40BF-89F6-3AEED0EFBED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18D6CCC1-0860-4423-86CE-0ED92F85C8EB}"/>
              </a:ext>
            </a:extLst>
          </p:cNvPr>
          <p:cNvSpPr>
            <a:spLocks noGrp="1"/>
          </p:cNvSpPr>
          <p:nvPr>
            <p:ph type="sldNum" sz="quarter" idx="12"/>
          </p:nvPr>
        </p:nvSpPr>
        <p:spPr/>
        <p:txBody>
          <a:bodyPr/>
          <a:lstStyle/>
          <a:p>
            <a:fld id="{1A09D59F-C9E9-4FBE-AE15-938EAB5CECD2}" type="slidenum">
              <a:rPr lang="en-US" smtClean="0"/>
              <a:t>‹#›</a:t>
            </a:fld>
            <a:endParaRPr lang="en-US"/>
          </a:p>
        </p:txBody>
      </p:sp>
    </p:spTree>
    <p:extLst>
      <p:ext uri="{BB962C8B-B14F-4D97-AF65-F5344CB8AC3E}">
        <p14:creationId xmlns:p14="http://schemas.microsoft.com/office/powerpoint/2010/main" val="131643164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4">
            <a:extLst>
              <a:ext uri="{FF2B5EF4-FFF2-40B4-BE49-F238E27FC236}">
                <a16:creationId xmlns:a16="http://schemas.microsoft.com/office/drawing/2014/main" xmlns="" id="{BC2DABA3-5CF8-44CA-AA6A-BA97F37EECEE}"/>
              </a:ext>
            </a:extLst>
          </p:cNvPr>
          <p:cNvSpPr>
            <a:spLocks noGrp="1" noChangeArrowheads="1"/>
          </p:cNvSpPr>
          <p:nvPr>
            <p:ph type="dt" sz="half" idx="10"/>
          </p:nvPr>
        </p:nvSpPr>
        <p:spPr>
          <a:ln/>
        </p:spPr>
        <p:txBody>
          <a:bodyPr/>
          <a:lstStyle>
            <a:lvl1pPr>
              <a:defRPr/>
            </a:lvl1pPr>
          </a:lstStyle>
          <a:p>
            <a:pPr>
              <a:defRPr/>
            </a:pPr>
            <a:endParaRPr lang="en-US" altLang="vi-VN"/>
          </a:p>
        </p:txBody>
      </p:sp>
      <p:sp>
        <p:nvSpPr>
          <p:cNvPr id="5" name="Rectangle 5">
            <a:extLst>
              <a:ext uri="{FF2B5EF4-FFF2-40B4-BE49-F238E27FC236}">
                <a16:creationId xmlns:a16="http://schemas.microsoft.com/office/drawing/2014/main" xmlns="" id="{76D92804-7A60-4FAF-8B7E-8A261DD72BC2}"/>
              </a:ext>
            </a:extLst>
          </p:cNvPr>
          <p:cNvSpPr>
            <a:spLocks noGrp="1" noChangeArrowheads="1"/>
          </p:cNvSpPr>
          <p:nvPr>
            <p:ph type="ftr" sz="quarter" idx="11"/>
          </p:nvPr>
        </p:nvSpPr>
        <p:spPr>
          <a:ln/>
        </p:spPr>
        <p:txBody>
          <a:bodyPr/>
          <a:lstStyle>
            <a:lvl1pPr>
              <a:defRPr/>
            </a:lvl1pPr>
          </a:lstStyle>
          <a:p>
            <a:pPr>
              <a:defRPr/>
            </a:pPr>
            <a:endParaRPr lang="en-US" altLang="vi-VN"/>
          </a:p>
        </p:txBody>
      </p:sp>
      <p:sp>
        <p:nvSpPr>
          <p:cNvPr id="6" name="Rectangle 6">
            <a:extLst>
              <a:ext uri="{FF2B5EF4-FFF2-40B4-BE49-F238E27FC236}">
                <a16:creationId xmlns:a16="http://schemas.microsoft.com/office/drawing/2014/main" xmlns="" id="{4DB8DC46-6404-4F86-A8B3-71BD68DE7942}"/>
              </a:ext>
            </a:extLst>
          </p:cNvPr>
          <p:cNvSpPr>
            <a:spLocks noGrp="1" noChangeArrowheads="1"/>
          </p:cNvSpPr>
          <p:nvPr>
            <p:ph type="sldNum" sz="quarter" idx="12"/>
          </p:nvPr>
        </p:nvSpPr>
        <p:spPr>
          <a:ln/>
        </p:spPr>
        <p:txBody>
          <a:bodyPr/>
          <a:lstStyle>
            <a:lvl1pPr>
              <a:defRPr/>
            </a:lvl1pPr>
          </a:lstStyle>
          <a:p>
            <a:fld id="{8BB8C6F9-E1CC-4467-9C92-2B4B203536DB}" type="slidenum">
              <a:rPr lang="en-US" altLang="vi-VN"/>
              <a:pPr/>
              <a:t>‹#›</a:t>
            </a:fld>
            <a:endParaRPr lang="en-US" altLang="vi-VN"/>
          </a:p>
        </p:txBody>
      </p:sp>
    </p:spTree>
    <p:extLst>
      <p:ext uri="{BB962C8B-B14F-4D97-AF65-F5344CB8AC3E}">
        <p14:creationId xmlns:p14="http://schemas.microsoft.com/office/powerpoint/2010/main" val="164315007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609600" y="1600201"/>
            <a:ext cx="53848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97600" y="1600201"/>
            <a:ext cx="53848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Rectangle 4">
            <a:extLst>
              <a:ext uri="{FF2B5EF4-FFF2-40B4-BE49-F238E27FC236}">
                <a16:creationId xmlns:a16="http://schemas.microsoft.com/office/drawing/2014/main" xmlns="" id="{C4B165BB-A81B-46F8-B3DE-A34D2BC5C9FE}"/>
              </a:ext>
            </a:extLst>
          </p:cNvPr>
          <p:cNvSpPr>
            <a:spLocks noGrp="1" noChangeArrowheads="1"/>
          </p:cNvSpPr>
          <p:nvPr>
            <p:ph type="dt" sz="half" idx="10"/>
          </p:nvPr>
        </p:nvSpPr>
        <p:spPr>
          <a:ln/>
        </p:spPr>
        <p:txBody>
          <a:bodyPr/>
          <a:lstStyle>
            <a:lvl1pPr>
              <a:defRPr/>
            </a:lvl1pPr>
          </a:lstStyle>
          <a:p>
            <a:pPr>
              <a:defRPr/>
            </a:pPr>
            <a:endParaRPr lang="en-US" altLang="vi-VN"/>
          </a:p>
        </p:txBody>
      </p:sp>
      <p:sp>
        <p:nvSpPr>
          <p:cNvPr id="6" name="Rectangle 5">
            <a:extLst>
              <a:ext uri="{FF2B5EF4-FFF2-40B4-BE49-F238E27FC236}">
                <a16:creationId xmlns:a16="http://schemas.microsoft.com/office/drawing/2014/main" xmlns="" id="{8D2A422B-871E-48C6-8D62-AA33268D534E}"/>
              </a:ext>
            </a:extLst>
          </p:cNvPr>
          <p:cNvSpPr>
            <a:spLocks noGrp="1" noChangeArrowheads="1"/>
          </p:cNvSpPr>
          <p:nvPr>
            <p:ph type="ftr" sz="quarter" idx="11"/>
          </p:nvPr>
        </p:nvSpPr>
        <p:spPr>
          <a:ln/>
        </p:spPr>
        <p:txBody>
          <a:bodyPr/>
          <a:lstStyle>
            <a:lvl1pPr>
              <a:defRPr/>
            </a:lvl1pPr>
          </a:lstStyle>
          <a:p>
            <a:pPr>
              <a:defRPr/>
            </a:pPr>
            <a:endParaRPr lang="en-US" altLang="vi-VN"/>
          </a:p>
        </p:txBody>
      </p:sp>
      <p:sp>
        <p:nvSpPr>
          <p:cNvPr id="7" name="Rectangle 6">
            <a:extLst>
              <a:ext uri="{FF2B5EF4-FFF2-40B4-BE49-F238E27FC236}">
                <a16:creationId xmlns:a16="http://schemas.microsoft.com/office/drawing/2014/main" xmlns="" id="{626138C5-7267-4A7D-8C91-5BB7DEAA2375}"/>
              </a:ext>
            </a:extLst>
          </p:cNvPr>
          <p:cNvSpPr>
            <a:spLocks noGrp="1" noChangeArrowheads="1"/>
          </p:cNvSpPr>
          <p:nvPr>
            <p:ph type="sldNum" sz="quarter" idx="12"/>
          </p:nvPr>
        </p:nvSpPr>
        <p:spPr>
          <a:ln/>
        </p:spPr>
        <p:txBody>
          <a:bodyPr/>
          <a:lstStyle>
            <a:lvl1pPr>
              <a:defRPr/>
            </a:lvl1pPr>
          </a:lstStyle>
          <a:p>
            <a:fld id="{3D64F942-1361-4BAE-A806-0F9F858BE47A}" type="slidenum">
              <a:rPr lang="en-US" altLang="vi-VN"/>
              <a:pPr/>
              <a:t>‹#›</a:t>
            </a:fld>
            <a:endParaRPr lang="en-US" altLang="vi-VN"/>
          </a:p>
        </p:txBody>
      </p:sp>
    </p:spTree>
    <p:extLst>
      <p:ext uri="{BB962C8B-B14F-4D97-AF65-F5344CB8AC3E}">
        <p14:creationId xmlns:p14="http://schemas.microsoft.com/office/powerpoint/2010/main" val="85258392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4">
            <a:extLst>
              <a:ext uri="{FF2B5EF4-FFF2-40B4-BE49-F238E27FC236}">
                <a16:creationId xmlns:a16="http://schemas.microsoft.com/office/drawing/2014/main" xmlns="" id="{38B9DCD9-14F5-4D08-BDDA-03B8EECC0D98}"/>
              </a:ext>
            </a:extLst>
          </p:cNvPr>
          <p:cNvSpPr>
            <a:spLocks noGrp="1" noChangeArrowheads="1"/>
          </p:cNvSpPr>
          <p:nvPr>
            <p:ph type="dt" sz="half" idx="10"/>
          </p:nvPr>
        </p:nvSpPr>
        <p:spPr>
          <a:ln/>
        </p:spPr>
        <p:txBody>
          <a:bodyPr/>
          <a:lstStyle>
            <a:lvl1pPr>
              <a:defRPr/>
            </a:lvl1pPr>
          </a:lstStyle>
          <a:p>
            <a:pPr>
              <a:defRPr/>
            </a:pPr>
            <a:endParaRPr lang="en-US" altLang="vi-VN"/>
          </a:p>
        </p:txBody>
      </p:sp>
      <p:sp>
        <p:nvSpPr>
          <p:cNvPr id="8" name="Rectangle 5">
            <a:extLst>
              <a:ext uri="{FF2B5EF4-FFF2-40B4-BE49-F238E27FC236}">
                <a16:creationId xmlns:a16="http://schemas.microsoft.com/office/drawing/2014/main" xmlns="" id="{371A2E59-1801-496D-9883-53CE5940B750}"/>
              </a:ext>
            </a:extLst>
          </p:cNvPr>
          <p:cNvSpPr>
            <a:spLocks noGrp="1" noChangeArrowheads="1"/>
          </p:cNvSpPr>
          <p:nvPr>
            <p:ph type="ftr" sz="quarter" idx="11"/>
          </p:nvPr>
        </p:nvSpPr>
        <p:spPr>
          <a:ln/>
        </p:spPr>
        <p:txBody>
          <a:bodyPr/>
          <a:lstStyle>
            <a:lvl1pPr>
              <a:defRPr/>
            </a:lvl1pPr>
          </a:lstStyle>
          <a:p>
            <a:pPr>
              <a:defRPr/>
            </a:pPr>
            <a:endParaRPr lang="en-US" altLang="vi-VN"/>
          </a:p>
        </p:txBody>
      </p:sp>
      <p:sp>
        <p:nvSpPr>
          <p:cNvPr id="9" name="Rectangle 6">
            <a:extLst>
              <a:ext uri="{FF2B5EF4-FFF2-40B4-BE49-F238E27FC236}">
                <a16:creationId xmlns:a16="http://schemas.microsoft.com/office/drawing/2014/main" xmlns="" id="{6D66E43F-B44F-43FF-88ED-C14631DD8C4D}"/>
              </a:ext>
            </a:extLst>
          </p:cNvPr>
          <p:cNvSpPr>
            <a:spLocks noGrp="1" noChangeArrowheads="1"/>
          </p:cNvSpPr>
          <p:nvPr>
            <p:ph type="sldNum" sz="quarter" idx="12"/>
          </p:nvPr>
        </p:nvSpPr>
        <p:spPr>
          <a:ln/>
        </p:spPr>
        <p:txBody>
          <a:bodyPr/>
          <a:lstStyle>
            <a:lvl1pPr>
              <a:defRPr/>
            </a:lvl1pPr>
          </a:lstStyle>
          <a:p>
            <a:fld id="{AC988D75-3EA1-49BD-B8FA-E918AFDEC65C}" type="slidenum">
              <a:rPr lang="en-US" altLang="vi-VN"/>
              <a:pPr/>
              <a:t>‹#›</a:t>
            </a:fld>
            <a:endParaRPr lang="en-US" altLang="vi-VN"/>
          </a:p>
        </p:txBody>
      </p:sp>
    </p:spTree>
    <p:extLst>
      <p:ext uri="{BB962C8B-B14F-4D97-AF65-F5344CB8AC3E}">
        <p14:creationId xmlns:p14="http://schemas.microsoft.com/office/powerpoint/2010/main" val="198689866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Rectangle 4">
            <a:extLst>
              <a:ext uri="{FF2B5EF4-FFF2-40B4-BE49-F238E27FC236}">
                <a16:creationId xmlns:a16="http://schemas.microsoft.com/office/drawing/2014/main" xmlns="" id="{B1D9907C-6FAD-4290-BCE6-0A06F4BC5AB6}"/>
              </a:ext>
            </a:extLst>
          </p:cNvPr>
          <p:cNvSpPr>
            <a:spLocks noGrp="1" noChangeArrowheads="1"/>
          </p:cNvSpPr>
          <p:nvPr>
            <p:ph type="dt" sz="half" idx="10"/>
          </p:nvPr>
        </p:nvSpPr>
        <p:spPr>
          <a:ln/>
        </p:spPr>
        <p:txBody>
          <a:bodyPr/>
          <a:lstStyle>
            <a:lvl1pPr>
              <a:defRPr/>
            </a:lvl1pPr>
          </a:lstStyle>
          <a:p>
            <a:pPr>
              <a:defRPr/>
            </a:pPr>
            <a:endParaRPr lang="en-US" altLang="vi-VN"/>
          </a:p>
        </p:txBody>
      </p:sp>
      <p:sp>
        <p:nvSpPr>
          <p:cNvPr id="4" name="Rectangle 5">
            <a:extLst>
              <a:ext uri="{FF2B5EF4-FFF2-40B4-BE49-F238E27FC236}">
                <a16:creationId xmlns:a16="http://schemas.microsoft.com/office/drawing/2014/main" xmlns="" id="{C0CD1F9C-B81A-4D67-B076-E026699010C1}"/>
              </a:ext>
            </a:extLst>
          </p:cNvPr>
          <p:cNvSpPr>
            <a:spLocks noGrp="1" noChangeArrowheads="1"/>
          </p:cNvSpPr>
          <p:nvPr>
            <p:ph type="ftr" sz="quarter" idx="11"/>
          </p:nvPr>
        </p:nvSpPr>
        <p:spPr>
          <a:ln/>
        </p:spPr>
        <p:txBody>
          <a:bodyPr/>
          <a:lstStyle>
            <a:lvl1pPr>
              <a:defRPr/>
            </a:lvl1pPr>
          </a:lstStyle>
          <a:p>
            <a:pPr>
              <a:defRPr/>
            </a:pPr>
            <a:endParaRPr lang="en-US" altLang="vi-VN"/>
          </a:p>
        </p:txBody>
      </p:sp>
      <p:sp>
        <p:nvSpPr>
          <p:cNvPr id="5" name="Rectangle 6">
            <a:extLst>
              <a:ext uri="{FF2B5EF4-FFF2-40B4-BE49-F238E27FC236}">
                <a16:creationId xmlns:a16="http://schemas.microsoft.com/office/drawing/2014/main" xmlns="" id="{333AE04C-DD1D-49AA-97A0-3031BF4B5D82}"/>
              </a:ext>
            </a:extLst>
          </p:cNvPr>
          <p:cNvSpPr>
            <a:spLocks noGrp="1" noChangeArrowheads="1"/>
          </p:cNvSpPr>
          <p:nvPr>
            <p:ph type="sldNum" sz="quarter" idx="12"/>
          </p:nvPr>
        </p:nvSpPr>
        <p:spPr>
          <a:ln/>
        </p:spPr>
        <p:txBody>
          <a:bodyPr/>
          <a:lstStyle>
            <a:lvl1pPr>
              <a:defRPr/>
            </a:lvl1pPr>
          </a:lstStyle>
          <a:p>
            <a:fld id="{28DAD804-6D0D-4C42-88FA-73CE0441B369}" type="slidenum">
              <a:rPr lang="en-US" altLang="vi-VN"/>
              <a:pPr/>
              <a:t>‹#›</a:t>
            </a:fld>
            <a:endParaRPr lang="en-US" altLang="vi-VN"/>
          </a:p>
        </p:txBody>
      </p:sp>
    </p:spTree>
    <p:extLst>
      <p:ext uri="{BB962C8B-B14F-4D97-AF65-F5344CB8AC3E}">
        <p14:creationId xmlns:p14="http://schemas.microsoft.com/office/powerpoint/2010/main" val="81816988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xmlns="" id="{7BFE7E64-110B-47D4-86C3-3049B7000025}"/>
              </a:ext>
            </a:extLst>
          </p:cNvPr>
          <p:cNvSpPr>
            <a:spLocks noGrp="1" noChangeArrowheads="1"/>
          </p:cNvSpPr>
          <p:nvPr>
            <p:ph type="dt" sz="half" idx="10"/>
          </p:nvPr>
        </p:nvSpPr>
        <p:spPr>
          <a:ln/>
        </p:spPr>
        <p:txBody>
          <a:bodyPr/>
          <a:lstStyle>
            <a:lvl1pPr>
              <a:defRPr/>
            </a:lvl1pPr>
          </a:lstStyle>
          <a:p>
            <a:pPr>
              <a:defRPr/>
            </a:pPr>
            <a:endParaRPr lang="en-US" altLang="vi-VN"/>
          </a:p>
        </p:txBody>
      </p:sp>
      <p:sp>
        <p:nvSpPr>
          <p:cNvPr id="3" name="Rectangle 5">
            <a:extLst>
              <a:ext uri="{FF2B5EF4-FFF2-40B4-BE49-F238E27FC236}">
                <a16:creationId xmlns:a16="http://schemas.microsoft.com/office/drawing/2014/main" xmlns="" id="{54984A50-736F-4E1A-B8E4-683AED6ADAC2}"/>
              </a:ext>
            </a:extLst>
          </p:cNvPr>
          <p:cNvSpPr>
            <a:spLocks noGrp="1" noChangeArrowheads="1"/>
          </p:cNvSpPr>
          <p:nvPr>
            <p:ph type="ftr" sz="quarter" idx="11"/>
          </p:nvPr>
        </p:nvSpPr>
        <p:spPr>
          <a:ln/>
        </p:spPr>
        <p:txBody>
          <a:bodyPr/>
          <a:lstStyle>
            <a:lvl1pPr>
              <a:defRPr/>
            </a:lvl1pPr>
          </a:lstStyle>
          <a:p>
            <a:pPr>
              <a:defRPr/>
            </a:pPr>
            <a:endParaRPr lang="en-US" altLang="vi-VN"/>
          </a:p>
        </p:txBody>
      </p:sp>
      <p:sp>
        <p:nvSpPr>
          <p:cNvPr id="4" name="Rectangle 6">
            <a:extLst>
              <a:ext uri="{FF2B5EF4-FFF2-40B4-BE49-F238E27FC236}">
                <a16:creationId xmlns:a16="http://schemas.microsoft.com/office/drawing/2014/main" xmlns="" id="{0E12AE21-1160-498E-83A6-8D931F73E709}"/>
              </a:ext>
            </a:extLst>
          </p:cNvPr>
          <p:cNvSpPr>
            <a:spLocks noGrp="1" noChangeArrowheads="1"/>
          </p:cNvSpPr>
          <p:nvPr>
            <p:ph type="sldNum" sz="quarter" idx="12"/>
          </p:nvPr>
        </p:nvSpPr>
        <p:spPr>
          <a:ln/>
        </p:spPr>
        <p:txBody>
          <a:bodyPr/>
          <a:lstStyle>
            <a:lvl1pPr>
              <a:defRPr/>
            </a:lvl1pPr>
          </a:lstStyle>
          <a:p>
            <a:fld id="{3C7A62E2-D573-4F53-A92E-B1DDF1AA5032}" type="slidenum">
              <a:rPr lang="en-US" altLang="vi-VN"/>
              <a:pPr/>
              <a:t>‹#›</a:t>
            </a:fld>
            <a:endParaRPr lang="en-US" altLang="vi-VN"/>
          </a:p>
        </p:txBody>
      </p:sp>
    </p:spTree>
    <p:extLst>
      <p:ext uri="{BB962C8B-B14F-4D97-AF65-F5344CB8AC3E}">
        <p14:creationId xmlns:p14="http://schemas.microsoft.com/office/powerpoint/2010/main" val="154180875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xmlns="" id="{7BDD76F1-5634-449E-997B-E7BADFE8DD40}"/>
              </a:ext>
            </a:extLst>
          </p:cNvPr>
          <p:cNvSpPr>
            <a:spLocks noGrp="1" noChangeArrowheads="1"/>
          </p:cNvSpPr>
          <p:nvPr>
            <p:ph type="dt" sz="half" idx="10"/>
          </p:nvPr>
        </p:nvSpPr>
        <p:spPr>
          <a:ln/>
        </p:spPr>
        <p:txBody>
          <a:bodyPr/>
          <a:lstStyle>
            <a:lvl1pPr>
              <a:defRPr/>
            </a:lvl1pPr>
          </a:lstStyle>
          <a:p>
            <a:pPr>
              <a:defRPr/>
            </a:pPr>
            <a:endParaRPr lang="en-US" altLang="vi-VN"/>
          </a:p>
        </p:txBody>
      </p:sp>
      <p:sp>
        <p:nvSpPr>
          <p:cNvPr id="6" name="Rectangle 5">
            <a:extLst>
              <a:ext uri="{FF2B5EF4-FFF2-40B4-BE49-F238E27FC236}">
                <a16:creationId xmlns:a16="http://schemas.microsoft.com/office/drawing/2014/main" xmlns="" id="{EDDC9306-470D-4839-846C-EBE902FE4492}"/>
              </a:ext>
            </a:extLst>
          </p:cNvPr>
          <p:cNvSpPr>
            <a:spLocks noGrp="1" noChangeArrowheads="1"/>
          </p:cNvSpPr>
          <p:nvPr>
            <p:ph type="ftr" sz="quarter" idx="11"/>
          </p:nvPr>
        </p:nvSpPr>
        <p:spPr>
          <a:ln/>
        </p:spPr>
        <p:txBody>
          <a:bodyPr/>
          <a:lstStyle>
            <a:lvl1pPr>
              <a:defRPr/>
            </a:lvl1pPr>
          </a:lstStyle>
          <a:p>
            <a:pPr>
              <a:defRPr/>
            </a:pPr>
            <a:endParaRPr lang="en-US" altLang="vi-VN"/>
          </a:p>
        </p:txBody>
      </p:sp>
      <p:sp>
        <p:nvSpPr>
          <p:cNvPr id="7" name="Rectangle 6">
            <a:extLst>
              <a:ext uri="{FF2B5EF4-FFF2-40B4-BE49-F238E27FC236}">
                <a16:creationId xmlns:a16="http://schemas.microsoft.com/office/drawing/2014/main" xmlns="" id="{D681E4A3-41E7-4E50-927A-3877DCD671C9}"/>
              </a:ext>
            </a:extLst>
          </p:cNvPr>
          <p:cNvSpPr>
            <a:spLocks noGrp="1" noChangeArrowheads="1"/>
          </p:cNvSpPr>
          <p:nvPr>
            <p:ph type="sldNum" sz="quarter" idx="12"/>
          </p:nvPr>
        </p:nvSpPr>
        <p:spPr>
          <a:ln/>
        </p:spPr>
        <p:txBody>
          <a:bodyPr/>
          <a:lstStyle>
            <a:lvl1pPr>
              <a:defRPr/>
            </a:lvl1pPr>
          </a:lstStyle>
          <a:p>
            <a:fld id="{D1A3D6C4-4D3E-4FF3-BE57-2781AD99E3CF}" type="slidenum">
              <a:rPr lang="en-US" altLang="vi-VN"/>
              <a:pPr/>
              <a:t>‹#›</a:t>
            </a:fld>
            <a:endParaRPr lang="en-US" altLang="vi-VN"/>
          </a:p>
        </p:txBody>
      </p:sp>
    </p:spTree>
    <p:extLst>
      <p:ext uri="{BB962C8B-B14F-4D97-AF65-F5344CB8AC3E}">
        <p14:creationId xmlns:p14="http://schemas.microsoft.com/office/powerpoint/2010/main" val="285361943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vi-VN"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xmlns="" id="{0D526BB2-58D2-448D-BB16-030E141F8924}"/>
              </a:ext>
            </a:extLst>
          </p:cNvPr>
          <p:cNvSpPr>
            <a:spLocks noGrp="1" noChangeArrowheads="1"/>
          </p:cNvSpPr>
          <p:nvPr>
            <p:ph type="dt" sz="half" idx="10"/>
          </p:nvPr>
        </p:nvSpPr>
        <p:spPr>
          <a:ln/>
        </p:spPr>
        <p:txBody>
          <a:bodyPr/>
          <a:lstStyle>
            <a:lvl1pPr>
              <a:defRPr/>
            </a:lvl1pPr>
          </a:lstStyle>
          <a:p>
            <a:pPr>
              <a:defRPr/>
            </a:pPr>
            <a:endParaRPr lang="en-US" altLang="vi-VN"/>
          </a:p>
        </p:txBody>
      </p:sp>
      <p:sp>
        <p:nvSpPr>
          <p:cNvPr id="6" name="Rectangle 5">
            <a:extLst>
              <a:ext uri="{FF2B5EF4-FFF2-40B4-BE49-F238E27FC236}">
                <a16:creationId xmlns:a16="http://schemas.microsoft.com/office/drawing/2014/main" xmlns="" id="{E65416CF-5231-4E1F-8688-9478B7D6A3A4}"/>
              </a:ext>
            </a:extLst>
          </p:cNvPr>
          <p:cNvSpPr>
            <a:spLocks noGrp="1" noChangeArrowheads="1"/>
          </p:cNvSpPr>
          <p:nvPr>
            <p:ph type="ftr" sz="quarter" idx="11"/>
          </p:nvPr>
        </p:nvSpPr>
        <p:spPr>
          <a:ln/>
        </p:spPr>
        <p:txBody>
          <a:bodyPr/>
          <a:lstStyle>
            <a:lvl1pPr>
              <a:defRPr/>
            </a:lvl1pPr>
          </a:lstStyle>
          <a:p>
            <a:pPr>
              <a:defRPr/>
            </a:pPr>
            <a:endParaRPr lang="en-US" altLang="vi-VN"/>
          </a:p>
        </p:txBody>
      </p:sp>
      <p:sp>
        <p:nvSpPr>
          <p:cNvPr id="7" name="Rectangle 6">
            <a:extLst>
              <a:ext uri="{FF2B5EF4-FFF2-40B4-BE49-F238E27FC236}">
                <a16:creationId xmlns:a16="http://schemas.microsoft.com/office/drawing/2014/main" xmlns="" id="{5BEA6BBA-2346-45D6-995C-991463CD698E}"/>
              </a:ext>
            </a:extLst>
          </p:cNvPr>
          <p:cNvSpPr>
            <a:spLocks noGrp="1" noChangeArrowheads="1"/>
          </p:cNvSpPr>
          <p:nvPr>
            <p:ph type="sldNum" sz="quarter" idx="12"/>
          </p:nvPr>
        </p:nvSpPr>
        <p:spPr>
          <a:ln/>
        </p:spPr>
        <p:txBody>
          <a:bodyPr/>
          <a:lstStyle>
            <a:lvl1pPr>
              <a:defRPr/>
            </a:lvl1pPr>
          </a:lstStyle>
          <a:p>
            <a:fld id="{0E5C241E-7CC5-420F-9689-E2E84BE056C2}" type="slidenum">
              <a:rPr lang="en-US" altLang="vi-VN"/>
              <a:pPr/>
              <a:t>‹#›</a:t>
            </a:fld>
            <a:endParaRPr lang="en-US" altLang="vi-VN"/>
          </a:p>
        </p:txBody>
      </p:sp>
    </p:spTree>
    <p:extLst>
      <p:ext uri="{BB962C8B-B14F-4D97-AF65-F5344CB8AC3E}">
        <p14:creationId xmlns:p14="http://schemas.microsoft.com/office/powerpoint/2010/main" val="320713754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a:extLst>
              <a:ext uri="{FF2B5EF4-FFF2-40B4-BE49-F238E27FC236}">
                <a16:creationId xmlns:a16="http://schemas.microsoft.com/office/drawing/2014/main" xmlns="" id="{A47B1F74-E073-4C07-8263-05F5289FC910}"/>
              </a:ext>
            </a:extLst>
          </p:cNvPr>
          <p:cNvSpPr>
            <a:spLocks noGrp="1" noChangeArrowheads="1"/>
          </p:cNvSpPr>
          <p:nvPr>
            <p:ph type="dt" sz="half" idx="10"/>
          </p:nvPr>
        </p:nvSpPr>
        <p:spPr>
          <a:ln/>
        </p:spPr>
        <p:txBody>
          <a:bodyPr/>
          <a:lstStyle>
            <a:lvl1pPr>
              <a:defRPr/>
            </a:lvl1pPr>
          </a:lstStyle>
          <a:p>
            <a:pPr>
              <a:defRPr/>
            </a:pPr>
            <a:endParaRPr lang="en-US" altLang="vi-VN"/>
          </a:p>
        </p:txBody>
      </p:sp>
      <p:sp>
        <p:nvSpPr>
          <p:cNvPr id="5" name="Rectangle 5">
            <a:extLst>
              <a:ext uri="{FF2B5EF4-FFF2-40B4-BE49-F238E27FC236}">
                <a16:creationId xmlns:a16="http://schemas.microsoft.com/office/drawing/2014/main" xmlns="" id="{918D8187-6C09-4286-B123-6220774FB914}"/>
              </a:ext>
            </a:extLst>
          </p:cNvPr>
          <p:cNvSpPr>
            <a:spLocks noGrp="1" noChangeArrowheads="1"/>
          </p:cNvSpPr>
          <p:nvPr>
            <p:ph type="ftr" sz="quarter" idx="11"/>
          </p:nvPr>
        </p:nvSpPr>
        <p:spPr>
          <a:ln/>
        </p:spPr>
        <p:txBody>
          <a:bodyPr/>
          <a:lstStyle>
            <a:lvl1pPr>
              <a:defRPr/>
            </a:lvl1pPr>
          </a:lstStyle>
          <a:p>
            <a:pPr>
              <a:defRPr/>
            </a:pPr>
            <a:endParaRPr lang="en-US" altLang="vi-VN"/>
          </a:p>
        </p:txBody>
      </p:sp>
      <p:sp>
        <p:nvSpPr>
          <p:cNvPr id="6" name="Rectangle 6">
            <a:extLst>
              <a:ext uri="{FF2B5EF4-FFF2-40B4-BE49-F238E27FC236}">
                <a16:creationId xmlns:a16="http://schemas.microsoft.com/office/drawing/2014/main" xmlns="" id="{62858964-6EA7-4035-AE5A-F18E97A4E9D0}"/>
              </a:ext>
            </a:extLst>
          </p:cNvPr>
          <p:cNvSpPr>
            <a:spLocks noGrp="1" noChangeArrowheads="1"/>
          </p:cNvSpPr>
          <p:nvPr>
            <p:ph type="sldNum" sz="quarter" idx="12"/>
          </p:nvPr>
        </p:nvSpPr>
        <p:spPr>
          <a:ln/>
        </p:spPr>
        <p:txBody>
          <a:bodyPr/>
          <a:lstStyle>
            <a:lvl1pPr>
              <a:defRPr/>
            </a:lvl1pPr>
          </a:lstStyle>
          <a:p>
            <a:fld id="{9FCA3303-CDCD-417B-ACFD-D9B5A9924B62}" type="slidenum">
              <a:rPr lang="en-US" altLang="vi-VN"/>
              <a:pPr/>
              <a:t>‹#›</a:t>
            </a:fld>
            <a:endParaRPr lang="en-US" altLang="vi-VN"/>
          </a:p>
        </p:txBody>
      </p:sp>
    </p:spTree>
    <p:extLst>
      <p:ext uri="{BB962C8B-B14F-4D97-AF65-F5344CB8AC3E}">
        <p14:creationId xmlns:p14="http://schemas.microsoft.com/office/powerpoint/2010/main" val="84980019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a:extLst>
              <a:ext uri="{FF2B5EF4-FFF2-40B4-BE49-F238E27FC236}">
                <a16:creationId xmlns:a16="http://schemas.microsoft.com/office/drawing/2014/main" xmlns="" id="{6D17226B-F668-431D-B0AB-19554E30F0F3}"/>
              </a:ext>
            </a:extLst>
          </p:cNvPr>
          <p:cNvSpPr>
            <a:spLocks noGrp="1" noChangeArrowheads="1"/>
          </p:cNvSpPr>
          <p:nvPr>
            <p:ph type="dt" sz="half" idx="10"/>
          </p:nvPr>
        </p:nvSpPr>
        <p:spPr>
          <a:ln/>
        </p:spPr>
        <p:txBody>
          <a:bodyPr/>
          <a:lstStyle>
            <a:lvl1pPr>
              <a:defRPr/>
            </a:lvl1pPr>
          </a:lstStyle>
          <a:p>
            <a:pPr>
              <a:defRPr/>
            </a:pPr>
            <a:endParaRPr lang="en-US" altLang="vi-VN"/>
          </a:p>
        </p:txBody>
      </p:sp>
      <p:sp>
        <p:nvSpPr>
          <p:cNvPr id="5" name="Rectangle 5">
            <a:extLst>
              <a:ext uri="{FF2B5EF4-FFF2-40B4-BE49-F238E27FC236}">
                <a16:creationId xmlns:a16="http://schemas.microsoft.com/office/drawing/2014/main" xmlns="" id="{A8BDBF2E-1415-43F5-85FC-7B3A4BA9E1EA}"/>
              </a:ext>
            </a:extLst>
          </p:cNvPr>
          <p:cNvSpPr>
            <a:spLocks noGrp="1" noChangeArrowheads="1"/>
          </p:cNvSpPr>
          <p:nvPr>
            <p:ph type="ftr" sz="quarter" idx="11"/>
          </p:nvPr>
        </p:nvSpPr>
        <p:spPr>
          <a:ln/>
        </p:spPr>
        <p:txBody>
          <a:bodyPr/>
          <a:lstStyle>
            <a:lvl1pPr>
              <a:defRPr/>
            </a:lvl1pPr>
          </a:lstStyle>
          <a:p>
            <a:pPr>
              <a:defRPr/>
            </a:pPr>
            <a:endParaRPr lang="en-US" altLang="vi-VN"/>
          </a:p>
        </p:txBody>
      </p:sp>
      <p:sp>
        <p:nvSpPr>
          <p:cNvPr id="6" name="Rectangle 6">
            <a:extLst>
              <a:ext uri="{FF2B5EF4-FFF2-40B4-BE49-F238E27FC236}">
                <a16:creationId xmlns:a16="http://schemas.microsoft.com/office/drawing/2014/main" xmlns="" id="{03A47161-D136-41B3-971E-59C724062747}"/>
              </a:ext>
            </a:extLst>
          </p:cNvPr>
          <p:cNvSpPr>
            <a:spLocks noGrp="1" noChangeArrowheads="1"/>
          </p:cNvSpPr>
          <p:nvPr>
            <p:ph type="sldNum" sz="quarter" idx="12"/>
          </p:nvPr>
        </p:nvSpPr>
        <p:spPr>
          <a:ln/>
        </p:spPr>
        <p:txBody>
          <a:bodyPr/>
          <a:lstStyle>
            <a:lvl1pPr>
              <a:defRPr/>
            </a:lvl1pPr>
          </a:lstStyle>
          <a:p>
            <a:fld id="{B7D4CB15-1C49-4145-9049-91CD254B0E24}" type="slidenum">
              <a:rPr lang="en-US" altLang="vi-VN"/>
              <a:pPr/>
              <a:t>‹#›</a:t>
            </a:fld>
            <a:endParaRPr lang="en-US" altLang="vi-VN"/>
          </a:p>
        </p:txBody>
      </p:sp>
    </p:spTree>
    <p:extLst>
      <p:ext uri="{BB962C8B-B14F-4D97-AF65-F5344CB8AC3E}">
        <p14:creationId xmlns:p14="http://schemas.microsoft.com/office/powerpoint/2010/main" val="376813111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3" name="Rectangle 4">
            <a:extLst>
              <a:ext uri="{FF2B5EF4-FFF2-40B4-BE49-F238E27FC236}">
                <a16:creationId xmlns:a16="http://schemas.microsoft.com/office/drawing/2014/main" xmlns="" id="{50BF0A5F-7DB1-401C-9B0A-463ADEA385BD}"/>
              </a:ext>
            </a:extLst>
          </p:cNvPr>
          <p:cNvSpPr>
            <a:spLocks noGrp="1" noChangeArrowheads="1"/>
          </p:cNvSpPr>
          <p:nvPr>
            <p:ph type="dt" sz="half" idx="10"/>
          </p:nvPr>
        </p:nvSpPr>
        <p:spPr>
          <a:ln/>
        </p:spPr>
        <p:txBody>
          <a:bodyPr/>
          <a:lstStyle>
            <a:lvl1pPr>
              <a:defRPr/>
            </a:lvl1pPr>
          </a:lstStyle>
          <a:p>
            <a:pPr>
              <a:defRPr/>
            </a:pPr>
            <a:endParaRPr lang="en-US" altLang="vi-VN"/>
          </a:p>
        </p:txBody>
      </p:sp>
      <p:sp>
        <p:nvSpPr>
          <p:cNvPr id="4" name="Rectangle 5">
            <a:extLst>
              <a:ext uri="{FF2B5EF4-FFF2-40B4-BE49-F238E27FC236}">
                <a16:creationId xmlns:a16="http://schemas.microsoft.com/office/drawing/2014/main" xmlns="" id="{A36216FC-81F3-4FB7-8710-82E521B0273A}"/>
              </a:ext>
            </a:extLst>
          </p:cNvPr>
          <p:cNvSpPr>
            <a:spLocks noGrp="1" noChangeArrowheads="1"/>
          </p:cNvSpPr>
          <p:nvPr>
            <p:ph type="ftr" sz="quarter" idx="11"/>
          </p:nvPr>
        </p:nvSpPr>
        <p:spPr>
          <a:ln/>
        </p:spPr>
        <p:txBody>
          <a:bodyPr/>
          <a:lstStyle>
            <a:lvl1pPr>
              <a:defRPr/>
            </a:lvl1pPr>
          </a:lstStyle>
          <a:p>
            <a:pPr>
              <a:defRPr/>
            </a:pPr>
            <a:endParaRPr lang="en-US" altLang="vi-VN"/>
          </a:p>
        </p:txBody>
      </p:sp>
      <p:sp>
        <p:nvSpPr>
          <p:cNvPr id="5" name="Rectangle 6">
            <a:extLst>
              <a:ext uri="{FF2B5EF4-FFF2-40B4-BE49-F238E27FC236}">
                <a16:creationId xmlns:a16="http://schemas.microsoft.com/office/drawing/2014/main" xmlns="" id="{621D5304-C3BB-43DE-A0B5-2B08F6297A47}"/>
              </a:ext>
            </a:extLst>
          </p:cNvPr>
          <p:cNvSpPr>
            <a:spLocks noGrp="1" noChangeArrowheads="1"/>
          </p:cNvSpPr>
          <p:nvPr>
            <p:ph type="sldNum" sz="quarter" idx="12"/>
          </p:nvPr>
        </p:nvSpPr>
        <p:spPr>
          <a:ln/>
        </p:spPr>
        <p:txBody>
          <a:bodyPr/>
          <a:lstStyle>
            <a:lvl1pPr>
              <a:defRPr/>
            </a:lvl1pPr>
          </a:lstStyle>
          <a:p>
            <a:fld id="{ACA4354A-E5B7-44CE-A09F-DB6847DBEA3D}" type="slidenum">
              <a:rPr lang="en-US" altLang="vi-VN"/>
              <a:pPr/>
              <a:t>‹#›</a:t>
            </a:fld>
            <a:endParaRPr lang="en-US" altLang="vi-VN"/>
          </a:p>
        </p:txBody>
      </p:sp>
    </p:spTree>
    <p:extLst>
      <p:ext uri="{BB962C8B-B14F-4D97-AF65-F5344CB8AC3E}">
        <p14:creationId xmlns:p14="http://schemas.microsoft.com/office/powerpoint/2010/main" val="776156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D5FB7F9-6BEF-44AE-8486-BBB0D25D40E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6B49AFED-0F9F-4B1E-BD9A-E468F091403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924A3D32-47D2-47BD-AB9D-0812A3ECE28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757C96AE-6FD6-41BE-A4E2-FB3D4305F5F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FD6CF785-EBEA-45B3-B533-4B816058DCE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826FC3D3-0CE9-4D71-A929-09808B401949}"/>
              </a:ext>
            </a:extLst>
          </p:cNvPr>
          <p:cNvSpPr>
            <a:spLocks noGrp="1"/>
          </p:cNvSpPr>
          <p:nvPr>
            <p:ph type="dt" sz="half" idx="10"/>
          </p:nvPr>
        </p:nvSpPr>
        <p:spPr/>
        <p:txBody>
          <a:bodyPr/>
          <a:lstStyle/>
          <a:p>
            <a:fld id="{920307C8-D590-4263-BAF4-A11828EC3386}" type="datetimeFigureOut">
              <a:rPr lang="en-US" smtClean="0"/>
              <a:t>21-Mar-22</a:t>
            </a:fld>
            <a:endParaRPr lang="en-US"/>
          </a:p>
        </p:txBody>
      </p:sp>
      <p:sp>
        <p:nvSpPr>
          <p:cNvPr id="8" name="Footer Placeholder 7">
            <a:extLst>
              <a:ext uri="{FF2B5EF4-FFF2-40B4-BE49-F238E27FC236}">
                <a16:creationId xmlns:a16="http://schemas.microsoft.com/office/drawing/2014/main" xmlns="" id="{6C3840CD-9BD2-430F-9AAD-A7D8DB155A9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66D5930D-7E0E-43DC-BE34-890C39A4F93F}"/>
              </a:ext>
            </a:extLst>
          </p:cNvPr>
          <p:cNvSpPr>
            <a:spLocks noGrp="1"/>
          </p:cNvSpPr>
          <p:nvPr>
            <p:ph type="sldNum" sz="quarter" idx="12"/>
          </p:nvPr>
        </p:nvSpPr>
        <p:spPr/>
        <p:txBody>
          <a:bodyPr/>
          <a:lstStyle/>
          <a:p>
            <a:fld id="{1A09D59F-C9E9-4FBE-AE15-938EAB5CECD2}" type="slidenum">
              <a:rPr lang="en-US" smtClean="0"/>
              <a:t>‹#›</a:t>
            </a:fld>
            <a:endParaRPr lang="en-US"/>
          </a:p>
        </p:txBody>
      </p:sp>
    </p:spTree>
    <p:extLst>
      <p:ext uri="{BB962C8B-B14F-4D97-AF65-F5344CB8AC3E}">
        <p14:creationId xmlns:p14="http://schemas.microsoft.com/office/powerpoint/2010/main" val="140627663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887"/>
        <p:cNvGrpSpPr/>
        <p:nvPr/>
      </p:nvGrpSpPr>
      <p:grpSpPr>
        <a:xfrm>
          <a:off x="0" y="0"/>
          <a:ext cx="0" cy="0"/>
          <a:chOff x="0" y="0"/>
          <a:chExt cx="0" cy="0"/>
        </a:xfrm>
      </p:grpSpPr>
      <p:pic>
        <p:nvPicPr>
          <p:cNvPr id="4" name="Google Shape;888;p19">
            <a:extLst>
              <a:ext uri="{FF2B5EF4-FFF2-40B4-BE49-F238E27FC236}">
                <a16:creationId xmlns:a16="http://schemas.microsoft.com/office/drawing/2014/main" xmlns="" id="{5351FECF-3D8E-4A3A-B606-583F5E79F2DD}"/>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36513"/>
            <a:ext cx="12344400" cy="700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oogle Shape;889;p19">
            <a:extLst>
              <a:ext uri="{FF2B5EF4-FFF2-40B4-BE49-F238E27FC236}">
                <a16:creationId xmlns:a16="http://schemas.microsoft.com/office/drawing/2014/main" xmlns="" id="{0F327734-B46B-4945-A36B-072D2C1DF925}"/>
              </a:ext>
            </a:extLst>
          </p:cNvPr>
          <p:cNvGrpSpPr>
            <a:grpSpLocks/>
          </p:cNvGrpSpPr>
          <p:nvPr/>
        </p:nvGrpSpPr>
        <p:grpSpPr bwMode="auto">
          <a:xfrm rot="20378725">
            <a:off x="645585" y="5497513"/>
            <a:ext cx="2982383" cy="2341562"/>
            <a:chOff x="-2415600" y="2986400"/>
            <a:chExt cx="1943075" cy="1524659"/>
          </a:xfrm>
        </p:grpSpPr>
        <p:sp>
          <p:nvSpPr>
            <p:cNvPr id="6" name="Google Shape;890;p19">
              <a:extLst>
                <a:ext uri="{FF2B5EF4-FFF2-40B4-BE49-F238E27FC236}">
                  <a16:creationId xmlns:a16="http://schemas.microsoft.com/office/drawing/2014/main" xmlns="" id="{F1AEF8E8-B889-4B87-A26B-CAB8C034BDE7}"/>
                </a:ext>
              </a:extLst>
            </p:cNvPr>
            <p:cNvSpPr>
              <a:spLocks/>
            </p:cNvSpPr>
            <p:nvPr/>
          </p:nvSpPr>
          <p:spPr bwMode="auto">
            <a:xfrm>
              <a:off x="-2415600" y="2986400"/>
              <a:ext cx="1117375" cy="1251275"/>
            </a:xfrm>
            <a:custGeom>
              <a:avLst/>
              <a:gdLst>
                <a:gd name="T0" fmla="*/ 177921875 w 44695"/>
                <a:gd name="T1" fmla="*/ 15625 h 50051"/>
                <a:gd name="T2" fmla="*/ 156265625 w 44695"/>
                <a:gd name="T3" fmla="*/ 17171875 h 50051"/>
                <a:gd name="T4" fmla="*/ 2812500 w 44695"/>
                <a:gd name="T5" fmla="*/ 642609375 h 50051"/>
                <a:gd name="T6" fmla="*/ 19640625 w 44695"/>
                <a:gd name="T7" fmla="*/ 669859375 h 50051"/>
                <a:gd name="T8" fmla="*/ 525265625 w 44695"/>
                <a:gd name="T9" fmla="*/ 782046875 h 50051"/>
                <a:gd name="T10" fmla="*/ 698359375 w 44695"/>
                <a:gd name="T11" fmla="*/ 131765625 h 50051"/>
                <a:gd name="T12" fmla="*/ 183500000 w 44695"/>
                <a:gd name="T13" fmla="*/ 750000 h 50051"/>
                <a:gd name="T14" fmla="*/ 177921875 w 44695"/>
                <a:gd name="T15" fmla="*/ 15625 h 5005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4695" h="50051" extrusionOk="0">
                  <a:moveTo>
                    <a:pt x="11387" y="1"/>
                  </a:moveTo>
                  <a:cubicBezTo>
                    <a:pt x="10743" y="1"/>
                    <a:pt x="10152" y="449"/>
                    <a:pt x="10001" y="1099"/>
                  </a:cubicBezTo>
                  <a:lnTo>
                    <a:pt x="180" y="41127"/>
                  </a:lnTo>
                  <a:cubicBezTo>
                    <a:pt x="0" y="41896"/>
                    <a:pt x="462" y="42665"/>
                    <a:pt x="1257" y="42871"/>
                  </a:cubicBezTo>
                  <a:lnTo>
                    <a:pt x="33617" y="50051"/>
                  </a:lnTo>
                  <a:lnTo>
                    <a:pt x="44695" y="8433"/>
                  </a:lnTo>
                  <a:lnTo>
                    <a:pt x="11744" y="48"/>
                  </a:lnTo>
                  <a:cubicBezTo>
                    <a:pt x="11625" y="16"/>
                    <a:pt x="11505" y="1"/>
                    <a:pt x="11387" y="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7" name="Google Shape;891;p19">
              <a:extLst>
                <a:ext uri="{FF2B5EF4-FFF2-40B4-BE49-F238E27FC236}">
                  <a16:creationId xmlns:a16="http://schemas.microsoft.com/office/drawing/2014/main" xmlns="" id="{96161EEF-1610-4D3D-9B1C-3D2EBCADD4E3}"/>
                </a:ext>
              </a:extLst>
            </p:cNvPr>
            <p:cNvSpPr>
              <a:spLocks/>
            </p:cNvSpPr>
            <p:nvPr/>
          </p:nvSpPr>
          <p:spPr bwMode="auto">
            <a:xfrm>
              <a:off x="-1586075" y="3188225"/>
              <a:ext cx="1113550" cy="1279575"/>
            </a:xfrm>
            <a:custGeom>
              <a:avLst/>
              <a:gdLst>
                <a:gd name="T0" fmla="*/ 162671875 w 44542"/>
                <a:gd name="T1" fmla="*/ 15625 h 51183"/>
                <a:gd name="T2" fmla="*/ 0 w 44542"/>
                <a:gd name="T3" fmla="*/ 652687500 h 51183"/>
                <a:gd name="T4" fmla="*/ 496828125 w 44542"/>
                <a:gd name="T5" fmla="*/ 798937500 h 51183"/>
                <a:gd name="T6" fmla="*/ 502828125 w 44542"/>
                <a:gd name="T7" fmla="*/ 799718750 h 51183"/>
                <a:gd name="T8" fmla="*/ 524468750 w 44542"/>
                <a:gd name="T9" fmla="*/ 783312500 h 51183"/>
                <a:gd name="T10" fmla="*/ 692750000 w 44542"/>
                <a:gd name="T11" fmla="*/ 161875000 h 51183"/>
                <a:gd name="T12" fmla="*/ 676718750 w 44542"/>
                <a:gd name="T13" fmla="*/ 134234375 h 51183"/>
                <a:gd name="T14" fmla="*/ 162671875 w 44542"/>
                <a:gd name="T15" fmla="*/ 15625 h 5118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4542" h="51183" extrusionOk="0">
                  <a:moveTo>
                    <a:pt x="10411" y="1"/>
                  </a:moveTo>
                  <a:lnTo>
                    <a:pt x="0" y="41772"/>
                  </a:lnTo>
                  <a:lnTo>
                    <a:pt x="31797" y="51132"/>
                  </a:lnTo>
                  <a:cubicBezTo>
                    <a:pt x="31925" y="51166"/>
                    <a:pt x="32054" y="51182"/>
                    <a:pt x="32181" y="51182"/>
                  </a:cubicBezTo>
                  <a:cubicBezTo>
                    <a:pt x="32815" y="51182"/>
                    <a:pt x="33395" y="50773"/>
                    <a:pt x="33566" y="50132"/>
                  </a:cubicBezTo>
                  <a:lnTo>
                    <a:pt x="44336" y="10360"/>
                  </a:lnTo>
                  <a:cubicBezTo>
                    <a:pt x="44541" y="9591"/>
                    <a:pt x="44080" y="8796"/>
                    <a:pt x="43310" y="8591"/>
                  </a:cubicBezTo>
                  <a:lnTo>
                    <a:pt x="10411" y="1"/>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8" name="Google Shape;892;p19">
              <a:extLst>
                <a:ext uri="{FF2B5EF4-FFF2-40B4-BE49-F238E27FC236}">
                  <a16:creationId xmlns:a16="http://schemas.microsoft.com/office/drawing/2014/main" xmlns="" id="{63BD3FDB-BC1D-44DA-85E5-FF7840E46CE4}"/>
                </a:ext>
              </a:extLst>
            </p:cNvPr>
            <p:cNvSpPr/>
            <p:nvPr/>
          </p:nvSpPr>
          <p:spPr>
            <a:xfrm>
              <a:off x="-2403516" y="2992671"/>
              <a:ext cx="1133576" cy="1217660"/>
            </a:xfrm>
            <a:custGeom>
              <a:avLst/>
              <a:gdLst/>
              <a:ahLst/>
              <a:cxnLst/>
              <a:rect l="l" t="t" r="r" b="b"/>
              <a:pathLst>
                <a:path w="45336" h="48696" extrusionOk="0">
                  <a:moveTo>
                    <a:pt x="12283" y="0"/>
                  </a:moveTo>
                  <a:lnTo>
                    <a:pt x="0" y="41900"/>
                  </a:lnTo>
                  <a:lnTo>
                    <a:pt x="19104" y="42131"/>
                  </a:lnTo>
                  <a:cubicBezTo>
                    <a:pt x="23976" y="42823"/>
                    <a:pt x="28540" y="44874"/>
                    <a:pt x="32309" y="48054"/>
                  </a:cubicBezTo>
                  <a:lnTo>
                    <a:pt x="33053" y="48695"/>
                  </a:lnTo>
                  <a:lnTo>
                    <a:pt x="45336" y="6770"/>
                  </a:lnTo>
                  <a:lnTo>
                    <a:pt x="44567" y="6129"/>
                  </a:lnTo>
                  <a:cubicBezTo>
                    <a:pt x="40797" y="2975"/>
                    <a:pt x="36233" y="923"/>
                    <a:pt x="31361" y="231"/>
                  </a:cubicBezTo>
                  <a:lnTo>
                    <a:pt x="12283" y="0"/>
                  </a:lnTo>
                  <a:close/>
                </a:path>
              </a:pathLst>
            </a:custGeom>
            <a:solidFill>
              <a:schemeClr val="accent3"/>
            </a:solidFill>
            <a:ln>
              <a:noFill/>
            </a:ln>
          </p:spPr>
          <p:txBody>
            <a:bodyPr spcFirstLastPara="1" lIns="91425" tIns="91425" rIns="91425" bIns="91425" anchor="ctr"/>
            <a:lstStyle/>
            <a:p>
              <a:pPr>
                <a:spcBef>
                  <a:spcPts val="0"/>
                </a:spcBef>
                <a:spcAft>
                  <a:spcPts val="0"/>
                </a:spcAft>
                <a:defRPr/>
              </a:pPr>
              <a:endParaRPr sz="1800"/>
            </a:p>
          </p:txBody>
        </p:sp>
        <p:sp>
          <p:nvSpPr>
            <p:cNvPr id="9" name="Google Shape;893;p19">
              <a:extLst>
                <a:ext uri="{FF2B5EF4-FFF2-40B4-BE49-F238E27FC236}">
                  <a16:creationId xmlns:a16="http://schemas.microsoft.com/office/drawing/2014/main" xmlns="" id="{51C8526D-C428-4C18-B423-F714ED2DF1AA}"/>
                </a:ext>
              </a:extLst>
            </p:cNvPr>
            <p:cNvSpPr>
              <a:spLocks/>
            </p:cNvSpPr>
            <p:nvPr/>
          </p:nvSpPr>
          <p:spPr bwMode="auto">
            <a:xfrm>
              <a:off x="-2351263" y="3014809"/>
              <a:ext cx="1085975" cy="1231500"/>
            </a:xfrm>
            <a:custGeom>
              <a:avLst/>
              <a:gdLst>
                <a:gd name="T0" fmla="*/ 191531250 w 43439"/>
                <a:gd name="T1" fmla="*/ 0 h 49260"/>
                <a:gd name="T2" fmla="*/ 15625 w 43439"/>
                <a:gd name="T3" fmla="*/ 655078125 h 49260"/>
                <a:gd name="T4" fmla="*/ 268859375 w 43439"/>
                <a:gd name="T5" fmla="*/ 667109375 h 49260"/>
                <a:gd name="T6" fmla="*/ 475187500 w 43439"/>
                <a:gd name="T7" fmla="*/ 759656250 h 49260"/>
                <a:gd name="T8" fmla="*/ 486812500 w 43439"/>
                <a:gd name="T9" fmla="*/ 769671875 h 49260"/>
                <a:gd name="T10" fmla="*/ 678734375 w 43439"/>
                <a:gd name="T11" fmla="*/ 114593750 h 49260"/>
                <a:gd name="T12" fmla="*/ 666718750 w 43439"/>
                <a:gd name="T13" fmla="*/ 104578125 h 49260"/>
                <a:gd name="T14" fmla="*/ 460375000 w 43439"/>
                <a:gd name="T15" fmla="*/ 12015625 h 49260"/>
                <a:gd name="T16" fmla="*/ 191531250 w 43439"/>
                <a:gd name="T17" fmla="*/ 0 h 4926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3439" h="49260" extrusionOk="0">
                  <a:moveTo>
                    <a:pt x="12258" y="0"/>
                  </a:moveTo>
                  <a:lnTo>
                    <a:pt x="1" y="41925"/>
                  </a:lnTo>
                  <a:lnTo>
                    <a:pt x="17207" y="42695"/>
                  </a:lnTo>
                  <a:cubicBezTo>
                    <a:pt x="22079" y="43387"/>
                    <a:pt x="26643" y="45438"/>
                    <a:pt x="30412" y="48618"/>
                  </a:cubicBezTo>
                  <a:lnTo>
                    <a:pt x="31156" y="49259"/>
                  </a:lnTo>
                  <a:lnTo>
                    <a:pt x="43439" y="7334"/>
                  </a:lnTo>
                  <a:lnTo>
                    <a:pt x="42670" y="6693"/>
                  </a:lnTo>
                  <a:cubicBezTo>
                    <a:pt x="38900" y="3539"/>
                    <a:pt x="34336" y="1487"/>
                    <a:pt x="29464" y="769"/>
                  </a:cubicBezTo>
                  <a:lnTo>
                    <a:pt x="12258" y="0"/>
                  </a:lnTo>
                  <a:close/>
                </a:path>
              </a:pathLst>
            </a:custGeom>
            <a:solidFill>
              <a:schemeClr val="bg1"/>
            </a:solidFill>
            <a:ln w="9525" cap="flat" cmpd="sng">
              <a:solidFill>
                <a:schemeClr val="tx1"/>
              </a:solidFill>
              <a:prstDash val="solid"/>
              <a:round/>
              <a:headEnd type="none" w="sm" len="sm"/>
              <a:tailEnd type="none" w="sm" len="sm"/>
            </a:ln>
          </p:spPr>
          <p:txBody>
            <a:bodyPr lIns="91425" tIns="91425" rIns="91425" bIns="91425" anchor="ctr"/>
            <a:lstStyle/>
            <a:p>
              <a:endParaRPr lang="en-US" sz="1800"/>
            </a:p>
          </p:txBody>
        </p:sp>
        <p:sp>
          <p:nvSpPr>
            <p:cNvPr id="10" name="Google Shape;894;p19">
              <a:extLst>
                <a:ext uri="{FF2B5EF4-FFF2-40B4-BE49-F238E27FC236}">
                  <a16:creationId xmlns:a16="http://schemas.microsoft.com/office/drawing/2014/main" xmlns="" id="{D15C78FE-0E44-4E85-93DB-E99BC2ABEF17}"/>
                </a:ext>
              </a:extLst>
            </p:cNvPr>
            <p:cNvSpPr>
              <a:spLocks/>
            </p:cNvSpPr>
            <p:nvPr/>
          </p:nvSpPr>
          <p:spPr bwMode="auto">
            <a:xfrm>
              <a:off x="-1573663" y="3188659"/>
              <a:ext cx="1070600" cy="1322400"/>
            </a:xfrm>
            <a:custGeom>
              <a:avLst/>
              <a:gdLst>
                <a:gd name="T0" fmla="*/ 267734375 w 42824"/>
                <a:gd name="T1" fmla="*/ 15625 h 52896"/>
                <a:gd name="T2" fmla="*/ 206750000 w 42824"/>
                <a:gd name="T3" fmla="*/ 3937500 h 52896"/>
                <a:gd name="T4" fmla="*/ 191531250 w 42824"/>
                <a:gd name="T5" fmla="*/ 5937500 h 52896"/>
                <a:gd name="T6" fmla="*/ 15625 w 42824"/>
                <a:gd name="T7" fmla="*/ 660625000 h 52896"/>
                <a:gd name="T8" fmla="*/ 15234375 w 42824"/>
                <a:gd name="T9" fmla="*/ 658609375 h 52896"/>
                <a:gd name="T10" fmla="*/ 68656250 w 42824"/>
                <a:gd name="T11" fmla="*/ 655109375 h 52896"/>
                <a:gd name="T12" fmla="*/ 238812500 w 42824"/>
                <a:gd name="T13" fmla="*/ 691875000 h 52896"/>
                <a:gd name="T14" fmla="*/ 472000000 w 42824"/>
                <a:gd name="T15" fmla="*/ 826484375 h 52896"/>
                <a:gd name="T16" fmla="*/ 669125000 w 42824"/>
                <a:gd name="T17" fmla="*/ 142562500 h 52896"/>
                <a:gd name="T18" fmla="*/ 441937500 w 42824"/>
                <a:gd name="T19" fmla="*/ 34781250 h 52896"/>
                <a:gd name="T20" fmla="*/ 267734375 w 42824"/>
                <a:gd name="T21" fmla="*/ 15625 h 5289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2824" h="52896" extrusionOk="0">
                  <a:moveTo>
                    <a:pt x="17135" y="1"/>
                  </a:moveTo>
                  <a:cubicBezTo>
                    <a:pt x="15803" y="1"/>
                    <a:pt x="14490" y="86"/>
                    <a:pt x="13232" y="252"/>
                  </a:cubicBezTo>
                  <a:lnTo>
                    <a:pt x="12258" y="380"/>
                  </a:lnTo>
                  <a:lnTo>
                    <a:pt x="1" y="42280"/>
                  </a:lnTo>
                  <a:lnTo>
                    <a:pt x="975" y="42151"/>
                  </a:lnTo>
                  <a:cubicBezTo>
                    <a:pt x="2113" y="42002"/>
                    <a:pt x="3255" y="41927"/>
                    <a:pt x="4394" y="41927"/>
                  </a:cubicBezTo>
                  <a:cubicBezTo>
                    <a:pt x="8133" y="41927"/>
                    <a:pt x="11844" y="42727"/>
                    <a:pt x="15284" y="44280"/>
                  </a:cubicBezTo>
                  <a:lnTo>
                    <a:pt x="30208" y="52895"/>
                  </a:lnTo>
                  <a:lnTo>
                    <a:pt x="42824" y="9124"/>
                  </a:lnTo>
                  <a:lnTo>
                    <a:pt x="28284" y="2226"/>
                  </a:lnTo>
                  <a:cubicBezTo>
                    <a:pt x="24955" y="704"/>
                    <a:pt x="20963" y="1"/>
                    <a:pt x="17135" y="1"/>
                  </a:cubicBezTo>
                  <a:close/>
                </a:path>
              </a:pathLst>
            </a:custGeom>
            <a:solidFill>
              <a:schemeClr val="bg1"/>
            </a:solidFill>
            <a:ln w="9525" cap="flat" cmpd="sng">
              <a:solidFill>
                <a:schemeClr val="tx1"/>
              </a:solidFill>
              <a:prstDash val="solid"/>
              <a:round/>
              <a:headEnd type="none" w="sm" len="sm"/>
              <a:tailEnd type="none" w="sm" len="sm"/>
            </a:ln>
          </p:spPr>
          <p:txBody>
            <a:bodyPr lIns="91425" tIns="91425" rIns="91425" bIns="91425" anchor="ctr"/>
            <a:lstStyle/>
            <a:p>
              <a:endParaRPr lang="en-US" sz="1800"/>
            </a:p>
          </p:txBody>
        </p:sp>
        <p:grpSp>
          <p:nvGrpSpPr>
            <p:cNvPr id="11" name="Google Shape;895;p19">
              <a:extLst>
                <a:ext uri="{FF2B5EF4-FFF2-40B4-BE49-F238E27FC236}">
                  <a16:creationId xmlns:a16="http://schemas.microsoft.com/office/drawing/2014/main" xmlns="" id="{B5171862-58DB-4931-88BC-A2507F141CB7}"/>
                </a:ext>
              </a:extLst>
            </p:cNvPr>
            <p:cNvGrpSpPr>
              <a:grpSpLocks/>
            </p:cNvGrpSpPr>
            <p:nvPr/>
          </p:nvGrpSpPr>
          <p:grpSpPr bwMode="auto">
            <a:xfrm>
              <a:off x="-2218800" y="3088875"/>
              <a:ext cx="1598825" cy="1190475"/>
              <a:chOff x="-2218800" y="3088875"/>
              <a:chExt cx="1598825" cy="1190475"/>
            </a:xfrm>
          </p:grpSpPr>
          <p:sp>
            <p:nvSpPr>
              <p:cNvPr id="12" name="Google Shape;896;p19">
                <a:extLst>
                  <a:ext uri="{FF2B5EF4-FFF2-40B4-BE49-F238E27FC236}">
                    <a16:creationId xmlns:a16="http://schemas.microsoft.com/office/drawing/2014/main" xmlns="" id="{E3BF4A3B-E67C-4DB1-98BE-F5917BE063BD}"/>
                  </a:ext>
                </a:extLst>
              </p:cNvPr>
              <p:cNvSpPr>
                <a:spLocks/>
              </p:cNvSpPr>
              <p:nvPr/>
            </p:nvSpPr>
            <p:spPr bwMode="auto">
              <a:xfrm>
                <a:off x="-2218800" y="3088875"/>
                <a:ext cx="841100" cy="985325"/>
              </a:xfrm>
              <a:custGeom>
                <a:avLst/>
                <a:gdLst>
                  <a:gd name="T0" fmla="*/ 147843750 w 33644"/>
                  <a:gd name="T1" fmla="*/ 10421875 h 39413"/>
                  <a:gd name="T2" fmla="*/ 510046875 w 33644"/>
                  <a:gd name="T3" fmla="*/ 99375000 h 39413"/>
                  <a:gd name="T4" fmla="*/ 525671875 w 33644"/>
                  <a:gd name="T5" fmla="*/ 96156250 h 39413"/>
                  <a:gd name="T6" fmla="*/ 352187500 w 33644"/>
                  <a:gd name="T7" fmla="*/ 26453125 h 39413"/>
                  <a:gd name="T8" fmla="*/ 135437500 w 33644"/>
                  <a:gd name="T9" fmla="*/ 37265625 h 39413"/>
                  <a:gd name="T10" fmla="*/ 336562500 w 33644"/>
                  <a:gd name="T11" fmla="*/ 74531250 h 39413"/>
                  <a:gd name="T12" fmla="*/ 506046875 w 33644"/>
                  <a:gd name="T13" fmla="*/ 142640625 h 39413"/>
                  <a:gd name="T14" fmla="*/ 502031250 w 33644"/>
                  <a:gd name="T15" fmla="*/ 127812500 h 39413"/>
                  <a:gd name="T16" fmla="*/ 135437500 w 33644"/>
                  <a:gd name="T17" fmla="*/ 37265625 h 39413"/>
                  <a:gd name="T18" fmla="*/ 120609375 w 33644"/>
                  <a:gd name="T19" fmla="*/ 85750000 h 39413"/>
                  <a:gd name="T20" fmla="*/ 482812500 w 33644"/>
                  <a:gd name="T21" fmla="*/ 174687500 h 39413"/>
                  <a:gd name="T22" fmla="*/ 498031250 w 33644"/>
                  <a:gd name="T23" fmla="*/ 171484375 h 39413"/>
                  <a:gd name="T24" fmla="*/ 324937500 w 33644"/>
                  <a:gd name="T25" fmla="*/ 101765625 h 39413"/>
                  <a:gd name="T26" fmla="*/ 107390625 w 33644"/>
                  <a:gd name="T27" fmla="*/ 143843750 h 39413"/>
                  <a:gd name="T28" fmla="*/ 308515625 w 33644"/>
                  <a:gd name="T29" fmla="*/ 181109375 h 39413"/>
                  <a:gd name="T30" fmla="*/ 478000000 w 33644"/>
                  <a:gd name="T31" fmla="*/ 249218750 h 39413"/>
                  <a:gd name="T32" fmla="*/ 473984375 w 33644"/>
                  <a:gd name="T33" fmla="*/ 234390625 h 39413"/>
                  <a:gd name="T34" fmla="*/ 107390625 w 33644"/>
                  <a:gd name="T35" fmla="*/ 143843750 h 39413"/>
                  <a:gd name="T36" fmla="*/ 92156250 w 33644"/>
                  <a:gd name="T37" fmla="*/ 191921875 h 39413"/>
                  <a:gd name="T38" fmla="*/ 454359375 w 33644"/>
                  <a:gd name="T39" fmla="*/ 280875000 h 39413"/>
                  <a:gd name="T40" fmla="*/ 469984375 w 33644"/>
                  <a:gd name="T41" fmla="*/ 278062500 h 39413"/>
                  <a:gd name="T42" fmla="*/ 296500000 w 33644"/>
                  <a:gd name="T43" fmla="*/ 208343750 h 39413"/>
                  <a:gd name="T44" fmla="*/ 79343750 w 33644"/>
                  <a:gd name="T45" fmla="*/ 219171875 h 39413"/>
                  <a:gd name="T46" fmla="*/ 280468750 w 33644"/>
                  <a:gd name="T47" fmla="*/ 256421875 h 39413"/>
                  <a:gd name="T48" fmla="*/ 449953125 w 33644"/>
                  <a:gd name="T49" fmla="*/ 324937500 h 39413"/>
                  <a:gd name="T50" fmla="*/ 446343750 w 33644"/>
                  <a:gd name="T51" fmla="*/ 309718750 h 39413"/>
                  <a:gd name="T52" fmla="*/ 79343750 w 33644"/>
                  <a:gd name="T53" fmla="*/ 219171875 h 39413"/>
                  <a:gd name="T54" fmla="*/ 62515625 w 33644"/>
                  <a:gd name="T55" fmla="*/ 308109375 h 39413"/>
                  <a:gd name="T56" fmla="*/ 425109375 w 33644"/>
                  <a:gd name="T57" fmla="*/ 397062500 h 39413"/>
                  <a:gd name="T58" fmla="*/ 440328125 w 33644"/>
                  <a:gd name="T59" fmla="*/ 394250000 h 39413"/>
                  <a:gd name="T60" fmla="*/ 267250000 w 33644"/>
                  <a:gd name="T61" fmla="*/ 324140625 h 39413"/>
                  <a:gd name="T62" fmla="*/ 50484375 w 33644"/>
                  <a:gd name="T63" fmla="*/ 335359375 h 39413"/>
                  <a:gd name="T64" fmla="*/ 251218750 w 33644"/>
                  <a:gd name="T65" fmla="*/ 372625000 h 39413"/>
                  <a:gd name="T66" fmla="*/ 420703125 w 33644"/>
                  <a:gd name="T67" fmla="*/ 441140625 h 39413"/>
                  <a:gd name="T68" fmla="*/ 416703125 w 33644"/>
                  <a:gd name="T69" fmla="*/ 425906250 h 39413"/>
                  <a:gd name="T70" fmla="*/ 50484375 w 33644"/>
                  <a:gd name="T71" fmla="*/ 335359375 h 39413"/>
                  <a:gd name="T72" fmla="*/ 34859375 w 33644"/>
                  <a:gd name="T73" fmla="*/ 383031250 h 39413"/>
                  <a:gd name="T74" fmla="*/ 397468750 w 33644"/>
                  <a:gd name="T75" fmla="*/ 472390625 h 39413"/>
                  <a:gd name="T76" fmla="*/ 412687500 w 33644"/>
                  <a:gd name="T77" fmla="*/ 469578125 h 39413"/>
                  <a:gd name="T78" fmla="*/ 239609375 w 33644"/>
                  <a:gd name="T79" fmla="*/ 399468750 h 39413"/>
                  <a:gd name="T80" fmla="*/ 20046875 w 33644"/>
                  <a:gd name="T81" fmla="*/ 431125000 h 39413"/>
                  <a:gd name="T82" fmla="*/ 221171875 w 33644"/>
                  <a:gd name="T83" fmla="*/ 468375000 h 39413"/>
                  <a:gd name="T84" fmla="*/ 390656250 w 33644"/>
                  <a:gd name="T85" fmla="*/ 536890625 h 39413"/>
                  <a:gd name="T86" fmla="*/ 386640625 w 33644"/>
                  <a:gd name="T87" fmla="*/ 521671875 h 39413"/>
                  <a:gd name="T88" fmla="*/ 20046875 w 33644"/>
                  <a:gd name="T89" fmla="*/ 431125000 h 39413"/>
                  <a:gd name="T90" fmla="*/ 9218750 w 33644"/>
                  <a:gd name="T91" fmla="*/ 481593750 h 39413"/>
                  <a:gd name="T92" fmla="*/ 371828125 w 33644"/>
                  <a:gd name="T93" fmla="*/ 570546875 h 39413"/>
                  <a:gd name="T94" fmla="*/ 387046875 w 33644"/>
                  <a:gd name="T95" fmla="*/ 567343750 h 39413"/>
                  <a:gd name="T96" fmla="*/ 213562500 w 33644"/>
                  <a:gd name="T97" fmla="*/ 498031250 h 39413"/>
                  <a:gd name="T98" fmla="*/ 1609375 w 33644"/>
                  <a:gd name="T99" fmla="*/ 510046875 h 39413"/>
                  <a:gd name="T100" fmla="*/ 202734375 w 33644"/>
                  <a:gd name="T101" fmla="*/ 547703125 h 39413"/>
                  <a:gd name="T102" fmla="*/ 372625000 w 33644"/>
                  <a:gd name="T103" fmla="*/ 615828125 h 39413"/>
                  <a:gd name="T104" fmla="*/ 367812500 w 33644"/>
                  <a:gd name="T105" fmla="*/ 600593750 h 39413"/>
                  <a:gd name="T106" fmla="*/ 1609375 w 33644"/>
                  <a:gd name="T107" fmla="*/ 510046875 h 3941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33644" h="39413" extrusionOk="0">
                    <a:moveTo>
                      <a:pt x="9539" y="0"/>
                    </a:moveTo>
                    <a:lnTo>
                      <a:pt x="9462" y="667"/>
                    </a:lnTo>
                    <a:lnTo>
                      <a:pt x="22412" y="2385"/>
                    </a:lnTo>
                    <a:cubicBezTo>
                      <a:pt x="26027" y="3077"/>
                      <a:pt x="29489" y="4436"/>
                      <a:pt x="32643" y="6360"/>
                    </a:cubicBezTo>
                    <a:lnTo>
                      <a:pt x="33284" y="6744"/>
                    </a:lnTo>
                    <a:lnTo>
                      <a:pt x="33643" y="6154"/>
                    </a:lnTo>
                    <a:lnTo>
                      <a:pt x="33002" y="5770"/>
                    </a:lnTo>
                    <a:cubicBezTo>
                      <a:pt x="29797" y="3795"/>
                      <a:pt x="26233" y="2411"/>
                      <a:pt x="22540" y="1693"/>
                    </a:cubicBezTo>
                    <a:lnTo>
                      <a:pt x="9539" y="0"/>
                    </a:lnTo>
                    <a:close/>
                    <a:moveTo>
                      <a:pt x="8668" y="2385"/>
                    </a:moveTo>
                    <a:lnTo>
                      <a:pt x="8591" y="3052"/>
                    </a:lnTo>
                    <a:lnTo>
                      <a:pt x="21540" y="4770"/>
                    </a:lnTo>
                    <a:cubicBezTo>
                      <a:pt x="25156" y="5462"/>
                      <a:pt x="28617" y="6821"/>
                      <a:pt x="31771" y="8744"/>
                    </a:cubicBezTo>
                    <a:lnTo>
                      <a:pt x="32387" y="9129"/>
                    </a:lnTo>
                    <a:lnTo>
                      <a:pt x="32771" y="8565"/>
                    </a:lnTo>
                    <a:lnTo>
                      <a:pt x="32130" y="8180"/>
                    </a:lnTo>
                    <a:cubicBezTo>
                      <a:pt x="28899" y="6206"/>
                      <a:pt x="25361" y="4821"/>
                      <a:pt x="21668" y="4103"/>
                    </a:cubicBezTo>
                    <a:lnTo>
                      <a:pt x="8668" y="2385"/>
                    </a:lnTo>
                    <a:close/>
                    <a:moveTo>
                      <a:pt x="7796" y="4795"/>
                    </a:moveTo>
                    <a:lnTo>
                      <a:pt x="7719" y="5488"/>
                    </a:lnTo>
                    <a:lnTo>
                      <a:pt x="20668" y="7180"/>
                    </a:lnTo>
                    <a:cubicBezTo>
                      <a:pt x="24284" y="7898"/>
                      <a:pt x="27746" y="9232"/>
                      <a:pt x="30900" y="11180"/>
                    </a:cubicBezTo>
                    <a:lnTo>
                      <a:pt x="31515" y="11565"/>
                    </a:lnTo>
                    <a:lnTo>
                      <a:pt x="31874" y="10975"/>
                    </a:lnTo>
                    <a:lnTo>
                      <a:pt x="31259" y="10591"/>
                    </a:lnTo>
                    <a:cubicBezTo>
                      <a:pt x="28028" y="8616"/>
                      <a:pt x="24489" y="7231"/>
                      <a:pt x="20796" y="6513"/>
                    </a:cubicBezTo>
                    <a:lnTo>
                      <a:pt x="7796" y="4795"/>
                    </a:lnTo>
                    <a:close/>
                    <a:moveTo>
                      <a:pt x="6873" y="9206"/>
                    </a:moveTo>
                    <a:lnTo>
                      <a:pt x="6770" y="9873"/>
                    </a:lnTo>
                    <a:lnTo>
                      <a:pt x="19745" y="11591"/>
                    </a:lnTo>
                    <a:cubicBezTo>
                      <a:pt x="23361" y="12283"/>
                      <a:pt x="26822" y="13642"/>
                      <a:pt x="29976" y="15565"/>
                    </a:cubicBezTo>
                    <a:lnTo>
                      <a:pt x="30592" y="15950"/>
                    </a:lnTo>
                    <a:lnTo>
                      <a:pt x="30951" y="15386"/>
                    </a:lnTo>
                    <a:lnTo>
                      <a:pt x="30335" y="15001"/>
                    </a:lnTo>
                    <a:cubicBezTo>
                      <a:pt x="27104" y="13027"/>
                      <a:pt x="23566" y="11642"/>
                      <a:pt x="19848" y="10924"/>
                    </a:cubicBezTo>
                    <a:lnTo>
                      <a:pt x="6873" y="9206"/>
                    </a:lnTo>
                    <a:close/>
                    <a:moveTo>
                      <a:pt x="5975" y="11616"/>
                    </a:moveTo>
                    <a:lnTo>
                      <a:pt x="5898" y="12283"/>
                    </a:lnTo>
                    <a:lnTo>
                      <a:pt x="18848" y="14001"/>
                    </a:lnTo>
                    <a:cubicBezTo>
                      <a:pt x="22463" y="14693"/>
                      <a:pt x="25925" y="16052"/>
                      <a:pt x="29079" y="17976"/>
                    </a:cubicBezTo>
                    <a:lnTo>
                      <a:pt x="29694" y="18360"/>
                    </a:lnTo>
                    <a:lnTo>
                      <a:pt x="30079" y="17796"/>
                    </a:lnTo>
                    <a:lnTo>
                      <a:pt x="29438" y="17411"/>
                    </a:lnTo>
                    <a:cubicBezTo>
                      <a:pt x="26207" y="15437"/>
                      <a:pt x="22668" y="14052"/>
                      <a:pt x="18976" y="13334"/>
                    </a:cubicBezTo>
                    <a:lnTo>
                      <a:pt x="5975" y="11616"/>
                    </a:lnTo>
                    <a:close/>
                    <a:moveTo>
                      <a:pt x="5078" y="14027"/>
                    </a:moveTo>
                    <a:lnTo>
                      <a:pt x="5001" y="14693"/>
                    </a:lnTo>
                    <a:lnTo>
                      <a:pt x="17950" y="16411"/>
                    </a:lnTo>
                    <a:cubicBezTo>
                      <a:pt x="21566" y="17104"/>
                      <a:pt x="25027" y="18463"/>
                      <a:pt x="28181" y="20386"/>
                    </a:cubicBezTo>
                    <a:lnTo>
                      <a:pt x="28797" y="20796"/>
                    </a:lnTo>
                    <a:lnTo>
                      <a:pt x="29181" y="20206"/>
                    </a:lnTo>
                    <a:lnTo>
                      <a:pt x="28566" y="19822"/>
                    </a:lnTo>
                    <a:cubicBezTo>
                      <a:pt x="25335" y="17847"/>
                      <a:pt x="21796" y="16463"/>
                      <a:pt x="18104" y="15745"/>
                    </a:cubicBezTo>
                    <a:lnTo>
                      <a:pt x="5078" y="14027"/>
                    </a:lnTo>
                    <a:close/>
                    <a:moveTo>
                      <a:pt x="4078" y="19053"/>
                    </a:moveTo>
                    <a:lnTo>
                      <a:pt x="4001" y="19719"/>
                    </a:lnTo>
                    <a:lnTo>
                      <a:pt x="16950" y="21437"/>
                    </a:lnTo>
                    <a:cubicBezTo>
                      <a:pt x="20591" y="22130"/>
                      <a:pt x="24053" y="23489"/>
                      <a:pt x="27207" y="25412"/>
                    </a:cubicBezTo>
                    <a:lnTo>
                      <a:pt x="27822" y="25797"/>
                    </a:lnTo>
                    <a:lnTo>
                      <a:pt x="28181" y="25232"/>
                    </a:lnTo>
                    <a:lnTo>
                      <a:pt x="27566" y="24822"/>
                    </a:lnTo>
                    <a:cubicBezTo>
                      <a:pt x="24335" y="22848"/>
                      <a:pt x="20796" y="21463"/>
                      <a:pt x="17104" y="20745"/>
                    </a:cubicBezTo>
                    <a:lnTo>
                      <a:pt x="4078" y="19053"/>
                    </a:lnTo>
                    <a:close/>
                    <a:moveTo>
                      <a:pt x="3231" y="21463"/>
                    </a:moveTo>
                    <a:lnTo>
                      <a:pt x="3129" y="22130"/>
                    </a:lnTo>
                    <a:lnTo>
                      <a:pt x="16078" y="23848"/>
                    </a:lnTo>
                    <a:cubicBezTo>
                      <a:pt x="19899" y="24617"/>
                      <a:pt x="24438" y="26668"/>
                      <a:pt x="26310" y="27848"/>
                    </a:cubicBezTo>
                    <a:lnTo>
                      <a:pt x="26925" y="28233"/>
                    </a:lnTo>
                    <a:lnTo>
                      <a:pt x="27310" y="27643"/>
                    </a:lnTo>
                    <a:lnTo>
                      <a:pt x="26669" y="27258"/>
                    </a:lnTo>
                    <a:cubicBezTo>
                      <a:pt x="24745" y="26053"/>
                      <a:pt x="20104" y="23925"/>
                      <a:pt x="16206" y="23155"/>
                    </a:cubicBezTo>
                    <a:lnTo>
                      <a:pt x="3231" y="21463"/>
                    </a:lnTo>
                    <a:close/>
                    <a:moveTo>
                      <a:pt x="2334" y="23848"/>
                    </a:moveTo>
                    <a:lnTo>
                      <a:pt x="2231" y="24514"/>
                    </a:lnTo>
                    <a:lnTo>
                      <a:pt x="15206" y="26232"/>
                    </a:lnTo>
                    <a:cubicBezTo>
                      <a:pt x="18925" y="26976"/>
                      <a:pt x="24540" y="29669"/>
                      <a:pt x="25438" y="30233"/>
                    </a:cubicBezTo>
                    <a:lnTo>
                      <a:pt x="26053" y="30617"/>
                    </a:lnTo>
                    <a:lnTo>
                      <a:pt x="26412" y="30053"/>
                    </a:lnTo>
                    <a:lnTo>
                      <a:pt x="25797" y="29669"/>
                    </a:lnTo>
                    <a:cubicBezTo>
                      <a:pt x="24848" y="29079"/>
                      <a:pt x="19207" y="26335"/>
                      <a:pt x="15335" y="25566"/>
                    </a:cubicBezTo>
                    <a:lnTo>
                      <a:pt x="2334" y="23848"/>
                    </a:lnTo>
                    <a:close/>
                    <a:moveTo>
                      <a:pt x="1283" y="27592"/>
                    </a:moveTo>
                    <a:lnTo>
                      <a:pt x="1180" y="28284"/>
                    </a:lnTo>
                    <a:lnTo>
                      <a:pt x="14155" y="29976"/>
                    </a:lnTo>
                    <a:cubicBezTo>
                      <a:pt x="17771" y="30694"/>
                      <a:pt x="21232" y="32053"/>
                      <a:pt x="24361" y="33976"/>
                    </a:cubicBezTo>
                    <a:lnTo>
                      <a:pt x="25002" y="34361"/>
                    </a:lnTo>
                    <a:lnTo>
                      <a:pt x="25361" y="33797"/>
                    </a:lnTo>
                    <a:lnTo>
                      <a:pt x="24745" y="33387"/>
                    </a:lnTo>
                    <a:cubicBezTo>
                      <a:pt x="21514" y="31412"/>
                      <a:pt x="17976" y="30028"/>
                      <a:pt x="14258" y="29310"/>
                    </a:cubicBezTo>
                    <a:lnTo>
                      <a:pt x="1283" y="27592"/>
                    </a:lnTo>
                    <a:close/>
                    <a:moveTo>
                      <a:pt x="693" y="30156"/>
                    </a:moveTo>
                    <a:lnTo>
                      <a:pt x="590" y="30822"/>
                    </a:lnTo>
                    <a:lnTo>
                      <a:pt x="13565" y="32541"/>
                    </a:lnTo>
                    <a:cubicBezTo>
                      <a:pt x="17181" y="33233"/>
                      <a:pt x="20643" y="34592"/>
                      <a:pt x="23797" y="36515"/>
                    </a:cubicBezTo>
                    <a:lnTo>
                      <a:pt x="24412" y="36900"/>
                    </a:lnTo>
                    <a:lnTo>
                      <a:pt x="24771" y="36310"/>
                    </a:lnTo>
                    <a:lnTo>
                      <a:pt x="24130" y="35925"/>
                    </a:lnTo>
                    <a:cubicBezTo>
                      <a:pt x="20925" y="33951"/>
                      <a:pt x="17386" y="32566"/>
                      <a:pt x="13668" y="31874"/>
                    </a:cubicBezTo>
                    <a:lnTo>
                      <a:pt x="693" y="30156"/>
                    </a:lnTo>
                    <a:close/>
                    <a:moveTo>
                      <a:pt x="103" y="32643"/>
                    </a:moveTo>
                    <a:lnTo>
                      <a:pt x="0" y="33335"/>
                    </a:lnTo>
                    <a:lnTo>
                      <a:pt x="12975" y="35053"/>
                    </a:lnTo>
                    <a:cubicBezTo>
                      <a:pt x="16591" y="35746"/>
                      <a:pt x="20053" y="37105"/>
                      <a:pt x="23207" y="39028"/>
                    </a:cubicBezTo>
                    <a:lnTo>
                      <a:pt x="23848" y="39413"/>
                    </a:lnTo>
                    <a:lnTo>
                      <a:pt x="24181" y="38823"/>
                    </a:lnTo>
                    <a:lnTo>
                      <a:pt x="23540" y="38438"/>
                    </a:lnTo>
                    <a:cubicBezTo>
                      <a:pt x="20335" y="36464"/>
                      <a:pt x="16796" y="35079"/>
                      <a:pt x="13104" y="34361"/>
                    </a:cubicBezTo>
                    <a:lnTo>
                      <a:pt x="103" y="32643"/>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3" name="Google Shape;897;p19">
                <a:extLst>
                  <a:ext uri="{FF2B5EF4-FFF2-40B4-BE49-F238E27FC236}">
                    <a16:creationId xmlns:a16="http://schemas.microsoft.com/office/drawing/2014/main" xmlns="" id="{7CE6373E-D55F-466E-B08C-B7A786A8F796}"/>
                  </a:ext>
                </a:extLst>
              </p:cNvPr>
              <p:cNvSpPr>
                <a:spLocks/>
              </p:cNvSpPr>
              <p:nvPr/>
            </p:nvSpPr>
            <p:spPr bwMode="auto">
              <a:xfrm>
                <a:off x="-1461075" y="3283625"/>
                <a:ext cx="841100" cy="995725"/>
              </a:xfrm>
              <a:custGeom>
                <a:avLst/>
                <a:gdLst>
                  <a:gd name="T0" fmla="*/ 146656250 w 33644"/>
                  <a:gd name="T1" fmla="*/ 484375 h 39829"/>
                  <a:gd name="T2" fmla="*/ 180093750 w 33644"/>
                  <a:gd name="T3" fmla="*/ 10515625 h 39829"/>
                  <a:gd name="T4" fmla="*/ 509656250 w 33644"/>
                  <a:gd name="T5" fmla="*/ 105468750 h 39829"/>
                  <a:gd name="T6" fmla="*/ 525687500 w 33644"/>
                  <a:gd name="T7" fmla="*/ 102656250 h 39829"/>
                  <a:gd name="T8" fmla="*/ 282078125 w 33644"/>
                  <a:gd name="T9" fmla="*/ 5703125 h 39829"/>
                  <a:gd name="T10" fmla="*/ 137031250 w 33644"/>
                  <a:gd name="T11" fmla="*/ 43765625 h 39829"/>
                  <a:gd name="T12" fmla="*/ 300906250 w 33644"/>
                  <a:gd name="T13" fmla="*/ 67000000 h 39829"/>
                  <a:gd name="T14" fmla="*/ 506046875 w 33644"/>
                  <a:gd name="T15" fmla="*/ 149140625 h 39829"/>
                  <a:gd name="T16" fmla="*/ 501640625 w 33644"/>
                  <a:gd name="T17" fmla="*/ 133906250 h 39829"/>
                  <a:gd name="T18" fmla="*/ 137031250 w 33644"/>
                  <a:gd name="T19" fmla="*/ 43765625 h 39829"/>
                  <a:gd name="T20" fmla="*/ 127015625 w 33644"/>
                  <a:gd name="T21" fmla="*/ 97843750 h 39829"/>
                  <a:gd name="T22" fmla="*/ 363015625 w 33644"/>
                  <a:gd name="T23" fmla="*/ 131906250 h 39829"/>
                  <a:gd name="T24" fmla="*/ 492031250 w 33644"/>
                  <a:gd name="T25" fmla="*/ 186796875 h 39829"/>
                  <a:gd name="T26" fmla="*/ 487625000 w 33644"/>
                  <a:gd name="T27" fmla="*/ 171968750 h 39829"/>
                  <a:gd name="T28" fmla="*/ 324953125 w 33644"/>
                  <a:gd name="T29" fmla="*/ 108265625 h 39829"/>
                  <a:gd name="T30" fmla="*/ 106593750 w 33644"/>
                  <a:gd name="T31" fmla="*/ 149937500 h 39829"/>
                  <a:gd name="T32" fmla="*/ 307718750 w 33644"/>
                  <a:gd name="T33" fmla="*/ 187203125 h 39829"/>
                  <a:gd name="T34" fmla="*/ 477593750 w 33644"/>
                  <a:gd name="T35" fmla="*/ 255703125 h 39829"/>
                  <a:gd name="T36" fmla="*/ 473187500 w 33644"/>
                  <a:gd name="T37" fmla="*/ 240484375 h 39829"/>
                  <a:gd name="T38" fmla="*/ 106593750 w 33644"/>
                  <a:gd name="T39" fmla="*/ 149937500 h 39829"/>
                  <a:gd name="T40" fmla="*/ 91359375 w 33644"/>
                  <a:gd name="T41" fmla="*/ 198015625 h 39829"/>
                  <a:gd name="T42" fmla="*/ 453968750 w 33644"/>
                  <a:gd name="T43" fmla="*/ 287359375 h 39829"/>
                  <a:gd name="T44" fmla="*/ 469593750 w 33644"/>
                  <a:gd name="T45" fmla="*/ 284156250 h 39829"/>
                  <a:gd name="T46" fmla="*/ 295703125 w 33644"/>
                  <a:gd name="T47" fmla="*/ 214437500 h 39829"/>
                  <a:gd name="T48" fmla="*/ 78937500 w 33644"/>
                  <a:gd name="T49" fmla="*/ 225265625 h 39829"/>
                  <a:gd name="T50" fmla="*/ 280078125 w 33644"/>
                  <a:gd name="T51" fmla="*/ 262515625 h 39829"/>
                  <a:gd name="T52" fmla="*/ 449953125 w 33644"/>
                  <a:gd name="T53" fmla="*/ 331031250 h 39829"/>
                  <a:gd name="T54" fmla="*/ 445546875 w 33644"/>
                  <a:gd name="T55" fmla="*/ 315812500 h 39829"/>
                  <a:gd name="T56" fmla="*/ 78937500 w 33644"/>
                  <a:gd name="T57" fmla="*/ 225265625 h 39829"/>
                  <a:gd name="T58" fmla="*/ 62515625 w 33644"/>
                  <a:gd name="T59" fmla="*/ 314203125 h 39829"/>
                  <a:gd name="T60" fmla="*/ 424718750 w 33644"/>
                  <a:gd name="T61" fmla="*/ 403546875 h 39829"/>
                  <a:gd name="T62" fmla="*/ 439937500 w 33644"/>
                  <a:gd name="T63" fmla="*/ 400343750 h 39829"/>
                  <a:gd name="T64" fmla="*/ 266859375 w 33644"/>
                  <a:gd name="T65" fmla="*/ 330640625 h 39829"/>
                  <a:gd name="T66" fmla="*/ 49687500 w 33644"/>
                  <a:gd name="T67" fmla="*/ 341453125 h 39829"/>
                  <a:gd name="T68" fmla="*/ 250828125 w 33644"/>
                  <a:gd name="T69" fmla="*/ 378718750 h 39829"/>
                  <a:gd name="T70" fmla="*/ 420703125 w 33644"/>
                  <a:gd name="T71" fmla="*/ 447234375 h 39829"/>
                  <a:gd name="T72" fmla="*/ 416296875 w 33644"/>
                  <a:gd name="T73" fmla="*/ 432000000 h 39829"/>
                  <a:gd name="T74" fmla="*/ 49687500 w 33644"/>
                  <a:gd name="T75" fmla="*/ 341453125 h 39829"/>
                  <a:gd name="T76" fmla="*/ 34875000 w 33644"/>
                  <a:gd name="T77" fmla="*/ 389531250 h 39829"/>
                  <a:gd name="T78" fmla="*/ 397062500 w 33644"/>
                  <a:gd name="T79" fmla="*/ 478484375 h 39829"/>
                  <a:gd name="T80" fmla="*/ 412296875 w 33644"/>
                  <a:gd name="T81" fmla="*/ 475671875 h 39829"/>
                  <a:gd name="T82" fmla="*/ 239203125 w 33644"/>
                  <a:gd name="T83" fmla="*/ 405953125 h 39829"/>
                  <a:gd name="T84" fmla="*/ 19640625 w 33644"/>
                  <a:gd name="T85" fmla="*/ 437609375 h 39829"/>
                  <a:gd name="T86" fmla="*/ 220781250 w 33644"/>
                  <a:gd name="T87" fmla="*/ 474875000 h 39829"/>
                  <a:gd name="T88" fmla="*/ 390250000 w 33644"/>
                  <a:gd name="T89" fmla="*/ 543390625 h 39829"/>
                  <a:gd name="T90" fmla="*/ 386250000 w 33644"/>
                  <a:gd name="T91" fmla="*/ 528156250 h 39829"/>
                  <a:gd name="T92" fmla="*/ 19640625 w 33644"/>
                  <a:gd name="T93" fmla="*/ 437609375 h 39829"/>
                  <a:gd name="T94" fmla="*/ 9234375 w 33644"/>
                  <a:gd name="T95" fmla="*/ 487687500 h 39829"/>
                  <a:gd name="T96" fmla="*/ 371421875 w 33644"/>
                  <a:gd name="T97" fmla="*/ 576640625 h 39829"/>
                  <a:gd name="T98" fmla="*/ 386656250 w 33644"/>
                  <a:gd name="T99" fmla="*/ 573843750 h 39829"/>
                  <a:gd name="T100" fmla="*/ 213562500 w 33644"/>
                  <a:gd name="T101" fmla="*/ 503718750 h 39829"/>
                  <a:gd name="T102" fmla="*/ 1609375 w 33644"/>
                  <a:gd name="T103" fmla="*/ 516546875 h 39829"/>
                  <a:gd name="T104" fmla="*/ 202343750 w 33644"/>
                  <a:gd name="T105" fmla="*/ 553796875 h 39829"/>
                  <a:gd name="T106" fmla="*/ 371828125 w 33644"/>
                  <a:gd name="T107" fmla="*/ 622312500 h 39829"/>
                  <a:gd name="T108" fmla="*/ 367421875 w 33644"/>
                  <a:gd name="T109" fmla="*/ 607093750 h 39829"/>
                  <a:gd name="T110" fmla="*/ 1609375 w 33644"/>
                  <a:gd name="T111" fmla="*/ 516546875 h 3982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33644" h="39829" extrusionOk="0">
                    <a:moveTo>
                      <a:pt x="11739" y="1"/>
                    </a:moveTo>
                    <a:cubicBezTo>
                      <a:pt x="10432" y="1"/>
                      <a:pt x="9481" y="31"/>
                      <a:pt x="9386" y="31"/>
                    </a:cubicBezTo>
                    <a:lnTo>
                      <a:pt x="9386" y="698"/>
                    </a:lnTo>
                    <a:cubicBezTo>
                      <a:pt x="9406" y="698"/>
                      <a:pt x="10284" y="673"/>
                      <a:pt x="11526" y="673"/>
                    </a:cubicBezTo>
                    <a:cubicBezTo>
                      <a:pt x="13388" y="673"/>
                      <a:pt x="16068" y="729"/>
                      <a:pt x="17899" y="1006"/>
                    </a:cubicBezTo>
                    <a:cubicBezTo>
                      <a:pt x="22643" y="1775"/>
                      <a:pt x="29618" y="4878"/>
                      <a:pt x="32618" y="6750"/>
                    </a:cubicBezTo>
                    <a:lnTo>
                      <a:pt x="33259" y="7134"/>
                    </a:lnTo>
                    <a:lnTo>
                      <a:pt x="33644" y="6570"/>
                    </a:lnTo>
                    <a:lnTo>
                      <a:pt x="33028" y="6185"/>
                    </a:lnTo>
                    <a:cubicBezTo>
                      <a:pt x="29977" y="4288"/>
                      <a:pt x="22874" y="1108"/>
                      <a:pt x="18053" y="365"/>
                    </a:cubicBezTo>
                    <a:cubicBezTo>
                      <a:pt x="16198" y="63"/>
                      <a:pt x="13606" y="1"/>
                      <a:pt x="11739" y="1"/>
                    </a:cubicBezTo>
                    <a:close/>
                    <a:moveTo>
                      <a:pt x="8770" y="2801"/>
                    </a:moveTo>
                    <a:lnTo>
                      <a:pt x="8770" y="3493"/>
                    </a:lnTo>
                    <a:cubicBezTo>
                      <a:pt x="8847" y="3493"/>
                      <a:pt x="16130" y="3519"/>
                      <a:pt x="19258" y="4288"/>
                    </a:cubicBezTo>
                    <a:cubicBezTo>
                      <a:pt x="22976" y="5211"/>
                      <a:pt x="28489" y="7134"/>
                      <a:pt x="31746" y="9160"/>
                    </a:cubicBezTo>
                    <a:lnTo>
                      <a:pt x="32387" y="9545"/>
                    </a:lnTo>
                    <a:lnTo>
                      <a:pt x="32746" y="8980"/>
                    </a:lnTo>
                    <a:lnTo>
                      <a:pt x="32105" y="8570"/>
                    </a:lnTo>
                    <a:cubicBezTo>
                      <a:pt x="28797" y="6519"/>
                      <a:pt x="23207" y="4570"/>
                      <a:pt x="19412" y="3621"/>
                    </a:cubicBezTo>
                    <a:cubicBezTo>
                      <a:pt x="16207" y="2852"/>
                      <a:pt x="9078" y="2801"/>
                      <a:pt x="8770" y="2801"/>
                    </a:cubicBezTo>
                    <a:close/>
                    <a:moveTo>
                      <a:pt x="8129" y="5570"/>
                    </a:moveTo>
                    <a:lnTo>
                      <a:pt x="8129" y="6262"/>
                    </a:lnTo>
                    <a:cubicBezTo>
                      <a:pt x="8232" y="6262"/>
                      <a:pt x="17412" y="6467"/>
                      <a:pt x="20592" y="7570"/>
                    </a:cubicBezTo>
                    <a:cubicBezTo>
                      <a:pt x="21463" y="7878"/>
                      <a:pt x="22361" y="8160"/>
                      <a:pt x="23233" y="8442"/>
                    </a:cubicBezTo>
                    <a:cubicBezTo>
                      <a:pt x="25976" y="9314"/>
                      <a:pt x="28592" y="10160"/>
                      <a:pt x="30874" y="11570"/>
                    </a:cubicBezTo>
                    <a:lnTo>
                      <a:pt x="31490" y="11955"/>
                    </a:lnTo>
                    <a:lnTo>
                      <a:pt x="31849" y="11391"/>
                    </a:lnTo>
                    <a:lnTo>
                      <a:pt x="31208" y="11006"/>
                    </a:lnTo>
                    <a:cubicBezTo>
                      <a:pt x="28874" y="9519"/>
                      <a:pt x="26079" y="8647"/>
                      <a:pt x="23412" y="7801"/>
                    </a:cubicBezTo>
                    <a:cubicBezTo>
                      <a:pt x="22540" y="7519"/>
                      <a:pt x="21669" y="7237"/>
                      <a:pt x="20797" y="6929"/>
                    </a:cubicBezTo>
                    <a:cubicBezTo>
                      <a:pt x="17540" y="5801"/>
                      <a:pt x="8514" y="5570"/>
                      <a:pt x="8129" y="5570"/>
                    </a:cubicBezTo>
                    <a:close/>
                    <a:moveTo>
                      <a:pt x="6822" y="9596"/>
                    </a:moveTo>
                    <a:lnTo>
                      <a:pt x="6745" y="10263"/>
                    </a:lnTo>
                    <a:lnTo>
                      <a:pt x="19694" y="11981"/>
                    </a:lnTo>
                    <a:cubicBezTo>
                      <a:pt x="23310" y="12699"/>
                      <a:pt x="26771" y="14032"/>
                      <a:pt x="29925" y="15981"/>
                    </a:cubicBezTo>
                    <a:lnTo>
                      <a:pt x="30566" y="16365"/>
                    </a:lnTo>
                    <a:lnTo>
                      <a:pt x="30925" y="15776"/>
                    </a:lnTo>
                    <a:lnTo>
                      <a:pt x="30284" y="15391"/>
                    </a:lnTo>
                    <a:cubicBezTo>
                      <a:pt x="27079" y="13417"/>
                      <a:pt x="23515" y="12032"/>
                      <a:pt x="19822" y="11314"/>
                    </a:cubicBezTo>
                    <a:lnTo>
                      <a:pt x="6822" y="9596"/>
                    </a:lnTo>
                    <a:close/>
                    <a:moveTo>
                      <a:pt x="5950" y="12006"/>
                    </a:moveTo>
                    <a:lnTo>
                      <a:pt x="5847" y="12673"/>
                    </a:lnTo>
                    <a:lnTo>
                      <a:pt x="18822" y="14391"/>
                    </a:lnTo>
                    <a:cubicBezTo>
                      <a:pt x="22438" y="15109"/>
                      <a:pt x="25900" y="16442"/>
                      <a:pt x="29054" y="18391"/>
                    </a:cubicBezTo>
                    <a:lnTo>
                      <a:pt x="29669" y="18776"/>
                    </a:lnTo>
                    <a:lnTo>
                      <a:pt x="30054" y="18186"/>
                    </a:lnTo>
                    <a:lnTo>
                      <a:pt x="29413" y="17801"/>
                    </a:lnTo>
                    <a:cubicBezTo>
                      <a:pt x="26182" y="15827"/>
                      <a:pt x="22643" y="14442"/>
                      <a:pt x="18925" y="13724"/>
                    </a:cubicBezTo>
                    <a:lnTo>
                      <a:pt x="5950" y="12006"/>
                    </a:lnTo>
                    <a:close/>
                    <a:moveTo>
                      <a:pt x="5052" y="14417"/>
                    </a:moveTo>
                    <a:lnTo>
                      <a:pt x="4975" y="15109"/>
                    </a:lnTo>
                    <a:lnTo>
                      <a:pt x="17925" y="16801"/>
                    </a:lnTo>
                    <a:cubicBezTo>
                      <a:pt x="21540" y="17519"/>
                      <a:pt x="25028" y="18853"/>
                      <a:pt x="28156" y="20802"/>
                    </a:cubicBezTo>
                    <a:lnTo>
                      <a:pt x="28797" y="21186"/>
                    </a:lnTo>
                    <a:lnTo>
                      <a:pt x="29156" y="20596"/>
                    </a:lnTo>
                    <a:lnTo>
                      <a:pt x="28515" y="20212"/>
                    </a:lnTo>
                    <a:cubicBezTo>
                      <a:pt x="25310" y="18237"/>
                      <a:pt x="21745" y="16853"/>
                      <a:pt x="18053" y="16135"/>
                    </a:cubicBezTo>
                    <a:lnTo>
                      <a:pt x="5052" y="14417"/>
                    </a:lnTo>
                    <a:close/>
                    <a:moveTo>
                      <a:pt x="4078" y="19443"/>
                    </a:moveTo>
                    <a:lnTo>
                      <a:pt x="4001" y="20109"/>
                    </a:lnTo>
                    <a:lnTo>
                      <a:pt x="16950" y="21827"/>
                    </a:lnTo>
                    <a:cubicBezTo>
                      <a:pt x="20566" y="22545"/>
                      <a:pt x="24028" y="23879"/>
                      <a:pt x="27182" y="25827"/>
                    </a:cubicBezTo>
                    <a:lnTo>
                      <a:pt x="27823" y="26212"/>
                    </a:lnTo>
                    <a:lnTo>
                      <a:pt x="28156" y="25622"/>
                    </a:lnTo>
                    <a:lnTo>
                      <a:pt x="27541" y="25238"/>
                    </a:lnTo>
                    <a:cubicBezTo>
                      <a:pt x="24310" y="23263"/>
                      <a:pt x="20771" y="21879"/>
                      <a:pt x="17079" y="21161"/>
                    </a:cubicBezTo>
                    <a:lnTo>
                      <a:pt x="4078" y="19443"/>
                    </a:lnTo>
                    <a:close/>
                    <a:moveTo>
                      <a:pt x="3180" y="21853"/>
                    </a:moveTo>
                    <a:lnTo>
                      <a:pt x="3103" y="22520"/>
                    </a:lnTo>
                    <a:lnTo>
                      <a:pt x="16053" y="24238"/>
                    </a:lnTo>
                    <a:cubicBezTo>
                      <a:pt x="19874" y="24981"/>
                      <a:pt x="24438" y="27058"/>
                      <a:pt x="26284" y="28212"/>
                    </a:cubicBezTo>
                    <a:lnTo>
                      <a:pt x="26925" y="28623"/>
                    </a:lnTo>
                    <a:lnTo>
                      <a:pt x="27284" y="28033"/>
                    </a:lnTo>
                    <a:lnTo>
                      <a:pt x="26643" y="27648"/>
                    </a:lnTo>
                    <a:cubicBezTo>
                      <a:pt x="24720" y="26443"/>
                      <a:pt x="20079" y="24340"/>
                      <a:pt x="16181" y="23571"/>
                    </a:cubicBezTo>
                    <a:lnTo>
                      <a:pt x="3180" y="21853"/>
                    </a:lnTo>
                    <a:close/>
                    <a:moveTo>
                      <a:pt x="2309" y="24263"/>
                    </a:moveTo>
                    <a:lnTo>
                      <a:pt x="2232" y="24930"/>
                    </a:lnTo>
                    <a:lnTo>
                      <a:pt x="15181" y="26648"/>
                    </a:lnTo>
                    <a:cubicBezTo>
                      <a:pt x="18925" y="27392"/>
                      <a:pt x="24515" y="30084"/>
                      <a:pt x="25412" y="30623"/>
                    </a:cubicBezTo>
                    <a:lnTo>
                      <a:pt x="26053" y="31007"/>
                    </a:lnTo>
                    <a:lnTo>
                      <a:pt x="26387" y="30443"/>
                    </a:lnTo>
                    <a:lnTo>
                      <a:pt x="25771" y="30058"/>
                    </a:lnTo>
                    <a:cubicBezTo>
                      <a:pt x="24823" y="29469"/>
                      <a:pt x="19181" y="26751"/>
                      <a:pt x="15309" y="25981"/>
                    </a:cubicBezTo>
                    <a:lnTo>
                      <a:pt x="2309" y="24263"/>
                    </a:lnTo>
                    <a:close/>
                    <a:moveTo>
                      <a:pt x="1257" y="28007"/>
                    </a:moveTo>
                    <a:lnTo>
                      <a:pt x="1180" y="28674"/>
                    </a:lnTo>
                    <a:lnTo>
                      <a:pt x="14130" y="30392"/>
                    </a:lnTo>
                    <a:cubicBezTo>
                      <a:pt x="17745" y="31110"/>
                      <a:pt x="21207" y="32443"/>
                      <a:pt x="24361" y="34392"/>
                    </a:cubicBezTo>
                    <a:lnTo>
                      <a:pt x="24976" y="34777"/>
                    </a:lnTo>
                    <a:lnTo>
                      <a:pt x="25335" y="34187"/>
                    </a:lnTo>
                    <a:lnTo>
                      <a:pt x="24720" y="33802"/>
                    </a:lnTo>
                    <a:cubicBezTo>
                      <a:pt x="21489" y="31828"/>
                      <a:pt x="17950" y="30443"/>
                      <a:pt x="14258" y="29725"/>
                    </a:cubicBezTo>
                    <a:lnTo>
                      <a:pt x="1257" y="28007"/>
                    </a:lnTo>
                    <a:close/>
                    <a:moveTo>
                      <a:pt x="667" y="30520"/>
                    </a:moveTo>
                    <a:lnTo>
                      <a:pt x="591" y="31212"/>
                    </a:lnTo>
                    <a:lnTo>
                      <a:pt x="13566" y="32905"/>
                    </a:lnTo>
                    <a:cubicBezTo>
                      <a:pt x="17155" y="33623"/>
                      <a:pt x="20617" y="34982"/>
                      <a:pt x="23771" y="36905"/>
                    </a:cubicBezTo>
                    <a:lnTo>
                      <a:pt x="24412" y="37290"/>
                    </a:lnTo>
                    <a:lnTo>
                      <a:pt x="24746" y="36726"/>
                    </a:lnTo>
                    <a:lnTo>
                      <a:pt x="24130" y="36315"/>
                    </a:lnTo>
                    <a:cubicBezTo>
                      <a:pt x="20899" y="34341"/>
                      <a:pt x="17361" y="32956"/>
                      <a:pt x="13668" y="32238"/>
                    </a:cubicBezTo>
                    <a:lnTo>
                      <a:pt x="667" y="30520"/>
                    </a:lnTo>
                    <a:close/>
                    <a:moveTo>
                      <a:pt x="103" y="33059"/>
                    </a:moveTo>
                    <a:lnTo>
                      <a:pt x="1" y="33725"/>
                    </a:lnTo>
                    <a:lnTo>
                      <a:pt x="12950" y="35443"/>
                    </a:lnTo>
                    <a:cubicBezTo>
                      <a:pt x="16566" y="36136"/>
                      <a:pt x="20027" y="37495"/>
                      <a:pt x="23181" y="39418"/>
                    </a:cubicBezTo>
                    <a:lnTo>
                      <a:pt x="23797" y="39828"/>
                    </a:lnTo>
                    <a:lnTo>
                      <a:pt x="24156" y="39238"/>
                    </a:lnTo>
                    <a:lnTo>
                      <a:pt x="23515" y="38854"/>
                    </a:lnTo>
                    <a:cubicBezTo>
                      <a:pt x="20310" y="36879"/>
                      <a:pt x="16745" y="35495"/>
                      <a:pt x="13053" y="34777"/>
                    </a:cubicBezTo>
                    <a:lnTo>
                      <a:pt x="103" y="3305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grpSp>
      <p:grpSp>
        <p:nvGrpSpPr>
          <p:cNvPr id="14" name="Google Shape;898;p19">
            <a:extLst>
              <a:ext uri="{FF2B5EF4-FFF2-40B4-BE49-F238E27FC236}">
                <a16:creationId xmlns:a16="http://schemas.microsoft.com/office/drawing/2014/main" xmlns="" id="{24B61083-CBF5-4238-8B44-CD3DF27E90C2}"/>
              </a:ext>
            </a:extLst>
          </p:cNvPr>
          <p:cNvGrpSpPr>
            <a:grpSpLocks/>
          </p:cNvGrpSpPr>
          <p:nvPr/>
        </p:nvGrpSpPr>
        <p:grpSpPr bwMode="auto">
          <a:xfrm rot="1090116">
            <a:off x="-999067" y="4778375"/>
            <a:ext cx="2415117" cy="2495550"/>
            <a:chOff x="334100" y="971800"/>
            <a:chExt cx="1810984" cy="1871771"/>
          </a:xfrm>
        </p:grpSpPr>
        <p:sp>
          <p:nvSpPr>
            <p:cNvPr id="15" name="Google Shape;899;p19">
              <a:extLst>
                <a:ext uri="{FF2B5EF4-FFF2-40B4-BE49-F238E27FC236}">
                  <a16:creationId xmlns:a16="http://schemas.microsoft.com/office/drawing/2014/main" xmlns="" id="{C23DA010-26C5-46E4-B0B9-0FD3EAADC221}"/>
                </a:ext>
              </a:extLst>
            </p:cNvPr>
            <p:cNvSpPr/>
            <p:nvPr/>
          </p:nvSpPr>
          <p:spPr>
            <a:xfrm>
              <a:off x="338822" y="971614"/>
              <a:ext cx="1803049" cy="1871771"/>
            </a:xfrm>
            <a:custGeom>
              <a:avLst/>
              <a:gdLst/>
              <a:ahLst/>
              <a:cxnLst/>
              <a:rect l="l" t="t" r="r" b="b"/>
              <a:pathLst>
                <a:path w="88903" h="92285" extrusionOk="0">
                  <a:moveTo>
                    <a:pt x="44583" y="1"/>
                  </a:moveTo>
                  <a:cubicBezTo>
                    <a:pt x="44328" y="1"/>
                    <a:pt x="44071" y="83"/>
                    <a:pt x="43849" y="252"/>
                  </a:cubicBezTo>
                  <a:lnTo>
                    <a:pt x="0" y="33408"/>
                  </a:lnTo>
                  <a:lnTo>
                    <a:pt x="43131" y="91437"/>
                  </a:lnTo>
                  <a:cubicBezTo>
                    <a:pt x="43514" y="91989"/>
                    <a:pt x="44136" y="92284"/>
                    <a:pt x="44766" y="92284"/>
                  </a:cubicBezTo>
                  <a:cubicBezTo>
                    <a:pt x="45190" y="92284"/>
                    <a:pt x="45617" y="92151"/>
                    <a:pt x="45977" y="91873"/>
                  </a:cubicBezTo>
                  <a:lnTo>
                    <a:pt x="88261" y="59204"/>
                  </a:lnTo>
                  <a:cubicBezTo>
                    <a:pt x="88800" y="58794"/>
                    <a:pt x="88903" y="58050"/>
                    <a:pt x="88492" y="57512"/>
                  </a:cubicBezTo>
                  <a:lnTo>
                    <a:pt x="45541" y="483"/>
                  </a:lnTo>
                  <a:cubicBezTo>
                    <a:pt x="45300" y="167"/>
                    <a:pt x="44944" y="1"/>
                    <a:pt x="44583" y="1"/>
                  </a:cubicBezTo>
                  <a:close/>
                </a:path>
              </a:pathLst>
            </a:custGeom>
            <a:solidFill>
              <a:schemeClr val="accent3"/>
            </a:solidFill>
            <a:ln>
              <a:noFill/>
            </a:ln>
          </p:spPr>
          <p:txBody>
            <a:bodyPr spcFirstLastPara="1" lIns="91425" tIns="91425" rIns="91425" bIns="91425" anchor="ctr"/>
            <a:lstStyle/>
            <a:p>
              <a:pPr>
                <a:spcBef>
                  <a:spcPts val="0"/>
                </a:spcBef>
                <a:spcAft>
                  <a:spcPts val="0"/>
                </a:spcAft>
                <a:defRPr/>
              </a:pPr>
              <a:endParaRPr sz="1800"/>
            </a:p>
          </p:txBody>
        </p:sp>
        <p:sp>
          <p:nvSpPr>
            <p:cNvPr id="16" name="Google Shape;900;p19">
              <a:extLst>
                <a:ext uri="{FF2B5EF4-FFF2-40B4-BE49-F238E27FC236}">
                  <a16:creationId xmlns:a16="http://schemas.microsoft.com/office/drawing/2014/main" xmlns="" id="{9A8BC33F-9CE2-4AE8-92FE-FFA69628D5C9}"/>
                </a:ext>
              </a:extLst>
            </p:cNvPr>
            <p:cNvSpPr>
              <a:spLocks/>
            </p:cNvSpPr>
            <p:nvPr/>
          </p:nvSpPr>
          <p:spPr bwMode="auto">
            <a:xfrm>
              <a:off x="336189" y="976911"/>
              <a:ext cx="1795894" cy="1820273"/>
            </a:xfrm>
            <a:custGeom>
              <a:avLst/>
              <a:gdLst>
                <a:gd name="T0" fmla="*/ 368220842 w 88544"/>
                <a:gd name="T1" fmla="*/ 0 h 89746"/>
                <a:gd name="T2" fmla="*/ 0 w 88544"/>
                <a:gd name="T3" fmla="*/ 277498232 h 89746"/>
                <a:gd name="T4" fmla="*/ 385551044 w 88544"/>
                <a:gd name="T5" fmla="*/ 746061340 h 89746"/>
                <a:gd name="T6" fmla="*/ 391207936 w 88544"/>
                <a:gd name="T7" fmla="*/ 748823349 h 89746"/>
                <a:gd name="T8" fmla="*/ 395179818 w 88544"/>
                <a:gd name="T9" fmla="*/ 747563299 h 89746"/>
                <a:gd name="T10" fmla="*/ 738786564 w 88544"/>
                <a:gd name="T11" fmla="*/ 491884228 h 89746"/>
                <a:gd name="T12" fmla="*/ 368220842 w 88544"/>
                <a:gd name="T13" fmla="*/ 0 h 8974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8544" h="89746" extrusionOk="0">
                  <a:moveTo>
                    <a:pt x="44131" y="0"/>
                  </a:moveTo>
                  <a:lnTo>
                    <a:pt x="0" y="33258"/>
                  </a:lnTo>
                  <a:lnTo>
                    <a:pt x="46208" y="89415"/>
                  </a:lnTo>
                  <a:cubicBezTo>
                    <a:pt x="46378" y="89632"/>
                    <a:pt x="46632" y="89746"/>
                    <a:pt x="46886" y="89746"/>
                  </a:cubicBezTo>
                  <a:cubicBezTo>
                    <a:pt x="47053" y="89746"/>
                    <a:pt x="47219" y="89697"/>
                    <a:pt x="47362" y="89595"/>
                  </a:cubicBezTo>
                  <a:lnTo>
                    <a:pt x="88543" y="58952"/>
                  </a:lnTo>
                  <a:lnTo>
                    <a:pt x="44131"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nvGrpSpPr>
            <p:cNvPr id="17" name="Google Shape;901;p19">
              <a:extLst>
                <a:ext uri="{FF2B5EF4-FFF2-40B4-BE49-F238E27FC236}">
                  <a16:creationId xmlns:a16="http://schemas.microsoft.com/office/drawing/2014/main" xmlns="" id="{7C7000AB-FBDF-48AB-BBD9-049C45B63EDD}"/>
                </a:ext>
              </a:extLst>
            </p:cNvPr>
            <p:cNvGrpSpPr>
              <a:grpSpLocks/>
            </p:cNvGrpSpPr>
            <p:nvPr/>
          </p:nvGrpSpPr>
          <p:grpSpPr bwMode="auto">
            <a:xfrm>
              <a:off x="1214129" y="978980"/>
              <a:ext cx="913828" cy="1211839"/>
              <a:chOff x="1214129" y="978980"/>
              <a:chExt cx="913828" cy="1211839"/>
            </a:xfrm>
          </p:grpSpPr>
          <p:sp>
            <p:nvSpPr>
              <p:cNvPr id="21" name="Google Shape;902;p19">
                <a:extLst>
                  <a:ext uri="{FF2B5EF4-FFF2-40B4-BE49-F238E27FC236}">
                    <a16:creationId xmlns:a16="http://schemas.microsoft.com/office/drawing/2014/main" xmlns="" id="{96BE6057-F468-4427-9C6B-E3D992EA85D0}"/>
                  </a:ext>
                </a:extLst>
              </p:cNvPr>
              <p:cNvSpPr>
                <a:spLocks/>
              </p:cNvSpPr>
              <p:nvPr/>
            </p:nvSpPr>
            <p:spPr bwMode="auto">
              <a:xfrm>
                <a:off x="1222973" y="978980"/>
                <a:ext cx="904985" cy="1199365"/>
              </a:xfrm>
              <a:custGeom>
                <a:avLst/>
                <a:gdLst>
                  <a:gd name="T0" fmla="*/ 1718739 w 44619"/>
                  <a:gd name="T1" fmla="*/ 8235 h 59133"/>
                  <a:gd name="T2" fmla="*/ 8235 w 44619"/>
                  <a:gd name="T3" fmla="*/ 1076169 h 59133"/>
                  <a:gd name="T4" fmla="*/ 370790724 w 44619"/>
                  <a:gd name="T5" fmla="*/ 493386244 h 59133"/>
                  <a:gd name="T6" fmla="*/ 372284429 w 44619"/>
                  <a:gd name="T7" fmla="*/ 492101104 h 59133"/>
                  <a:gd name="T8" fmla="*/ 1718739 w 44619"/>
                  <a:gd name="T9" fmla="*/ 8235 h 5913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4619" h="59133" extrusionOk="0">
                    <a:moveTo>
                      <a:pt x="206" y="1"/>
                    </a:moveTo>
                    <a:lnTo>
                      <a:pt x="1" y="129"/>
                    </a:lnTo>
                    <a:lnTo>
                      <a:pt x="44439" y="59132"/>
                    </a:lnTo>
                    <a:lnTo>
                      <a:pt x="44618" y="58978"/>
                    </a:lnTo>
                    <a:lnTo>
                      <a:pt x="206" y="1"/>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2" name="Google Shape;903;p19">
                <a:extLst>
                  <a:ext uri="{FF2B5EF4-FFF2-40B4-BE49-F238E27FC236}">
                    <a16:creationId xmlns:a16="http://schemas.microsoft.com/office/drawing/2014/main" xmlns="" id="{9BB25399-2FC7-47C9-ACD6-1ED3A4BD5523}"/>
                  </a:ext>
                </a:extLst>
              </p:cNvPr>
              <p:cNvSpPr>
                <a:spLocks/>
              </p:cNvSpPr>
              <p:nvPr/>
            </p:nvSpPr>
            <p:spPr bwMode="auto">
              <a:xfrm>
                <a:off x="1214129" y="991475"/>
                <a:ext cx="904985" cy="1199345"/>
              </a:xfrm>
              <a:custGeom>
                <a:avLst/>
                <a:gdLst>
                  <a:gd name="T0" fmla="*/ 1718739 w 44619"/>
                  <a:gd name="T1" fmla="*/ 0 h 59132"/>
                  <a:gd name="T2" fmla="*/ 8235 w 44619"/>
                  <a:gd name="T3" fmla="*/ 1285160 h 59132"/>
                  <a:gd name="T4" fmla="*/ 370790724 w 44619"/>
                  <a:gd name="T5" fmla="*/ 493386482 h 59132"/>
                  <a:gd name="T6" fmla="*/ 372284429 w 44619"/>
                  <a:gd name="T7" fmla="*/ 492310313 h 59132"/>
                  <a:gd name="T8" fmla="*/ 1718739 w 44619"/>
                  <a:gd name="T9" fmla="*/ 0 h 59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4619" h="59132" extrusionOk="0">
                    <a:moveTo>
                      <a:pt x="206" y="0"/>
                    </a:moveTo>
                    <a:lnTo>
                      <a:pt x="1" y="154"/>
                    </a:lnTo>
                    <a:lnTo>
                      <a:pt x="44439" y="59132"/>
                    </a:lnTo>
                    <a:lnTo>
                      <a:pt x="44618" y="59003"/>
                    </a:lnTo>
                    <a:lnTo>
                      <a:pt x="206"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sp>
          <p:nvSpPr>
            <p:cNvPr id="18" name="Google Shape;904;p19">
              <a:extLst>
                <a:ext uri="{FF2B5EF4-FFF2-40B4-BE49-F238E27FC236}">
                  <a16:creationId xmlns:a16="http://schemas.microsoft.com/office/drawing/2014/main" xmlns="" id="{9F77D876-6572-4CCC-B367-EEDFB9DB8790}"/>
                </a:ext>
              </a:extLst>
            </p:cNvPr>
            <p:cNvSpPr/>
            <p:nvPr/>
          </p:nvSpPr>
          <p:spPr>
            <a:xfrm>
              <a:off x="333367" y="1005270"/>
              <a:ext cx="1741148" cy="1809855"/>
            </a:xfrm>
            <a:custGeom>
              <a:avLst/>
              <a:gdLst/>
              <a:ahLst/>
              <a:cxnLst/>
              <a:rect l="l" t="t" r="r" b="b"/>
              <a:pathLst>
                <a:path w="85852" h="89283" extrusionOk="0">
                  <a:moveTo>
                    <a:pt x="42828" y="0"/>
                  </a:moveTo>
                  <a:cubicBezTo>
                    <a:pt x="42573" y="0"/>
                    <a:pt x="42317" y="82"/>
                    <a:pt x="42106" y="252"/>
                  </a:cubicBezTo>
                  <a:lnTo>
                    <a:pt x="1" y="31946"/>
                  </a:lnTo>
                  <a:lnTo>
                    <a:pt x="43131" y="89282"/>
                  </a:lnTo>
                  <a:lnTo>
                    <a:pt x="85210" y="57588"/>
                  </a:lnTo>
                  <a:cubicBezTo>
                    <a:pt x="85749" y="57178"/>
                    <a:pt x="85851" y="56409"/>
                    <a:pt x="85441" y="55870"/>
                  </a:cubicBezTo>
                  <a:lnTo>
                    <a:pt x="43798" y="482"/>
                  </a:lnTo>
                  <a:cubicBezTo>
                    <a:pt x="43557" y="166"/>
                    <a:pt x="43192" y="0"/>
                    <a:pt x="42828" y="0"/>
                  </a:cubicBezTo>
                  <a:close/>
                </a:path>
              </a:pathLst>
            </a:custGeom>
            <a:solidFill>
              <a:schemeClr val="accent3"/>
            </a:solidFill>
            <a:ln>
              <a:noFill/>
            </a:ln>
          </p:spPr>
          <p:txBody>
            <a:bodyPr spcFirstLastPara="1" lIns="91425" tIns="91425" rIns="91425" bIns="91425" anchor="ctr"/>
            <a:lstStyle/>
            <a:p>
              <a:pPr>
                <a:spcBef>
                  <a:spcPts val="0"/>
                </a:spcBef>
                <a:spcAft>
                  <a:spcPts val="0"/>
                </a:spcAft>
                <a:defRPr/>
              </a:pPr>
              <a:endParaRPr sz="1800"/>
            </a:p>
          </p:txBody>
        </p:sp>
        <p:sp>
          <p:nvSpPr>
            <p:cNvPr id="19" name="Google Shape;905;p19">
              <a:extLst>
                <a:ext uri="{FF2B5EF4-FFF2-40B4-BE49-F238E27FC236}">
                  <a16:creationId xmlns:a16="http://schemas.microsoft.com/office/drawing/2014/main" xmlns="" id="{F32683C6-A64F-4616-BCE0-9192C7EF203C}"/>
                </a:ext>
              </a:extLst>
            </p:cNvPr>
            <p:cNvSpPr>
              <a:spLocks/>
            </p:cNvSpPr>
            <p:nvPr/>
          </p:nvSpPr>
          <p:spPr bwMode="auto">
            <a:xfrm>
              <a:off x="373105" y="1605205"/>
              <a:ext cx="899265" cy="1180097"/>
            </a:xfrm>
            <a:custGeom>
              <a:avLst/>
              <a:gdLst>
                <a:gd name="T0" fmla="*/ 9636984 w 44337"/>
                <a:gd name="T1" fmla="*/ 0 h 58183"/>
                <a:gd name="T2" fmla="*/ 8235 w 44337"/>
                <a:gd name="T3" fmla="*/ 7275659 h 58183"/>
                <a:gd name="T4" fmla="*/ 360093740 w 44337"/>
                <a:gd name="T5" fmla="*/ 485468333 h 58183"/>
                <a:gd name="T6" fmla="*/ 369939290 w 44337"/>
                <a:gd name="T7" fmla="*/ 478192654 h 58183"/>
                <a:gd name="T8" fmla="*/ 9636984 w 44337"/>
                <a:gd name="T9" fmla="*/ 0 h 581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4337" h="58183" extrusionOk="0">
                  <a:moveTo>
                    <a:pt x="1155" y="0"/>
                  </a:moveTo>
                  <a:lnTo>
                    <a:pt x="1" y="872"/>
                  </a:lnTo>
                  <a:lnTo>
                    <a:pt x="43157" y="58183"/>
                  </a:lnTo>
                  <a:lnTo>
                    <a:pt x="44337" y="57311"/>
                  </a:lnTo>
                  <a:lnTo>
                    <a:pt x="1155"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0" name="Google Shape;906;p19">
              <a:extLst>
                <a:ext uri="{FF2B5EF4-FFF2-40B4-BE49-F238E27FC236}">
                  <a16:creationId xmlns:a16="http://schemas.microsoft.com/office/drawing/2014/main" xmlns="" id="{88E97803-4D7D-4AB7-B4C1-05997F37B311}"/>
                </a:ext>
              </a:extLst>
            </p:cNvPr>
            <p:cNvSpPr>
              <a:spLocks/>
            </p:cNvSpPr>
            <p:nvPr/>
          </p:nvSpPr>
          <p:spPr bwMode="auto">
            <a:xfrm>
              <a:off x="762685" y="1424197"/>
              <a:ext cx="916931" cy="993396"/>
            </a:xfrm>
            <a:custGeom>
              <a:avLst/>
              <a:gdLst>
                <a:gd name="T0" fmla="*/ 160251277 w 45208"/>
                <a:gd name="T1" fmla="*/ 8235 h 48978"/>
                <a:gd name="T2" fmla="*/ 0 w 45208"/>
                <a:gd name="T3" fmla="*/ 120676561 h 48978"/>
                <a:gd name="T4" fmla="*/ 216947197 w 45208"/>
                <a:gd name="T5" fmla="*/ 408662828 h 48978"/>
                <a:gd name="T6" fmla="*/ 377206689 w 45208"/>
                <a:gd name="T7" fmla="*/ 287986267 h 48978"/>
                <a:gd name="T8" fmla="*/ 160251277 w 45208"/>
                <a:gd name="T9" fmla="*/ 8235 h 4897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5208" h="48978" extrusionOk="0">
                  <a:moveTo>
                    <a:pt x="19206" y="1"/>
                  </a:moveTo>
                  <a:lnTo>
                    <a:pt x="0" y="14463"/>
                  </a:lnTo>
                  <a:lnTo>
                    <a:pt x="26001" y="48978"/>
                  </a:lnTo>
                  <a:lnTo>
                    <a:pt x="45208" y="34515"/>
                  </a:lnTo>
                  <a:lnTo>
                    <a:pt x="19206"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grpSp>
        <p:nvGrpSpPr>
          <p:cNvPr id="23" name="Google Shape;907;p19">
            <a:extLst>
              <a:ext uri="{FF2B5EF4-FFF2-40B4-BE49-F238E27FC236}">
                <a16:creationId xmlns:a16="http://schemas.microsoft.com/office/drawing/2014/main" xmlns="" id="{5244797B-1896-4596-B6A6-0EC3CB472A7E}"/>
              </a:ext>
            </a:extLst>
          </p:cNvPr>
          <p:cNvGrpSpPr>
            <a:grpSpLocks/>
          </p:cNvGrpSpPr>
          <p:nvPr/>
        </p:nvGrpSpPr>
        <p:grpSpPr bwMode="auto">
          <a:xfrm rot="19988261">
            <a:off x="9867900" y="-954088"/>
            <a:ext cx="2556933" cy="2749551"/>
            <a:chOff x="-700138" y="3808702"/>
            <a:chExt cx="1916655" cy="2062674"/>
          </a:xfrm>
        </p:grpSpPr>
        <p:sp>
          <p:nvSpPr>
            <p:cNvPr id="24" name="Google Shape;908;p19">
              <a:extLst>
                <a:ext uri="{FF2B5EF4-FFF2-40B4-BE49-F238E27FC236}">
                  <a16:creationId xmlns:a16="http://schemas.microsoft.com/office/drawing/2014/main" xmlns="" id="{AF998E6A-99D2-4D6F-8CDD-3C740B0840A0}"/>
                </a:ext>
              </a:extLst>
            </p:cNvPr>
            <p:cNvSpPr/>
            <p:nvPr/>
          </p:nvSpPr>
          <p:spPr>
            <a:xfrm rot="-1128775">
              <a:off x="-421895" y="4063477"/>
              <a:ext cx="1420039" cy="1617269"/>
            </a:xfrm>
            <a:custGeom>
              <a:avLst/>
              <a:gdLst/>
              <a:ahLst/>
              <a:cxnLst/>
              <a:rect l="l" t="t" r="r" b="b"/>
              <a:pathLst>
                <a:path w="39095" h="44528" extrusionOk="0">
                  <a:moveTo>
                    <a:pt x="26633" y="0"/>
                  </a:moveTo>
                  <a:cubicBezTo>
                    <a:pt x="26552" y="0"/>
                    <a:pt x="26469" y="13"/>
                    <a:pt x="26386" y="38"/>
                  </a:cubicBezTo>
                  <a:lnTo>
                    <a:pt x="0" y="8878"/>
                  </a:lnTo>
                  <a:lnTo>
                    <a:pt x="11575" y="43436"/>
                  </a:lnTo>
                  <a:cubicBezTo>
                    <a:pt x="11787" y="44097"/>
                    <a:pt x="12397" y="44528"/>
                    <a:pt x="13057" y="44528"/>
                  </a:cubicBezTo>
                  <a:cubicBezTo>
                    <a:pt x="13229" y="44528"/>
                    <a:pt x="13404" y="44499"/>
                    <a:pt x="13577" y="44437"/>
                  </a:cubicBezTo>
                  <a:lnTo>
                    <a:pt x="38494" y="36097"/>
                  </a:lnTo>
                  <a:cubicBezTo>
                    <a:pt x="38861" y="35964"/>
                    <a:pt x="39095" y="35530"/>
                    <a:pt x="38961" y="35130"/>
                  </a:cubicBezTo>
                  <a:lnTo>
                    <a:pt x="27386" y="538"/>
                  </a:lnTo>
                  <a:cubicBezTo>
                    <a:pt x="27279" y="215"/>
                    <a:pt x="26975" y="0"/>
                    <a:pt x="26633" y="0"/>
                  </a:cubicBezTo>
                  <a:close/>
                </a:path>
              </a:pathLst>
            </a:custGeom>
            <a:solidFill>
              <a:schemeClr val="accent3"/>
            </a:solidFill>
            <a:ln>
              <a:noFill/>
            </a:ln>
          </p:spPr>
          <p:txBody>
            <a:bodyPr spcFirstLastPara="1" lIns="91425" tIns="91425" rIns="91425" bIns="91425" anchor="ctr"/>
            <a:lstStyle/>
            <a:p>
              <a:pPr>
                <a:spcBef>
                  <a:spcPts val="0"/>
                </a:spcBef>
                <a:spcAft>
                  <a:spcPts val="0"/>
                </a:spcAft>
                <a:defRPr/>
              </a:pPr>
              <a:endParaRPr sz="1800"/>
            </a:p>
          </p:txBody>
        </p:sp>
        <p:sp>
          <p:nvSpPr>
            <p:cNvPr id="25" name="Google Shape;909;p19">
              <a:extLst>
                <a:ext uri="{FF2B5EF4-FFF2-40B4-BE49-F238E27FC236}">
                  <a16:creationId xmlns:a16="http://schemas.microsoft.com/office/drawing/2014/main" xmlns="" id="{5F3981C1-4B42-45A8-B392-7ADF18EBC924}"/>
                </a:ext>
              </a:extLst>
            </p:cNvPr>
            <p:cNvSpPr/>
            <p:nvPr/>
          </p:nvSpPr>
          <p:spPr>
            <a:xfrm rot="-1128775">
              <a:off x="-476904" y="3991867"/>
              <a:ext cx="1415279" cy="1632751"/>
            </a:xfrm>
            <a:custGeom>
              <a:avLst/>
              <a:gdLst/>
              <a:ahLst/>
              <a:cxnLst/>
              <a:rect l="l" t="t" r="r" b="b"/>
              <a:pathLst>
                <a:path w="38962" h="44971" extrusionOk="0">
                  <a:moveTo>
                    <a:pt x="26500" y="0"/>
                  </a:moveTo>
                  <a:cubicBezTo>
                    <a:pt x="26418" y="0"/>
                    <a:pt x="26335" y="12"/>
                    <a:pt x="26252" y="38"/>
                  </a:cubicBezTo>
                  <a:lnTo>
                    <a:pt x="867" y="8544"/>
                  </a:lnTo>
                  <a:cubicBezTo>
                    <a:pt x="300" y="8744"/>
                    <a:pt x="0" y="9345"/>
                    <a:pt x="200" y="9912"/>
                  </a:cubicBezTo>
                  <a:lnTo>
                    <a:pt x="11942" y="44970"/>
                  </a:lnTo>
                  <a:lnTo>
                    <a:pt x="38327" y="36131"/>
                  </a:lnTo>
                  <a:cubicBezTo>
                    <a:pt x="38761" y="35997"/>
                    <a:pt x="38961" y="35563"/>
                    <a:pt x="38828" y="35163"/>
                  </a:cubicBezTo>
                  <a:lnTo>
                    <a:pt x="27253" y="538"/>
                  </a:lnTo>
                  <a:cubicBezTo>
                    <a:pt x="27145" y="215"/>
                    <a:pt x="26841" y="0"/>
                    <a:pt x="26500" y="0"/>
                  </a:cubicBezTo>
                  <a:close/>
                </a:path>
              </a:pathLst>
            </a:custGeom>
            <a:solidFill>
              <a:schemeClr val="accent3"/>
            </a:solidFill>
            <a:ln>
              <a:noFill/>
            </a:ln>
          </p:spPr>
          <p:txBody>
            <a:bodyPr spcFirstLastPara="1" lIns="91425" tIns="91425" rIns="91425" bIns="91425" anchor="ctr"/>
            <a:lstStyle/>
            <a:p>
              <a:pPr>
                <a:spcBef>
                  <a:spcPts val="0"/>
                </a:spcBef>
                <a:spcAft>
                  <a:spcPts val="0"/>
                </a:spcAft>
                <a:defRPr/>
              </a:pPr>
              <a:endParaRPr sz="1800"/>
            </a:p>
          </p:txBody>
        </p:sp>
        <p:sp>
          <p:nvSpPr>
            <p:cNvPr id="26" name="Google Shape;910;p19">
              <a:extLst>
                <a:ext uri="{FF2B5EF4-FFF2-40B4-BE49-F238E27FC236}">
                  <a16:creationId xmlns:a16="http://schemas.microsoft.com/office/drawing/2014/main" xmlns="" id="{DEC7F576-BD49-48BF-9C1A-148026255E27}"/>
                </a:ext>
              </a:extLst>
            </p:cNvPr>
            <p:cNvSpPr>
              <a:spLocks/>
            </p:cNvSpPr>
            <p:nvPr/>
          </p:nvSpPr>
          <p:spPr bwMode="auto">
            <a:xfrm rot="-1128775">
              <a:off x="411142" y="5063464"/>
              <a:ext cx="300449" cy="167182"/>
            </a:xfrm>
            <a:custGeom>
              <a:avLst/>
              <a:gdLst>
                <a:gd name="T0" fmla="*/ 39981032 w 8274"/>
                <a:gd name="T1" fmla="*/ 92649112 h 4604"/>
                <a:gd name="T2" fmla="*/ 313095746 w 8274"/>
                <a:gd name="T3" fmla="*/ 0 h 4604"/>
                <a:gd name="T4" fmla="*/ 47460 w 8274"/>
                <a:gd name="T5" fmla="*/ 153314609 h 4604"/>
                <a:gd name="T6" fmla="*/ 381757493 w 8274"/>
                <a:gd name="T7" fmla="*/ 25568715 h 4604"/>
                <a:gd name="T8" fmla="*/ 16040687 w 8274"/>
                <a:gd name="T9" fmla="*/ 196456098 h 4604"/>
                <a:gd name="T10" fmla="*/ 396169713 w 8274"/>
                <a:gd name="T11" fmla="*/ 68708861 h 4604"/>
                <a:gd name="T12" fmla="*/ 83121427 w 8274"/>
                <a:gd name="T13" fmla="*/ 220396350 h 4604"/>
                <a:gd name="T14" fmla="*/ 356236141 w 8274"/>
                <a:gd name="T15" fmla="*/ 129374357 h 46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8274" h="4604" fill="none" extrusionOk="0">
                  <a:moveTo>
                    <a:pt x="835" y="1935"/>
                  </a:moveTo>
                  <a:lnTo>
                    <a:pt x="6539" y="0"/>
                  </a:lnTo>
                  <a:moveTo>
                    <a:pt x="1" y="3202"/>
                  </a:moveTo>
                  <a:lnTo>
                    <a:pt x="7973" y="534"/>
                  </a:lnTo>
                  <a:moveTo>
                    <a:pt x="335" y="4103"/>
                  </a:moveTo>
                  <a:lnTo>
                    <a:pt x="8274" y="1435"/>
                  </a:lnTo>
                  <a:moveTo>
                    <a:pt x="1736" y="4603"/>
                  </a:moveTo>
                  <a:lnTo>
                    <a:pt x="7440" y="2702"/>
                  </a:lnTo>
                </a:path>
              </a:pathLst>
            </a:custGeom>
            <a:noFill/>
            <a:ln w="9525" cap="flat" cmpd="sng">
              <a:solidFill>
                <a:schemeClr val="tx1"/>
              </a:solidFill>
              <a:prstDash val="solid"/>
              <a:miter lim="33357"/>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sz="1800"/>
            </a:p>
          </p:txBody>
        </p:sp>
        <p:sp>
          <p:nvSpPr>
            <p:cNvPr id="27" name="Google Shape;911;p19">
              <a:extLst>
                <a:ext uri="{FF2B5EF4-FFF2-40B4-BE49-F238E27FC236}">
                  <a16:creationId xmlns:a16="http://schemas.microsoft.com/office/drawing/2014/main" xmlns="" id="{A25BCE40-BF79-4B72-851E-4B2F1A5EE3FD}"/>
                </a:ext>
              </a:extLst>
            </p:cNvPr>
            <p:cNvSpPr>
              <a:spLocks/>
            </p:cNvSpPr>
            <p:nvPr/>
          </p:nvSpPr>
          <p:spPr bwMode="auto">
            <a:xfrm rot="-1128775">
              <a:off x="206184" y="5200882"/>
              <a:ext cx="918160" cy="352049"/>
            </a:xfrm>
            <a:custGeom>
              <a:avLst/>
              <a:gdLst>
                <a:gd name="T0" fmla="*/ 1191479474 w 25285"/>
                <a:gd name="T1" fmla="*/ 47460 h 9695"/>
                <a:gd name="T2" fmla="*/ 0 w 25285"/>
                <a:gd name="T3" fmla="*/ 399330470 h 9695"/>
                <a:gd name="T4" fmla="*/ 12783758 w 25285"/>
                <a:gd name="T5" fmla="*/ 436054573 h 9695"/>
                <a:gd name="T6" fmla="*/ 50801428 w 25285"/>
                <a:gd name="T7" fmla="*/ 464209161 h 9695"/>
                <a:gd name="T8" fmla="*/ 65501102 w 25285"/>
                <a:gd name="T9" fmla="*/ 461623425 h 9695"/>
                <a:gd name="T10" fmla="*/ 1178743177 w 25285"/>
                <a:gd name="T11" fmla="*/ 89490238 h 9695"/>
                <a:gd name="T12" fmla="*/ 1204263231 w 25285"/>
                <a:gd name="T13" fmla="*/ 39981037 h 9695"/>
                <a:gd name="T14" fmla="*/ 1191479474 w 25285"/>
                <a:gd name="T15" fmla="*/ 47460 h 969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5285" h="9695" extrusionOk="0">
                  <a:moveTo>
                    <a:pt x="24884" y="1"/>
                  </a:moveTo>
                  <a:lnTo>
                    <a:pt x="0" y="8340"/>
                  </a:lnTo>
                  <a:lnTo>
                    <a:pt x="267" y="9107"/>
                  </a:lnTo>
                  <a:cubicBezTo>
                    <a:pt x="371" y="9473"/>
                    <a:pt x="700" y="9695"/>
                    <a:pt x="1061" y="9695"/>
                  </a:cubicBezTo>
                  <a:cubicBezTo>
                    <a:pt x="1162" y="9695"/>
                    <a:pt x="1266" y="9678"/>
                    <a:pt x="1368" y="9641"/>
                  </a:cubicBezTo>
                  <a:lnTo>
                    <a:pt x="24618" y="1869"/>
                  </a:lnTo>
                  <a:cubicBezTo>
                    <a:pt x="25051" y="1736"/>
                    <a:pt x="25285" y="1235"/>
                    <a:pt x="25151" y="835"/>
                  </a:cubicBezTo>
                  <a:lnTo>
                    <a:pt x="24884" y="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8" name="Google Shape;912;p19">
              <a:extLst>
                <a:ext uri="{FF2B5EF4-FFF2-40B4-BE49-F238E27FC236}">
                  <a16:creationId xmlns:a16="http://schemas.microsoft.com/office/drawing/2014/main" xmlns="" id="{6A0F4A72-E829-4EBD-BF21-2AC5041DE062}"/>
                </a:ext>
              </a:extLst>
            </p:cNvPr>
            <p:cNvSpPr>
              <a:spLocks/>
            </p:cNvSpPr>
            <p:nvPr/>
          </p:nvSpPr>
          <p:spPr bwMode="auto">
            <a:xfrm rot="-1128775">
              <a:off x="-404925" y="4413984"/>
              <a:ext cx="539022" cy="1345775"/>
            </a:xfrm>
            <a:custGeom>
              <a:avLst/>
              <a:gdLst>
                <a:gd name="T0" fmla="*/ 132583289 w 14844"/>
                <a:gd name="T1" fmla="*/ 0 h 37061"/>
                <a:gd name="T2" fmla="*/ 41513300 w 14844"/>
                <a:gd name="T3" fmla="*/ 30356648 h 37061"/>
                <a:gd name="T4" fmla="*/ 9575629 w 14844"/>
                <a:gd name="T5" fmla="*/ 95857737 h 37061"/>
                <a:gd name="T6" fmla="*/ 571799069 w 14844"/>
                <a:gd name="T7" fmla="*/ 1774481520 h 37061"/>
                <a:gd name="T8" fmla="*/ 710751163 w 14844"/>
                <a:gd name="T9" fmla="*/ 1728180483 h 37061"/>
                <a:gd name="T10" fmla="*/ 132583289 w 14844"/>
                <a:gd name="T11" fmla="*/ 0 h 3706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844" h="37061" extrusionOk="0">
                  <a:moveTo>
                    <a:pt x="2769" y="0"/>
                  </a:moveTo>
                  <a:lnTo>
                    <a:pt x="867" y="634"/>
                  </a:lnTo>
                  <a:cubicBezTo>
                    <a:pt x="300" y="834"/>
                    <a:pt x="0" y="1435"/>
                    <a:pt x="200" y="2002"/>
                  </a:cubicBezTo>
                  <a:lnTo>
                    <a:pt x="11942" y="37060"/>
                  </a:lnTo>
                  <a:lnTo>
                    <a:pt x="14844" y="36093"/>
                  </a:lnTo>
                  <a:lnTo>
                    <a:pt x="2769"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9" name="Google Shape;913;p19">
              <a:extLst>
                <a:ext uri="{FF2B5EF4-FFF2-40B4-BE49-F238E27FC236}">
                  <a16:creationId xmlns:a16="http://schemas.microsoft.com/office/drawing/2014/main" xmlns="" id="{578F2865-909F-4A4A-AB33-BECD96AB2B53}"/>
                </a:ext>
              </a:extLst>
            </p:cNvPr>
            <p:cNvSpPr>
              <a:spLocks/>
            </p:cNvSpPr>
            <p:nvPr/>
          </p:nvSpPr>
          <p:spPr bwMode="auto">
            <a:xfrm rot="-1128775">
              <a:off x="-276077" y="4234377"/>
              <a:ext cx="661395" cy="495483"/>
            </a:xfrm>
            <a:custGeom>
              <a:avLst/>
              <a:gdLst>
                <a:gd name="T0" fmla="*/ 872111583 w 18214"/>
                <a:gd name="T1" fmla="*/ 353027952 h 13645"/>
                <a:gd name="T2" fmla="*/ 768256482 w 18214"/>
                <a:gd name="T3" fmla="*/ 44768823 h 13645"/>
                <a:gd name="T4" fmla="*/ 678814918 w 18214"/>
                <a:gd name="T5" fmla="*/ 47460 h 13645"/>
                <a:gd name="T6" fmla="*/ 44768896 w 18214"/>
                <a:gd name="T7" fmla="*/ 212448912 h 13645"/>
                <a:gd name="T8" fmla="*/ 47460 w 18214"/>
                <a:gd name="T9" fmla="*/ 301891637 h 13645"/>
                <a:gd name="T10" fmla="*/ 103855101 w 18214"/>
                <a:gd name="T11" fmla="*/ 610150766 h 13645"/>
                <a:gd name="T12" fmla="*/ 193296665 w 18214"/>
                <a:gd name="T13" fmla="*/ 653292465 h 13645"/>
                <a:gd name="T14" fmla="*/ 827390148 w 18214"/>
                <a:gd name="T15" fmla="*/ 442470676 h 13645"/>
                <a:gd name="T16" fmla="*/ 872111583 w 18214"/>
                <a:gd name="T17" fmla="*/ 353027952 h 136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8214" h="13645" fill="none" extrusionOk="0">
                  <a:moveTo>
                    <a:pt x="18214" y="7373"/>
                  </a:moveTo>
                  <a:lnTo>
                    <a:pt x="16045" y="935"/>
                  </a:lnTo>
                  <a:cubicBezTo>
                    <a:pt x="15278" y="1202"/>
                    <a:pt x="14444" y="802"/>
                    <a:pt x="14177" y="1"/>
                  </a:cubicBezTo>
                  <a:lnTo>
                    <a:pt x="935" y="4437"/>
                  </a:lnTo>
                  <a:cubicBezTo>
                    <a:pt x="1201" y="5205"/>
                    <a:pt x="801" y="6039"/>
                    <a:pt x="1" y="6305"/>
                  </a:cubicBezTo>
                  <a:lnTo>
                    <a:pt x="2169" y="12743"/>
                  </a:lnTo>
                  <a:cubicBezTo>
                    <a:pt x="2936" y="12477"/>
                    <a:pt x="3770" y="12877"/>
                    <a:pt x="4037" y="13644"/>
                  </a:cubicBezTo>
                  <a:lnTo>
                    <a:pt x="17280" y="9241"/>
                  </a:lnTo>
                  <a:cubicBezTo>
                    <a:pt x="17013" y="8440"/>
                    <a:pt x="17413" y="7606"/>
                    <a:pt x="18214" y="7373"/>
                  </a:cubicBezTo>
                  <a:close/>
                </a:path>
              </a:pathLst>
            </a:custGeom>
            <a:noFill/>
            <a:ln w="19050" cap="flat" cmpd="sng">
              <a:solidFill>
                <a:schemeClr val="tx1"/>
              </a:solidFill>
              <a:prstDash val="solid"/>
              <a:miter lim="33357"/>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sz="1800"/>
            </a:p>
          </p:txBody>
        </p:sp>
        <p:sp>
          <p:nvSpPr>
            <p:cNvPr id="30" name="Google Shape;914;p19">
              <a:extLst>
                <a:ext uri="{FF2B5EF4-FFF2-40B4-BE49-F238E27FC236}">
                  <a16:creationId xmlns:a16="http://schemas.microsoft.com/office/drawing/2014/main" xmlns="" id="{79C681DB-1484-43DB-AA06-6599FDCFCE72}"/>
                </a:ext>
              </a:extLst>
            </p:cNvPr>
            <p:cNvSpPr>
              <a:spLocks/>
            </p:cNvSpPr>
            <p:nvPr/>
          </p:nvSpPr>
          <p:spPr bwMode="auto">
            <a:xfrm rot="-1128775">
              <a:off x="201603" y="5203043"/>
              <a:ext cx="909699" cy="322237"/>
            </a:xfrm>
            <a:custGeom>
              <a:avLst/>
              <a:gdLst>
                <a:gd name="T0" fmla="*/ 1191478955 w 25052"/>
                <a:gd name="T1" fmla="*/ 47460 h 8874"/>
                <a:gd name="T2" fmla="*/ 0 w 25052"/>
                <a:gd name="T3" fmla="*/ 399331712 h 8874"/>
                <a:gd name="T4" fmla="*/ 9575624 w 25052"/>
                <a:gd name="T5" fmla="*/ 424900641 h 8874"/>
                <a:gd name="T6" fmla="*/ 1199474880 w 25052"/>
                <a:gd name="T7" fmla="*/ 27196055 h 8874"/>
                <a:gd name="T8" fmla="*/ 1191478955 w 25052"/>
                <a:gd name="T9" fmla="*/ 47460 h 887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052" h="8874" extrusionOk="0">
                  <a:moveTo>
                    <a:pt x="24884" y="1"/>
                  </a:moveTo>
                  <a:lnTo>
                    <a:pt x="0" y="8340"/>
                  </a:lnTo>
                  <a:lnTo>
                    <a:pt x="200" y="8874"/>
                  </a:lnTo>
                  <a:lnTo>
                    <a:pt x="25051" y="568"/>
                  </a:lnTo>
                  <a:lnTo>
                    <a:pt x="24884" y="1"/>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31" name="Google Shape;915;p19">
              <a:extLst>
                <a:ext uri="{FF2B5EF4-FFF2-40B4-BE49-F238E27FC236}">
                  <a16:creationId xmlns:a16="http://schemas.microsoft.com/office/drawing/2014/main" xmlns="" id="{743938F4-35D0-4124-972B-C08EBDAB6B14}"/>
                </a:ext>
              </a:extLst>
            </p:cNvPr>
            <p:cNvSpPr>
              <a:spLocks/>
            </p:cNvSpPr>
            <p:nvPr/>
          </p:nvSpPr>
          <p:spPr bwMode="auto">
            <a:xfrm rot="-1128775">
              <a:off x="222822" y="5233880"/>
              <a:ext cx="902437" cy="311343"/>
            </a:xfrm>
            <a:custGeom>
              <a:avLst/>
              <a:gdLst>
                <a:gd name="T0" fmla="*/ 1189948010 w 24852"/>
                <a:gd name="T1" fmla="*/ 0 h 8574"/>
                <a:gd name="T2" fmla="*/ 47460 w 24852"/>
                <a:gd name="T3" fmla="*/ 399331059 h 8574"/>
                <a:gd name="T4" fmla="*/ 9624433 w 24852"/>
                <a:gd name="T5" fmla="*/ 410487698 h 8574"/>
                <a:gd name="T6" fmla="*/ 1188319542 w 24852"/>
                <a:gd name="T7" fmla="*/ 15991897 h 8574"/>
                <a:gd name="T8" fmla="*/ 1189948010 w 24852"/>
                <a:gd name="T9" fmla="*/ 0 h 857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852" h="8574" extrusionOk="0">
                  <a:moveTo>
                    <a:pt x="24852" y="0"/>
                  </a:moveTo>
                  <a:lnTo>
                    <a:pt x="1" y="8340"/>
                  </a:lnTo>
                  <a:cubicBezTo>
                    <a:pt x="34" y="8406"/>
                    <a:pt x="134" y="8506"/>
                    <a:pt x="201" y="8573"/>
                  </a:cubicBezTo>
                  <a:lnTo>
                    <a:pt x="24818" y="334"/>
                  </a:lnTo>
                  <a:cubicBezTo>
                    <a:pt x="24852" y="200"/>
                    <a:pt x="24852" y="100"/>
                    <a:pt x="24852"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32" name="Google Shape;916;p19">
              <a:extLst>
                <a:ext uri="{FF2B5EF4-FFF2-40B4-BE49-F238E27FC236}">
                  <a16:creationId xmlns:a16="http://schemas.microsoft.com/office/drawing/2014/main" xmlns="" id="{A56A142D-A35C-45FA-B90E-26F933EA9BEB}"/>
                </a:ext>
              </a:extLst>
            </p:cNvPr>
            <p:cNvSpPr>
              <a:spLocks/>
            </p:cNvSpPr>
            <p:nvPr/>
          </p:nvSpPr>
          <p:spPr bwMode="auto">
            <a:xfrm rot="-1128775">
              <a:off x="421575" y="5546080"/>
              <a:ext cx="96954" cy="205964"/>
            </a:xfrm>
            <a:custGeom>
              <a:avLst/>
              <a:gdLst>
                <a:gd name="T0" fmla="*/ 43140209 w 2670"/>
                <a:gd name="T1" fmla="*/ 47460 h 5672"/>
                <a:gd name="T2" fmla="*/ 47460 w 2670"/>
                <a:gd name="T3" fmla="*/ 14412215 h 5672"/>
                <a:gd name="T4" fmla="*/ 84702101 w 2670"/>
                <a:gd name="T5" fmla="*/ 271582344 h 5672"/>
                <a:gd name="T6" fmla="*/ 95857367 w 2670"/>
                <a:gd name="T7" fmla="*/ 233229792 h 5672"/>
                <a:gd name="T8" fmla="*/ 127794850 w 2670"/>
                <a:gd name="T9" fmla="*/ 257170129 h 5672"/>
                <a:gd name="T10" fmla="*/ 43140209 w 2670"/>
                <a:gd name="T11" fmla="*/ 47460 h 56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670" h="5672" extrusionOk="0">
                  <a:moveTo>
                    <a:pt x="901" y="1"/>
                  </a:moveTo>
                  <a:lnTo>
                    <a:pt x="1" y="301"/>
                  </a:lnTo>
                  <a:lnTo>
                    <a:pt x="1769" y="5672"/>
                  </a:lnTo>
                  <a:lnTo>
                    <a:pt x="2002" y="4871"/>
                  </a:lnTo>
                  <a:lnTo>
                    <a:pt x="2669" y="5371"/>
                  </a:lnTo>
                  <a:lnTo>
                    <a:pt x="901" y="1"/>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grpSp>
        <p:nvGrpSpPr>
          <p:cNvPr id="33" name="Google Shape;917;p19">
            <a:extLst>
              <a:ext uri="{FF2B5EF4-FFF2-40B4-BE49-F238E27FC236}">
                <a16:creationId xmlns:a16="http://schemas.microsoft.com/office/drawing/2014/main" xmlns="" id="{D75649FF-92D8-4C43-BA98-B404F850234C}"/>
              </a:ext>
            </a:extLst>
          </p:cNvPr>
          <p:cNvGrpSpPr>
            <a:grpSpLocks/>
          </p:cNvGrpSpPr>
          <p:nvPr/>
        </p:nvGrpSpPr>
        <p:grpSpPr bwMode="auto">
          <a:xfrm rot="3750311">
            <a:off x="234421" y="-1223963"/>
            <a:ext cx="2155825" cy="3289301"/>
            <a:chOff x="7518282" y="2373612"/>
            <a:chExt cx="1544209" cy="2355088"/>
          </a:xfrm>
        </p:grpSpPr>
        <p:sp>
          <p:nvSpPr>
            <p:cNvPr id="34" name="Google Shape;918;p19">
              <a:extLst>
                <a:ext uri="{FF2B5EF4-FFF2-40B4-BE49-F238E27FC236}">
                  <a16:creationId xmlns:a16="http://schemas.microsoft.com/office/drawing/2014/main" xmlns="" id="{60A2AE78-0963-4CE8-B632-14D6C9C2CCE0}"/>
                </a:ext>
              </a:extLst>
            </p:cNvPr>
            <p:cNvSpPr>
              <a:spLocks/>
            </p:cNvSpPr>
            <p:nvPr/>
          </p:nvSpPr>
          <p:spPr bwMode="auto">
            <a:xfrm rot="718822">
              <a:off x="7689615" y="3249120"/>
              <a:ext cx="1111866" cy="1379201"/>
            </a:xfrm>
            <a:custGeom>
              <a:avLst/>
              <a:gdLst>
                <a:gd name="T0" fmla="*/ 484157130 w 48158"/>
                <a:gd name="T1" fmla="*/ 12260 h 59737"/>
                <a:gd name="T2" fmla="*/ 446559514 w 48158"/>
                <a:gd name="T3" fmla="*/ 5550651 h 59737"/>
                <a:gd name="T4" fmla="*/ 335476140 w 48158"/>
                <a:gd name="T5" fmla="*/ 86346174 h 59737"/>
                <a:gd name="T6" fmla="*/ 129088201 w 48158"/>
                <a:gd name="T7" fmla="*/ 394353386 h 59737"/>
                <a:gd name="T8" fmla="*/ 72278932 w 48158"/>
                <a:gd name="T9" fmla="*/ 498495448 h 59737"/>
                <a:gd name="T10" fmla="*/ 98608 w 48158"/>
                <a:gd name="T11" fmla="*/ 735060569 h 59737"/>
                <a:gd name="T12" fmla="*/ 98608 w 48158"/>
                <a:gd name="T13" fmla="*/ 735060569 h 59737"/>
                <a:gd name="T14" fmla="*/ 476539308 w 48158"/>
                <a:gd name="T15" fmla="*/ 244761829 h 59737"/>
                <a:gd name="T16" fmla="*/ 563327862 w 48158"/>
                <a:gd name="T17" fmla="*/ 158612894 h 59737"/>
                <a:gd name="T18" fmla="*/ 570896646 w 48158"/>
                <a:gd name="T19" fmla="*/ 42163766 h 59737"/>
                <a:gd name="T20" fmla="*/ 484157130 w 48158"/>
                <a:gd name="T21" fmla="*/ 12260 h 59737"/>
                <a:gd name="T22" fmla="*/ 98608 w 48158"/>
                <a:gd name="T23" fmla="*/ 735060569 h 59737"/>
                <a:gd name="T24" fmla="*/ 98608 w 48158"/>
                <a:gd name="T25" fmla="*/ 735060569 h 59737"/>
                <a:gd name="T26" fmla="*/ 12260 w 48158"/>
                <a:gd name="T27" fmla="*/ 735171437 h 59737"/>
                <a:gd name="T28" fmla="*/ 12260 w 48158"/>
                <a:gd name="T29" fmla="*/ 735171437 h 59737"/>
                <a:gd name="T30" fmla="*/ 98608 w 48158"/>
                <a:gd name="T31" fmla="*/ 735060569 h 5973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8158" h="59737" extrusionOk="0">
                  <a:moveTo>
                    <a:pt x="39340" y="1"/>
                  </a:moveTo>
                  <a:cubicBezTo>
                    <a:pt x="38303" y="1"/>
                    <a:pt x="37263" y="153"/>
                    <a:pt x="36285" y="451"/>
                  </a:cubicBezTo>
                  <a:cubicBezTo>
                    <a:pt x="32695" y="1579"/>
                    <a:pt x="29823" y="4272"/>
                    <a:pt x="27259" y="7016"/>
                  </a:cubicBezTo>
                  <a:cubicBezTo>
                    <a:pt x="20361" y="14401"/>
                    <a:pt x="14874" y="22940"/>
                    <a:pt x="10489" y="32043"/>
                  </a:cubicBezTo>
                  <a:cubicBezTo>
                    <a:pt x="8976" y="35197"/>
                    <a:pt x="7591" y="37427"/>
                    <a:pt x="5873" y="40505"/>
                  </a:cubicBezTo>
                  <a:cubicBezTo>
                    <a:pt x="2185" y="47138"/>
                    <a:pt x="1874" y="57072"/>
                    <a:pt x="8" y="59727"/>
                  </a:cubicBezTo>
                  <a:cubicBezTo>
                    <a:pt x="9880" y="45729"/>
                    <a:pt x="25415" y="30630"/>
                    <a:pt x="38721" y="19888"/>
                  </a:cubicBezTo>
                  <a:cubicBezTo>
                    <a:pt x="41311" y="17811"/>
                    <a:pt x="44029" y="15708"/>
                    <a:pt x="45773" y="12888"/>
                  </a:cubicBezTo>
                  <a:cubicBezTo>
                    <a:pt x="47542" y="10041"/>
                    <a:pt x="48157" y="6246"/>
                    <a:pt x="46388" y="3426"/>
                  </a:cubicBezTo>
                  <a:cubicBezTo>
                    <a:pt x="44910" y="1106"/>
                    <a:pt x="42136" y="1"/>
                    <a:pt x="39340" y="1"/>
                  </a:cubicBezTo>
                  <a:close/>
                  <a:moveTo>
                    <a:pt x="8" y="59727"/>
                  </a:moveTo>
                  <a:lnTo>
                    <a:pt x="8" y="59727"/>
                  </a:lnTo>
                  <a:cubicBezTo>
                    <a:pt x="5" y="59730"/>
                    <a:pt x="3" y="59733"/>
                    <a:pt x="1" y="59736"/>
                  </a:cubicBezTo>
                  <a:cubicBezTo>
                    <a:pt x="3" y="59733"/>
                    <a:pt x="5" y="59730"/>
                    <a:pt x="8" y="59727"/>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35" name="Google Shape;919;p19">
              <a:extLst>
                <a:ext uri="{FF2B5EF4-FFF2-40B4-BE49-F238E27FC236}">
                  <a16:creationId xmlns:a16="http://schemas.microsoft.com/office/drawing/2014/main" xmlns="" id="{02DD4304-9FB7-437C-AC21-AC636AC2869D}"/>
                </a:ext>
              </a:extLst>
            </p:cNvPr>
            <p:cNvSpPr/>
            <p:nvPr/>
          </p:nvSpPr>
          <p:spPr>
            <a:xfrm rot="718822">
              <a:off x="7648689" y="3212228"/>
              <a:ext cx="1112103" cy="1379106"/>
            </a:xfrm>
            <a:custGeom>
              <a:avLst/>
              <a:gdLst/>
              <a:ahLst/>
              <a:cxnLst/>
              <a:rect l="l" t="t" r="r" b="b"/>
              <a:pathLst>
                <a:path w="48157" h="59726" extrusionOk="0">
                  <a:moveTo>
                    <a:pt x="39365" y="0"/>
                  </a:moveTo>
                  <a:cubicBezTo>
                    <a:pt x="38317" y="0"/>
                    <a:pt x="37267" y="157"/>
                    <a:pt x="36285" y="466"/>
                  </a:cubicBezTo>
                  <a:cubicBezTo>
                    <a:pt x="32695" y="1569"/>
                    <a:pt x="29823" y="4261"/>
                    <a:pt x="27258" y="7005"/>
                  </a:cubicBezTo>
                  <a:cubicBezTo>
                    <a:pt x="20361" y="14390"/>
                    <a:pt x="14873" y="22929"/>
                    <a:pt x="10488" y="32032"/>
                  </a:cubicBezTo>
                  <a:cubicBezTo>
                    <a:pt x="8975" y="35186"/>
                    <a:pt x="7591" y="37417"/>
                    <a:pt x="5873" y="40494"/>
                  </a:cubicBezTo>
                  <a:cubicBezTo>
                    <a:pt x="2180" y="47161"/>
                    <a:pt x="1872" y="57085"/>
                    <a:pt x="1" y="59726"/>
                  </a:cubicBezTo>
                  <a:lnTo>
                    <a:pt x="1" y="59726"/>
                  </a:lnTo>
                  <a:cubicBezTo>
                    <a:pt x="9873" y="45751"/>
                    <a:pt x="25412" y="30622"/>
                    <a:pt x="38721" y="19878"/>
                  </a:cubicBezTo>
                  <a:cubicBezTo>
                    <a:pt x="41310" y="17801"/>
                    <a:pt x="44029" y="15698"/>
                    <a:pt x="45772" y="12877"/>
                  </a:cubicBezTo>
                  <a:cubicBezTo>
                    <a:pt x="47542" y="10031"/>
                    <a:pt x="48157" y="6236"/>
                    <a:pt x="46362" y="3415"/>
                  </a:cubicBezTo>
                  <a:cubicBezTo>
                    <a:pt x="44909" y="1106"/>
                    <a:pt x="42145" y="0"/>
                    <a:pt x="39365" y="0"/>
                  </a:cubicBezTo>
                  <a:close/>
                </a:path>
              </a:pathLst>
            </a:custGeom>
            <a:solidFill>
              <a:schemeClr val="accent3"/>
            </a:solidFill>
            <a:ln>
              <a:noFill/>
            </a:ln>
          </p:spPr>
          <p:txBody>
            <a:bodyPr spcFirstLastPara="1" lIns="91425" tIns="91425" rIns="91425" bIns="91425" anchor="ctr"/>
            <a:lstStyle/>
            <a:p>
              <a:pPr>
                <a:spcBef>
                  <a:spcPts val="0"/>
                </a:spcBef>
                <a:spcAft>
                  <a:spcPts val="0"/>
                </a:spcAft>
                <a:defRPr/>
              </a:pPr>
              <a:endParaRPr sz="1800"/>
            </a:p>
          </p:txBody>
        </p:sp>
        <p:sp>
          <p:nvSpPr>
            <p:cNvPr id="36" name="Google Shape;920;p19">
              <a:extLst>
                <a:ext uri="{FF2B5EF4-FFF2-40B4-BE49-F238E27FC236}">
                  <a16:creationId xmlns:a16="http://schemas.microsoft.com/office/drawing/2014/main" xmlns="" id="{7F038B69-F388-4E6C-B27A-97BF3E63E8C8}"/>
                </a:ext>
              </a:extLst>
            </p:cNvPr>
            <p:cNvSpPr>
              <a:spLocks/>
            </p:cNvSpPr>
            <p:nvPr/>
          </p:nvSpPr>
          <p:spPr bwMode="auto">
            <a:xfrm rot="718822">
              <a:off x="8428587" y="3328473"/>
              <a:ext cx="409048" cy="200495"/>
            </a:xfrm>
            <a:custGeom>
              <a:avLst/>
              <a:gdLst>
                <a:gd name="T0" fmla="*/ 160606439 w 17717"/>
                <a:gd name="T1" fmla="*/ 4319831 h 8684"/>
                <a:gd name="T2" fmla="*/ 162809554 w 17717"/>
                <a:gd name="T3" fmla="*/ 5747331 h 8684"/>
                <a:gd name="T4" fmla="*/ 163756781 w 17717"/>
                <a:gd name="T5" fmla="*/ 1168985 h 8684"/>
                <a:gd name="T6" fmla="*/ 122860639 w 17717"/>
                <a:gd name="T7" fmla="*/ 0 h 8684"/>
                <a:gd name="T8" fmla="*/ 119255073 w 17717"/>
                <a:gd name="T9" fmla="*/ 2744662 h 8684"/>
                <a:gd name="T10" fmla="*/ 123685245 w 17717"/>
                <a:gd name="T11" fmla="*/ 9254793 h 8684"/>
                <a:gd name="T12" fmla="*/ 122860639 w 17717"/>
                <a:gd name="T13" fmla="*/ 0 h 8684"/>
                <a:gd name="T14" fmla="*/ 91490095 w 17717"/>
                <a:gd name="T15" fmla="*/ 9685497 h 8684"/>
                <a:gd name="T16" fmla="*/ 91810439 w 17717"/>
                <a:gd name="T17" fmla="*/ 10325700 h 8684"/>
                <a:gd name="T18" fmla="*/ 93693187 w 17717"/>
                <a:gd name="T19" fmla="*/ 10325700 h 8684"/>
                <a:gd name="T20" fmla="*/ 92991684 w 17717"/>
                <a:gd name="T21" fmla="*/ 8048521 h 8684"/>
                <a:gd name="T22" fmla="*/ 149874545 w 17717"/>
                <a:gd name="T23" fmla="*/ 30201510 h 8684"/>
                <a:gd name="T24" fmla="*/ 151449716 w 17717"/>
                <a:gd name="T25" fmla="*/ 32416329 h 8684"/>
                <a:gd name="T26" fmla="*/ 161554220 w 17717"/>
                <a:gd name="T27" fmla="*/ 33044273 h 8684"/>
                <a:gd name="T28" fmla="*/ 157517419 w 17717"/>
                <a:gd name="T29" fmla="*/ 20158867 h 8684"/>
                <a:gd name="T30" fmla="*/ 74445258 w 17717"/>
                <a:gd name="T31" fmla="*/ 27678584 h 8684"/>
                <a:gd name="T32" fmla="*/ 73817337 w 17717"/>
                <a:gd name="T33" fmla="*/ 29253754 h 8684"/>
                <a:gd name="T34" fmla="*/ 78088134 w 17717"/>
                <a:gd name="T35" fmla="*/ 35763884 h 8684"/>
                <a:gd name="T36" fmla="*/ 77263504 w 17717"/>
                <a:gd name="T37" fmla="*/ 26521351 h 8684"/>
                <a:gd name="T38" fmla="*/ 183005217 w 17717"/>
                <a:gd name="T39" fmla="*/ 37782549 h 8684"/>
                <a:gd name="T40" fmla="*/ 187780299 w 17717"/>
                <a:gd name="T41" fmla="*/ 40711660 h 8684"/>
                <a:gd name="T42" fmla="*/ 189638504 w 17717"/>
                <a:gd name="T43" fmla="*/ 30828923 h 8684"/>
                <a:gd name="T44" fmla="*/ 42520882 w 17717"/>
                <a:gd name="T45" fmla="*/ 37351844 h 8684"/>
                <a:gd name="T46" fmla="*/ 40687197 w 17717"/>
                <a:gd name="T47" fmla="*/ 41560785 h 8684"/>
                <a:gd name="T48" fmla="*/ 43837515 w 17717"/>
                <a:gd name="T49" fmla="*/ 41880621 h 8684"/>
                <a:gd name="T50" fmla="*/ 42520882 w 17717"/>
                <a:gd name="T51" fmla="*/ 37351844 h 8684"/>
                <a:gd name="T52" fmla="*/ 121765742 w 17717"/>
                <a:gd name="T53" fmla="*/ 34669012 h 8684"/>
                <a:gd name="T54" fmla="*/ 121790261 w 17717"/>
                <a:gd name="T55" fmla="*/ 34619419 h 8684"/>
                <a:gd name="T56" fmla="*/ 121469894 w 17717"/>
                <a:gd name="T57" fmla="*/ 34939255 h 8684"/>
                <a:gd name="T58" fmla="*/ 121765742 w 17717"/>
                <a:gd name="T59" fmla="*/ 34669012 h 8684"/>
                <a:gd name="T60" fmla="*/ 122737488 w 17717"/>
                <a:gd name="T61" fmla="*/ 42200457 h 8684"/>
                <a:gd name="T62" fmla="*/ 129359046 w 17717"/>
                <a:gd name="T63" fmla="*/ 38090102 h 8684"/>
                <a:gd name="T64" fmla="*/ 181774402 w 17717"/>
                <a:gd name="T65" fmla="*/ 55972321 h 8684"/>
                <a:gd name="T66" fmla="*/ 179854368 w 17717"/>
                <a:gd name="T67" fmla="*/ 60181285 h 8684"/>
                <a:gd name="T68" fmla="*/ 183325053 w 17717"/>
                <a:gd name="T69" fmla="*/ 60501098 h 8684"/>
                <a:gd name="T70" fmla="*/ 181774402 w 17717"/>
                <a:gd name="T71" fmla="*/ 55972321 h 8684"/>
                <a:gd name="T72" fmla="*/ 51406300 w 17717"/>
                <a:gd name="T73" fmla="*/ 63343860 h 8684"/>
                <a:gd name="T74" fmla="*/ 56058231 w 17717"/>
                <a:gd name="T75" fmla="*/ 66014433 h 8684"/>
                <a:gd name="T76" fmla="*/ 57412174 w 17717"/>
                <a:gd name="T77" fmla="*/ 57030415 h 8684"/>
                <a:gd name="T78" fmla="*/ 110603144 w 17717"/>
                <a:gd name="T79" fmla="*/ 54150897 h 8684"/>
                <a:gd name="T80" fmla="*/ 105064753 w 17717"/>
                <a:gd name="T81" fmla="*/ 66494707 h 8684"/>
                <a:gd name="T82" fmla="*/ 114836630 w 17717"/>
                <a:gd name="T83" fmla="*/ 67122120 h 8684"/>
                <a:gd name="T84" fmla="*/ 110603144 w 17717"/>
                <a:gd name="T85" fmla="*/ 54150897 h 8684"/>
                <a:gd name="T86" fmla="*/ 201318155 w 17717"/>
                <a:gd name="T87" fmla="*/ 68389713 h 8684"/>
                <a:gd name="T88" fmla="*/ 208566573 w 17717"/>
                <a:gd name="T89" fmla="*/ 72475525 h 8684"/>
                <a:gd name="T90" fmla="*/ 210781947 w 17717"/>
                <a:gd name="T91" fmla="*/ 58605584 h 8684"/>
                <a:gd name="T92" fmla="*/ 81066286 w 17717"/>
                <a:gd name="T93" fmla="*/ 76857186 h 8684"/>
                <a:gd name="T94" fmla="*/ 79810951 w 17717"/>
                <a:gd name="T95" fmla="*/ 79429151 h 8684"/>
                <a:gd name="T96" fmla="*/ 81705958 w 17717"/>
                <a:gd name="T97" fmla="*/ 79429151 h 8684"/>
                <a:gd name="T98" fmla="*/ 81066286 w 17717"/>
                <a:gd name="T99" fmla="*/ 76857186 h 8684"/>
                <a:gd name="T100" fmla="*/ 2498409 w 17717"/>
                <a:gd name="T101" fmla="*/ 81952077 h 8684"/>
                <a:gd name="T102" fmla="*/ 9747357 w 17717"/>
                <a:gd name="T103" fmla="*/ 86037913 h 8684"/>
                <a:gd name="T104" fmla="*/ 11962178 w 17717"/>
                <a:gd name="T105" fmla="*/ 72180209 h 8684"/>
                <a:gd name="T106" fmla="*/ 98579113 w 17717"/>
                <a:gd name="T107" fmla="*/ 88622669 h 8684"/>
                <a:gd name="T108" fmla="*/ 95884019 w 17717"/>
                <a:gd name="T109" fmla="*/ 89582685 h 8684"/>
                <a:gd name="T110" fmla="*/ 95908538 w 17717"/>
                <a:gd name="T111" fmla="*/ 89533116 h 8684"/>
                <a:gd name="T112" fmla="*/ 95884019 w 17717"/>
                <a:gd name="T113" fmla="*/ 89582685 h 8684"/>
                <a:gd name="T114" fmla="*/ 94960781 w 17717"/>
                <a:gd name="T115" fmla="*/ 91108262 h 8684"/>
                <a:gd name="T116" fmla="*/ 99132969 w 17717"/>
                <a:gd name="T117" fmla="*/ 97791113 h 8684"/>
                <a:gd name="T118" fmla="*/ 98579113 w 17717"/>
                <a:gd name="T119" fmla="*/ 88622669 h 8684"/>
                <a:gd name="T120" fmla="*/ 46988388 w 17717"/>
                <a:gd name="T121" fmla="*/ 102787927 h 8684"/>
                <a:gd name="T122" fmla="*/ 54138728 w 17717"/>
                <a:gd name="T123" fmla="*/ 106873740 h 8684"/>
                <a:gd name="T124" fmla="*/ 56464416 w 17717"/>
                <a:gd name="T125" fmla="*/ 93003799 h 868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7717" h="8684" extrusionOk="0">
                  <a:moveTo>
                    <a:pt x="13244" y="85"/>
                  </a:moveTo>
                  <a:cubicBezTo>
                    <a:pt x="13109" y="85"/>
                    <a:pt x="12983" y="218"/>
                    <a:pt x="13050" y="351"/>
                  </a:cubicBezTo>
                  <a:cubicBezTo>
                    <a:pt x="13050" y="377"/>
                    <a:pt x="13075" y="403"/>
                    <a:pt x="13101" y="428"/>
                  </a:cubicBezTo>
                  <a:cubicBezTo>
                    <a:pt x="13139" y="454"/>
                    <a:pt x="13184" y="467"/>
                    <a:pt x="13229" y="467"/>
                  </a:cubicBezTo>
                  <a:cubicBezTo>
                    <a:pt x="13274" y="467"/>
                    <a:pt x="13319" y="454"/>
                    <a:pt x="13357" y="428"/>
                  </a:cubicBezTo>
                  <a:cubicBezTo>
                    <a:pt x="13511" y="351"/>
                    <a:pt x="13460" y="146"/>
                    <a:pt x="13306" y="95"/>
                  </a:cubicBezTo>
                  <a:cubicBezTo>
                    <a:pt x="13285" y="88"/>
                    <a:pt x="13264" y="85"/>
                    <a:pt x="13244" y="85"/>
                  </a:cubicBezTo>
                  <a:close/>
                  <a:moveTo>
                    <a:pt x="9983" y="0"/>
                  </a:moveTo>
                  <a:cubicBezTo>
                    <a:pt x="9903" y="0"/>
                    <a:pt x="9827" y="28"/>
                    <a:pt x="9767" y="95"/>
                  </a:cubicBezTo>
                  <a:cubicBezTo>
                    <a:pt x="9742" y="121"/>
                    <a:pt x="9716" y="172"/>
                    <a:pt x="9690" y="223"/>
                  </a:cubicBezTo>
                  <a:cubicBezTo>
                    <a:pt x="9639" y="403"/>
                    <a:pt x="9690" y="582"/>
                    <a:pt x="9844" y="685"/>
                  </a:cubicBezTo>
                  <a:cubicBezTo>
                    <a:pt x="9910" y="731"/>
                    <a:pt x="9982" y="752"/>
                    <a:pt x="10050" y="752"/>
                  </a:cubicBezTo>
                  <a:cubicBezTo>
                    <a:pt x="10249" y="752"/>
                    <a:pt x="10428" y="580"/>
                    <a:pt x="10408" y="351"/>
                  </a:cubicBezTo>
                  <a:cubicBezTo>
                    <a:pt x="10390" y="169"/>
                    <a:pt x="10178" y="0"/>
                    <a:pt x="9983" y="0"/>
                  </a:cubicBezTo>
                  <a:close/>
                  <a:moveTo>
                    <a:pt x="7556" y="654"/>
                  </a:moveTo>
                  <a:cubicBezTo>
                    <a:pt x="7486" y="654"/>
                    <a:pt x="7412" y="721"/>
                    <a:pt x="7434" y="787"/>
                  </a:cubicBezTo>
                  <a:lnTo>
                    <a:pt x="7434" y="813"/>
                  </a:lnTo>
                  <a:cubicBezTo>
                    <a:pt x="7460" y="839"/>
                    <a:pt x="7460" y="839"/>
                    <a:pt x="7460" y="839"/>
                  </a:cubicBezTo>
                  <a:cubicBezTo>
                    <a:pt x="7485" y="864"/>
                    <a:pt x="7517" y="877"/>
                    <a:pt x="7546" y="877"/>
                  </a:cubicBezTo>
                  <a:cubicBezTo>
                    <a:pt x="7575" y="877"/>
                    <a:pt x="7601" y="864"/>
                    <a:pt x="7613" y="839"/>
                  </a:cubicBezTo>
                  <a:cubicBezTo>
                    <a:pt x="7690" y="787"/>
                    <a:pt x="7690" y="685"/>
                    <a:pt x="7588" y="659"/>
                  </a:cubicBezTo>
                  <a:cubicBezTo>
                    <a:pt x="7578" y="656"/>
                    <a:pt x="7567" y="654"/>
                    <a:pt x="7556" y="654"/>
                  </a:cubicBezTo>
                  <a:close/>
                  <a:moveTo>
                    <a:pt x="12799" y="1638"/>
                  </a:moveTo>
                  <a:cubicBezTo>
                    <a:pt x="12396" y="1638"/>
                    <a:pt x="11973" y="2067"/>
                    <a:pt x="12178" y="2454"/>
                  </a:cubicBezTo>
                  <a:lnTo>
                    <a:pt x="12152" y="2454"/>
                  </a:lnTo>
                  <a:cubicBezTo>
                    <a:pt x="12203" y="2531"/>
                    <a:pt x="12255" y="2582"/>
                    <a:pt x="12306" y="2634"/>
                  </a:cubicBezTo>
                  <a:cubicBezTo>
                    <a:pt x="12435" y="2734"/>
                    <a:pt x="12595" y="2786"/>
                    <a:pt x="12756" y="2786"/>
                  </a:cubicBezTo>
                  <a:cubicBezTo>
                    <a:pt x="12885" y="2786"/>
                    <a:pt x="13013" y="2753"/>
                    <a:pt x="13127" y="2685"/>
                  </a:cubicBezTo>
                  <a:cubicBezTo>
                    <a:pt x="13511" y="2403"/>
                    <a:pt x="13409" y="1787"/>
                    <a:pt x="12947" y="1659"/>
                  </a:cubicBezTo>
                  <a:cubicBezTo>
                    <a:pt x="12899" y="1645"/>
                    <a:pt x="12849" y="1638"/>
                    <a:pt x="12799" y="1638"/>
                  </a:cubicBezTo>
                  <a:close/>
                  <a:moveTo>
                    <a:pt x="6278" y="2155"/>
                  </a:moveTo>
                  <a:cubicBezTo>
                    <a:pt x="6196" y="2155"/>
                    <a:pt x="6115" y="2183"/>
                    <a:pt x="6049" y="2249"/>
                  </a:cubicBezTo>
                  <a:lnTo>
                    <a:pt x="6075" y="2249"/>
                  </a:lnTo>
                  <a:cubicBezTo>
                    <a:pt x="6049" y="2275"/>
                    <a:pt x="6024" y="2326"/>
                    <a:pt x="5998" y="2377"/>
                  </a:cubicBezTo>
                  <a:cubicBezTo>
                    <a:pt x="5947" y="2557"/>
                    <a:pt x="5998" y="2736"/>
                    <a:pt x="6152" y="2839"/>
                  </a:cubicBezTo>
                  <a:cubicBezTo>
                    <a:pt x="6212" y="2886"/>
                    <a:pt x="6279" y="2906"/>
                    <a:pt x="6345" y="2906"/>
                  </a:cubicBezTo>
                  <a:cubicBezTo>
                    <a:pt x="6532" y="2906"/>
                    <a:pt x="6709" y="2740"/>
                    <a:pt x="6690" y="2531"/>
                  </a:cubicBezTo>
                  <a:cubicBezTo>
                    <a:pt x="6690" y="2330"/>
                    <a:pt x="6481" y="2155"/>
                    <a:pt x="6278" y="2155"/>
                  </a:cubicBezTo>
                  <a:close/>
                  <a:moveTo>
                    <a:pt x="15296" y="2488"/>
                  </a:moveTo>
                  <a:cubicBezTo>
                    <a:pt x="15012" y="2488"/>
                    <a:pt x="14712" y="2798"/>
                    <a:pt x="14870" y="3070"/>
                  </a:cubicBezTo>
                  <a:cubicBezTo>
                    <a:pt x="14896" y="3121"/>
                    <a:pt x="14922" y="3146"/>
                    <a:pt x="14947" y="3198"/>
                  </a:cubicBezTo>
                  <a:cubicBezTo>
                    <a:pt x="15046" y="3268"/>
                    <a:pt x="15152" y="3308"/>
                    <a:pt x="15258" y="3308"/>
                  </a:cubicBezTo>
                  <a:cubicBezTo>
                    <a:pt x="15344" y="3308"/>
                    <a:pt x="15430" y="3281"/>
                    <a:pt x="15511" y="3223"/>
                  </a:cubicBezTo>
                  <a:cubicBezTo>
                    <a:pt x="15793" y="3044"/>
                    <a:pt x="15716" y="2608"/>
                    <a:pt x="15409" y="2505"/>
                  </a:cubicBezTo>
                  <a:cubicBezTo>
                    <a:pt x="15372" y="2493"/>
                    <a:pt x="15334" y="2488"/>
                    <a:pt x="15296" y="2488"/>
                  </a:cubicBezTo>
                  <a:close/>
                  <a:moveTo>
                    <a:pt x="3455" y="3035"/>
                  </a:moveTo>
                  <a:cubicBezTo>
                    <a:pt x="3318" y="3035"/>
                    <a:pt x="3186" y="3190"/>
                    <a:pt x="3254" y="3326"/>
                  </a:cubicBezTo>
                  <a:cubicBezTo>
                    <a:pt x="3254" y="3352"/>
                    <a:pt x="3280" y="3352"/>
                    <a:pt x="3306" y="3377"/>
                  </a:cubicBezTo>
                  <a:cubicBezTo>
                    <a:pt x="3348" y="3420"/>
                    <a:pt x="3398" y="3439"/>
                    <a:pt x="3447" y="3439"/>
                  </a:cubicBezTo>
                  <a:cubicBezTo>
                    <a:pt x="3488" y="3439"/>
                    <a:pt x="3527" y="3426"/>
                    <a:pt x="3562" y="3403"/>
                  </a:cubicBezTo>
                  <a:cubicBezTo>
                    <a:pt x="3690" y="3300"/>
                    <a:pt x="3665" y="3095"/>
                    <a:pt x="3511" y="3044"/>
                  </a:cubicBezTo>
                  <a:cubicBezTo>
                    <a:pt x="3492" y="3038"/>
                    <a:pt x="3474" y="3035"/>
                    <a:pt x="3455" y="3035"/>
                  </a:cubicBezTo>
                  <a:close/>
                  <a:moveTo>
                    <a:pt x="10101" y="2744"/>
                  </a:moveTo>
                  <a:cubicBezTo>
                    <a:pt x="10028" y="2744"/>
                    <a:pt x="9956" y="2766"/>
                    <a:pt x="9894" y="2817"/>
                  </a:cubicBezTo>
                  <a:cubicBezTo>
                    <a:pt x="9894" y="2816"/>
                    <a:pt x="9895" y="2815"/>
                    <a:pt x="9896" y="2813"/>
                  </a:cubicBezTo>
                  <a:lnTo>
                    <a:pt x="9870" y="2839"/>
                  </a:lnTo>
                  <a:cubicBezTo>
                    <a:pt x="9878" y="2831"/>
                    <a:pt x="9886" y="2824"/>
                    <a:pt x="9894" y="2817"/>
                  </a:cubicBezTo>
                  <a:cubicBezTo>
                    <a:pt x="9869" y="2867"/>
                    <a:pt x="9844" y="2916"/>
                    <a:pt x="9819" y="2941"/>
                  </a:cubicBezTo>
                  <a:cubicBezTo>
                    <a:pt x="9767" y="3121"/>
                    <a:pt x="9819" y="3300"/>
                    <a:pt x="9973" y="3429"/>
                  </a:cubicBezTo>
                  <a:cubicBezTo>
                    <a:pt x="10030" y="3467"/>
                    <a:pt x="10094" y="3485"/>
                    <a:pt x="10158" y="3485"/>
                  </a:cubicBezTo>
                  <a:cubicBezTo>
                    <a:pt x="10348" y="3485"/>
                    <a:pt x="10530" y="3326"/>
                    <a:pt x="10511" y="3095"/>
                  </a:cubicBezTo>
                  <a:cubicBezTo>
                    <a:pt x="10511" y="2913"/>
                    <a:pt x="10304" y="2744"/>
                    <a:pt x="10101" y="2744"/>
                  </a:cubicBezTo>
                  <a:close/>
                  <a:moveTo>
                    <a:pt x="14770" y="4548"/>
                  </a:moveTo>
                  <a:cubicBezTo>
                    <a:pt x="14646" y="4548"/>
                    <a:pt x="14495" y="4700"/>
                    <a:pt x="14563" y="4813"/>
                  </a:cubicBezTo>
                  <a:cubicBezTo>
                    <a:pt x="14588" y="4839"/>
                    <a:pt x="14588" y="4865"/>
                    <a:pt x="14614" y="4890"/>
                  </a:cubicBezTo>
                  <a:cubicBezTo>
                    <a:pt x="14661" y="4922"/>
                    <a:pt x="14719" y="4944"/>
                    <a:pt x="14780" y="4944"/>
                  </a:cubicBezTo>
                  <a:cubicBezTo>
                    <a:pt x="14818" y="4944"/>
                    <a:pt x="14857" y="4935"/>
                    <a:pt x="14896" y="4916"/>
                  </a:cubicBezTo>
                  <a:cubicBezTo>
                    <a:pt x="15024" y="4813"/>
                    <a:pt x="14998" y="4608"/>
                    <a:pt x="14819" y="4557"/>
                  </a:cubicBezTo>
                  <a:cubicBezTo>
                    <a:pt x="14804" y="4551"/>
                    <a:pt x="14787" y="4548"/>
                    <a:pt x="14770" y="4548"/>
                  </a:cubicBezTo>
                  <a:close/>
                  <a:moveTo>
                    <a:pt x="4573" y="4622"/>
                  </a:moveTo>
                  <a:cubicBezTo>
                    <a:pt x="4312" y="4622"/>
                    <a:pt x="4040" y="4894"/>
                    <a:pt x="4177" y="5147"/>
                  </a:cubicBezTo>
                  <a:cubicBezTo>
                    <a:pt x="4203" y="5172"/>
                    <a:pt x="4229" y="5224"/>
                    <a:pt x="4254" y="5249"/>
                  </a:cubicBezTo>
                  <a:cubicBezTo>
                    <a:pt x="4344" y="5324"/>
                    <a:pt x="4451" y="5364"/>
                    <a:pt x="4555" y="5364"/>
                  </a:cubicBezTo>
                  <a:cubicBezTo>
                    <a:pt x="4630" y="5364"/>
                    <a:pt x="4703" y="5343"/>
                    <a:pt x="4767" y="5300"/>
                  </a:cubicBezTo>
                  <a:cubicBezTo>
                    <a:pt x="5024" y="5121"/>
                    <a:pt x="4972" y="4711"/>
                    <a:pt x="4665" y="4634"/>
                  </a:cubicBezTo>
                  <a:cubicBezTo>
                    <a:pt x="4635" y="4626"/>
                    <a:pt x="4604" y="4622"/>
                    <a:pt x="4573" y="4622"/>
                  </a:cubicBezTo>
                  <a:close/>
                  <a:moveTo>
                    <a:pt x="8987" y="4400"/>
                  </a:moveTo>
                  <a:cubicBezTo>
                    <a:pt x="8604" y="4400"/>
                    <a:pt x="8182" y="4821"/>
                    <a:pt x="8383" y="5224"/>
                  </a:cubicBezTo>
                  <a:cubicBezTo>
                    <a:pt x="8408" y="5275"/>
                    <a:pt x="8460" y="5352"/>
                    <a:pt x="8537" y="5403"/>
                  </a:cubicBezTo>
                  <a:cubicBezTo>
                    <a:pt x="8665" y="5503"/>
                    <a:pt x="8818" y="5555"/>
                    <a:pt x="8972" y="5555"/>
                  </a:cubicBezTo>
                  <a:cubicBezTo>
                    <a:pt x="9094" y="5555"/>
                    <a:pt x="9218" y="5522"/>
                    <a:pt x="9331" y="5454"/>
                  </a:cubicBezTo>
                  <a:cubicBezTo>
                    <a:pt x="9716" y="5172"/>
                    <a:pt x="9614" y="4557"/>
                    <a:pt x="9152" y="4429"/>
                  </a:cubicBezTo>
                  <a:cubicBezTo>
                    <a:pt x="9099" y="4409"/>
                    <a:pt x="9044" y="4400"/>
                    <a:pt x="8987" y="4400"/>
                  </a:cubicBezTo>
                  <a:close/>
                  <a:moveTo>
                    <a:pt x="16985" y="4741"/>
                  </a:moveTo>
                  <a:cubicBezTo>
                    <a:pt x="16596" y="4741"/>
                    <a:pt x="16152" y="5169"/>
                    <a:pt x="16358" y="5557"/>
                  </a:cubicBezTo>
                  <a:cubicBezTo>
                    <a:pt x="16409" y="5634"/>
                    <a:pt x="16460" y="5685"/>
                    <a:pt x="16511" y="5736"/>
                  </a:cubicBezTo>
                  <a:cubicBezTo>
                    <a:pt x="16640" y="5836"/>
                    <a:pt x="16793" y="5889"/>
                    <a:pt x="16947" y="5889"/>
                  </a:cubicBezTo>
                  <a:cubicBezTo>
                    <a:pt x="17069" y="5889"/>
                    <a:pt x="17193" y="5856"/>
                    <a:pt x="17306" y="5788"/>
                  </a:cubicBezTo>
                  <a:cubicBezTo>
                    <a:pt x="17717" y="5506"/>
                    <a:pt x="17614" y="4890"/>
                    <a:pt x="17127" y="4762"/>
                  </a:cubicBezTo>
                  <a:cubicBezTo>
                    <a:pt x="17081" y="4748"/>
                    <a:pt x="17034" y="4741"/>
                    <a:pt x="16985" y="4741"/>
                  </a:cubicBezTo>
                  <a:close/>
                  <a:moveTo>
                    <a:pt x="6587" y="6245"/>
                  </a:moveTo>
                  <a:cubicBezTo>
                    <a:pt x="6511" y="6245"/>
                    <a:pt x="6414" y="6334"/>
                    <a:pt x="6460" y="6403"/>
                  </a:cubicBezTo>
                  <a:cubicBezTo>
                    <a:pt x="6460" y="6429"/>
                    <a:pt x="6485" y="6429"/>
                    <a:pt x="6485" y="6454"/>
                  </a:cubicBezTo>
                  <a:cubicBezTo>
                    <a:pt x="6511" y="6467"/>
                    <a:pt x="6536" y="6474"/>
                    <a:pt x="6562" y="6474"/>
                  </a:cubicBezTo>
                  <a:cubicBezTo>
                    <a:pt x="6588" y="6474"/>
                    <a:pt x="6613" y="6467"/>
                    <a:pt x="6639" y="6454"/>
                  </a:cubicBezTo>
                  <a:cubicBezTo>
                    <a:pt x="6716" y="6403"/>
                    <a:pt x="6690" y="6275"/>
                    <a:pt x="6613" y="6249"/>
                  </a:cubicBezTo>
                  <a:cubicBezTo>
                    <a:pt x="6605" y="6246"/>
                    <a:pt x="6596" y="6245"/>
                    <a:pt x="6587" y="6245"/>
                  </a:cubicBezTo>
                  <a:close/>
                  <a:moveTo>
                    <a:pt x="813" y="5837"/>
                  </a:moveTo>
                  <a:cubicBezTo>
                    <a:pt x="428" y="5837"/>
                    <a:pt x="1" y="6278"/>
                    <a:pt x="203" y="6659"/>
                  </a:cubicBezTo>
                  <a:cubicBezTo>
                    <a:pt x="228" y="6711"/>
                    <a:pt x="280" y="6788"/>
                    <a:pt x="357" y="6839"/>
                  </a:cubicBezTo>
                  <a:cubicBezTo>
                    <a:pt x="485" y="6939"/>
                    <a:pt x="638" y="6991"/>
                    <a:pt x="792" y="6991"/>
                  </a:cubicBezTo>
                  <a:cubicBezTo>
                    <a:pt x="915" y="6991"/>
                    <a:pt x="1038" y="6958"/>
                    <a:pt x="1152" y="6890"/>
                  </a:cubicBezTo>
                  <a:cubicBezTo>
                    <a:pt x="1536" y="6608"/>
                    <a:pt x="1434" y="5993"/>
                    <a:pt x="972" y="5865"/>
                  </a:cubicBezTo>
                  <a:cubicBezTo>
                    <a:pt x="921" y="5845"/>
                    <a:pt x="868" y="5837"/>
                    <a:pt x="813" y="5837"/>
                  </a:cubicBezTo>
                  <a:close/>
                  <a:moveTo>
                    <a:pt x="8010" y="7201"/>
                  </a:moveTo>
                  <a:cubicBezTo>
                    <a:pt x="7933" y="7201"/>
                    <a:pt x="7856" y="7225"/>
                    <a:pt x="7791" y="7279"/>
                  </a:cubicBezTo>
                  <a:cubicBezTo>
                    <a:pt x="7792" y="7278"/>
                    <a:pt x="7792" y="7276"/>
                    <a:pt x="7793" y="7275"/>
                  </a:cubicBezTo>
                  <a:lnTo>
                    <a:pt x="7767" y="7301"/>
                  </a:lnTo>
                  <a:cubicBezTo>
                    <a:pt x="7775" y="7293"/>
                    <a:pt x="7783" y="7286"/>
                    <a:pt x="7791" y="7279"/>
                  </a:cubicBezTo>
                  <a:cubicBezTo>
                    <a:pt x="7766" y="7328"/>
                    <a:pt x="7741" y="7353"/>
                    <a:pt x="7716" y="7403"/>
                  </a:cubicBezTo>
                  <a:cubicBezTo>
                    <a:pt x="7665" y="7583"/>
                    <a:pt x="7716" y="7762"/>
                    <a:pt x="7870" y="7890"/>
                  </a:cubicBezTo>
                  <a:cubicBezTo>
                    <a:pt x="7928" y="7929"/>
                    <a:pt x="7992" y="7946"/>
                    <a:pt x="8055" y="7946"/>
                  </a:cubicBezTo>
                  <a:cubicBezTo>
                    <a:pt x="8245" y="7946"/>
                    <a:pt x="8428" y="7788"/>
                    <a:pt x="8408" y="7557"/>
                  </a:cubicBezTo>
                  <a:cubicBezTo>
                    <a:pt x="8408" y="7360"/>
                    <a:pt x="8209" y="7201"/>
                    <a:pt x="8010" y="7201"/>
                  </a:cubicBezTo>
                  <a:close/>
                  <a:moveTo>
                    <a:pt x="4446" y="7536"/>
                  </a:moveTo>
                  <a:cubicBezTo>
                    <a:pt x="4057" y="7536"/>
                    <a:pt x="3613" y="7964"/>
                    <a:pt x="3818" y="8352"/>
                  </a:cubicBezTo>
                  <a:cubicBezTo>
                    <a:pt x="3844" y="8429"/>
                    <a:pt x="3895" y="8480"/>
                    <a:pt x="3972" y="8531"/>
                  </a:cubicBezTo>
                  <a:cubicBezTo>
                    <a:pt x="4087" y="8631"/>
                    <a:pt x="4241" y="8684"/>
                    <a:pt x="4399" y="8684"/>
                  </a:cubicBezTo>
                  <a:cubicBezTo>
                    <a:pt x="4525" y="8684"/>
                    <a:pt x="4654" y="8651"/>
                    <a:pt x="4767" y="8583"/>
                  </a:cubicBezTo>
                  <a:cubicBezTo>
                    <a:pt x="5152" y="8301"/>
                    <a:pt x="5049" y="7685"/>
                    <a:pt x="4588" y="7557"/>
                  </a:cubicBezTo>
                  <a:cubicBezTo>
                    <a:pt x="4542" y="7543"/>
                    <a:pt x="4495" y="7536"/>
                    <a:pt x="4446" y="7536"/>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37" name="Google Shape;921;p19">
              <a:extLst>
                <a:ext uri="{FF2B5EF4-FFF2-40B4-BE49-F238E27FC236}">
                  <a16:creationId xmlns:a16="http://schemas.microsoft.com/office/drawing/2014/main" xmlns="" id="{0F02400F-E096-4621-8FB4-E780B87B849F}"/>
                </a:ext>
              </a:extLst>
            </p:cNvPr>
            <p:cNvSpPr>
              <a:spLocks/>
            </p:cNvSpPr>
            <p:nvPr/>
          </p:nvSpPr>
          <p:spPr bwMode="auto">
            <a:xfrm rot="718822">
              <a:off x="7632882" y="3365539"/>
              <a:ext cx="918528" cy="1181592"/>
            </a:xfrm>
            <a:custGeom>
              <a:avLst/>
              <a:gdLst>
                <a:gd name="T0" fmla="*/ 483271072 w 39784"/>
                <a:gd name="T1" fmla="*/ 0 h 51178"/>
                <a:gd name="T2" fmla="*/ 480637277 w 39784"/>
                <a:gd name="T3" fmla="*/ 885928 h 51178"/>
                <a:gd name="T4" fmla="*/ 1279853 w 39784"/>
                <a:gd name="T5" fmla="*/ 623534904 h 51178"/>
                <a:gd name="T6" fmla="*/ 5377951 w 39784"/>
                <a:gd name="T7" fmla="*/ 629836097 h 51178"/>
                <a:gd name="T8" fmla="*/ 8848636 w 39784"/>
                <a:gd name="T9" fmla="*/ 627313168 h 51178"/>
                <a:gd name="T10" fmla="*/ 486322781 w 39784"/>
                <a:gd name="T11" fmla="*/ 7519749 h 51178"/>
                <a:gd name="T12" fmla="*/ 483271072 w 39784"/>
                <a:gd name="T13" fmla="*/ 0 h 5117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9784" h="51178" extrusionOk="0">
                  <a:moveTo>
                    <a:pt x="39268" y="0"/>
                  </a:moveTo>
                  <a:cubicBezTo>
                    <a:pt x="39198" y="0"/>
                    <a:pt x="39125" y="22"/>
                    <a:pt x="39054" y="72"/>
                  </a:cubicBezTo>
                  <a:cubicBezTo>
                    <a:pt x="26772" y="10380"/>
                    <a:pt x="10053" y="27535"/>
                    <a:pt x="104" y="50665"/>
                  </a:cubicBezTo>
                  <a:cubicBezTo>
                    <a:pt x="1" y="50895"/>
                    <a:pt x="180" y="51152"/>
                    <a:pt x="437" y="51177"/>
                  </a:cubicBezTo>
                  <a:cubicBezTo>
                    <a:pt x="565" y="51177"/>
                    <a:pt x="668" y="51075"/>
                    <a:pt x="719" y="50972"/>
                  </a:cubicBezTo>
                  <a:cubicBezTo>
                    <a:pt x="10668" y="27945"/>
                    <a:pt x="27310" y="10868"/>
                    <a:pt x="39516" y="611"/>
                  </a:cubicBezTo>
                  <a:cubicBezTo>
                    <a:pt x="39784" y="363"/>
                    <a:pt x="39555" y="0"/>
                    <a:pt x="39268"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38" name="Google Shape;922;p19">
              <a:extLst>
                <a:ext uri="{FF2B5EF4-FFF2-40B4-BE49-F238E27FC236}">
                  <a16:creationId xmlns:a16="http://schemas.microsoft.com/office/drawing/2014/main" xmlns="" id="{E9C6FBE8-A86E-43DF-B294-4E95889EA9E9}"/>
                </a:ext>
              </a:extLst>
            </p:cNvPr>
            <p:cNvSpPr>
              <a:spLocks/>
            </p:cNvSpPr>
            <p:nvPr/>
          </p:nvSpPr>
          <p:spPr bwMode="auto">
            <a:xfrm rot="718822">
              <a:off x="8009603" y="2528280"/>
              <a:ext cx="906430" cy="1506230"/>
            </a:xfrm>
            <a:custGeom>
              <a:avLst/>
              <a:gdLst>
                <a:gd name="T0" fmla="*/ 383891945 w 39260"/>
                <a:gd name="T1" fmla="*/ 12260 h 65239"/>
                <a:gd name="T2" fmla="*/ 327895050 w 39260"/>
                <a:gd name="T3" fmla="*/ 12996304 h 65239"/>
                <a:gd name="T4" fmla="*/ 230706706 w 39260"/>
                <a:gd name="T5" fmla="*/ 110184653 h 65239"/>
                <a:gd name="T6" fmla="*/ 230706706 w 39260"/>
                <a:gd name="T7" fmla="*/ 109877076 h 65239"/>
                <a:gd name="T8" fmla="*/ 74801831 w 39260"/>
                <a:gd name="T9" fmla="*/ 446288706 h 65239"/>
                <a:gd name="T10" fmla="*/ 34730330 w 39260"/>
                <a:gd name="T11" fmla="*/ 557998937 h 65239"/>
                <a:gd name="T12" fmla="*/ 172166 w 39260"/>
                <a:gd name="T13" fmla="*/ 802576159 h 65239"/>
                <a:gd name="T14" fmla="*/ 172166 w 39260"/>
                <a:gd name="T15" fmla="*/ 802576159 h 65239"/>
                <a:gd name="T16" fmla="*/ 394808285 w 39260"/>
                <a:gd name="T17" fmla="*/ 244626260 h 65239"/>
                <a:gd name="T18" fmla="*/ 467074929 w 39260"/>
                <a:gd name="T19" fmla="*/ 145849951 h 65239"/>
                <a:gd name="T20" fmla="*/ 456023201 w 39260"/>
                <a:gd name="T21" fmla="*/ 29721278 h 65239"/>
                <a:gd name="T22" fmla="*/ 383891945 w 39260"/>
                <a:gd name="T23" fmla="*/ 12260 h 65239"/>
                <a:gd name="T24" fmla="*/ 172166 w 39260"/>
                <a:gd name="T25" fmla="*/ 802576159 h 65239"/>
                <a:gd name="T26" fmla="*/ 172166 w 39260"/>
                <a:gd name="T27" fmla="*/ 802576159 h 65239"/>
                <a:gd name="T28" fmla="*/ 12260 w 39260"/>
                <a:gd name="T29" fmla="*/ 802895995 h 65239"/>
                <a:gd name="T30" fmla="*/ 172166 w 39260"/>
                <a:gd name="T31" fmla="*/ 802576159 h 6523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9260" h="65239" extrusionOk="0">
                  <a:moveTo>
                    <a:pt x="31193" y="1"/>
                  </a:moveTo>
                  <a:cubicBezTo>
                    <a:pt x="29629" y="1"/>
                    <a:pt x="28036" y="370"/>
                    <a:pt x="26643" y="1056"/>
                  </a:cubicBezTo>
                  <a:cubicBezTo>
                    <a:pt x="23259" y="2722"/>
                    <a:pt x="20848" y="5825"/>
                    <a:pt x="18746" y="8953"/>
                  </a:cubicBezTo>
                  <a:lnTo>
                    <a:pt x="18746" y="8928"/>
                  </a:lnTo>
                  <a:cubicBezTo>
                    <a:pt x="13079" y="17313"/>
                    <a:pt x="9001" y="26595"/>
                    <a:pt x="6078" y="36263"/>
                  </a:cubicBezTo>
                  <a:cubicBezTo>
                    <a:pt x="5078" y="39622"/>
                    <a:pt x="4027" y="42058"/>
                    <a:pt x="2822" y="45340"/>
                  </a:cubicBezTo>
                  <a:cubicBezTo>
                    <a:pt x="214" y="52473"/>
                    <a:pt x="1430" y="62307"/>
                    <a:pt x="14" y="65213"/>
                  </a:cubicBezTo>
                  <a:cubicBezTo>
                    <a:pt x="7580" y="49885"/>
                    <a:pt x="20598" y="32563"/>
                    <a:pt x="32080" y="19877"/>
                  </a:cubicBezTo>
                  <a:cubicBezTo>
                    <a:pt x="34310" y="17415"/>
                    <a:pt x="36644" y="14928"/>
                    <a:pt x="37952" y="11851"/>
                  </a:cubicBezTo>
                  <a:cubicBezTo>
                    <a:pt x="39234" y="8800"/>
                    <a:pt x="39259" y="4928"/>
                    <a:pt x="37054" y="2415"/>
                  </a:cubicBezTo>
                  <a:cubicBezTo>
                    <a:pt x="35606" y="755"/>
                    <a:pt x="33429" y="1"/>
                    <a:pt x="31193" y="1"/>
                  </a:cubicBezTo>
                  <a:close/>
                  <a:moveTo>
                    <a:pt x="14" y="65213"/>
                  </a:moveTo>
                  <a:lnTo>
                    <a:pt x="14" y="65213"/>
                  </a:lnTo>
                  <a:cubicBezTo>
                    <a:pt x="10" y="65221"/>
                    <a:pt x="5" y="65230"/>
                    <a:pt x="1" y="65239"/>
                  </a:cubicBezTo>
                  <a:cubicBezTo>
                    <a:pt x="5" y="65230"/>
                    <a:pt x="10" y="65221"/>
                    <a:pt x="14" y="65213"/>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39" name="Google Shape;923;p19">
              <a:extLst>
                <a:ext uri="{FF2B5EF4-FFF2-40B4-BE49-F238E27FC236}">
                  <a16:creationId xmlns:a16="http://schemas.microsoft.com/office/drawing/2014/main" xmlns="" id="{437B9763-EAC9-4A6F-BE12-BB3E9026A8B5}"/>
                </a:ext>
              </a:extLst>
            </p:cNvPr>
            <p:cNvSpPr>
              <a:spLocks/>
            </p:cNvSpPr>
            <p:nvPr/>
          </p:nvSpPr>
          <p:spPr bwMode="auto">
            <a:xfrm rot="718822">
              <a:off x="8025575" y="2445523"/>
              <a:ext cx="854321" cy="1538669"/>
            </a:xfrm>
            <a:custGeom>
              <a:avLst/>
              <a:gdLst>
                <a:gd name="T0" fmla="*/ 357161912 w 37003"/>
                <a:gd name="T1" fmla="*/ 0 h 66644"/>
                <a:gd name="T2" fmla="*/ 296020483 w 37003"/>
                <a:gd name="T3" fmla="*/ 15765493 h 66644"/>
                <a:gd name="T4" fmla="*/ 203237732 w 37003"/>
                <a:gd name="T5" fmla="*/ 117384094 h 66644"/>
                <a:gd name="T6" fmla="*/ 203237732 w 37003"/>
                <a:gd name="T7" fmla="*/ 117076540 h 66644"/>
                <a:gd name="T8" fmla="*/ 63122762 w 37003"/>
                <a:gd name="T9" fmla="*/ 460417515 h 66644"/>
                <a:gd name="T10" fmla="*/ 28404655 w 37003"/>
                <a:gd name="T11" fmla="*/ 573715769 h 66644"/>
                <a:gd name="T12" fmla="*/ 5058117 w 37003"/>
                <a:gd name="T13" fmla="*/ 820188175 h 66644"/>
                <a:gd name="T14" fmla="*/ 5058117 w 37003"/>
                <a:gd name="T15" fmla="*/ 820188175 h 66644"/>
                <a:gd name="T16" fmla="*/ 373333059 w 37003"/>
                <a:gd name="T17" fmla="*/ 244244772 h 66644"/>
                <a:gd name="T18" fmla="*/ 441194101 w 37003"/>
                <a:gd name="T19" fmla="*/ 142318063 h 66644"/>
                <a:gd name="T20" fmla="*/ 424776145 w 37003"/>
                <a:gd name="T21" fmla="*/ 26496880 h 66644"/>
                <a:gd name="T22" fmla="*/ 357161912 w 37003"/>
                <a:gd name="T23" fmla="*/ 0 h 6664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7003" h="66644" extrusionOk="0">
                  <a:moveTo>
                    <a:pt x="29021" y="0"/>
                  </a:moveTo>
                  <a:cubicBezTo>
                    <a:pt x="27307" y="0"/>
                    <a:pt x="25551" y="457"/>
                    <a:pt x="24053" y="1281"/>
                  </a:cubicBezTo>
                  <a:cubicBezTo>
                    <a:pt x="20745" y="3128"/>
                    <a:pt x="18489" y="6333"/>
                    <a:pt x="16514" y="9538"/>
                  </a:cubicBezTo>
                  <a:lnTo>
                    <a:pt x="16514" y="9513"/>
                  </a:lnTo>
                  <a:cubicBezTo>
                    <a:pt x="11232" y="18154"/>
                    <a:pt x="7591" y="27616"/>
                    <a:pt x="5129" y="37411"/>
                  </a:cubicBezTo>
                  <a:cubicBezTo>
                    <a:pt x="4257" y="40796"/>
                    <a:pt x="3360" y="43284"/>
                    <a:pt x="2308" y="46617"/>
                  </a:cubicBezTo>
                  <a:cubicBezTo>
                    <a:pt x="1" y="53874"/>
                    <a:pt x="1693" y="63669"/>
                    <a:pt x="411" y="66644"/>
                  </a:cubicBezTo>
                  <a:cubicBezTo>
                    <a:pt x="7257" y="50951"/>
                    <a:pt x="19437" y="33052"/>
                    <a:pt x="30335" y="19846"/>
                  </a:cubicBezTo>
                  <a:cubicBezTo>
                    <a:pt x="32464" y="17257"/>
                    <a:pt x="34695" y="14692"/>
                    <a:pt x="35849" y="11564"/>
                  </a:cubicBezTo>
                  <a:cubicBezTo>
                    <a:pt x="37002" y="8436"/>
                    <a:pt x="36823" y="4564"/>
                    <a:pt x="34515" y="2153"/>
                  </a:cubicBezTo>
                  <a:cubicBezTo>
                    <a:pt x="33098" y="666"/>
                    <a:pt x="31091" y="0"/>
                    <a:pt x="29021" y="0"/>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40" name="Google Shape;924;p19">
              <a:extLst>
                <a:ext uri="{FF2B5EF4-FFF2-40B4-BE49-F238E27FC236}">
                  <a16:creationId xmlns:a16="http://schemas.microsoft.com/office/drawing/2014/main" xmlns="" id="{8CB34E13-63A4-4374-B1E8-5B3766081858}"/>
                </a:ext>
              </a:extLst>
            </p:cNvPr>
            <p:cNvSpPr>
              <a:spLocks/>
            </p:cNvSpPr>
            <p:nvPr/>
          </p:nvSpPr>
          <p:spPr bwMode="auto">
            <a:xfrm rot="718822">
              <a:off x="8557141" y="2511476"/>
              <a:ext cx="353037" cy="279917"/>
            </a:xfrm>
            <a:custGeom>
              <a:avLst/>
              <a:gdLst>
                <a:gd name="T0" fmla="*/ 109200271 w 15291"/>
                <a:gd name="T1" fmla="*/ 110868 h 12124"/>
                <a:gd name="T2" fmla="*/ 108880434 w 15291"/>
                <a:gd name="T3" fmla="*/ 4849140 h 12124"/>
                <a:gd name="T4" fmla="*/ 109963072 w 15291"/>
                <a:gd name="T5" fmla="*/ 0 h 12124"/>
                <a:gd name="T6" fmla="*/ 145813401 w 15291"/>
                <a:gd name="T7" fmla="*/ 14632705 h 12124"/>
                <a:gd name="T8" fmla="*/ 145173751 w 15291"/>
                <a:gd name="T9" fmla="*/ 24724378 h 12124"/>
                <a:gd name="T10" fmla="*/ 151487205 w 15291"/>
                <a:gd name="T11" fmla="*/ 21881641 h 12124"/>
                <a:gd name="T12" fmla="*/ 74986943 w 15291"/>
                <a:gd name="T13" fmla="*/ 18288365 h 12124"/>
                <a:gd name="T14" fmla="*/ 70703861 w 15291"/>
                <a:gd name="T15" fmla="*/ 22829397 h 12124"/>
                <a:gd name="T16" fmla="*/ 75491205 w 15291"/>
                <a:gd name="T17" fmla="*/ 27272352 h 12124"/>
                <a:gd name="T18" fmla="*/ 74986943 w 15291"/>
                <a:gd name="T19" fmla="*/ 18288365 h 12124"/>
                <a:gd name="T20" fmla="*/ 114246130 w 15291"/>
                <a:gd name="T21" fmla="*/ 19678553 h 12124"/>
                <a:gd name="T22" fmla="*/ 112990795 w 15291"/>
                <a:gd name="T23" fmla="*/ 33881085 h 12124"/>
                <a:gd name="T24" fmla="*/ 122134756 w 15291"/>
                <a:gd name="T25" fmla="*/ 30090593 h 12124"/>
                <a:gd name="T26" fmla="*/ 50815741 w 15291"/>
                <a:gd name="T27" fmla="*/ 39246769 h 12124"/>
                <a:gd name="T28" fmla="*/ 50187796 w 15291"/>
                <a:gd name="T29" fmla="*/ 42077246 h 12124"/>
                <a:gd name="T30" fmla="*/ 52390912 w 15291"/>
                <a:gd name="T31" fmla="*/ 41142281 h 12124"/>
                <a:gd name="T32" fmla="*/ 179522466 w 15291"/>
                <a:gd name="T33" fmla="*/ 28970648 h 12124"/>
                <a:gd name="T34" fmla="*/ 174205832 w 15291"/>
                <a:gd name="T35" fmla="*/ 42077246 h 12124"/>
                <a:gd name="T36" fmla="*/ 176728761 w 15291"/>
                <a:gd name="T37" fmla="*/ 43025002 h 12124"/>
                <a:gd name="T38" fmla="*/ 185885513 w 15291"/>
                <a:gd name="T39" fmla="*/ 39246769 h 12124"/>
                <a:gd name="T40" fmla="*/ 152459482 w 15291"/>
                <a:gd name="T41" fmla="*/ 39443986 h 12124"/>
                <a:gd name="T42" fmla="*/ 150539424 w 15291"/>
                <a:gd name="T43" fmla="*/ 43972758 h 12124"/>
                <a:gd name="T44" fmla="*/ 152016518 w 15291"/>
                <a:gd name="T45" fmla="*/ 44378943 h 12124"/>
                <a:gd name="T46" fmla="*/ 152459482 w 15291"/>
                <a:gd name="T47" fmla="*/ 39443986 h 12124"/>
                <a:gd name="T48" fmla="*/ 87736979 w 15291"/>
                <a:gd name="T49" fmla="*/ 49978622 h 12124"/>
                <a:gd name="T50" fmla="*/ 88056815 w 15291"/>
                <a:gd name="T51" fmla="*/ 51861343 h 12124"/>
                <a:gd name="T52" fmla="*/ 96265786 w 15291"/>
                <a:gd name="T53" fmla="*/ 49338442 h 12124"/>
                <a:gd name="T54" fmla="*/ 47419142 w 15291"/>
                <a:gd name="T55" fmla="*/ 62753125 h 12124"/>
                <a:gd name="T56" fmla="*/ 43246952 w 15291"/>
                <a:gd name="T57" fmla="*/ 67331490 h 12124"/>
                <a:gd name="T58" fmla="*/ 51763499 w 15291"/>
                <a:gd name="T59" fmla="*/ 64808566 h 12124"/>
                <a:gd name="T60" fmla="*/ 90850520 w 15291"/>
                <a:gd name="T61" fmla="*/ 71577206 h 12124"/>
                <a:gd name="T62" fmla="*/ 85214049 w 15291"/>
                <a:gd name="T63" fmla="*/ 85004171 h 12124"/>
                <a:gd name="T64" fmla="*/ 88056815 w 15291"/>
                <a:gd name="T65" fmla="*/ 85951396 h 12124"/>
                <a:gd name="T66" fmla="*/ 97213013 w 15291"/>
                <a:gd name="T67" fmla="*/ 81841068 h 12124"/>
                <a:gd name="T68" fmla="*/ 20971289 w 15291"/>
                <a:gd name="T69" fmla="*/ 88991372 h 12124"/>
                <a:gd name="T70" fmla="*/ 18940362 w 15291"/>
                <a:gd name="T71" fmla="*/ 93520676 h 12124"/>
                <a:gd name="T72" fmla="*/ 20552844 w 15291"/>
                <a:gd name="T73" fmla="*/ 93914070 h 12124"/>
                <a:gd name="T74" fmla="*/ 20971289 w 15291"/>
                <a:gd name="T75" fmla="*/ 88991372 h 12124"/>
                <a:gd name="T76" fmla="*/ 71959196 w 15291"/>
                <a:gd name="T77" fmla="*/ 108350090 h 12124"/>
                <a:gd name="T78" fmla="*/ 74174572 w 15291"/>
                <a:gd name="T79" fmla="*/ 107722700 h 12124"/>
                <a:gd name="T80" fmla="*/ 42496410 w 15291"/>
                <a:gd name="T81" fmla="*/ 100079840 h 12124"/>
                <a:gd name="T82" fmla="*/ 39456427 w 15291"/>
                <a:gd name="T83" fmla="*/ 108670456 h 12124"/>
                <a:gd name="T84" fmla="*/ 41880749 w 15291"/>
                <a:gd name="T85" fmla="*/ 109359698 h 12124"/>
                <a:gd name="T86" fmla="*/ 42496410 w 15291"/>
                <a:gd name="T87" fmla="*/ 100079840 h 12124"/>
                <a:gd name="T88" fmla="*/ 90899559 w 15291"/>
                <a:gd name="T89" fmla="*/ 110565437 h 12124"/>
                <a:gd name="T90" fmla="*/ 95318028 w 15291"/>
                <a:gd name="T91" fmla="*/ 116559041 h 12124"/>
                <a:gd name="T92" fmla="*/ 95133070 w 15291"/>
                <a:gd name="T93" fmla="*/ 107587313 h 12124"/>
                <a:gd name="T94" fmla="*/ 57756585 w 15291"/>
                <a:gd name="T95" fmla="*/ 132336742 h 12124"/>
                <a:gd name="T96" fmla="*/ 53978875 w 15291"/>
                <a:gd name="T97" fmla="*/ 145283434 h 12124"/>
                <a:gd name="T98" fmla="*/ 58323232 w 15291"/>
                <a:gd name="T99" fmla="*/ 146674153 h 12124"/>
                <a:gd name="T100" fmla="*/ 59369067 w 15291"/>
                <a:gd name="T101" fmla="*/ 132164044 h 12124"/>
                <a:gd name="T102" fmla="*/ 8848643 w 15291"/>
                <a:gd name="T103" fmla="*/ 134859665 h 12124"/>
                <a:gd name="T104" fmla="*/ 7581049 w 15291"/>
                <a:gd name="T105" fmla="*/ 149061667 h 12124"/>
                <a:gd name="T106" fmla="*/ 16737800 w 15291"/>
                <a:gd name="T107" fmla="*/ 145283434 h 1212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5291" h="12124" extrusionOk="0">
                  <a:moveTo>
                    <a:pt x="8935" y="0"/>
                  </a:moveTo>
                  <a:cubicBezTo>
                    <a:pt x="8915" y="0"/>
                    <a:pt x="8895" y="3"/>
                    <a:pt x="8873" y="9"/>
                  </a:cubicBezTo>
                  <a:cubicBezTo>
                    <a:pt x="8745" y="35"/>
                    <a:pt x="8642" y="265"/>
                    <a:pt x="8770" y="368"/>
                  </a:cubicBezTo>
                  <a:cubicBezTo>
                    <a:pt x="8796" y="368"/>
                    <a:pt x="8822" y="368"/>
                    <a:pt x="8847" y="394"/>
                  </a:cubicBezTo>
                  <a:cubicBezTo>
                    <a:pt x="8950" y="394"/>
                    <a:pt x="9053" y="368"/>
                    <a:pt x="9104" y="265"/>
                  </a:cubicBezTo>
                  <a:cubicBezTo>
                    <a:pt x="9172" y="153"/>
                    <a:pt x="9080" y="0"/>
                    <a:pt x="8935" y="0"/>
                  </a:cubicBezTo>
                  <a:close/>
                  <a:moveTo>
                    <a:pt x="11916" y="1183"/>
                  </a:moveTo>
                  <a:cubicBezTo>
                    <a:pt x="11893" y="1183"/>
                    <a:pt x="11871" y="1185"/>
                    <a:pt x="11848" y="1189"/>
                  </a:cubicBezTo>
                  <a:cubicBezTo>
                    <a:pt x="11565" y="1240"/>
                    <a:pt x="11360" y="1753"/>
                    <a:pt x="11642" y="1932"/>
                  </a:cubicBezTo>
                  <a:cubicBezTo>
                    <a:pt x="11694" y="1958"/>
                    <a:pt x="11745" y="1983"/>
                    <a:pt x="11796" y="2009"/>
                  </a:cubicBezTo>
                  <a:cubicBezTo>
                    <a:pt x="11822" y="2012"/>
                    <a:pt x="11848" y="2014"/>
                    <a:pt x="11873" y="2014"/>
                  </a:cubicBezTo>
                  <a:cubicBezTo>
                    <a:pt x="12051" y="2014"/>
                    <a:pt x="12219" y="1935"/>
                    <a:pt x="12309" y="1778"/>
                  </a:cubicBezTo>
                  <a:cubicBezTo>
                    <a:pt x="12452" y="1492"/>
                    <a:pt x="12218" y="1183"/>
                    <a:pt x="11916" y="1183"/>
                  </a:cubicBezTo>
                  <a:close/>
                  <a:moveTo>
                    <a:pt x="6093" y="1486"/>
                  </a:moveTo>
                  <a:cubicBezTo>
                    <a:pt x="5938" y="1486"/>
                    <a:pt x="5786" y="1562"/>
                    <a:pt x="5745" y="1727"/>
                  </a:cubicBezTo>
                  <a:cubicBezTo>
                    <a:pt x="5745" y="1778"/>
                    <a:pt x="5745" y="1804"/>
                    <a:pt x="5745" y="1855"/>
                  </a:cubicBezTo>
                  <a:cubicBezTo>
                    <a:pt x="5770" y="2035"/>
                    <a:pt x="5924" y="2189"/>
                    <a:pt x="6104" y="2214"/>
                  </a:cubicBezTo>
                  <a:cubicBezTo>
                    <a:pt x="6114" y="2215"/>
                    <a:pt x="6124" y="2216"/>
                    <a:pt x="6134" y="2216"/>
                  </a:cubicBezTo>
                  <a:cubicBezTo>
                    <a:pt x="6400" y="2216"/>
                    <a:pt x="6585" y="1897"/>
                    <a:pt x="6437" y="1650"/>
                  </a:cubicBezTo>
                  <a:cubicBezTo>
                    <a:pt x="6366" y="1543"/>
                    <a:pt x="6228" y="1486"/>
                    <a:pt x="6093" y="1486"/>
                  </a:cubicBezTo>
                  <a:close/>
                  <a:moveTo>
                    <a:pt x="9380" y="1591"/>
                  </a:moveTo>
                  <a:cubicBezTo>
                    <a:pt x="9348" y="1591"/>
                    <a:pt x="9316" y="1593"/>
                    <a:pt x="9283" y="1599"/>
                  </a:cubicBezTo>
                  <a:cubicBezTo>
                    <a:pt x="8847" y="1676"/>
                    <a:pt x="8565" y="2394"/>
                    <a:pt x="8976" y="2676"/>
                  </a:cubicBezTo>
                  <a:cubicBezTo>
                    <a:pt x="9027" y="2701"/>
                    <a:pt x="9104" y="2753"/>
                    <a:pt x="9181" y="2753"/>
                  </a:cubicBezTo>
                  <a:cubicBezTo>
                    <a:pt x="9222" y="2760"/>
                    <a:pt x="9265" y="2764"/>
                    <a:pt x="9307" y="2764"/>
                  </a:cubicBezTo>
                  <a:cubicBezTo>
                    <a:pt x="9550" y="2764"/>
                    <a:pt x="9793" y="2642"/>
                    <a:pt x="9924" y="2445"/>
                  </a:cubicBezTo>
                  <a:cubicBezTo>
                    <a:pt x="10115" y="2040"/>
                    <a:pt x="9796" y="1591"/>
                    <a:pt x="9380" y="1591"/>
                  </a:cubicBezTo>
                  <a:close/>
                  <a:moveTo>
                    <a:pt x="4129" y="3189"/>
                  </a:moveTo>
                  <a:cubicBezTo>
                    <a:pt x="4052" y="3214"/>
                    <a:pt x="4001" y="3343"/>
                    <a:pt x="4078" y="3394"/>
                  </a:cubicBezTo>
                  <a:lnTo>
                    <a:pt x="4078" y="3419"/>
                  </a:lnTo>
                  <a:lnTo>
                    <a:pt x="4104" y="3419"/>
                  </a:lnTo>
                  <a:cubicBezTo>
                    <a:pt x="4155" y="3419"/>
                    <a:pt x="4232" y="3394"/>
                    <a:pt x="4257" y="3343"/>
                  </a:cubicBezTo>
                  <a:cubicBezTo>
                    <a:pt x="4283" y="3266"/>
                    <a:pt x="4206" y="3189"/>
                    <a:pt x="4129" y="3189"/>
                  </a:cubicBezTo>
                  <a:close/>
                  <a:moveTo>
                    <a:pt x="14587" y="2354"/>
                  </a:moveTo>
                  <a:cubicBezTo>
                    <a:pt x="14547" y="2354"/>
                    <a:pt x="14505" y="2359"/>
                    <a:pt x="14463" y="2368"/>
                  </a:cubicBezTo>
                  <a:cubicBezTo>
                    <a:pt x="14027" y="2445"/>
                    <a:pt x="13745" y="3137"/>
                    <a:pt x="14155" y="3419"/>
                  </a:cubicBezTo>
                  <a:lnTo>
                    <a:pt x="14130" y="3419"/>
                  </a:lnTo>
                  <a:cubicBezTo>
                    <a:pt x="14207" y="3471"/>
                    <a:pt x="14284" y="3496"/>
                    <a:pt x="14360" y="3496"/>
                  </a:cubicBezTo>
                  <a:cubicBezTo>
                    <a:pt x="14415" y="3511"/>
                    <a:pt x="14471" y="3519"/>
                    <a:pt x="14527" y="3519"/>
                  </a:cubicBezTo>
                  <a:cubicBezTo>
                    <a:pt x="14756" y="3519"/>
                    <a:pt x="14980" y="3395"/>
                    <a:pt x="15104" y="3189"/>
                  </a:cubicBezTo>
                  <a:cubicBezTo>
                    <a:pt x="15290" y="2793"/>
                    <a:pt x="14990" y="2354"/>
                    <a:pt x="14587" y="2354"/>
                  </a:cubicBezTo>
                  <a:close/>
                  <a:moveTo>
                    <a:pt x="12388" y="3205"/>
                  </a:moveTo>
                  <a:cubicBezTo>
                    <a:pt x="12371" y="3205"/>
                    <a:pt x="12353" y="3208"/>
                    <a:pt x="12335" y="3214"/>
                  </a:cubicBezTo>
                  <a:cubicBezTo>
                    <a:pt x="12181" y="3240"/>
                    <a:pt x="12078" y="3471"/>
                    <a:pt x="12232" y="3573"/>
                  </a:cubicBezTo>
                  <a:cubicBezTo>
                    <a:pt x="12258" y="3573"/>
                    <a:pt x="12283" y="3599"/>
                    <a:pt x="12309" y="3599"/>
                  </a:cubicBezTo>
                  <a:cubicBezTo>
                    <a:pt x="12323" y="3604"/>
                    <a:pt x="12337" y="3606"/>
                    <a:pt x="12352" y="3606"/>
                  </a:cubicBezTo>
                  <a:cubicBezTo>
                    <a:pt x="12421" y="3606"/>
                    <a:pt x="12498" y="3560"/>
                    <a:pt x="12540" y="3496"/>
                  </a:cubicBezTo>
                  <a:cubicBezTo>
                    <a:pt x="12608" y="3361"/>
                    <a:pt x="12516" y="3205"/>
                    <a:pt x="12388" y="3205"/>
                  </a:cubicBezTo>
                  <a:close/>
                  <a:moveTo>
                    <a:pt x="7478" y="3842"/>
                  </a:moveTo>
                  <a:cubicBezTo>
                    <a:pt x="7323" y="3842"/>
                    <a:pt x="7170" y="3912"/>
                    <a:pt x="7129" y="4061"/>
                  </a:cubicBezTo>
                  <a:lnTo>
                    <a:pt x="7155" y="4061"/>
                  </a:lnTo>
                  <a:cubicBezTo>
                    <a:pt x="7155" y="4112"/>
                    <a:pt x="7155" y="4163"/>
                    <a:pt x="7155" y="4214"/>
                  </a:cubicBezTo>
                  <a:cubicBezTo>
                    <a:pt x="7181" y="4394"/>
                    <a:pt x="7334" y="4522"/>
                    <a:pt x="7514" y="4573"/>
                  </a:cubicBezTo>
                  <a:cubicBezTo>
                    <a:pt x="7796" y="4573"/>
                    <a:pt x="7976" y="4240"/>
                    <a:pt x="7822" y="4009"/>
                  </a:cubicBezTo>
                  <a:cubicBezTo>
                    <a:pt x="7761" y="3900"/>
                    <a:pt x="7619" y="3842"/>
                    <a:pt x="7478" y="3842"/>
                  </a:cubicBezTo>
                  <a:close/>
                  <a:moveTo>
                    <a:pt x="3853" y="5099"/>
                  </a:moveTo>
                  <a:cubicBezTo>
                    <a:pt x="3701" y="5099"/>
                    <a:pt x="3554" y="5169"/>
                    <a:pt x="3514" y="5317"/>
                  </a:cubicBezTo>
                  <a:cubicBezTo>
                    <a:pt x="3514" y="5368"/>
                    <a:pt x="3514" y="5420"/>
                    <a:pt x="3514" y="5471"/>
                  </a:cubicBezTo>
                  <a:cubicBezTo>
                    <a:pt x="3539" y="5650"/>
                    <a:pt x="3693" y="5804"/>
                    <a:pt x="3873" y="5830"/>
                  </a:cubicBezTo>
                  <a:cubicBezTo>
                    <a:pt x="4155" y="5830"/>
                    <a:pt x="4360" y="5522"/>
                    <a:pt x="4206" y="5266"/>
                  </a:cubicBezTo>
                  <a:cubicBezTo>
                    <a:pt x="4133" y="5156"/>
                    <a:pt x="3991" y="5099"/>
                    <a:pt x="3853" y="5099"/>
                  </a:cubicBezTo>
                  <a:close/>
                  <a:moveTo>
                    <a:pt x="7382" y="5816"/>
                  </a:moveTo>
                  <a:cubicBezTo>
                    <a:pt x="7341" y="5816"/>
                    <a:pt x="7300" y="5820"/>
                    <a:pt x="7258" y="5830"/>
                  </a:cubicBezTo>
                  <a:cubicBezTo>
                    <a:pt x="6822" y="5907"/>
                    <a:pt x="6540" y="6625"/>
                    <a:pt x="6924" y="6907"/>
                  </a:cubicBezTo>
                  <a:lnTo>
                    <a:pt x="6950" y="6907"/>
                  </a:lnTo>
                  <a:cubicBezTo>
                    <a:pt x="7001" y="6932"/>
                    <a:pt x="7078" y="6958"/>
                    <a:pt x="7155" y="6984"/>
                  </a:cubicBezTo>
                  <a:cubicBezTo>
                    <a:pt x="7196" y="6991"/>
                    <a:pt x="7238" y="6995"/>
                    <a:pt x="7280" y="6995"/>
                  </a:cubicBezTo>
                  <a:cubicBezTo>
                    <a:pt x="7524" y="6995"/>
                    <a:pt x="7767" y="6869"/>
                    <a:pt x="7899" y="6650"/>
                  </a:cubicBezTo>
                  <a:cubicBezTo>
                    <a:pt x="8085" y="6254"/>
                    <a:pt x="7785" y="5816"/>
                    <a:pt x="7382" y="5816"/>
                  </a:cubicBezTo>
                  <a:close/>
                  <a:moveTo>
                    <a:pt x="1704" y="7231"/>
                  </a:moveTo>
                  <a:cubicBezTo>
                    <a:pt x="1684" y="7231"/>
                    <a:pt x="1663" y="7234"/>
                    <a:pt x="1642" y="7240"/>
                  </a:cubicBezTo>
                  <a:cubicBezTo>
                    <a:pt x="1514" y="7266"/>
                    <a:pt x="1411" y="7497"/>
                    <a:pt x="1539" y="7599"/>
                  </a:cubicBezTo>
                  <a:cubicBezTo>
                    <a:pt x="1565" y="7599"/>
                    <a:pt x="1591" y="7625"/>
                    <a:pt x="1616" y="7625"/>
                  </a:cubicBezTo>
                  <a:cubicBezTo>
                    <a:pt x="1634" y="7629"/>
                    <a:pt x="1653" y="7631"/>
                    <a:pt x="1670" y="7631"/>
                  </a:cubicBezTo>
                  <a:cubicBezTo>
                    <a:pt x="1754" y="7631"/>
                    <a:pt x="1830" y="7586"/>
                    <a:pt x="1873" y="7522"/>
                  </a:cubicBezTo>
                  <a:cubicBezTo>
                    <a:pt x="1940" y="7387"/>
                    <a:pt x="1849" y="7231"/>
                    <a:pt x="1704" y="7231"/>
                  </a:cubicBezTo>
                  <a:close/>
                  <a:moveTo>
                    <a:pt x="5899" y="8599"/>
                  </a:moveTo>
                  <a:cubicBezTo>
                    <a:pt x="5822" y="8599"/>
                    <a:pt x="5770" y="8753"/>
                    <a:pt x="5847" y="8804"/>
                  </a:cubicBezTo>
                  <a:cubicBezTo>
                    <a:pt x="5847" y="8804"/>
                    <a:pt x="5873" y="8804"/>
                    <a:pt x="5873" y="8830"/>
                  </a:cubicBezTo>
                  <a:cubicBezTo>
                    <a:pt x="5924" y="8830"/>
                    <a:pt x="6001" y="8804"/>
                    <a:pt x="6027" y="8753"/>
                  </a:cubicBezTo>
                  <a:cubicBezTo>
                    <a:pt x="6052" y="8676"/>
                    <a:pt x="5975" y="8599"/>
                    <a:pt x="5899" y="8599"/>
                  </a:cubicBezTo>
                  <a:close/>
                  <a:moveTo>
                    <a:pt x="3453" y="8132"/>
                  </a:moveTo>
                  <a:cubicBezTo>
                    <a:pt x="3431" y="8132"/>
                    <a:pt x="3408" y="8134"/>
                    <a:pt x="3386" y="8138"/>
                  </a:cubicBezTo>
                  <a:cubicBezTo>
                    <a:pt x="3103" y="8189"/>
                    <a:pt x="2924" y="8651"/>
                    <a:pt x="3206" y="8830"/>
                  </a:cubicBezTo>
                  <a:cubicBezTo>
                    <a:pt x="3232" y="8856"/>
                    <a:pt x="3283" y="8856"/>
                    <a:pt x="3334" y="8881"/>
                  </a:cubicBezTo>
                  <a:cubicBezTo>
                    <a:pt x="3357" y="8885"/>
                    <a:pt x="3380" y="8886"/>
                    <a:pt x="3403" y="8886"/>
                  </a:cubicBezTo>
                  <a:cubicBezTo>
                    <a:pt x="3558" y="8886"/>
                    <a:pt x="3706" y="8810"/>
                    <a:pt x="3796" y="8676"/>
                  </a:cubicBezTo>
                  <a:cubicBezTo>
                    <a:pt x="3915" y="8415"/>
                    <a:pt x="3726" y="8132"/>
                    <a:pt x="3453" y="8132"/>
                  </a:cubicBezTo>
                  <a:close/>
                  <a:moveTo>
                    <a:pt x="7730" y="8742"/>
                  </a:moveTo>
                  <a:cubicBezTo>
                    <a:pt x="7579" y="8742"/>
                    <a:pt x="7427" y="8819"/>
                    <a:pt x="7386" y="8984"/>
                  </a:cubicBezTo>
                  <a:cubicBezTo>
                    <a:pt x="7386" y="9010"/>
                    <a:pt x="7386" y="9061"/>
                    <a:pt x="7386" y="9112"/>
                  </a:cubicBezTo>
                  <a:cubicBezTo>
                    <a:pt x="7437" y="9292"/>
                    <a:pt x="7565" y="9445"/>
                    <a:pt x="7745" y="9471"/>
                  </a:cubicBezTo>
                  <a:cubicBezTo>
                    <a:pt x="8027" y="9471"/>
                    <a:pt x="8232" y="9163"/>
                    <a:pt x="8052" y="8907"/>
                  </a:cubicBezTo>
                  <a:cubicBezTo>
                    <a:pt x="7993" y="8800"/>
                    <a:pt x="7862" y="8742"/>
                    <a:pt x="7730" y="8742"/>
                  </a:cubicBezTo>
                  <a:close/>
                  <a:moveTo>
                    <a:pt x="4824" y="10739"/>
                  </a:moveTo>
                  <a:cubicBezTo>
                    <a:pt x="4782" y="10739"/>
                    <a:pt x="4738" y="10744"/>
                    <a:pt x="4693" y="10753"/>
                  </a:cubicBezTo>
                  <a:cubicBezTo>
                    <a:pt x="4257" y="10830"/>
                    <a:pt x="4001" y="11522"/>
                    <a:pt x="4411" y="11805"/>
                  </a:cubicBezTo>
                  <a:lnTo>
                    <a:pt x="4386" y="11805"/>
                  </a:lnTo>
                  <a:cubicBezTo>
                    <a:pt x="4463" y="11856"/>
                    <a:pt x="4539" y="11881"/>
                    <a:pt x="4616" y="11907"/>
                  </a:cubicBezTo>
                  <a:cubicBezTo>
                    <a:pt x="4658" y="11915"/>
                    <a:pt x="4699" y="11918"/>
                    <a:pt x="4739" y="11918"/>
                  </a:cubicBezTo>
                  <a:cubicBezTo>
                    <a:pt x="4978" y="11918"/>
                    <a:pt x="5203" y="11793"/>
                    <a:pt x="5334" y="11574"/>
                  </a:cubicBezTo>
                  <a:cubicBezTo>
                    <a:pt x="5544" y="11178"/>
                    <a:pt x="5246" y="10739"/>
                    <a:pt x="4824" y="10739"/>
                  </a:cubicBezTo>
                  <a:close/>
                  <a:moveTo>
                    <a:pt x="816" y="10950"/>
                  </a:moveTo>
                  <a:cubicBezTo>
                    <a:pt x="784" y="10950"/>
                    <a:pt x="751" y="10953"/>
                    <a:pt x="719" y="10958"/>
                  </a:cubicBezTo>
                  <a:cubicBezTo>
                    <a:pt x="283" y="11035"/>
                    <a:pt x="1" y="11753"/>
                    <a:pt x="411" y="12035"/>
                  </a:cubicBezTo>
                  <a:cubicBezTo>
                    <a:pt x="462" y="12061"/>
                    <a:pt x="539" y="12087"/>
                    <a:pt x="616" y="12112"/>
                  </a:cubicBezTo>
                  <a:cubicBezTo>
                    <a:pt x="658" y="12120"/>
                    <a:pt x="700" y="12123"/>
                    <a:pt x="742" y="12123"/>
                  </a:cubicBezTo>
                  <a:cubicBezTo>
                    <a:pt x="986" y="12123"/>
                    <a:pt x="1229" y="12001"/>
                    <a:pt x="1360" y="11805"/>
                  </a:cubicBezTo>
                  <a:cubicBezTo>
                    <a:pt x="1550" y="11400"/>
                    <a:pt x="1232" y="10950"/>
                    <a:pt x="816" y="1095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41" name="Google Shape;925;p19">
              <a:extLst>
                <a:ext uri="{FF2B5EF4-FFF2-40B4-BE49-F238E27FC236}">
                  <a16:creationId xmlns:a16="http://schemas.microsoft.com/office/drawing/2014/main" xmlns="" id="{E46E333C-DB2E-4C6C-A185-8DBE7D43D721}"/>
                </a:ext>
              </a:extLst>
            </p:cNvPr>
            <p:cNvSpPr>
              <a:spLocks/>
            </p:cNvSpPr>
            <p:nvPr/>
          </p:nvSpPr>
          <p:spPr bwMode="auto">
            <a:xfrm rot="718822">
              <a:off x="8018037" y="2549860"/>
              <a:ext cx="697670" cy="1395916"/>
            </a:xfrm>
            <a:custGeom>
              <a:avLst/>
              <a:gdLst>
                <a:gd name="T0" fmla="*/ 365740072 w 30218"/>
                <a:gd name="T1" fmla="*/ 12260 h 60461"/>
                <a:gd name="T2" fmla="*/ 362614248 w 30218"/>
                <a:gd name="T3" fmla="*/ 1526132 h 60461"/>
                <a:gd name="T4" fmla="*/ 640204 w 30218"/>
                <a:gd name="T5" fmla="*/ 738727285 h 60461"/>
                <a:gd name="T6" fmla="*/ 4110361 w 30218"/>
                <a:gd name="T7" fmla="*/ 744092976 h 60461"/>
                <a:gd name="T8" fmla="*/ 5058119 w 30218"/>
                <a:gd name="T9" fmla="*/ 744092976 h 60461"/>
                <a:gd name="T10" fmla="*/ 9156220 w 30218"/>
                <a:gd name="T11" fmla="*/ 740622292 h 60461"/>
                <a:gd name="T12" fmla="*/ 369555116 w 30218"/>
                <a:gd name="T13" fmla="*/ 6891800 h 60461"/>
                <a:gd name="T14" fmla="*/ 365740072 w 30218"/>
                <a:gd name="T15" fmla="*/ 12260 h 6046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0218" h="60461" extrusionOk="0">
                  <a:moveTo>
                    <a:pt x="29718" y="1"/>
                  </a:moveTo>
                  <a:cubicBezTo>
                    <a:pt x="29628" y="1"/>
                    <a:pt x="29537" y="37"/>
                    <a:pt x="29464" y="124"/>
                  </a:cubicBezTo>
                  <a:cubicBezTo>
                    <a:pt x="15053" y="18330"/>
                    <a:pt x="4052" y="40716"/>
                    <a:pt x="52" y="60025"/>
                  </a:cubicBezTo>
                  <a:cubicBezTo>
                    <a:pt x="1" y="60230"/>
                    <a:pt x="129" y="60409"/>
                    <a:pt x="334" y="60461"/>
                  </a:cubicBezTo>
                  <a:lnTo>
                    <a:pt x="411" y="60461"/>
                  </a:lnTo>
                  <a:cubicBezTo>
                    <a:pt x="565" y="60461"/>
                    <a:pt x="719" y="60333"/>
                    <a:pt x="744" y="60179"/>
                  </a:cubicBezTo>
                  <a:cubicBezTo>
                    <a:pt x="4745" y="40947"/>
                    <a:pt x="15668" y="18689"/>
                    <a:pt x="30028" y="560"/>
                  </a:cubicBezTo>
                  <a:cubicBezTo>
                    <a:pt x="30218" y="294"/>
                    <a:pt x="29972" y="1"/>
                    <a:pt x="29718"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grpSp>
        <p:nvGrpSpPr>
          <p:cNvPr id="42" name="Google Shape;926;p19">
            <a:extLst>
              <a:ext uri="{FF2B5EF4-FFF2-40B4-BE49-F238E27FC236}">
                <a16:creationId xmlns:a16="http://schemas.microsoft.com/office/drawing/2014/main" xmlns="" id="{1DF9C4EF-55AC-4CB4-948B-70FE8F1E37FD}"/>
              </a:ext>
            </a:extLst>
          </p:cNvPr>
          <p:cNvGrpSpPr>
            <a:grpSpLocks/>
          </p:cNvGrpSpPr>
          <p:nvPr/>
        </p:nvGrpSpPr>
        <p:grpSpPr bwMode="auto">
          <a:xfrm rot="1281186" flipH="1">
            <a:off x="7154333" y="-1435100"/>
            <a:ext cx="3524251" cy="2844800"/>
            <a:chOff x="-729163" y="3851975"/>
            <a:chExt cx="2464103" cy="1988620"/>
          </a:xfrm>
        </p:grpSpPr>
        <p:sp>
          <p:nvSpPr>
            <p:cNvPr id="43" name="Google Shape;927;p19">
              <a:extLst>
                <a:ext uri="{FF2B5EF4-FFF2-40B4-BE49-F238E27FC236}">
                  <a16:creationId xmlns:a16="http://schemas.microsoft.com/office/drawing/2014/main" xmlns="" id="{7B9E0734-8D55-4DFC-A6F5-69E9484C7A89}"/>
                </a:ext>
              </a:extLst>
            </p:cNvPr>
            <p:cNvSpPr>
              <a:spLocks/>
            </p:cNvSpPr>
            <p:nvPr/>
          </p:nvSpPr>
          <p:spPr bwMode="auto">
            <a:xfrm rot="363082">
              <a:off x="-642946" y="3967874"/>
              <a:ext cx="2291669" cy="1756822"/>
            </a:xfrm>
            <a:custGeom>
              <a:avLst/>
              <a:gdLst>
                <a:gd name="T0" fmla="*/ 394413800 w 73153"/>
                <a:gd name="T1" fmla="*/ 0 h 56080"/>
                <a:gd name="T2" fmla="*/ 382546887 w 73153"/>
                <a:gd name="T3" fmla="*/ 8362385 h 56080"/>
                <a:gd name="T4" fmla="*/ 3105108 w 73153"/>
                <a:gd name="T5" fmla="*/ 1006218203 h 56080"/>
                <a:gd name="T6" fmla="*/ 10268230 w 73153"/>
                <a:gd name="T7" fmla="*/ 1022604390 h 56080"/>
                <a:gd name="T8" fmla="*/ 1849031753 w 73153"/>
                <a:gd name="T9" fmla="*/ 1723043557 h 56080"/>
                <a:gd name="T10" fmla="*/ 1854042705 w 73153"/>
                <a:gd name="T11" fmla="*/ 1724088722 h 56080"/>
                <a:gd name="T12" fmla="*/ 1866494525 w 73153"/>
                <a:gd name="T13" fmla="*/ 1715879432 h 56080"/>
                <a:gd name="T14" fmla="*/ 2147483646 w 73153"/>
                <a:gd name="T15" fmla="*/ 718024617 h 56080"/>
                <a:gd name="T16" fmla="*/ 2147483646 w 73153"/>
                <a:gd name="T17" fmla="*/ 701637428 h 56080"/>
                <a:gd name="T18" fmla="*/ 399978239 w 73153"/>
                <a:gd name="T19" fmla="*/ 1199263 h 56080"/>
                <a:gd name="T20" fmla="*/ 394413800 w 73153"/>
                <a:gd name="T21" fmla="*/ 0 h 560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3153" h="56080" extrusionOk="0">
                  <a:moveTo>
                    <a:pt x="12829" y="0"/>
                  </a:moveTo>
                  <a:cubicBezTo>
                    <a:pt x="12663" y="0"/>
                    <a:pt x="12517" y="100"/>
                    <a:pt x="12443" y="272"/>
                  </a:cubicBezTo>
                  <a:lnTo>
                    <a:pt x="101" y="32729"/>
                  </a:lnTo>
                  <a:cubicBezTo>
                    <a:pt x="1" y="32929"/>
                    <a:pt x="134" y="33196"/>
                    <a:pt x="334" y="33262"/>
                  </a:cubicBezTo>
                  <a:lnTo>
                    <a:pt x="60143" y="56045"/>
                  </a:lnTo>
                  <a:cubicBezTo>
                    <a:pt x="60198" y="56069"/>
                    <a:pt x="60253" y="56079"/>
                    <a:pt x="60306" y="56079"/>
                  </a:cubicBezTo>
                  <a:cubicBezTo>
                    <a:pt x="60479" y="56079"/>
                    <a:pt x="60634" y="55965"/>
                    <a:pt x="60711" y="55812"/>
                  </a:cubicBezTo>
                  <a:lnTo>
                    <a:pt x="73053" y="23355"/>
                  </a:lnTo>
                  <a:cubicBezTo>
                    <a:pt x="73153" y="23155"/>
                    <a:pt x="73053" y="22888"/>
                    <a:pt x="72819" y="22822"/>
                  </a:cubicBezTo>
                  <a:lnTo>
                    <a:pt x="13010" y="39"/>
                  </a:lnTo>
                  <a:cubicBezTo>
                    <a:pt x="12949" y="13"/>
                    <a:pt x="12888" y="0"/>
                    <a:pt x="12829" y="0"/>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44" name="Google Shape;928;p19">
              <a:extLst>
                <a:ext uri="{FF2B5EF4-FFF2-40B4-BE49-F238E27FC236}">
                  <a16:creationId xmlns:a16="http://schemas.microsoft.com/office/drawing/2014/main" xmlns="" id="{75944971-C8FA-4D6F-8CF6-2730C2D00316}"/>
                </a:ext>
              </a:extLst>
            </p:cNvPr>
            <p:cNvSpPr>
              <a:spLocks/>
            </p:cNvSpPr>
            <p:nvPr/>
          </p:nvSpPr>
          <p:spPr bwMode="auto">
            <a:xfrm rot="363082">
              <a:off x="792956" y="4622556"/>
              <a:ext cx="778540" cy="1132818"/>
            </a:xfrm>
            <a:custGeom>
              <a:avLst/>
              <a:gdLst>
                <a:gd name="T0" fmla="*/ 366129017 w 24852"/>
                <a:gd name="T1" fmla="*/ 30419 h 36161"/>
                <a:gd name="T2" fmla="*/ 0 w 24852"/>
                <a:gd name="T3" fmla="*/ 959917224 h 36161"/>
                <a:gd name="T4" fmla="*/ 397918022 w 24852"/>
                <a:gd name="T5" fmla="*/ 1111700175 h 36161"/>
                <a:gd name="T6" fmla="*/ 764016620 w 24852"/>
                <a:gd name="T7" fmla="*/ 150768205 h 36161"/>
                <a:gd name="T8" fmla="*/ 366129017 w 24852"/>
                <a:gd name="T9" fmla="*/ 30419 h 3616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852" h="36161" extrusionOk="0">
                  <a:moveTo>
                    <a:pt x="11909" y="1"/>
                  </a:moveTo>
                  <a:lnTo>
                    <a:pt x="0" y="31223"/>
                  </a:lnTo>
                  <a:lnTo>
                    <a:pt x="12943" y="36160"/>
                  </a:lnTo>
                  <a:lnTo>
                    <a:pt x="24851" y="4904"/>
                  </a:lnTo>
                  <a:lnTo>
                    <a:pt x="11909" y="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45" name="Google Shape;929;p19">
              <a:extLst>
                <a:ext uri="{FF2B5EF4-FFF2-40B4-BE49-F238E27FC236}">
                  <a16:creationId xmlns:a16="http://schemas.microsoft.com/office/drawing/2014/main" xmlns="" id="{A7D74268-4545-4880-9A46-36854ED59155}"/>
                </a:ext>
              </a:extLst>
            </p:cNvPr>
            <p:cNvSpPr>
              <a:spLocks/>
            </p:cNvSpPr>
            <p:nvPr/>
          </p:nvSpPr>
          <p:spPr bwMode="auto">
            <a:xfrm rot="363082">
              <a:off x="289098" y="4363311"/>
              <a:ext cx="1166244" cy="1323976"/>
            </a:xfrm>
            <a:custGeom>
              <a:avLst/>
              <a:gdLst>
                <a:gd name="T0" fmla="*/ 411599768 w 37228"/>
                <a:gd name="T1" fmla="*/ 0 h 42263"/>
                <a:gd name="T2" fmla="*/ 380486917 w 37228"/>
                <a:gd name="T3" fmla="*/ 21490371 h 42263"/>
                <a:gd name="T4" fmla="*/ 192825482 w 37228"/>
                <a:gd name="T5" fmla="*/ 513762115 h 42263"/>
                <a:gd name="T6" fmla="*/ 6179796 w 37228"/>
                <a:gd name="T7" fmla="*/ 1006002439 h 42263"/>
                <a:gd name="T8" fmla="*/ 20536458 w 37228"/>
                <a:gd name="T9" fmla="*/ 1046000781 h 42263"/>
                <a:gd name="T10" fmla="*/ 361026043 w 37228"/>
                <a:gd name="T11" fmla="*/ 1203932168 h 42263"/>
                <a:gd name="T12" fmla="*/ 767122178 w 37228"/>
                <a:gd name="T13" fmla="*/ 1299300261 h 42263"/>
                <a:gd name="T14" fmla="*/ 955827806 w 37228"/>
                <a:gd name="T15" fmla="*/ 803984277 h 42263"/>
                <a:gd name="T16" fmla="*/ 1144503988 w 37228"/>
                <a:gd name="T17" fmla="*/ 308637843 h 42263"/>
                <a:gd name="T18" fmla="*/ 778405185 w 37228"/>
                <a:gd name="T19" fmla="*/ 109694339 h 42263"/>
                <a:gd name="T20" fmla="*/ 419469472 w 37228"/>
                <a:gd name="T21" fmla="*/ 983357 h 42263"/>
                <a:gd name="T22" fmla="*/ 411599768 w 37228"/>
                <a:gd name="T23" fmla="*/ 0 h 4226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7228" h="42263" extrusionOk="0">
                  <a:moveTo>
                    <a:pt x="13388" y="0"/>
                  </a:moveTo>
                  <a:cubicBezTo>
                    <a:pt x="12947" y="0"/>
                    <a:pt x="12544" y="279"/>
                    <a:pt x="12376" y="699"/>
                  </a:cubicBezTo>
                  <a:lnTo>
                    <a:pt x="6272" y="16711"/>
                  </a:lnTo>
                  <a:lnTo>
                    <a:pt x="201" y="32722"/>
                  </a:lnTo>
                  <a:cubicBezTo>
                    <a:pt x="1" y="33189"/>
                    <a:pt x="201" y="33756"/>
                    <a:pt x="668" y="34023"/>
                  </a:cubicBezTo>
                  <a:cubicBezTo>
                    <a:pt x="4271" y="35924"/>
                    <a:pt x="7973" y="37659"/>
                    <a:pt x="11743" y="39160"/>
                  </a:cubicBezTo>
                  <a:cubicBezTo>
                    <a:pt x="17146" y="41262"/>
                    <a:pt x="24952" y="42262"/>
                    <a:pt x="24952" y="42262"/>
                  </a:cubicBezTo>
                  <a:lnTo>
                    <a:pt x="31090" y="26151"/>
                  </a:lnTo>
                  <a:lnTo>
                    <a:pt x="37227" y="10039"/>
                  </a:lnTo>
                  <a:cubicBezTo>
                    <a:pt x="37227" y="10039"/>
                    <a:pt x="30756" y="5636"/>
                    <a:pt x="25319" y="3568"/>
                  </a:cubicBezTo>
                  <a:cubicBezTo>
                    <a:pt x="21483" y="2167"/>
                    <a:pt x="17580" y="999"/>
                    <a:pt x="13644" y="32"/>
                  </a:cubicBezTo>
                  <a:cubicBezTo>
                    <a:pt x="13558" y="11"/>
                    <a:pt x="13472" y="0"/>
                    <a:pt x="13388" y="0"/>
                  </a:cubicBezTo>
                  <a:close/>
                </a:path>
              </a:pathLst>
            </a:custGeom>
            <a:solidFill>
              <a:schemeClr val="bg1"/>
            </a:solidFill>
            <a:ln w="19050" cap="flat" cmpd="sng">
              <a:solidFill>
                <a:schemeClr val="tx1"/>
              </a:solidFill>
              <a:prstDash val="solid"/>
              <a:round/>
              <a:headEnd type="none" w="sm" len="sm"/>
              <a:tailEnd type="none" w="sm" len="sm"/>
            </a:ln>
          </p:spPr>
          <p:txBody>
            <a:bodyPr lIns="91425" tIns="91425" rIns="91425" bIns="91425" anchor="ctr"/>
            <a:lstStyle/>
            <a:p>
              <a:endParaRPr lang="en-US" sz="1800"/>
            </a:p>
          </p:txBody>
        </p:sp>
        <p:sp>
          <p:nvSpPr>
            <p:cNvPr id="46" name="Google Shape;930;p19">
              <a:extLst>
                <a:ext uri="{FF2B5EF4-FFF2-40B4-BE49-F238E27FC236}">
                  <a16:creationId xmlns:a16="http://schemas.microsoft.com/office/drawing/2014/main" xmlns="" id="{F05F1907-0F5E-4EF4-9580-C25641AB3861}"/>
                </a:ext>
              </a:extLst>
            </p:cNvPr>
            <p:cNvSpPr>
              <a:spLocks/>
            </p:cNvSpPr>
            <p:nvPr/>
          </p:nvSpPr>
          <p:spPr bwMode="auto">
            <a:xfrm rot="363082">
              <a:off x="1066041" y="4735131"/>
              <a:ext cx="399201" cy="988588"/>
            </a:xfrm>
            <a:custGeom>
              <a:avLst/>
              <a:gdLst>
                <a:gd name="T0" fmla="*/ 366129627 w 12743"/>
                <a:gd name="T1" fmla="*/ 30419 h 31557"/>
                <a:gd name="T2" fmla="*/ 0 w 12743"/>
                <a:gd name="T3" fmla="*/ 960962014 h 31557"/>
                <a:gd name="T4" fmla="*/ 25640684 w 12743"/>
                <a:gd name="T5" fmla="*/ 970185076 h 31557"/>
                <a:gd name="T6" fmla="*/ 391770279 w 12743"/>
                <a:gd name="T7" fmla="*/ 10268227 h 31557"/>
                <a:gd name="T8" fmla="*/ 366129627 w 12743"/>
                <a:gd name="T9" fmla="*/ 30419 h 3155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743" h="31557" extrusionOk="0">
                  <a:moveTo>
                    <a:pt x="11909" y="1"/>
                  </a:moveTo>
                  <a:lnTo>
                    <a:pt x="0" y="31257"/>
                  </a:lnTo>
                  <a:lnTo>
                    <a:pt x="834" y="31557"/>
                  </a:lnTo>
                  <a:lnTo>
                    <a:pt x="12743" y="334"/>
                  </a:lnTo>
                  <a:lnTo>
                    <a:pt x="11909" y="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47" name="Google Shape;931;p19">
              <a:extLst>
                <a:ext uri="{FF2B5EF4-FFF2-40B4-BE49-F238E27FC236}">
                  <a16:creationId xmlns:a16="http://schemas.microsoft.com/office/drawing/2014/main" xmlns="" id="{EB680E4B-3F80-4CB0-9C02-10CA4C983703}"/>
                </a:ext>
              </a:extLst>
            </p:cNvPr>
            <p:cNvSpPr>
              <a:spLocks/>
            </p:cNvSpPr>
            <p:nvPr/>
          </p:nvSpPr>
          <p:spPr bwMode="auto">
            <a:xfrm rot="363082">
              <a:off x="1086646" y="4743259"/>
              <a:ext cx="390836" cy="979190"/>
            </a:xfrm>
            <a:custGeom>
              <a:avLst/>
              <a:gdLst>
                <a:gd name="T0" fmla="*/ 370216801 w 12476"/>
                <a:gd name="T1" fmla="*/ 30419 h 31257"/>
                <a:gd name="T2" fmla="*/ 0 w 12476"/>
                <a:gd name="T3" fmla="*/ 955827624 h 31257"/>
                <a:gd name="T4" fmla="*/ 13342870 w 12476"/>
                <a:gd name="T5" fmla="*/ 960931805 h 31257"/>
                <a:gd name="T6" fmla="*/ 383559671 w 12476"/>
                <a:gd name="T7" fmla="*/ 5134600 h 31257"/>
                <a:gd name="T8" fmla="*/ 370216801 w 12476"/>
                <a:gd name="T9" fmla="*/ 30419 h 3125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476" h="31257" extrusionOk="0">
                  <a:moveTo>
                    <a:pt x="12042" y="1"/>
                  </a:moveTo>
                  <a:lnTo>
                    <a:pt x="0" y="31090"/>
                  </a:lnTo>
                  <a:lnTo>
                    <a:pt x="434" y="31256"/>
                  </a:lnTo>
                  <a:lnTo>
                    <a:pt x="12476" y="167"/>
                  </a:lnTo>
                  <a:lnTo>
                    <a:pt x="12042" y="1"/>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48" name="Google Shape;932;p19">
              <a:extLst>
                <a:ext uri="{FF2B5EF4-FFF2-40B4-BE49-F238E27FC236}">
                  <a16:creationId xmlns:a16="http://schemas.microsoft.com/office/drawing/2014/main" xmlns="" id="{145E45BE-24F8-4191-A0D3-1C576475E6FE}"/>
                </a:ext>
              </a:extLst>
            </p:cNvPr>
            <p:cNvSpPr>
              <a:spLocks/>
            </p:cNvSpPr>
            <p:nvPr/>
          </p:nvSpPr>
          <p:spPr bwMode="auto">
            <a:xfrm rot="363082">
              <a:off x="-564252" y="3933299"/>
              <a:ext cx="778540" cy="1133852"/>
            </a:xfrm>
            <a:custGeom>
              <a:avLst/>
              <a:gdLst>
                <a:gd name="T0" fmla="*/ 366129017 w 24852"/>
                <a:gd name="T1" fmla="*/ 30419 h 36194"/>
                <a:gd name="T2" fmla="*/ 0 w 24852"/>
                <a:gd name="T3" fmla="*/ 960932302 h 36194"/>
                <a:gd name="T4" fmla="*/ 397918022 w 24852"/>
                <a:gd name="T5" fmla="*/ 1112715343 h 36194"/>
                <a:gd name="T6" fmla="*/ 764016620 w 24852"/>
                <a:gd name="T7" fmla="*/ 151783010 h 36194"/>
                <a:gd name="T8" fmla="*/ 366129017 w 24852"/>
                <a:gd name="T9" fmla="*/ 30419 h 3619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852" h="36194" extrusionOk="0">
                  <a:moveTo>
                    <a:pt x="11909" y="1"/>
                  </a:moveTo>
                  <a:lnTo>
                    <a:pt x="0" y="31256"/>
                  </a:lnTo>
                  <a:lnTo>
                    <a:pt x="12943" y="36193"/>
                  </a:lnTo>
                  <a:lnTo>
                    <a:pt x="24851" y="4937"/>
                  </a:lnTo>
                  <a:lnTo>
                    <a:pt x="11909" y="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49" name="Google Shape;933;p19">
              <a:extLst>
                <a:ext uri="{FF2B5EF4-FFF2-40B4-BE49-F238E27FC236}">
                  <a16:creationId xmlns:a16="http://schemas.microsoft.com/office/drawing/2014/main" xmlns="" id="{4B7AE3F9-81F8-4D65-B81A-A8398A789AF5}"/>
                </a:ext>
              </a:extLst>
            </p:cNvPr>
            <p:cNvSpPr>
              <a:spLocks/>
            </p:cNvSpPr>
            <p:nvPr/>
          </p:nvSpPr>
          <p:spPr bwMode="auto">
            <a:xfrm rot="363082">
              <a:off x="-449612" y="4006479"/>
              <a:ext cx="1166244" cy="1323004"/>
            </a:xfrm>
            <a:custGeom>
              <a:avLst/>
              <a:gdLst>
                <a:gd name="T0" fmla="*/ 376397482 w 37228"/>
                <a:gd name="T1" fmla="*/ 0 h 42232"/>
                <a:gd name="T2" fmla="*/ 187691853 w 37228"/>
                <a:gd name="T3" fmla="*/ 495344796 h 42232"/>
                <a:gd name="T4" fmla="*/ 30419 w 37228"/>
                <a:gd name="T5" fmla="*/ 989645399 h 42232"/>
                <a:gd name="T6" fmla="*/ 366129253 w 37228"/>
                <a:gd name="T7" fmla="*/ 1189603394 h 42232"/>
                <a:gd name="T8" fmla="*/ 725064934 w 37228"/>
                <a:gd name="T9" fmla="*/ 1297299497 h 42232"/>
                <a:gd name="T10" fmla="*/ 733518574 w 37228"/>
                <a:gd name="T11" fmla="*/ 1298344662 h 42232"/>
                <a:gd name="T12" fmla="*/ 764047520 w 37228"/>
                <a:gd name="T13" fmla="*/ 1277807242 h 42232"/>
                <a:gd name="T14" fmla="*/ 950694178 w 37228"/>
                <a:gd name="T15" fmla="*/ 785567552 h 42232"/>
                <a:gd name="T16" fmla="*/ 1138354641 w 37228"/>
                <a:gd name="T17" fmla="*/ 293296441 h 42232"/>
                <a:gd name="T18" fmla="*/ 1123997948 w 37228"/>
                <a:gd name="T19" fmla="*/ 253299159 h 42232"/>
                <a:gd name="T20" fmla="*/ 783539785 w 37228"/>
                <a:gd name="T21" fmla="*/ 94353223 h 42232"/>
                <a:gd name="T22" fmla="*/ 376397482 w 37228"/>
                <a:gd name="T23" fmla="*/ 0 h 4223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7228" h="42232" extrusionOk="0">
                  <a:moveTo>
                    <a:pt x="12243" y="0"/>
                  </a:moveTo>
                  <a:lnTo>
                    <a:pt x="6105" y="16112"/>
                  </a:lnTo>
                  <a:lnTo>
                    <a:pt x="1" y="32190"/>
                  </a:lnTo>
                  <a:cubicBezTo>
                    <a:pt x="1" y="32190"/>
                    <a:pt x="6506" y="36593"/>
                    <a:pt x="11909" y="38694"/>
                  </a:cubicBezTo>
                  <a:cubicBezTo>
                    <a:pt x="15745" y="40062"/>
                    <a:pt x="19648" y="41230"/>
                    <a:pt x="23584" y="42197"/>
                  </a:cubicBezTo>
                  <a:cubicBezTo>
                    <a:pt x="23677" y="42220"/>
                    <a:pt x="23769" y="42231"/>
                    <a:pt x="23859" y="42231"/>
                  </a:cubicBezTo>
                  <a:cubicBezTo>
                    <a:pt x="24293" y="42231"/>
                    <a:pt x="24686" y="41977"/>
                    <a:pt x="24852" y="41563"/>
                  </a:cubicBezTo>
                  <a:lnTo>
                    <a:pt x="30923" y="25552"/>
                  </a:lnTo>
                  <a:lnTo>
                    <a:pt x="37027" y="9540"/>
                  </a:lnTo>
                  <a:cubicBezTo>
                    <a:pt x="37227" y="9040"/>
                    <a:pt x="37027" y="8473"/>
                    <a:pt x="36560" y="8239"/>
                  </a:cubicBezTo>
                  <a:cubicBezTo>
                    <a:pt x="32958" y="6305"/>
                    <a:pt x="29255" y="4603"/>
                    <a:pt x="25486" y="3069"/>
                  </a:cubicBezTo>
                  <a:cubicBezTo>
                    <a:pt x="20049" y="1001"/>
                    <a:pt x="12243" y="0"/>
                    <a:pt x="12243" y="0"/>
                  </a:cubicBezTo>
                  <a:close/>
                </a:path>
              </a:pathLst>
            </a:custGeom>
            <a:solidFill>
              <a:schemeClr val="bg1"/>
            </a:solidFill>
            <a:ln w="19050" cap="flat" cmpd="sng">
              <a:solidFill>
                <a:schemeClr val="tx1"/>
              </a:solidFill>
              <a:prstDash val="solid"/>
              <a:round/>
              <a:headEnd type="none" w="sm" len="sm"/>
              <a:tailEnd type="none" w="sm" len="sm"/>
            </a:ln>
          </p:spPr>
          <p:txBody>
            <a:bodyPr lIns="91425" tIns="91425" rIns="91425" bIns="91425" anchor="ctr"/>
            <a:lstStyle/>
            <a:p>
              <a:endParaRPr lang="en-US" sz="1800"/>
            </a:p>
          </p:txBody>
        </p:sp>
        <p:sp>
          <p:nvSpPr>
            <p:cNvPr id="50" name="Google Shape;934;p19">
              <a:extLst>
                <a:ext uri="{FF2B5EF4-FFF2-40B4-BE49-F238E27FC236}">
                  <a16:creationId xmlns:a16="http://schemas.microsoft.com/office/drawing/2014/main" xmlns="" id="{5CE6DCC7-458D-4D26-A110-A827E66E1037}"/>
                </a:ext>
              </a:extLst>
            </p:cNvPr>
            <p:cNvSpPr>
              <a:spLocks/>
            </p:cNvSpPr>
            <p:nvPr/>
          </p:nvSpPr>
          <p:spPr bwMode="auto">
            <a:xfrm rot="363082">
              <a:off x="-458078" y="3966041"/>
              <a:ext cx="400266" cy="988588"/>
            </a:xfrm>
            <a:custGeom>
              <a:avLst/>
              <a:gdLst>
                <a:gd name="T0" fmla="*/ 366129391 w 12777"/>
                <a:gd name="T1" fmla="*/ 0 h 31557"/>
                <a:gd name="T2" fmla="*/ 30419 w 12777"/>
                <a:gd name="T3" fmla="*/ 959916849 h 31557"/>
                <a:gd name="T4" fmla="*/ 26685841 w 12777"/>
                <a:gd name="T5" fmla="*/ 970154626 h 31557"/>
                <a:gd name="T6" fmla="*/ 392815232 w 12777"/>
                <a:gd name="T7" fmla="*/ 9223062 h 31557"/>
                <a:gd name="T8" fmla="*/ 366129391 w 12777"/>
                <a:gd name="T9" fmla="*/ 0 h 3155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777" h="31557" extrusionOk="0">
                  <a:moveTo>
                    <a:pt x="11909" y="0"/>
                  </a:moveTo>
                  <a:lnTo>
                    <a:pt x="1" y="31223"/>
                  </a:lnTo>
                  <a:lnTo>
                    <a:pt x="868" y="31556"/>
                  </a:lnTo>
                  <a:lnTo>
                    <a:pt x="12777" y="300"/>
                  </a:lnTo>
                  <a:lnTo>
                    <a:pt x="11909"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51" name="Google Shape;935;p19">
              <a:extLst>
                <a:ext uri="{FF2B5EF4-FFF2-40B4-BE49-F238E27FC236}">
                  <a16:creationId xmlns:a16="http://schemas.microsoft.com/office/drawing/2014/main" xmlns="" id="{A9732A99-1226-4922-A1A6-E1529C893971}"/>
                </a:ext>
              </a:extLst>
            </p:cNvPr>
            <p:cNvSpPr>
              <a:spLocks/>
            </p:cNvSpPr>
            <p:nvPr/>
          </p:nvSpPr>
          <p:spPr bwMode="auto">
            <a:xfrm rot="363082">
              <a:off x="-486520" y="3948733"/>
              <a:ext cx="386701" cy="983356"/>
            </a:xfrm>
            <a:custGeom>
              <a:avLst/>
              <a:gdLst>
                <a:gd name="T0" fmla="*/ 366128688 w 12344"/>
                <a:gd name="T1" fmla="*/ 0 h 31390"/>
                <a:gd name="T2" fmla="*/ 30419 w 12344"/>
                <a:gd name="T3" fmla="*/ 959915099 h 31390"/>
                <a:gd name="T4" fmla="*/ 13373326 w 12344"/>
                <a:gd name="T5" fmla="*/ 965019277 h 31390"/>
                <a:gd name="T6" fmla="*/ 379471565 w 12344"/>
                <a:gd name="T7" fmla="*/ 5134597 h 31390"/>
                <a:gd name="T8" fmla="*/ 366128688 w 12344"/>
                <a:gd name="T9" fmla="*/ 0 h 3139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344" h="31390" extrusionOk="0">
                  <a:moveTo>
                    <a:pt x="11909" y="0"/>
                  </a:moveTo>
                  <a:lnTo>
                    <a:pt x="1" y="31223"/>
                  </a:lnTo>
                  <a:lnTo>
                    <a:pt x="435" y="31389"/>
                  </a:lnTo>
                  <a:lnTo>
                    <a:pt x="12343" y="167"/>
                  </a:lnTo>
                  <a:lnTo>
                    <a:pt x="11909"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52" name="Google Shape;936;p19">
              <a:extLst>
                <a:ext uri="{FF2B5EF4-FFF2-40B4-BE49-F238E27FC236}">
                  <a16:creationId xmlns:a16="http://schemas.microsoft.com/office/drawing/2014/main" xmlns="" id="{592A7A6B-F3D9-4C44-8593-C797B80E52FB}"/>
                </a:ext>
              </a:extLst>
            </p:cNvPr>
            <p:cNvSpPr>
              <a:spLocks/>
            </p:cNvSpPr>
            <p:nvPr/>
          </p:nvSpPr>
          <p:spPr bwMode="auto">
            <a:xfrm rot="363082">
              <a:off x="-536791" y="3924334"/>
              <a:ext cx="403367" cy="990687"/>
            </a:xfrm>
            <a:custGeom>
              <a:avLst/>
              <a:gdLst>
                <a:gd name="T0" fmla="*/ 366128701 w 12876"/>
                <a:gd name="T1" fmla="*/ 0 h 31624"/>
                <a:gd name="T2" fmla="*/ 0 w 12876"/>
                <a:gd name="T3" fmla="*/ 959916996 h 31624"/>
                <a:gd name="T4" fmla="*/ 29729050 w 12876"/>
                <a:gd name="T5" fmla="*/ 972214747 h 31624"/>
                <a:gd name="T6" fmla="*/ 395857751 w 12876"/>
                <a:gd name="T7" fmla="*/ 11282974 h 31624"/>
                <a:gd name="T8" fmla="*/ 366128701 w 12876"/>
                <a:gd name="T9" fmla="*/ 0 h 316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876" h="31624" extrusionOk="0">
                  <a:moveTo>
                    <a:pt x="11909" y="0"/>
                  </a:moveTo>
                  <a:lnTo>
                    <a:pt x="0" y="31223"/>
                  </a:lnTo>
                  <a:lnTo>
                    <a:pt x="967" y="31623"/>
                  </a:lnTo>
                  <a:lnTo>
                    <a:pt x="12876" y="367"/>
                  </a:lnTo>
                  <a:lnTo>
                    <a:pt x="11909"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53" name="Google Shape;937;p19">
              <a:extLst>
                <a:ext uri="{FF2B5EF4-FFF2-40B4-BE49-F238E27FC236}">
                  <a16:creationId xmlns:a16="http://schemas.microsoft.com/office/drawing/2014/main" xmlns="" id="{4D1C0B57-753A-48BA-9CA7-6BF17CB61BAF}"/>
                </a:ext>
              </a:extLst>
            </p:cNvPr>
            <p:cNvSpPr>
              <a:spLocks/>
            </p:cNvSpPr>
            <p:nvPr/>
          </p:nvSpPr>
          <p:spPr bwMode="auto">
            <a:xfrm rot="363082">
              <a:off x="633267" y="4549023"/>
              <a:ext cx="365775" cy="364741"/>
            </a:xfrm>
            <a:custGeom>
              <a:avLst/>
              <a:gdLst>
                <a:gd name="T0" fmla="*/ 99518430 w 11676"/>
                <a:gd name="T1" fmla="*/ 30419 h 11643"/>
                <a:gd name="T2" fmla="*/ 358966466 w 11676"/>
                <a:gd name="T3" fmla="*/ 98473147 h 11643"/>
                <a:gd name="T4" fmla="*/ 259479457 w 11676"/>
                <a:gd name="T5" fmla="*/ 357951298 h 11643"/>
                <a:gd name="T6" fmla="*/ 30419 w 11676"/>
                <a:gd name="T7" fmla="*/ 258464407 h 11643"/>
                <a:gd name="T8" fmla="*/ 99518430 w 11676"/>
                <a:gd name="T9" fmla="*/ 30419 h 1164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676" h="11643" fill="none" extrusionOk="0">
                  <a:moveTo>
                    <a:pt x="3237" y="1"/>
                  </a:moveTo>
                  <a:lnTo>
                    <a:pt x="11676" y="3203"/>
                  </a:lnTo>
                  <a:lnTo>
                    <a:pt x="8440" y="11643"/>
                  </a:lnTo>
                  <a:lnTo>
                    <a:pt x="1" y="8407"/>
                  </a:lnTo>
                  <a:lnTo>
                    <a:pt x="3237" y="1"/>
                  </a:lnTo>
                  <a:close/>
                </a:path>
              </a:pathLst>
            </a:custGeom>
            <a:noFill/>
            <a:ln w="19050" cap="flat" cmpd="sng">
              <a:solidFill>
                <a:schemeClr val="tx1"/>
              </a:solidFill>
              <a:prstDash val="solid"/>
              <a:miter lim="33357"/>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sz="1800"/>
            </a:p>
          </p:txBody>
        </p:sp>
        <p:sp>
          <p:nvSpPr>
            <p:cNvPr id="54" name="Google Shape;938;p19">
              <a:extLst>
                <a:ext uri="{FF2B5EF4-FFF2-40B4-BE49-F238E27FC236}">
                  <a16:creationId xmlns:a16="http://schemas.microsoft.com/office/drawing/2014/main" xmlns="" id="{E5103CC6-B29B-409E-8D44-546F5EB102E0}"/>
                </a:ext>
              </a:extLst>
            </p:cNvPr>
            <p:cNvSpPr>
              <a:spLocks/>
            </p:cNvSpPr>
            <p:nvPr/>
          </p:nvSpPr>
          <p:spPr bwMode="auto">
            <a:xfrm rot="363082">
              <a:off x="-56388" y="4232909"/>
              <a:ext cx="499541" cy="423260"/>
            </a:xfrm>
            <a:custGeom>
              <a:avLst/>
              <a:gdLst>
                <a:gd name="T0" fmla="*/ 101546698 w 15946"/>
                <a:gd name="T1" fmla="*/ 30419 h 13511"/>
                <a:gd name="T2" fmla="*/ 490210867 w 15946"/>
                <a:gd name="T3" fmla="*/ 147693556 h 13511"/>
                <a:gd name="T4" fmla="*/ 85130107 w 15946"/>
                <a:gd name="T5" fmla="*/ 44117188 h 13511"/>
                <a:gd name="T6" fmla="*/ 472778559 w 15946"/>
                <a:gd name="T7" fmla="*/ 192825490 h 13511"/>
                <a:gd name="T8" fmla="*/ 67697799 w 15946"/>
                <a:gd name="T9" fmla="*/ 89249122 h 13511"/>
                <a:gd name="T10" fmla="*/ 456392418 w 15946"/>
                <a:gd name="T11" fmla="*/ 237957424 h 13511"/>
                <a:gd name="T12" fmla="*/ 438929660 w 15946"/>
                <a:gd name="T13" fmla="*/ 282045164 h 13511"/>
                <a:gd name="T14" fmla="*/ 50266462 w 15946"/>
                <a:gd name="T15" fmla="*/ 133335891 h 13511"/>
                <a:gd name="T16" fmla="*/ 33848899 w 15946"/>
                <a:gd name="T17" fmla="*/ 178468796 h 13511"/>
                <a:gd name="T18" fmla="*/ 421498323 w 15946"/>
                <a:gd name="T19" fmla="*/ 326131933 h 13511"/>
                <a:gd name="T20" fmla="*/ 16417563 w 15946"/>
                <a:gd name="T21" fmla="*/ 222555565 h 13511"/>
                <a:gd name="T22" fmla="*/ 405111179 w 15946"/>
                <a:gd name="T23" fmla="*/ 371263867 h 13511"/>
                <a:gd name="T24" fmla="*/ 30419 w 15946"/>
                <a:gd name="T25" fmla="*/ 267687499 h 13511"/>
                <a:gd name="T26" fmla="*/ 388694619 w 15946"/>
                <a:gd name="T27" fmla="*/ 415381055 h 1351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5946" h="13511" fill="none" extrusionOk="0">
                  <a:moveTo>
                    <a:pt x="3303" y="1"/>
                  </a:moveTo>
                  <a:lnTo>
                    <a:pt x="15945" y="4804"/>
                  </a:lnTo>
                  <a:moveTo>
                    <a:pt x="2769" y="1435"/>
                  </a:moveTo>
                  <a:lnTo>
                    <a:pt x="15378" y="6272"/>
                  </a:lnTo>
                  <a:moveTo>
                    <a:pt x="2202" y="2903"/>
                  </a:moveTo>
                  <a:lnTo>
                    <a:pt x="14845" y="7740"/>
                  </a:lnTo>
                  <a:moveTo>
                    <a:pt x="14277" y="9174"/>
                  </a:moveTo>
                  <a:lnTo>
                    <a:pt x="1635" y="4337"/>
                  </a:lnTo>
                  <a:moveTo>
                    <a:pt x="1101" y="5805"/>
                  </a:moveTo>
                  <a:lnTo>
                    <a:pt x="13710" y="10608"/>
                  </a:lnTo>
                  <a:moveTo>
                    <a:pt x="534" y="7239"/>
                  </a:moveTo>
                  <a:lnTo>
                    <a:pt x="13177" y="12076"/>
                  </a:lnTo>
                  <a:moveTo>
                    <a:pt x="1" y="8707"/>
                  </a:moveTo>
                  <a:lnTo>
                    <a:pt x="12643" y="13511"/>
                  </a:lnTo>
                </a:path>
              </a:pathLst>
            </a:custGeom>
            <a:noFill/>
            <a:ln w="19050" cap="flat" cmpd="sng">
              <a:solidFill>
                <a:schemeClr val="tx1"/>
              </a:solidFill>
              <a:prstDash val="solid"/>
              <a:miter lim="33357"/>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sz="1800"/>
            </a:p>
          </p:txBody>
        </p:sp>
        <p:sp>
          <p:nvSpPr>
            <p:cNvPr id="55" name="Google Shape;939;p19">
              <a:extLst>
                <a:ext uri="{FF2B5EF4-FFF2-40B4-BE49-F238E27FC236}">
                  <a16:creationId xmlns:a16="http://schemas.microsoft.com/office/drawing/2014/main" xmlns="" id="{337A4E21-D826-41AB-ACE6-AE312C8BD55C}"/>
                </a:ext>
              </a:extLst>
            </p:cNvPr>
            <p:cNvSpPr>
              <a:spLocks/>
            </p:cNvSpPr>
            <p:nvPr/>
          </p:nvSpPr>
          <p:spPr bwMode="auto">
            <a:xfrm rot="363082">
              <a:off x="940056" y="4735937"/>
              <a:ext cx="406531" cy="311454"/>
            </a:xfrm>
            <a:custGeom>
              <a:avLst/>
              <a:gdLst>
                <a:gd name="T0" fmla="*/ 398962794 w 12977"/>
                <a:gd name="T1" fmla="*/ 119994185 h 9942"/>
                <a:gd name="T2" fmla="*/ 82085867 w 12977"/>
                <a:gd name="T3" fmla="*/ 30419 h 9942"/>
                <a:gd name="T4" fmla="*/ 61549426 w 12977"/>
                <a:gd name="T5" fmla="*/ 54386503 h 9942"/>
                <a:gd name="T6" fmla="*/ 377411608 w 12977"/>
                <a:gd name="T7" fmla="*/ 174349299 h 9942"/>
                <a:gd name="T8" fmla="*/ 41043404 w 12977"/>
                <a:gd name="T9" fmla="*/ 107696420 h 9942"/>
                <a:gd name="T10" fmla="*/ 356905616 w 12977"/>
                <a:gd name="T11" fmla="*/ 228704381 h 9942"/>
                <a:gd name="T12" fmla="*/ 20536441 w 12977"/>
                <a:gd name="T13" fmla="*/ 162051534 h 9942"/>
                <a:gd name="T14" fmla="*/ 336398623 w 12977"/>
                <a:gd name="T15" fmla="*/ 282045719 h 9942"/>
                <a:gd name="T16" fmla="*/ 236911838 w 12977"/>
                <a:gd name="T17" fmla="*/ 305626502 h 9942"/>
                <a:gd name="T18" fmla="*/ 30419 w 12977"/>
                <a:gd name="T19" fmla="*/ 215392871 h 99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2977" h="9942" fill="none" extrusionOk="0">
                  <a:moveTo>
                    <a:pt x="12977" y="3903"/>
                  </a:moveTo>
                  <a:lnTo>
                    <a:pt x="2670" y="1"/>
                  </a:lnTo>
                  <a:moveTo>
                    <a:pt x="2002" y="1769"/>
                  </a:moveTo>
                  <a:lnTo>
                    <a:pt x="12276" y="5671"/>
                  </a:lnTo>
                  <a:moveTo>
                    <a:pt x="1335" y="3503"/>
                  </a:moveTo>
                  <a:lnTo>
                    <a:pt x="11609" y="7439"/>
                  </a:lnTo>
                  <a:moveTo>
                    <a:pt x="668" y="5271"/>
                  </a:moveTo>
                  <a:lnTo>
                    <a:pt x="10942" y="9174"/>
                  </a:lnTo>
                  <a:moveTo>
                    <a:pt x="7706" y="9941"/>
                  </a:moveTo>
                  <a:lnTo>
                    <a:pt x="1" y="7006"/>
                  </a:lnTo>
                </a:path>
              </a:pathLst>
            </a:custGeom>
            <a:noFill/>
            <a:ln w="19050" cap="flat" cmpd="sng">
              <a:solidFill>
                <a:schemeClr val="tx1"/>
              </a:solidFill>
              <a:prstDash val="solid"/>
              <a:miter lim="33357"/>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sz="1800"/>
            </a:p>
          </p:txBody>
        </p:sp>
        <p:sp>
          <p:nvSpPr>
            <p:cNvPr id="56" name="Google Shape;940;p19">
              <a:extLst>
                <a:ext uri="{FF2B5EF4-FFF2-40B4-BE49-F238E27FC236}">
                  <a16:creationId xmlns:a16="http://schemas.microsoft.com/office/drawing/2014/main" xmlns="" id="{A5FE0D97-49D7-434B-B39B-95DECF8ACEB5}"/>
                </a:ext>
              </a:extLst>
            </p:cNvPr>
            <p:cNvSpPr>
              <a:spLocks/>
            </p:cNvSpPr>
            <p:nvPr/>
          </p:nvSpPr>
          <p:spPr bwMode="auto">
            <a:xfrm rot="363082">
              <a:off x="407066" y="4979342"/>
              <a:ext cx="760778" cy="501609"/>
            </a:xfrm>
            <a:custGeom>
              <a:avLst/>
              <a:gdLst>
                <a:gd name="T0" fmla="*/ 746616565 w 24285"/>
                <a:gd name="T1" fmla="*/ 208197903 h 16012"/>
                <a:gd name="T2" fmla="*/ 198974946 w 24285"/>
                <a:gd name="T3" fmla="*/ 0 h 16012"/>
                <a:gd name="T4" fmla="*/ 96413269 w 24285"/>
                <a:gd name="T5" fmla="*/ 32803794 h 16012"/>
                <a:gd name="T6" fmla="*/ 723005411 w 24285"/>
                <a:gd name="T7" fmla="*/ 270730802 h 16012"/>
                <a:gd name="T8" fmla="*/ 71817788 w 24285"/>
                <a:gd name="T9" fmla="*/ 94353305 h 16012"/>
                <a:gd name="T10" fmla="*/ 698409930 w 24285"/>
                <a:gd name="T11" fmla="*/ 333295090 h 16012"/>
                <a:gd name="T12" fmla="*/ 48206635 w 24285"/>
                <a:gd name="T13" fmla="*/ 157931368 h 16012"/>
                <a:gd name="T14" fmla="*/ 674829196 w 24285"/>
                <a:gd name="T15" fmla="*/ 396873122 h 16012"/>
                <a:gd name="T16" fmla="*/ 24625900 w 24285"/>
                <a:gd name="T17" fmla="*/ 220495656 h 16012"/>
                <a:gd name="T18" fmla="*/ 651218042 w 24285"/>
                <a:gd name="T19" fmla="*/ 459437411 h 16012"/>
                <a:gd name="T20" fmla="*/ 30419 w 24285"/>
                <a:gd name="T21" fmla="*/ 284073720 h 16012"/>
                <a:gd name="T22" fmla="*/ 548686784 w 24285"/>
                <a:gd name="T23" fmla="*/ 492241204 h 1601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4285" h="16012" fill="none" extrusionOk="0">
                  <a:moveTo>
                    <a:pt x="24285" y="6772"/>
                  </a:moveTo>
                  <a:lnTo>
                    <a:pt x="6472" y="0"/>
                  </a:lnTo>
                  <a:moveTo>
                    <a:pt x="3136" y="1067"/>
                  </a:moveTo>
                  <a:lnTo>
                    <a:pt x="23517" y="8806"/>
                  </a:lnTo>
                  <a:moveTo>
                    <a:pt x="2336" y="3069"/>
                  </a:moveTo>
                  <a:lnTo>
                    <a:pt x="22717" y="10841"/>
                  </a:lnTo>
                  <a:moveTo>
                    <a:pt x="1568" y="5137"/>
                  </a:moveTo>
                  <a:lnTo>
                    <a:pt x="21950" y="12909"/>
                  </a:lnTo>
                  <a:moveTo>
                    <a:pt x="801" y="7172"/>
                  </a:moveTo>
                  <a:lnTo>
                    <a:pt x="21182" y="14944"/>
                  </a:lnTo>
                  <a:moveTo>
                    <a:pt x="1" y="9240"/>
                  </a:moveTo>
                  <a:lnTo>
                    <a:pt x="17847" y="16011"/>
                  </a:lnTo>
                </a:path>
              </a:pathLst>
            </a:custGeom>
            <a:noFill/>
            <a:ln w="19050" cap="flat" cmpd="sng">
              <a:solidFill>
                <a:schemeClr val="tx1"/>
              </a:solidFill>
              <a:prstDash val="solid"/>
              <a:miter lim="33357"/>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sz="1800"/>
            </a:p>
          </p:txBody>
        </p:sp>
      </p:grpSp>
      <p:sp>
        <p:nvSpPr>
          <p:cNvPr id="941" name="Google Shape;941;p19"/>
          <p:cNvSpPr txBox="1">
            <a:spLocks noGrp="1"/>
          </p:cNvSpPr>
          <p:nvPr>
            <p:ph type="title"/>
          </p:nvPr>
        </p:nvSpPr>
        <p:spPr>
          <a:xfrm>
            <a:off x="7868167" y="1990265"/>
            <a:ext cx="2756400" cy="1383200"/>
          </a:xfrm>
          <a:prstGeom prst="rect">
            <a:avLst/>
          </a:prstGeom>
          <a:effectLst>
            <a:outerShdw dist="28575" dir="1920000" algn="bl" rotWithShape="0">
              <a:schemeClr val="accent1"/>
            </a:outerShdw>
          </a:effectLst>
        </p:spPr>
        <p:txBody>
          <a:bodyPr spcFirstLastPara="1" lIns="91425" tIns="91425" rIns="91425" bIns="91425">
            <a:noAutofit/>
          </a:bodyPr>
          <a:lstStyle>
            <a:lvl1pPr lvl="0" algn="r" rtl="0">
              <a:spcBef>
                <a:spcPts val="0"/>
              </a:spcBef>
              <a:spcAft>
                <a:spcPts val="0"/>
              </a:spcAft>
              <a:buSzPts val="2500"/>
              <a:buNone/>
              <a:defRPr sz="3000"/>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a:endParaRPr/>
          </a:p>
        </p:txBody>
      </p:sp>
      <p:sp>
        <p:nvSpPr>
          <p:cNvPr id="942" name="Google Shape;942;p19"/>
          <p:cNvSpPr txBox="1">
            <a:spLocks noGrp="1"/>
          </p:cNvSpPr>
          <p:nvPr>
            <p:ph type="subTitle" idx="1"/>
          </p:nvPr>
        </p:nvSpPr>
        <p:spPr>
          <a:xfrm>
            <a:off x="6835031" y="3350917"/>
            <a:ext cx="3789600" cy="1516800"/>
          </a:xfrm>
          <a:prstGeom prst="rect">
            <a:avLst/>
          </a:prstGeom>
        </p:spPr>
        <p:txBody>
          <a:bodyPr spcFirstLastPara="1" lIns="91425" tIns="91425" rIns="91425" bIns="91425" anchor="ctr">
            <a:noAutofit/>
          </a:bodyPr>
          <a:lstStyle>
            <a:lvl1pPr lvl="0" algn="r" rtl="0">
              <a:lnSpc>
                <a:spcPct val="100000"/>
              </a:lnSpc>
              <a:spcBef>
                <a:spcPts val="0"/>
              </a:spcBef>
              <a:spcAft>
                <a:spcPts val="0"/>
              </a:spcAft>
              <a:buSzPts val="2800"/>
              <a:buNone/>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Tree>
    <p:extLst>
      <p:ext uri="{BB962C8B-B14F-4D97-AF65-F5344CB8AC3E}">
        <p14:creationId xmlns:p14="http://schemas.microsoft.com/office/powerpoint/2010/main" val="36701511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D6D7758-7222-4232-A5B6-160786DF196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053AE8F3-BC83-4DCD-8B2E-1038A2DD316B}"/>
              </a:ext>
            </a:extLst>
          </p:cNvPr>
          <p:cNvSpPr>
            <a:spLocks noGrp="1"/>
          </p:cNvSpPr>
          <p:nvPr>
            <p:ph type="dt" sz="half" idx="10"/>
          </p:nvPr>
        </p:nvSpPr>
        <p:spPr/>
        <p:txBody>
          <a:bodyPr/>
          <a:lstStyle/>
          <a:p>
            <a:fld id="{920307C8-D590-4263-BAF4-A11828EC3386}" type="datetimeFigureOut">
              <a:rPr lang="en-US" smtClean="0"/>
              <a:t>21-Mar-22</a:t>
            </a:fld>
            <a:endParaRPr lang="en-US"/>
          </a:p>
        </p:txBody>
      </p:sp>
      <p:sp>
        <p:nvSpPr>
          <p:cNvPr id="4" name="Footer Placeholder 3">
            <a:extLst>
              <a:ext uri="{FF2B5EF4-FFF2-40B4-BE49-F238E27FC236}">
                <a16:creationId xmlns:a16="http://schemas.microsoft.com/office/drawing/2014/main" xmlns="" id="{A3F7972E-B752-421C-9763-658ABE2C768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1ED31804-C00F-4A87-BBBA-E823A54D5C15}"/>
              </a:ext>
            </a:extLst>
          </p:cNvPr>
          <p:cNvSpPr>
            <a:spLocks noGrp="1"/>
          </p:cNvSpPr>
          <p:nvPr>
            <p:ph type="sldNum" sz="quarter" idx="12"/>
          </p:nvPr>
        </p:nvSpPr>
        <p:spPr/>
        <p:txBody>
          <a:bodyPr/>
          <a:lstStyle/>
          <a:p>
            <a:fld id="{1A09D59F-C9E9-4FBE-AE15-938EAB5CECD2}" type="slidenum">
              <a:rPr lang="en-US" smtClean="0"/>
              <a:t>‹#›</a:t>
            </a:fld>
            <a:endParaRPr lang="en-US"/>
          </a:p>
        </p:txBody>
      </p:sp>
    </p:spTree>
    <p:extLst>
      <p:ext uri="{BB962C8B-B14F-4D97-AF65-F5344CB8AC3E}">
        <p14:creationId xmlns:p14="http://schemas.microsoft.com/office/powerpoint/2010/main" val="2382395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FB077510-7409-418B-A1CD-58701ACF279F}"/>
              </a:ext>
            </a:extLst>
          </p:cNvPr>
          <p:cNvSpPr>
            <a:spLocks noGrp="1"/>
          </p:cNvSpPr>
          <p:nvPr>
            <p:ph type="dt" sz="half" idx="10"/>
          </p:nvPr>
        </p:nvSpPr>
        <p:spPr/>
        <p:txBody>
          <a:bodyPr/>
          <a:lstStyle/>
          <a:p>
            <a:fld id="{920307C8-D590-4263-BAF4-A11828EC3386}" type="datetimeFigureOut">
              <a:rPr lang="en-US" smtClean="0"/>
              <a:t>21-Mar-22</a:t>
            </a:fld>
            <a:endParaRPr lang="en-US"/>
          </a:p>
        </p:txBody>
      </p:sp>
      <p:sp>
        <p:nvSpPr>
          <p:cNvPr id="3" name="Footer Placeholder 2">
            <a:extLst>
              <a:ext uri="{FF2B5EF4-FFF2-40B4-BE49-F238E27FC236}">
                <a16:creationId xmlns:a16="http://schemas.microsoft.com/office/drawing/2014/main" xmlns="" id="{99C7BF75-C6D9-4FE3-98FB-72DF36C87E0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62A27CD5-9A0D-42EA-9B72-1ED01E2E934E}"/>
              </a:ext>
            </a:extLst>
          </p:cNvPr>
          <p:cNvSpPr>
            <a:spLocks noGrp="1"/>
          </p:cNvSpPr>
          <p:nvPr>
            <p:ph type="sldNum" sz="quarter" idx="12"/>
          </p:nvPr>
        </p:nvSpPr>
        <p:spPr/>
        <p:txBody>
          <a:bodyPr/>
          <a:lstStyle/>
          <a:p>
            <a:fld id="{1A09D59F-C9E9-4FBE-AE15-938EAB5CECD2}" type="slidenum">
              <a:rPr lang="en-US" smtClean="0"/>
              <a:t>‹#›</a:t>
            </a:fld>
            <a:endParaRPr lang="en-US"/>
          </a:p>
        </p:txBody>
      </p:sp>
    </p:spTree>
    <p:extLst>
      <p:ext uri="{BB962C8B-B14F-4D97-AF65-F5344CB8AC3E}">
        <p14:creationId xmlns:p14="http://schemas.microsoft.com/office/powerpoint/2010/main" val="951521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7D31C88-82C1-4686-A729-7F6761C6021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BB1BF634-1623-4164-8182-34F4E668F49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0C49B2F3-2293-48EA-84F1-8244F8ECFF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BA39A061-8932-452F-A3AF-3EBD10099CC1}"/>
              </a:ext>
            </a:extLst>
          </p:cNvPr>
          <p:cNvSpPr>
            <a:spLocks noGrp="1"/>
          </p:cNvSpPr>
          <p:nvPr>
            <p:ph type="dt" sz="half" idx="10"/>
          </p:nvPr>
        </p:nvSpPr>
        <p:spPr/>
        <p:txBody>
          <a:bodyPr/>
          <a:lstStyle/>
          <a:p>
            <a:fld id="{920307C8-D590-4263-BAF4-A11828EC3386}" type="datetimeFigureOut">
              <a:rPr lang="en-US" smtClean="0"/>
              <a:t>21-Mar-22</a:t>
            </a:fld>
            <a:endParaRPr lang="en-US"/>
          </a:p>
        </p:txBody>
      </p:sp>
      <p:sp>
        <p:nvSpPr>
          <p:cNvPr id="6" name="Footer Placeholder 5">
            <a:extLst>
              <a:ext uri="{FF2B5EF4-FFF2-40B4-BE49-F238E27FC236}">
                <a16:creationId xmlns:a16="http://schemas.microsoft.com/office/drawing/2014/main" xmlns="" id="{E525640B-ACC0-497E-9651-55024EA16A2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EB79574C-4900-4E4E-AF9C-9D323BDE3BE2}"/>
              </a:ext>
            </a:extLst>
          </p:cNvPr>
          <p:cNvSpPr>
            <a:spLocks noGrp="1"/>
          </p:cNvSpPr>
          <p:nvPr>
            <p:ph type="sldNum" sz="quarter" idx="12"/>
          </p:nvPr>
        </p:nvSpPr>
        <p:spPr/>
        <p:txBody>
          <a:bodyPr/>
          <a:lstStyle/>
          <a:p>
            <a:fld id="{1A09D59F-C9E9-4FBE-AE15-938EAB5CECD2}" type="slidenum">
              <a:rPr lang="en-US" smtClean="0"/>
              <a:t>‹#›</a:t>
            </a:fld>
            <a:endParaRPr lang="en-US"/>
          </a:p>
        </p:txBody>
      </p:sp>
    </p:spTree>
    <p:extLst>
      <p:ext uri="{BB962C8B-B14F-4D97-AF65-F5344CB8AC3E}">
        <p14:creationId xmlns:p14="http://schemas.microsoft.com/office/powerpoint/2010/main" val="39809020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70779A0-6EB2-4842-A691-4741D185FD8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3B38DB4B-400C-4BEF-AF6D-E02ED1290B5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D7533837-A621-43B6-8748-F024199CA2C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86D7FD0C-CF82-4EC2-A2FD-DFB61578348F}"/>
              </a:ext>
            </a:extLst>
          </p:cNvPr>
          <p:cNvSpPr>
            <a:spLocks noGrp="1"/>
          </p:cNvSpPr>
          <p:nvPr>
            <p:ph type="dt" sz="half" idx="10"/>
          </p:nvPr>
        </p:nvSpPr>
        <p:spPr/>
        <p:txBody>
          <a:bodyPr/>
          <a:lstStyle/>
          <a:p>
            <a:fld id="{920307C8-D590-4263-BAF4-A11828EC3386}" type="datetimeFigureOut">
              <a:rPr lang="en-US" smtClean="0"/>
              <a:t>21-Mar-22</a:t>
            </a:fld>
            <a:endParaRPr lang="en-US"/>
          </a:p>
        </p:txBody>
      </p:sp>
      <p:sp>
        <p:nvSpPr>
          <p:cNvPr id="6" name="Footer Placeholder 5">
            <a:extLst>
              <a:ext uri="{FF2B5EF4-FFF2-40B4-BE49-F238E27FC236}">
                <a16:creationId xmlns:a16="http://schemas.microsoft.com/office/drawing/2014/main" xmlns="" id="{EE2DC2FD-8981-496E-9AEC-DABA6B7DA79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F9376DCB-26D7-4D71-8DD9-119B540D8D0F}"/>
              </a:ext>
            </a:extLst>
          </p:cNvPr>
          <p:cNvSpPr>
            <a:spLocks noGrp="1"/>
          </p:cNvSpPr>
          <p:nvPr>
            <p:ph type="sldNum" sz="quarter" idx="12"/>
          </p:nvPr>
        </p:nvSpPr>
        <p:spPr/>
        <p:txBody>
          <a:bodyPr/>
          <a:lstStyle/>
          <a:p>
            <a:fld id="{1A09D59F-C9E9-4FBE-AE15-938EAB5CECD2}" type="slidenum">
              <a:rPr lang="en-US" smtClean="0"/>
              <a:t>‹#›</a:t>
            </a:fld>
            <a:endParaRPr lang="en-US"/>
          </a:p>
        </p:txBody>
      </p:sp>
    </p:spTree>
    <p:extLst>
      <p:ext uri="{BB962C8B-B14F-4D97-AF65-F5344CB8AC3E}">
        <p14:creationId xmlns:p14="http://schemas.microsoft.com/office/powerpoint/2010/main" val="34392471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13C1D434-EA3F-4C47-A700-9985EF70BF5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4185F351-8055-4AA4-B4B3-BDA6D9F7922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338E52B-B1E2-4A69-AFD2-9E24AD8A72C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20307C8-D590-4263-BAF4-A11828EC3386}" type="datetimeFigureOut">
              <a:rPr lang="en-US" smtClean="0"/>
              <a:t>21-Mar-22</a:t>
            </a:fld>
            <a:endParaRPr lang="en-US"/>
          </a:p>
        </p:txBody>
      </p:sp>
      <p:sp>
        <p:nvSpPr>
          <p:cNvPr id="5" name="Footer Placeholder 4">
            <a:extLst>
              <a:ext uri="{FF2B5EF4-FFF2-40B4-BE49-F238E27FC236}">
                <a16:creationId xmlns:a16="http://schemas.microsoft.com/office/drawing/2014/main" xmlns="" id="{373E880F-7101-4C5C-8E4B-712FA8DA054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664C5F0E-1E81-4301-A3CB-AA6BEB61CF4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09D59F-C9E9-4FBE-AE15-938EAB5CECD2}" type="slidenum">
              <a:rPr lang="en-US" smtClean="0"/>
              <a:t>‹#›</a:t>
            </a:fld>
            <a:endParaRPr lang="en-US"/>
          </a:p>
        </p:txBody>
      </p:sp>
    </p:spTree>
    <p:extLst>
      <p:ext uri="{BB962C8B-B14F-4D97-AF65-F5344CB8AC3E}">
        <p14:creationId xmlns:p14="http://schemas.microsoft.com/office/powerpoint/2010/main" val="41552790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a:gsLst>
            <a:gs pos="3000">
              <a:srgbClr val="FFFDEE"/>
            </a:gs>
            <a:gs pos="93000">
              <a:srgbClr val="FFFDEE"/>
            </a:gs>
          </a:gsLst>
          <a:lin ang="5400000" scaled="1"/>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8028451"/>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F6ABC6C3-2A12-45DD-86FC-47F1E55C387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FDE2E244-42DE-4113-A621-C6B64C166AA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AB5AE31-8DBF-4DF5-A633-62C9050E438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C7057A-3CB6-4482-95B3-991E6705BD35}" type="datetimeFigureOut">
              <a:rPr lang="en-US" smtClean="0"/>
              <a:t>21-Mar-22</a:t>
            </a:fld>
            <a:endParaRPr lang="en-US"/>
          </a:p>
        </p:txBody>
      </p:sp>
      <p:sp>
        <p:nvSpPr>
          <p:cNvPr id="5" name="Footer Placeholder 4">
            <a:extLst>
              <a:ext uri="{FF2B5EF4-FFF2-40B4-BE49-F238E27FC236}">
                <a16:creationId xmlns:a16="http://schemas.microsoft.com/office/drawing/2014/main" xmlns="" id="{838DB619-CB95-4139-8402-B1294AA199C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EC2F0A53-ACCF-488C-AAD4-9DEAB8181E9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258438-8E98-4F0D-B134-7A50166EB272}" type="slidenum">
              <a:rPr lang="en-US" smtClean="0"/>
              <a:t>‹#›</a:t>
            </a:fld>
            <a:endParaRPr lang="en-US"/>
          </a:p>
        </p:txBody>
      </p:sp>
    </p:spTree>
    <p:extLst>
      <p:ext uri="{BB962C8B-B14F-4D97-AF65-F5344CB8AC3E}">
        <p14:creationId xmlns:p14="http://schemas.microsoft.com/office/powerpoint/2010/main" val="2146725925"/>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xmlns="" id="{60021F9B-4C09-4ADF-86CB-773E9EFF7C48}"/>
              </a:ext>
            </a:extLst>
          </p:cNvPr>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vi-VN"/>
              <a:t>Click to edit Master title style</a:t>
            </a:r>
          </a:p>
        </p:txBody>
      </p:sp>
      <p:sp>
        <p:nvSpPr>
          <p:cNvPr id="3075" name="Rectangle 3">
            <a:extLst>
              <a:ext uri="{FF2B5EF4-FFF2-40B4-BE49-F238E27FC236}">
                <a16:creationId xmlns:a16="http://schemas.microsoft.com/office/drawing/2014/main" xmlns="" id="{ACF6988E-D2E1-461A-ACBA-563D415B16CE}"/>
              </a:ext>
            </a:extLst>
          </p:cNvPr>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vi-VN"/>
              <a:t>Click to edit Master text styles</a:t>
            </a:r>
          </a:p>
          <a:p>
            <a:pPr lvl="1"/>
            <a:r>
              <a:rPr lang="en-US" altLang="vi-VN"/>
              <a:t>Second level</a:t>
            </a:r>
          </a:p>
          <a:p>
            <a:pPr lvl="2"/>
            <a:r>
              <a:rPr lang="en-US" altLang="vi-VN"/>
              <a:t>Third level</a:t>
            </a:r>
          </a:p>
          <a:p>
            <a:pPr lvl="3"/>
            <a:r>
              <a:rPr lang="en-US" altLang="vi-VN"/>
              <a:t>Fourth level</a:t>
            </a:r>
          </a:p>
          <a:p>
            <a:pPr lvl="4"/>
            <a:r>
              <a:rPr lang="en-US" altLang="vi-VN"/>
              <a:t>Fifth level</a:t>
            </a:r>
          </a:p>
        </p:txBody>
      </p:sp>
      <p:sp>
        <p:nvSpPr>
          <p:cNvPr id="52228" name="Rectangle 4">
            <a:extLst>
              <a:ext uri="{FF2B5EF4-FFF2-40B4-BE49-F238E27FC236}">
                <a16:creationId xmlns:a16="http://schemas.microsoft.com/office/drawing/2014/main" xmlns="" id="{6697837D-D9A1-4041-BFAF-EB5288032B84}"/>
              </a:ext>
            </a:extLst>
          </p:cNvPr>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mn-lt"/>
              </a:defRPr>
            </a:lvl1pPr>
          </a:lstStyle>
          <a:p>
            <a:pPr>
              <a:defRPr/>
            </a:pPr>
            <a:endParaRPr lang="en-US" altLang="vi-VN"/>
          </a:p>
        </p:txBody>
      </p:sp>
      <p:sp>
        <p:nvSpPr>
          <p:cNvPr id="52229" name="Rectangle 5">
            <a:extLst>
              <a:ext uri="{FF2B5EF4-FFF2-40B4-BE49-F238E27FC236}">
                <a16:creationId xmlns:a16="http://schemas.microsoft.com/office/drawing/2014/main" xmlns="" id="{84E1646C-C591-4523-BD7D-D458560AC0B2}"/>
              </a:ext>
            </a:extLst>
          </p:cNvPr>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mn-lt"/>
              </a:defRPr>
            </a:lvl1pPr>
          </a:lstStyle>
          <a:p>
            <a:pPr>
              <a:defRPr/>
            </a:pPr>
            <a:endParaRPr lang="en-US" altLang="vi-VN"/>
          </a:p>
        </p:txBody>
      </p:sp>
      <p:sp>
        <p:nvSpPr>
          <p:cNvPr id="52230" name="Rectangle 6">
            <a:extLst>
              <a:ext uri="{FF2B5EF4-FFF2-40B4-BE49-F238E27FC236}">
                <a16:creationId xmlns:a16="http://schemas.microsoft.com/office/drawing/2014/main" xmlns="" id="{4D26896C-D7A9-4FE3-8056-35D59E86735A}"/>
              </a:ext>
            </a:extLst>
          </p:cNvPr>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fld id="{FDB87078-A21F-4D0D-A6F3-9D4B456FC630}" type="slidenum">
              <a:rPr lang="en-US" altLang="vi-VN"/>
              <a:pPr/>
              <a:t>‹#›</a:t>
            </a:fld>
            <a:endParaRPr lang="en-US" altLang="vi-VN"/>
          </a:p>
        </p:txBody>
      </p:sp>
    </p:spTree>
    <p:extLst>
      <p:ext uri="{BB962C8B-B14F-4D97-AF65-F5344CB8AC3E}">
        <p14:creationId xmlns:p14="http://schemas.microsoft.com/office/powerpoint/2010/main" val="1753988562"/>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 id="2147483816" r:id="rId12"/>
    <p:sldLayoutId id="2147483817" r:id="rId13"/>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43.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8.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39.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3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3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38.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44.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39.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9.xml"/></Relationships>
</file>

<file path=ppt/slides/_rels/slide22.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39.xml"/></Relationships>
</file>

<file path=ppt/slides/_rels/slide23.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34.png"/><Relationship Id="rId2" Type="http://schemas.openxmlformats.org/officeDocument/2006/relationships/image" Target="../media/image24.png"/><Relationship Id="rId1" Type="http://schemas.openxmlformats.org/officeDocument/2006/relationships/slideLayout" Target="../slideLayouts/slideLayout39.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png"/><Relationship Id="rId4"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8.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43.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43.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43.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43.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4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r="7725"/>
          <a:stretch/>
        </p:blipFill>
        <p:spPr>
          <a:xfrm>
            <a:off x="1246522" y="0"/>
            <a:ext cx="8747138" cy="6870132"/>
          </a:xfrm>
          <a:prstGeom prst="rect">
            <a:avLst/>
          </a:prstGeom>
        </p:spPr>
      </p:pic>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12943" r="-1"/>
          <a:stretch/>
        </p:blipFill>
        <p:spPr>
          <a:xfrm>
            <a:off x="9292200" y="-185738"/>
            <a:ext cx="2886075" cy="4425642"/>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0" y="2914649"/>
            <a:ext cx="3246030" cy="4333450"/>
          </a:xfrm>
          <a:prstGeom prst="rect">
            <a:avLst/>
          </a:prstGeom>
        </p:spPr>
      </p:pic>
      <p:sp>
        <p:nvSpPr>
          <p:cNvPr id="5" name="TextBox 4"/>
          <p:cNvSpPr txBox="1"/>
          <p:nvPr/>
        </p:nvSpPr>
        <p:spPr>
          <a:xfrm>
            <a:off x="1947982" y="327478"/>
            <a:ext cx="7344218" cy="523220"/>
          </a:xfrm>
          <a:prstGeom prst="rect">
            <a:avLst/>
          </a:prstGeom>
          <a:noFill/>
        </p:spPr>
        <p:txBody>
          <a:bodyPr wrap="square" rtlCol="0">
            <a:spAutoFit/>
          </a:bodyPr>
          <a:lstStyle/>
          <a:p>
            <a:r>
              <a:rPr lang="en-US" sz="2800" b="1" dirty="0">
                <a:latin typeface="HP001 4 hàng" panose="020B0603050302020204" pitchFamily="34" charset="0"/>
              </a:rPr>
              <a:t>Thứ </a:t>
            </a:r>
            <a:r>
              <a:rPr lang="en-US" sz="2800" b="1" dirty="0" smtClean="0">
                <a:latin typeface="HP001 4 hàng" panose="020B0603050302020204" pitchFamily="34" charset="0"/>
              </a:rPr>
              <a:t>hai ngày 21 tháng 3 </a:t>
            </a:r>
            <a:r>
              <a:rPr lang="en-US" sz="2800" b="1" dirty="0">
                <a:latin typeface="HP001 4 hàng" panose="020B0603050302020204" pitchFamily="34" charset="0"/>
              </a:rPr>
              <a:t>năm </a:t>
            </a:r>
            <a:r>
              <a:rPr lang="en-US" sz="2800" b="1" dirty="0" smtClean="0">
                <a:latin typeface="HP001 4 hàng" panose="020B0603050302020204" pitchFamily="34" charset="0"/>
              </a:rPr>
              <a:t>2022</a:t>
            </a:r>
            <a:endParaRPr lang="en-US" sz="2800" b="1" dirty="0">
              <a:latin typeface="HP001 4 hàng" panose="020B0603050302020204" pitchFamily="34" charset="0"/>
            </a:endParaRPr>
          </a:p>
        </p:txBody>
      </p:sp>
      <p:sp>
        <p:nvSpPr>
          <p:cNvPr id="8" name="TextBox 7"/>
          <p:cNvSpPr txBox="1"/>
          <p:nvPr/>
        </p:nvSpPr>
        <p:spPr>
          <a:xfrm>
            <a:off x="2500734" y="915837"/>
            <a:ext cx="4391442" cy="523220"/>
          </a:xfrm>
          <a:prstGeom prst="rect">
            <a:avLst/>
          </a:prstGeom>
          <a:noFill/>
        </p:spPr>
        <p:txBody>
          <a:bodyPr wrap="square" rtlCol="0">
            <a:spAutoFit/>
          </a:bodyPr>
          <a:lstStyle/>
          <a:p>
            <a:pPr algn="ctr">
              <a:spcAft>
                <a:spcPts val="1500"/>
              </a:spcAft>
            </a:pPr>
            <a:r>
              <a:rPr lang="en-US" sz="2800" b="1" dirty="0" smtClean="0">
                <a:latin typeface="HP001 4 hàng" panose="020B0603050302020204" pitchFamily="34" charset="0"/>
              </a:rPr>
              <a:t>Tiếng Việt</a:t>
            </a:r>
            <a:endParaRPr lang="en-US" sz="2800" b="1" dirty="0">
              <a:latin typeface="HP001 4 hàng" panose="020B0603050302020204" pitchFamily="34" charset="0"/>
            </a:endParaRPr>
          </a:p>
        </p:txBody>
      </p:sp>
      <p:sp>
        <p:nvSpPr>
          <p:cNvPr id="9" name="TextBox 8"/>
          <p:cNvSpPr txBox="1"/>
          <p:nvPr/>
        </p:nvSpPr>
        <p:spPr>
          <a:xfrm>
            <a:off x="1039535" y="1513352"/>
            <a:ext cx="7068724" cy="523220"/>
          </a:xfrm>
          <a:prstGeom prst="rect">
            <a:avLst/>
          </a:prstGeom>
          <a:noFill/>
        </p:spPr>
        <p:txBody>
          <a:bodyPr wrap="square" rtlCol="0">
            <a:spAutoFit/>
          </a:bodyPr>
          <a:lstStyle/>
          <a:p>
            <a:pPr algn="ctr">
              <a:spcAft>
                <a:spcPts val="1500"/>
              </a:spcAft>
            </a:pPr>
            <a:r>
              <a:rPr lang="en-US" sz="2800" b="1" dirty="0" smtClean="0">
                <a:latin typeface="HP001 4 hàng" panose="020B0603050302020204" pitchFamily="34" charset="0"/>
              </a:rPr>
              <a:t>Ôn tập tiết 1 + 2</a:t>
            </a:r>
            <a:endParaRPr lang="en-US" sz="2800" b="1" dirty="0">
              <a:latin typeface="HP001 4 hàng" panose="020B0603050302020204" pitchFamily="34" charset="0"/>
            </a:endParaRPr>
          </a:p>
        </p:txBody>
      </p:sp>
      <p:sp>
        <p:nvSpPr>
          <p:cNvPr id="6" name="TextBox 5"/>
          <p:cNvSpPr txBox="1"/>
          <p:nvPr/>
        </p:nvSpPr>
        <p:spPr>
          <a:xfrm>
            <a:off x="3975652" y="1192696"/>
            <a:ext cx="184731" cy="307777"/>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918478283"/>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9330" name="Google Shape;2450;p62">
            <a:extLst>
              <a:ext uri="{FF2B5EF4-FFF2-40B4-BE49-F238E27FC236}">
                <a16:creationId xmlns:a16="http://schemas.microsoft.com/office/drawing/2014/main" xmlns="" id="{34CCB333-44FA-48E6-95F1-BA398EB9DF37}"/>
              </a:ext>
            </a:extLst>
          </p:cNvPr>
          <p:cNvGrpSpPr>
            <a:grpSpLocks/>
          </p:cNvGrpSpPr>
          <p:nvPr/>
        </p:nvGrpSpPr>
        <p:grpSpPr bwMode="auto">
          <a:xfrm>
            <a:off x="6346826" y="1222375"/>
            <a:ext cx="3730625" cy="2732088"/>
            <a:chOff x="1453903" y="1500600"/>
            <a:chExt cx="6329867" cy="2814300"/>
          </a:xfrm>
        </p:grpSpPr>
        <p:sp>
          <p:nvSpPr>
            <p:cNvPr id="99355" name="Google Shape;2451;p62">
              <a:extLst>
                <a:ext uri="{FF2B5EF4-FFF2-40B4-BE49-F238E27FC236}">
                  <a16:creationId xmlns:a16="http://schemas.microsoft.com/office/drawing/2014/main" xmlns="" id="{E89D4886-6117-47D7-8C53-AD5A5E6C5105}"/>
                </a:ext>
              </a:extLst>
            </p:cNvPr>
            <p:cNvSpPr>
              <a:spLocks noChangeArrowheads="1"/>
            </p:cNvSpPr>
            <p:nvPr/>
          </p:nvSpPr>
          <p:spPr bwMode="auto">
            <a:xfrm>
              <a:off x="1606470" y="1576800"/>
              <a:ext cx="6177300" cy="2738100"/>
            </a:xfrm>
            <a:prstGeom prst="roundRect">
              <a:avLst>
                <a:gd name="adj" fmla="val 10065"/>
              </a:avLst>
            </a:prstGeom>
            <a:solidFill>
              <a:schemeClr val="accent1"/>
            </a:solidFill>
            <a:ln w="19050">
              <a:solidFill>
                <a:schemeClr val="tx1"/>
              </a:solidFill>
              <a:round/>
              <a:headEnd type="none" w="sm" len="sm"/>
              <a:tailEnd type="none" w="sm" len="sm"/>
            </a:ln>
          </p:spPr>
          <p:txBody>
            <a:bodyPr lIns="91425" tIns="91425" rIns="91425" bIns="91425"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None/>
              </a:pPr>
              <a:endParaRPr lang="vi-VN" altLang="vi-VN" sz="1800">
                <a:solidFill>
                  <a:srgbClr val="000000"/>
                </a:solidFill>
              </a:endParaRPr>
            </a:p>
          </p:txBody>
        </p:sp>
        <p:sp>
          <p:nvSpPr>
            <p:cNvPr id="99356" name="Google Shape;2452;p62">
              <a:extLst>
                <a:ext uri="{FF2B5EF4-FFF2-40B4-BE49-F238E27FC236}">
                  <a16:creationId xmlns:a16="http://schemas.microsoft.com/office/drawing/2014/main" xmlns="" id="{A92707DF-54B9-482A-9677-2263792FD5A4}"/>
                </a:ext>
              </a:extLst>
            </p:cNvPr>
            <p:cNvSpPr>
              <a:spLocks noChangeArrowheads="1"/>
            </p:cNvSpPr>
            <p:nvPr/>
          </p:nvSpPr>
          <p:spPr bwMode="auto">
            <a:xfrm>
              <a:off x="1453903" y="1500600"/>
              <a:ext cx="6177300" cy="2738100"/>
            </a:xfrm>
            <a:prstGeom prst="roundRect">
              <a:avLst>
                <a:gd name="adj" fmla="val 10065"/>
              </a:avLst>
            </a:prstGeom>
            <a:solidFill>
              <a:schemeClr val="bg1"/>
            </a:solidFill>
            <a:ln w="19050">
              <a:solidFill>
                <a:schemeClr val="tx1"/>
              </a:solidFill>
              <a:round/>
              <a:headEnd type="none" w="sm" len="sm"/>
              <a:tailEnd type="none" w="sm" len="sm"/>
            </a:ln>
          </p:spPr>
          <p:txBody>
            <a:bodyPr lIns="91425" tIns="91425" rIns="91425" bIns="91425"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None/>
              </a:pPr>
              <a:endParaRPr lang="vi-VN" altLang="vi-VN" sz="1800">
                <a:solidFill>
                  <a:srgbClr val="000000"/>
                </a:solidFill>
              </a:endParaRPr>
            </a:p>
          </p:txBody>
        </p:sp>
      </p:grpSp>
      <p:sp>
        <p:nvSpPr>
          <p:cNvPr id="2453" name="Google Shape;2453;p62">
            <a:extLst>
              <a:ext uri="{FF2B5EF4-FFF2-40B4-BE49-F238E27FC236}">
                <a16:creationId xmlns:a16="http://schemas.microsoft.com/office/drawing/2014/main" xmlns="" id="{26561B1C-F0FE-4542-8C8F-E282D39A986C}"/>
              </a:ext>
            </a:extLst>
          </p:cNvPr>
          <p:cNvSpPr txBox="1">
            <a:spLocks noGrp="1"/>
          </p:cNvSpPr>
          <p:nvPr>
            <p:ph type="title"/>
          </p:nvPr>
        </p:nvSpPr>
        <p:spPr/>
        <p:txBody>
          <a:bodyPr spcFirstLastPara="1" vert="horz" wrap="square" lIns="91425" tIns="91425" rIns="91425" bIns="91425" numCol="1" anchor="ctr" anchorCtr="0" compatLnSpc="1">
            <a:prstTxWarp prst="textNoShape">
              <a:avLst/>
            </a:prstTxWarp>
            <a:noAutofit/>
          </a:bodyPr>
          <a:lstStyle/>
          <a:p>
            <a:pPr>
              <a:defRPr/>
            </a:pPr>
            <a:r>
              <a:rPr lang="en" dirty="0">
                <a:solidFill>
                  <a:schemeClr val="accent3"/>
                </a:solidFill>
              </a:rPr>
              <a:t>TABLET </a:t>
            </a:r>
            <a:endParaRPr dirty="0"/>
          </a:p>
        </p:txBody>
      </p:sp>
      <p:grpSp>
        <p:nvGrpSpPr>
          <p:cNvPr id="99332" name="Google Shape;2455;p62">
            <a:extLst>
              <a:ext uri="{FF2B5EF4-FFF2-40B4-BE49-F238E27FC236}">
                <a16:creationId xmlns:a16="http://schemas.microsoft.com/office/drawing/2014/main" xmlns="" id="{6E98996E-53ED-4CE2-A02D-679FBFF4754C}"/>
              </a:ext>
            </a:extLst>
          </p:cNvPr>
          <p:cNvGrpSpPr>
            <a:grpSpLocks/>
          </p:cNvGrpSpPr>
          <p:nvPr/>
        </p:nvGrpSpPr>
        <p:grpSpPr bwMode="auto">
          <a:xfrm rot="16200000" flipH="1">
            <a:off x="2721770" y="1762920"/>
            <a:ext cx="2378075" cy="3332163"/>
            <a:chOff x="1835466" y="929768"/>
            <a:chExt cx="2388300" cy="3284100"/>
          </a:xfrm>
        </p:grpSpPr>
        <p:sp>
          <p:nvSpPr>
            <p:cNvPr id="99352" name="Google Shape;2456;p62">
              <a:extLst>
                <a:ext uri="{FF2B5EF4-FFF2-40B4-BE49-F238E27FC236}">
                  <a16:creationId xmlns:a16="http://schemas.microsoft.com/office/drawing/2014/main" xmlns="" id="{C9663D58-C0BC-4E01-9755-045F247C1FAD}"/>
                </a:ext>
              </a:extLst>
            </p:cNvPr>
            <p:cNvSpPr>
              <a:spLocks noChangeArrowheads="1"/>
            </p:cNvSpPr>
            <p:nvPr/>
          </p:nvSpPr>
          <p:spPr bwMode="auto">
            <a:xfrm>
              <a:off x="1835466" y="929768"/>
              <a:ext cx="2388300" cy="3284100"/>
            </a:xfrm>
            <a:prstGeom prst="roundRect">
              <a:avLst>
                <a:gd name="adj" fmla="val 4847"/>
              </a:avLst>
            </a:prstGeom>
            <a:solidFill>
              <a:schemeClr val="bg2"/>
            </a:solidFill>
            <a:ln w="19050">
              <a:solidFill>
                <a:schemeClr val="tx1"/>
              </a:solidFill>
              <a:round/>
              <a:headEnd type="none" w="sm" len="sm"/>
              <a:tailEnd type="none" w="sm" len="sm"/>
            </a:ln>
          </p:spPr>
          <p:txBody>
            <a:bodyPr lIns="91425" tIns="91425" rIns="91425" bIns="91425"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None/>
              </a:pPr>
              <a:endParaRPr lang="vi-VN" altLang="vi-VN" sz="1400">
                <a:solidFill>
                  <a:srgbClr val="000000"/>
                </a:solidFill>
              </a:endParaRPr>
            </a:p>
          </p:txBody>
        </p:sp>
        <p:sp>
          <p:nvSpPr>
            <p:cNvPr id="99353" name="Google Shape;2457;p62">
              <a:extLst>
                <a:ext uri="{FF2B5EF4-FFF2-40B4-BE49-F238E27FC236}">
                  <a16:creationId xmlns:a16="http://schemas.microsoft.com/office/drawing/2014/main" xmlns="" id="{2529BDF0-5147-45B3-BB3C-75B50037755C}"/>
                </a:ext>
              </a:extLst>
            </p:cNvPr>
            <p:cNvSpPr>
              <a:spLocks noChangeArrowheads="1"/>
            </p:cNvSpPr>
            <p:nvPr/>
          </p:nvSpPr>
          <p:spPr bwMode="auto">
            <a:xfrm>
              <a:off x="2010540" y="1124747"/>
              <a:ext cx="2038200" cy="2909100"/>
            </a:xfrm>
            <a:prstGeom prst="rect">
              <a:avLst/>
            </a:prstGeom>
            <a:solidFill>
              <a:schemeClr val="bg1"/>
            </a:solidFill>
            <a:ln w="19050">
              <a:solidFill>
                <a:schemeClr val="tx1"/>
              </a:solidFill>
              <a:round/>
              <a:headEnd type="none" w="sm" len="sm"/>
              <a:tailEnd type="none" w="sm" len="sm"/>
            </a:ln>
          </p:spPr>
          <p:txBody>
            <a:bodyPr lIns="91425" tIns="91425" rIns="91425" bIns="91425"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None/>
              </a:pPr>
              <a:endParaRPr lang="vi-VN" altLang="vi-VN" sz="1800">
                <a:solidFill>
                  <a:srgbClr val="000000"/>
                </a:solidFill>
              </a:endParaRPr>
            </a:p>
          </p:txBody>
        </p:sp>
        <p:sp>
          <p:nvSpPr>
            <p:cNvPr id="2458" name="Google Shape;2458;p62">
              <a:extLst>
                <a:ext uri="{FF2B5EF4-FFF2-40B4-BE49-F238E27FC236}">
                  <a16:creationId xmlns:a16="http://schemas.microsoft.com/office/drawing/2014/main" xmlns="" id="{52FBE827-B38E-4C75-8957-9FAEC43C2148}"/>
                </a:ext>
              </a:extLst>
            </p:cNvPr>
            <p:cNvSpPr/>
            <p:nvPr/>
          </p:nvSpPr>
          <p:spPr>
            <a:xfrm>
              <a:off x="2946710" y="4080877"/>
              <a:ext cx="165810" cy="97005"/>
            </a:xfrm>
            <a:prstGeom prst="roundRect">
              <a:avLst>
                <a:gd name="adj" fmla="val 50000"/>
              </a:avLst>
            </a:prstGeom>
            <a:solidFill>
              <a:schemeClr val="accent3"/>
            </a:solidFill>
            <a:ln w="19050" cap="flat" cmpd="sng">
              <a:solidFill>
                <a:schemeClr val="dk1"/>
              </a:solidFill>
              <a:prstDash val="solid"/>
              <a:round/>
              <a:headEnd type="none" w="sm" len="sm"/>
              <a:tailEnd type="none" w="sm" len="sm"/>
            </a:ln>
          </p:spPr>
          <p:txBody>
            <a:bodyPr spcFirstLastPara="1" lIns="91425" tIns="91425" rIns="91425" bIns="91425" anchor="ctr"/>
            <a:lstStyle/>
            <a:p>
              <a:pPr eaLnBrk="0" fontAlgn="base" hangingPunct="0">
                <a:defRPr/>
              </a:pPr>
              <a:endParaRPr>
                <a:solidFill>
                  <a:srgbClr val="000000"/>
                </a:solidFill>
                <a:latin typeface="Arial" panose="020B0604020202020204" pitchFamily="34" charset="0"/>
              </a:endParaRPr>
            </a:p>
          </p:txBody>
        </p:sp>
      </p:grpSp>
      <p:grpSp>
        <p:nvGrpSpPr>
          <p:cNvPr id="99333" name="Google Shape;2460;p62">
            <a:extLst>
              <a:ext uri="{FF2B5EF4-FFF2-40B4-BE49-F238E27FC236}">
                <a16:creationId xmlns:a16="http://schemas.microsoft.com/office/drawing/2014/main" xmlns="" id="{2252747B-7976-4375-9BDA-15D12A1F7B24}"/>
              </a:ext>
            </a:extLst>
          </p:cNvPr>
          <p:cNvGrpSpPr>
            <a:grpSpLocks/>
          </p:cNvGrpSpPr>
          <p:nvPr/>
        </p:nvGrpSpPr>
        <p:grpSpPr bwMode="auto">
          <a:xfrm rot="19392422" flipH="1">
            <a:off x="9113839" y="4441826"/>
            <a:ext cx="1539875" cy="2251075"/>
            <a:chOff x="-2055400" y="2385325"/>
            <a:chExt cx="1520600" cy="2222875"/>
          </a:xfrm>
        </p:grpSpPr>
        <p:grpSp>
          <p:nvGrpSpPr>
            <p:cNvPr id="99337" name="Google Shape;2461;p62">
              <a:extLst>
                <a:ext uri="{FF2B5EF4-FFF2-40B4-BE49-F238E27FC236}">
                  <a16:creationId xmlns:a16="http://schemas.microsoft.com/office/drawing/2014/main" xmlns="" id="{3CE2AE12-A222-4A67-A51E-4200770AB41F}"/>
                </a:ext>
              </a:extLst>
            </p:cNvPr>
            <p:cNvGrpSpPr>
              <a:grpSpLocks/>
            </p:cNvGrpSpPr>
            <p:nvPr/>
          </p:nvGrpSpPr>
          <p:grpSpPr bwMode="auto">
            <a:xfrm>
              <a:off x="-1858600" y="2385325"/>
              <a:ext cx="523125" cy="1635025"/>
              <a:chOff x="-1858600" y="2385325"/>
              <a:chExt cx="523125" cy="1635025"/>
            </a:xfrm>
          </p:grpSpPr>
          <p:sp>
            <p:nvSpPr>
              <p:cNvPr id="99348" name="Google Shape;2462;p62">
                <a:extLst>
                  <a:ext uri="{FF2B5EF4-FFF2-40B4-BE49-F238E27FC236}">
                    <a16:creationId xmlns:a16="http://schemas.microsoft.com/office/drawing/2014/main" xmlns="" id="{E9580C1E-C91F-42C6-88FD-0A7C02148F62}"/>
                  </a:ext>
                </a:extLst>
              </p:cNvPr>
              <p:cNvSpPr>
                <a:spLocks/>
              </p:cNvSpPr>
              <p:nvPr/>
            </p:nvSpPr>
            <p:spPr bwMode="auto">
              <a:xfrm>
                <a:off x="-1804750" y="2385325"/>
                <a:ext cx="469275" cy="1635025"/>
              </a:xfrm>
              <a:custGeom>
                <a:avLst/>
                <a:gdLst>
                  <a:gd name="T0" fmla="*/ 188468750 w 18771"/>
                  <a:gd name="T1" fmla="*/ 15625 h 65401"/>
                  <a:gd name="T2" fmla="*/ 88546875 w 18771"/>
                  <a:gd name="T3" fmla="*/ 48671875 h 65401"/>
                  <a:gd name="T4" fmla="*/ 29250000 w 18771"/>
                  <a:gd name="T5" fmla="*/ 193703125 h 65401"/>
                  <a:gd name="T6" fmla="*/ 29250000 w 18771"/>
                  <a:gd name="T7" fmla="*/ 193312500 h 65401"/>
                  <a:gd name="T8" fmla="*/ 15234375 w 18771"/>
                  <a:gd name="T9" fmla="*/ 615203125 h 65401"/>
                  <a:gd name="T10" fmla="*/ 22843750 w 18771"/>
                  <a:gd name="T11" fmla="*/ 749828125 h 65401"/>
                  <a:gd name="T12" fmla="*/ 94984375 w 18771"/>
                  <a:gd name="T13" fmla="*/ 1021593750 h 65401"/>
                  <a:gd name="T14" fmla="*/ 94984375 w 18771"/>
                  <a:gd name="T15" fmla="*/ 1021593750 h 65401"/>
                  <a:gd name="T16" fmla="*/ 260843750 w 18771"/>
                  <a:gd name="T17" fmla="*/ 261812500 h 65401"/>
                  <a:gd name="T18" fmla="*/ 292890625 w 18771"/>
                  <a:gd name="T19" fmla="*/ 126390625 h 65401"/>
                  <a:gd name="T20" fmla="*/ 229984375 w 18771"/>
                  <a:gd name="T21" fmla="*/ 9406250 h 65401"/>
                  <a:gd name="T22" fmla="*/ 188468750 w 18771"/>
                  <a:gd name="T23" fmla="*/ 15625 h 65401"/>
                  <a:gd name="T24" fmla="*/ 94984375 w 18771"/>
                  <a:gd name="T25" fmla="*/ 1021593750 h 65401"/>
                  <a:gd name="T26" fmla="*/ 94984375 w 18771"/>
                  <a:gd name="T27" fmla="*/ 1021593750 h 65401"/>
                  <a:gd name="T28" fmla="*/ 94968750 w 18771"/>
                  <a:gd name="T29" fmla="*/ 1021875000 h 65401"/>
                  <a:gd name="T30" fmla="*/ 94984375 w 18771"/>
                  <a:gd name="T31" fmla="*/ 1021593750 h 6540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8771" h="65401" extrusionOk="0">
                    <a:moveTo>
                      <a:pt x="12062" y="1"/>
                    </a:moveTo>
                    <a:cubicBezTo>
                      <a:pt x="9693" y="1"/>
                      <a:pt x="7259" y="1264"/>
                      <a:pt x="5667" y="3115"/>
                    </a:cubicBezTo>
                    <a:cubicBezTo>
                      <a:pt x="3462" y="5679"/>
                      <a:pt x="2513" y="9064"/>
                      <a:pt x="1872" y="12397"/>
                    </a:cubicBezTo>
                    <a:lnTo>
                      <a:pt x="1872" y="12372"/>
                    </a:lnTo>
                    <a:cubicBezTo>
                      <a:pt x="129" y="21270"/>
                      <a:pt x="0" y="30373"/>
                      <a:pt x="975" y="39373"/>
                    </a:cubicBezTo>
                    <a:cubicBezTo>
                      <a:pt x="1308" y="42476"/>
                      <a:pt x="1308" y="44861"/>
                      <a:pt x="1462" y="47989"/>
                    </a:cubicBezTo>
                    <a:cubicBezTo>
                      <a:pt x="1795" y="54796"/>
                      <a:pt x="6238" y="62496"/>
                      <a:pt x="6079" y="65382"/>
                    </a:cubicBezTo>
                    <a:cubicBezTo>
                      <a:pt x="6979" y="50077"/>
                      <a:pt x="11644" y="31239"/>
                      <a:pt x="16694" y="16756"/>
                    </a:cubicBezTo>
                    <a:cubicBezTo>
                      <a:pt x="17694" y="13936"/>
                      <a:pt x="18771" y="11064"/>
                      <a:pt x="18745" y="8089"/>
                    </a:cubicBezTo>
                    <a:cubicBezTo>
                      <a:pt x="18745" y="5089"/>
                      <a:pt x="17412" y="1909"/>
                      <a:pt x="14719" y="602"/>
                    </a:cubicBezTo>
                    <a:cubicBezTo>
                      <a:pt x="13878" y="188"/>
                      <a:pt x="12974" y="1"/>
                      <a:pt x="12062" y="1"/>
                    </a:cubicBezTo>
                    <a:close/>
                    <a:moveTo>
                      <a:pt x="6079" y="65382"/>
                    </a:moveTo>
                    <a:lnTo>
                      <a:pt x="6079" y="65382"/>
                    </a:lnTo>
                    <a:cubicBezTo>
                      <a:pt x="6078" y="65388"/>
                      <a:pt x="6078" y="65394"/>
                      <a:pt x="6078" y="65400"/>
                    </a:cubicBezTo>
                    <a:cubicBezTo>
                      <a:pt x="6078" y="65394"/>
                      <a:pt x="6078" y="65388"/>
                      <a:pt x="6079" y="65382"/>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a:solidFill>
                    <a:srgbClr val="000000"/>
                  </a:solidFill>
                  <a:latin typeface="Arial" panose="020B0604020202020204" pitchFamily="34" charset="0"/>
                </a:endParaRPr>
              </a:p>
            </p:txBody>
          </p:sp>
          <p:sp>
            <p:nvSpPr>
              <p:cNvPr id="2463" name="Google Shape;2463;p62">
                <a:extLst>
                  <a:ext uri="{FF2B5EF4-FFF2-40B4-BE49-F238E27FC236}">
                    <a16:creationId xmlns:a16="http://schemas.microsoft.com/office/drawing/2014/main" xmlns="" id="{78DD7B07-8CE8-47AA-90C0-47B82AA537BD}"/>
                  </a:ext>
                </a:extLst>
              </p:cNvPr>
              <p:cNvSpPr/>
              <p:nvPr/>
            </p:nvSpPr>
            <p:spPr>
              <a:xfrm>
                <a:off x="-1856842" y="2374223"/>
                <a:ext cx="465585" cy="1635021"/>
              </a:xfrm>
              <a:custGeom>
                <a:avLst/>
                <a:gdLst/>
                <a:ahLst/>
                <a:cxnLst/>
                <a:rect l="l" t="t" r="r" b="b"/>
                <a:pathLst>
                  <a:path w="18771" h="65397" extrusionOk="0">
                    <a:moveTo>
                      <a:pt x="12088" y="1"/>
                    </a:moveTo>
                    <a:cubicBezTo>
                      <a:pt x="9704" y="1"/>
                      <a:pt x="7263" y="1274"/>
                      <a:pt x="5667" y="3111"/>
                    </a:cubicBezTo>
                    <a:cubicBezTo>
                      <a:pt x="3462" y="5649"/>
                      <a:pt x="2513" y="9060"/>
                      <a:pt x="1872" y="12393"/>
                    </a:cubicBezTo>
                    <a:lnTo>
                      <a:pt x="1872" y="12368"/>
                    </a:lnTo>
                    <a:cubicBezTo>
                      <a:pt x="129" y="21266"/>
                      <a:pt x="0" y="30369"/>
                      <a:pt x="975" y="39369"/>
                    </a:cubicBezTo>
                    <a:cubicBezTo>
                      <a:pt x="1308" y="42472"/>
                      <a:pt x="1308" y="44857"/>
                      <a:pt x="1462" y="47985"/>
                    </a:cubicBezTo>
                    <a:cubicBezTo>
                      <a:pt x="1795" y="54792"/>
                      <a:pt x="6239" y="62492"/>
                      <a:pt x="6079" y="65378"/>
                    </a:cubicBezTo>
                    <a:lnTo>
                      <a:pt x="6079" y="65378"/>
                    </a:lnTo>
                    <a:cubicBezTo>
                      <a:pt x="6979" y="50073"/>
                      <a:pt x="11670" y="31235"/>
                      <a:pt x="16694" y="16752"/>
                    </a:cubicBezTo>
                    <a:cubicBezTo>
                      <a:pt x="17694" y="13932"/>
                      <a:pt x="18771" y="11060"/>
                      <a:pt x="18771" y="8085"/>
                    </a:cubicBezTo>
                    <a:cubicBezTo>
                      <a:pt x="18745" y="5085"/>
                      <a:pt x="17412" y="1905"/>
                      <a:pt x="14745" y="598"/>
                    </a:cubicBezTo>
                    <a:cubicBezTo>
                      <a:pt x="13901" y="187"/>
                      <a:pt x="12999" y="1"/>
                      <a:pt x="12088" y="1"/>
                    </a:cubicBezTo>
                    <a:close/>
                    <a:moveTo>
                      <a:pt x="6079" y="65378"/>
                    </a:moveTo>
                    <a:cubicBezTo>
                      <a:pt x="6078" y="65384"/>
                      <a:pt x="6078" y="65390"/>
                      <a:pt x="6078" y="65396"/>
                    </a:cubicBezTo>
                    <a:cubicBezTo>
                      <a:pt x="6078" y="65390"/>
                      <a:pt x="6078" y="65384"/>
                      <a:pt x="6079" y="65378"/>
                    </a:cubicBezTo>
                    <a:close/>
                  </a:path>
                </a:pathLst>
              </a:custGeom>
              <a:solidFill>
                <a:schemeClr val="accent3"/>
              </a:solidFill>
              <a:ln>
                <a:noFill/>
              </a:ln>
            </p:spPr>
            <p:txBody>
              <a:bodyPr spcFirstLastPara="1" lIns="91425" tIns="91425" rIns="91425" bIns="91425" anchor="ctr"/>
              <a:lstStyle/>
              <a:p>
                <a:pPr eaLnBrk="0" fontAlgn="base" hangingPunct="0">
                  <a:defRPr/>
                </a:pPr>
                <a:endParaRPr>
                  <a:solidFill>
                    <a:srgbClr val="000000"/>
                  </a:solidFill>
                  <a:latin typeface="Arial" panose="020B0604020202020204" pitchFamily="34" charset="0"/>
                </a:endParaRPr>
              </a:p>
            </p:txBody>
          </p:sp>
          <p:sp>
            <p:nvSpPr>
              <p:cNvPr id="99350" name="Google Shape;2464;p62">
                <a:extLst>
                  <a:ext uri="{FF2B5EF4-FFF2-40B4-BE49-F238E27FC236}">
                    <a16:creationId xmlns:a16="http://schemas.microsoft.com/office/drawing/2014/main" xmlns="" id="{F1E1C3D8-89D9-4D26-B176-CEEFB7E0C108}"/>
                  </a:ext>
                </a:extLst>
              </p:cNvPr>
              <p:cNvSpPr>
                <a:spLocks/>
              </p:cNvSpPr>
              <p:nvPr/>
            </p:nvSpPr>
            <p:spPr bwMode="auto">
              <a:xfrm>
                <a:off x="-1766300" y="2414375"/>
                <a:ext cx="329125" cy="283550"/>
              </a:xfrm>
              <a:custGeom>
                <a:avLst/>
                <a:gdLst>
                  <a:gd name="T0" fmla="*/ 112203125 w 13165"/>
                  <a:gd name="T1" fmla="*/ 62500 h 11342"/>
                  <a:gd name="T2" fmla="*/ 112203125 w 13165"/>
                  <a:gd name="T3" fmla="*/ 5671875 h 11342"/>
                  <a:gd name="T4" fmla="*/ 112718750 w 13165"/>
                  <a:gd name="T5" fmla="*/ 15625 h 11342"/>
                  <a:gd name="T6" fmla="*/ 156265625 w 13165"/>
                  <a:gd name="T7" fmla="*/ 14484375 h 11342"/>
                  <a:gd name="T8" fmla="*/ 156265625 w 13165"/>
                  <a:gd name="T9" fmla="*/ 25703125 h 11342"/>
                  <a:gd name="T10" fmla="*/ 163078125 w 13165"/>
                  <a:gd name="T11" fmla="*/ 22093750 h 11342"/>
                  <a:gd name="T12" fmla="*/ 75609375 w 13165"/>
                  <a:gd name="T13" fmla="*/ 23968750 h 11342"/>
                  <a:gd name="T14" fmla="*/ 70937500 w 13165"/>
                  <a:gd name="T15" fmla="*/ 29312500 h 11342"/>
                  <a:gd name="T16" fmla="*/ 80140625 w 13165"/>
                  <a:gd name="T17" fmla="*/ 26109375 h 11342"/>
                  <a:gd name="T18" fmla="*/ 123015625 w 13165"/>
                  <a:gd name="T19" fmla="*/ 22406250 h 11342"/>
                  <a:gd name="T20" fmla="*/ 117000000 w 13165"/>
                  <a:gd name="T21" fmla="*/ 37718750 h 11342"/>
                  <a:gd name="T22" fmla="*/ 120218750 w 13165"/>
                  <a:gd name="T23" fmla="*/ 38921875 h 11342"/>
                  <a:gd name="T24" fmla="*/ 130234375 w 13165"/>
                  <a:gd name="T25" fmla="*/ 33718750 h 11342"/>
                  <a:gd name="T26" fmla="*/ 195640625 w 13165"/>
                  <a:gd name="T27" fmla="*/ 28265625 h 11342"/>
                  <a:gd name="T28" fmla="*/ 190328125 w 13165"/>
                  <a:gd name="T29" fmla="*/ 43734375 h 11342"/>
                  <a:gd name="T30" fmla="*/ 195281250 w 13165"/>
                  <a:gd name="T31" fmla="*/ 44703125 h 11342"/>
                  <a:gd name="T32" fmla="*/ 195640625 w 13165"/>
                  <a:gd name="T33" fmla="*/ 28265625 h 11342"/>
                  <a:gd name="T34" fmla="*/ 163484375 w 13165"/>
                  <a:gd name="T35" fmla="*/ 42125000 h 11342"/>
                  <a:gd name="T36" fmla="*/ 163078125 w 13165"/>
                  <a:gd name="T37" fmla="*/ 47734375 h 11342"/>
                  <a:gd name="T38" fmla="*/ 164000000 w 13165"/>
                  <a:gd name="T39" fmla="*/ 42078125 h 11342"/>
                  <a:gd name="T40" fmla="*/ 48500000 w 13165"/>
                  <a:gd name="T41" fmla="*/ 48937500 h 11342"/>
                  <a:gd name="T42" fmla="*/ 48093750 w 13165"/>
                  <a:gd name="T43" fmla="*/ 52140625 h 11342"/>
                  <a:gd name="T44" fmla="*/ 50500000 w 13165"/>
                  <a:gd name="T45" fmla="*/ 50937500 h 11342"/>
                  <a:gd name="T46" fmla="*/ 97171875 w 13165"/>
                  <a:gd name="T47" fmla="*/ 55250000 h 11342"/>
                  <a:gd name="T48" fmla="*/ 92562500 w 13165"/>
                  <a:gd name="T49" fmla="*/ 58953125 h 11342"/>
                  <a:gd name="T50" fmla="*/ 97375000 w 13165"/>
                  <a:gd name="T51" fmla="*/ 65375000 h 11342"/>
                  <a:gd name="T52" fmla="*/ 101781250 w 13165"/>
                  <a:gd name="T53" fmla="*/ 57359375 h 11342"/>
                  <a:gd name="T54" fmla="*/ 47015625 w 13165"/>
                  <a:gd name="T55" fmla="*/ 76093750 h 11342"/>
                  <a:gd name="T56" fmla="*/ 42484375 w 13165"/>
                  <a:gd name="T57" fmla="*/ 79796875 h 11342"/>
                  <a:gd name="T58" fmla="*/ 47296875 w 13165"/>
                  <a:gd name="T59" fmla="*/ 86203125 h 11342"/>
                  <a:gd name="T60" fmla="*/ 51296875 w 13165"/>
                  <a:gd name="T61" fmla="*/ 78187500 h 11342"/>
                  <a:gd name="T62" fmla="*/ 98078125 w 13165"/>
                  <a:gd name="T63" fmla="*/ 83437500 h 11342"/>
                  <a:gd name="T64" fmla="*/ 92562500 w 13165"/>
                  <a:gd name="T65" fmla="*/ 98625000 h 11342"/>
                  <a:gd name="T66" fmla="*/ 96781250 w 13165"/>
                  <a:gd name="T67" fmla="*/ 99875000 h 11342"/>
                  <a:gd name="T68" fmla="*/ 98078125 w 13165"/>
                  <a:gd name="T69" fmla="*/ 83437500 h 11342"/>
                  <a:gd name="T70" fmla="*/ 17640625 w 13165"/>
                  <a:gd name="T71" fmla="*/ 107843750 h 11342"/>
                  <a:gd name="T72" fmla="*/ 17640625 w 13165"/>
                  <a:gd name="T73" fmla="*/ 113453125 h 11342"/>
                  <a:gd name="T74" fmla="*/ 18171875 w 13165"/>
                  <a:gd name="T75" fmla="*/ 107781250 h 11342"/>
                  <a:gd name="T76" fmla="*/ 77343750 w 13165"/>
                  <a:gd name="T77" fmla="*/ 125875000 h 11342"/>
                  <a:gd name="T78" fmla="*/ 80140625 w 13165"/>
                  <a:gd name="T79" fmla="*/ 125062500 h 11342"/>
                  <a:gd name="T80" fmla="*/ 45937500 w 13165"/>
                  <a:gd name="T81" fmla="*/ 118718750 h 11342"/>
                  <a:gd name="T82" fmla="*/ 42078125 w 13165"/>
                  <a:gd name="T83" fmla="*/ 128671875 h 11342"/>
                  <a:gd name="T84" fmla="*/ 44843750 w 13165"/>
                  <a:gd name="T85" fmla="*/ 129531250 h 11342"/>
                  <a:gd name="T86" fmla="*/ 45937500 w 13165"/>
                  <a:gd name="T87" fmla="*/ 118718750 h 11342"/>
                  <a:gd name="T88" fmla="*/ 99781250 w 13165"/>
                  <a:gd name="T89" fmla="*/ 127078125 h 11342"/>
                  <a:gd name="T90" fmla="*/ 100187500 w 13165"/>
                  <a:gd name="T91" fmla="*/ 129078125 h 11342"/>
                  <a:gd name="T92" fmla="*/ 109390625 w 13165"/>
                  <a:gd name="T93" fmla="*/ 125875000 h 11342"/>
                  <a:gd name="T94" fmla="*/ 67453125 w 13165"/>
                  <a:gd name="T95" fmla="*/ 154343750 h 11342"/>
                  <a:gd name="T96" fmla="*/ 61718750 w 13165"/>
                  <a:gd name="T97" fmla="*/ 169546875 h 11342"/>
                  <a:gd name="T98" fmla="*/ 65625000 w 13165"/>
                  <a:gd name="T99" fmla="*/ 170796875 h 11342"/>
                  <a:gd name="T100" fmla="*/ 67453125 w 13165"/>
                  <a:gd name="T101" fmla="*/ 154343750 h 11342"/>
                  <a:gd name="T102" fmla="*/ 9234375 w 13165"/>
                  <a:gd name="T103" fmla="*/ 161125000 h 11342"/>
                  <a:gd name="T104" fmla="*/ 6031250 w 13165"/>
                  <a:gd name="T105" fmla="*/ 175953125 h 11342"/>
                  <a:gd name="T106" fmla="*/ 9937500 w 13165"/>
                  <a:gd name="T107" fmla="*/ 177203125 h 11342"/>
                  <a:gd name="T108" fmla="*/ 11656250 w 13165"/>
                  <a:gd name="T109" fmla="*/ 160765625 h 1134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3165" h="11342" extrusionOk="0">
                    <a:moveTo>
                      <a:pt x="7214" y="1"/>
                    </a:moveTo>
                    <a:cubicBezTo>
                      <a:pt x="7203" y="1"/>
                      <a:pt x="7192" y="2"/>
                      <a:pt x="7181" y="4"/>
                    </a:cubicBezTo>
                    <a:cubicBezTo>
                      <a:pt x="7053" y="55"/>
                      <a:pt x="6976" y="260"/>
                      <a:pt x="7104" y="337"/>
                    </a:cubicBezTo>
                    <a:cubicBezTo>
                      <a:pt x="7130" y="363"/>
                      <a:pt x="7155" y="363"/>
                      <a:pt x="7181" y="363"/>
                    </a:cubicBezTo>
                    <a:cubicBezTo>
                      <a:pt x="7258" y="363"/>
                      <a:pt x="7335" y="337"/>
                      <a:pt x="7386" y="260"/>
                    </a:cubicBezTo>
                    <a:cubicBezTo>
                      <a:pt x="7433" y="120"/>
                      <a:pt x="7330" y="1"/>
                      <a:pt x="7214" y="1"/>
                    </a:cubicBezTo>
                    <a:close/>
                    <a:moveTo>
                      <a:pt x="10096" y="914"/>
                    </a:moveTo>
                    <a:cubicBezTo>
                      <a:pt x="10065" y="914"/>
                      <a:pt x="10033" y="918"/>
                      <a:pt x="10001" y="927"/>
                    </a:cubicBezTo>
                    <a:cubicBezTo>
                      <a:pt x="9719" y="1004"/>
                      <a:pt x="9591" y="1440"/>
                      <a:pt x="9848" y="1619"/>
                    </a:cubicBezTo>
                    <a:cubicBezTo>
                      <a:pt x="9899" y="1619"/>
                      <a:pt x="9950" y="1645"/>
                      <a:pt x="10001" y="1645"/>
                    </a:cubicBezTo>
                    <a:cubicBezTo>
                      <a:pt x="10024" y="1648"/>
                      <a:pt x="10046" y="1650"/>
                      <a:pt x="10069" y="1650"/>
                    </a:cubicBezTo>
                    <a:cubicBezTo>
                      <a:pt x="10224" y="1650"/>
                      <a:pt x="10370" y="1571"/>
                      <a:pt x="10437" y="1414"/>
                    </a:cubicBezTo>
                    <a:cubicBezTo>
                      <a:pt x="10528" y="1164"/>
                      <a:pt x="10337" y="914"/>
                      <a:pt x="10096" y="914"/>
                    </a:cubicBezTo>
                    <a:close/>
                    <a:moveTo>
                      <a:pt x="4839" y="1534"/>
                    </a:moveTo>
                    <a:cubicBezTo>
                      <a:pt x="4695" y="1534"/>
                      <a:pt x="4554" y="1605"/>
                      <a:pt x="4540" y="1748"/>
                    </a:cubicBezTo>
                    <a:cubicBezTo>
                      <a:pt x="4540" y="1799"/>
                      <a:pt x="4540" y="1824"/>
                      <a:pt x="4540" y="1876"/>
                    </a:cubicBezTo>
                    <a:cubicBezTo>
                      <a:pt x="4591" y="2030"/>
                      <a:pt x="4719" y="2158"/>
                      <a:pt x="4873" y="2183"/>
                    </a:cubicBezTo>
                    <a:cubicBezTo>
                      <a:pt x="5129" y="2183"/>
                      <a:pt x="5309" y="1876"/>
                      <a:pt x="5129" y="1671"/>
                    </a:cubicBezTo>
                    <a:cubicBezTo>
                      <a:pt x="5072" y="1579"/>
                      <a:pt x="4955" y="1534"/>
                      <a:pt x="4839" y="1534"/>
                    </a:cubicBezTo>
                    <a:close/>
                    <a:moveTo>
                      <a:pt x="7873" y="1434"/>
                    </a:moveTo>
                    <a:cubicBezTo>
                      <a:pt x="7815" y="1434"/>
                      <a:pt x="7755" y="1444"/>
                      <a:pt x="7694" y="1465"/>
                    </a:cubicBezTo>
                    <a:cubicBezTo>
                      <a:pt x="7309" y="1542"/>
                      <a:pt x="7104" y="2183"/>
                      <a:pt x="7488" y="2414"/>
                    </a:cubicBezTo>
                    <a:lnTo>
                      <a:pt x="7514" y="2414"/>
                    </a:lnTo>
                    <a:cubicBezTo>
                      <a:pt x="7565" y="2440"/>
                      <a:pt x="7642" y="2466"/>
                      <a:pt x="7694" y="2491"/>
                    </a:cubicBezTo>
                    <a:cubicBezTo>
                      <a:pt x="7715" y="2493"/>
                      <a:pt x="7737" y="2494"/>
                      <a:pt x="7759" y="2494"/>
                    </a:cubicBezTo>
                    <a:cubicBezTo>
                      <a:pt x="7992" y="2494"/>
                      <a:pt x="8217" y="2369"/>
                      <a:pt x="8335" y="2158"/>
                    </a:cubicBezTo>
                    <a:cubicBezTo>
                      <a:pt x="8489" y="1805"/>
                      <a:pt x="8227" y="1434"/>
                      <a:pt x="7873" y="1434"/>
                    </a:cubicBezTo>
                    <a:close/>
                    <a:moveTo>
                      <a:pt x="12521" y="1809"/>
                    </a:moveTo>
                    <a:cubicBezTo>
                      <a:pt x="12477" y="1809"/>
                      <a:pt x="12432" y="1814"/>
                      <a:pt x="12386" y="1824"/>
                    </a:cubicBezTo>
                    <a:cubicBezTo>
                      <a:pt x="12002" y="1927"/>
                      <a:pt x="11796" y="2568"/>
                      <a:pt x="12181" y="2799"/>
                    </a:cubicBezTo>
                    <a:cubicBezTo>
                      <a:pt x="12232" y="2825"/>
                      <a:pt x="12309" y="2850"/>
                      <a:pt x="12386" y="2850"/>
                    </a:cubicBezTo>
                    <a:cubicBezTo>
                      <a:pt x="12424" y="2858"/>
                      <a:pt x="12461" y="2861"/>
                      <a:pt x="12498" y="2861"/>
                    </a:cubicBezTo>
                    <a:cubicBezTo>
                      <a:pt x="12709" y="2861"/>
                      <a:pt x="12896" y="2739"/>
                      <a:pt x="13027" y="2542"/>
                    </a:cubicBezTo>
                    <a:cubicBezTo>
                      <a:pt x="13165" y="2175"/>
                      <a:pt x="12892" y="1809"/>
                      <a:pt x="12521" y="1809"/>
                    </a:cubicBezTo>
                    <a:close/>
                    <a:moveTo>
                      <a:pt x="10496" y="2693"/>
                    </a:moveTo>
                    <a:cubicBezTo>
                      <a:pt x="10485" y="2693"/>
                      <a:pt x="10474" y="2694"/>
                      <a:pt x="10463" y="2696"/>
                    </a:cubicBezTo>
                    <a:cubicBezTo>
                      <a:pt x="10335" y="2722"/>
                      <a:pt x="10258" y="2953"/>
                      <a:pt x="10386" y="3030"/>
                    </a:cubicBezTo>
                    <a:cubicBezTo>
                      <a:pt x="10412" y="3055"/>
                      <a:pt x="10412" y="3055"/>
                      <a:pt x="10437" y="3055"/>
                    </a:cubicBezTo>
                    <a:cubicBezTo>
                      <a:pt x="10540" y="3055"/>
                      <a:pt x="10617" y="3030"/>
                      <a:pt x="10668" y="2953"/>
                    </a:cubicBezTo>
                    <a:cubicBezTo>
                      <a:pt x="10715" y="2812"/>
                      <a:pt x="10612" y="2693"/>
                      <a:pt x="10496" y="2693"/>
                    </a:cubicBezTo>
                    <a:close/>
                    <a:moveTo>
                      <a:pt x="3134" y="3127"/>
                    </a:moveTo>
                    <a:cubicBezTo>
                      <a:pt x="3124" y="3127"/>
                      <a:pt x="3114" y="3129"/>
                      <a:pt x="3104" y="3132"/>
                    </a:cubicBezTo>
                    <a:cubicBezTo>
                      <a:pt x="3027" y="3158"/>
                      <a:pt x="3001" y="3260"/>
                      <a:pt x="3078" y="3312"/>
                    </a:cubicBezTo>
                    <a:lnTo>
                      <a:pt x="3078" y="3337"/>
                    </a:lnTo>
                    <a:lnTo>
                      <a:pt x="3104" y="3337"/>
                    </a:lnTo>
                    <a:cubicBezTo>
                      <a:pt x="3155" y="3337"/>
                      <a:pt x="3206" y="3312"/>
                      <a:pt x="3232" y="3260"/>
                    </a:cubicBezTo>
                    <a:cubicBezTo>
                      <a:pt x="3254" y="3194"/>
                      <a:pt x="3199" y="3127"/>
                      <a:pt x="3134" y="3127"/>
                    </a:cubicBezTo>
                    <a:close/>
                    <a:moveTo>
                      <a:pt x="6219" y="3536"/>
                    </a:moveTo>
                    <a:cubicBezTo>
                      <a:pt x="6072" y="3536"/>
                      <a:pt x="5928" y="3614"/>
                      <a:pt x="5899" y="3773"/>
                    </a:cubicBezTo>
                    <a:lnTo>
                      <a:pt x="5924" y="3773"/>
                    </a:lnTo>
                    <a:cubicBezTo>
                      <a:pt x="5924" y="3799"/>
                      <a:pt x="5924" y="3850"/>
                      <a:pt x="5924" y="3902"/>
                    </a:cubicBezTo>
                    <a:cubicBezTo>
                      <a:pt x="5950" y="4055"/>
                      <a:pt x="6078" y="4158"/>
                      <a:pt x="6232" y="4184"/>
                    </a:cubicBezTo>
                    <a:cubicBezTo>
                      <a:pt x="6243" y="4185"/>
                      <a:pt x="6254" y="4185"/>
                      <a:pt x="6265" y="4185"/>
                    </a:cubicBezTo>
                    <a:cubicBezTo>
                      <a:pt x="6526" y="4185"/>
                      <a:pt x="6662" y="3892"/>
                      <a:pt x="6514" y="3671"/>
                    </a:cubicBezTo>
                    <a:cubicBezTo>
                      <a:pt x="6447" y="3582"/>
                      <a:pt x="6332" y="3536"/>
                      <a:pt x="6219" y="3536"/>
                    </a:cubicBezTo>
                    <a:close/>
                    <a:moveTo>
                      <a:pt x="3009" y="4870"/>
                    </a:moveTo>
                    <a:cubicBezTo>
                      <a:pt x="2866" y="4870"/>
                      <a:pt x="2722" y="4947"/>
                      <a:pt x="2693" y="5107"/>
                    </a:cubicBezTo>
                    <a:lnTo>
                      <a:pt x="2719" y="5107"/>
                    </a:lnTo>
                    <a:cubicBezTo>
                      <a:pt x="2693" y="5158"/>
                      <a:pt x="2693" y="5184"/>
                      <a:pt x="2719" y="5235"/>
                    </a:cubicBezTo>
                    <a:cubicBezTo>
                      <a:pt x="2745" y="5389"/>
                      <a:pt x="2873" y="5517"/>
                      <a:pt x="3027" y="5517"/>
                    </a:cubicBezTo>
                    <a:cubicBezTo>
                      <a:pt x="3038" y="5518"/>
                      <a:pt x="3049" y="5518"/>
                      <a:pt x="3059" y="5518"/>
                    </a:cubicBezTo>
                    <a:cubicBezTo>
                      <a:pt x="3320" y="5518"/>
                      <a:pt x="3456" y="5226"/>
                      <a:pt x="3283" y="5004"/>
                    </a:cubicBezTo>
                    <a:cubicBezTo>
                      <a:pt x="3228" y="4915"/>
                      <a:pt x="3119" y="4870"/>
                      <a:pt x="3009" y="4870"/>
                    </a:cubicBezTo>
                    <a:close/>
                    <a:moveTo>
                      <a:pt x="6277" y="5340"/>
                    </a:moveTo>
                    <a:cubicBezTo>
                      <a:pt x="6229" y="5340"/>
                      <a:pt x="6179" y="5348"/>
                      <a:pt x="6129" y="5363"/>
                    </a:cubicBezTo>
                    <a:cubicBezTo>
                      <a:pt x="5745" y="5466"/>
                      <a:pt x="5540" y="6107"/>
                      <a:pt x="5924" y="6312"/>
                    </a:cubicBezTo>
                    <a:cubicBezTo>
                      <a:pt x="5976" y="6363"/>
                      <a:pt x="6053" y="6363"/>
                      <a:pt x="6129" y="6389"/>
                    </a:cubicBezTo>
                    <a:cubicBezTo>
                      <a:pt x="6151" y="6391"/>
                      <a:pt x="6173" y="6392"/>
                      <a:pt x="6194" y="6392"/>
                    </a:cubicBezTo>
                    <a:cubicBezTo>
                      <a:pt x="6424" y="6392"/>
                      <a:pt x="6630" y="6267"/>
                      <a:pt x="6771" y="6055"/>
                    </a:cubicBezTo>
                    <a:cubicBezTo>
                      <a:pt x="6906" y="5718"/>
                      <a:pt x="6625" y="5340"/>
                      <a:pt x="6277" y="5340"/>
                    </a:cubicBezTo>
                    <a:close/>
                    <a:moveTo>
                      <a:pt x="1163" y="6898"/>
                    </a:moveTo>
                    <a:cubicBezTo>
                      <a:pt x="1152" y="6898"/>
                      <a:pt x="1140" y="6899"/>
                      <a:pt x="1129" y="6902"/>
                    </a:cubicBezTo>
                    <a:cubicBezTo>
                      <a:pt x="1001" y="6927"/>
                      <a:pt x="924" y="7158"/>
                      <a:pt x="1052" y="7235"/>
                    </a:cubicBezTo>
                    <a:cubicBezTo>
                      <a:pt x="1078" y="7235"/>
                      <a:pt x="1104" y="7261"/>
                      <a:pt x="1129" y="7261"/>
                    </a:cubicBezTo>
                    <a:cubicBezTo>
                      <a:pt x="1206" y="7261"/>
                      <a:pt x="1283" y="7235"/>
                      <a:pt x="1334" y="7132"/>
                    </a:cubicBezTo>
                    <a:cubicBezTo>
                      <a:pt x="1381" y="7015"/>
                      <a:pt x="1278" y="6898"/>
                      <a:pt x="1163" y="6898"/>
                    </a:cubicBezTo>
                    <a:close/>
                    <a:moveTo>
                      <a:pt x="5001" y="7850"/>
                    </a:moveTo>
                    <a:cubicBezTo>
                      <a:pt x="4924" y="7876"/>
                      <a:pt x="4899" y="8004"/>
                      <a:pt x="4950" y="8056"/>
                    </a:cubicBezTo>
                    <a:lnTo>
                      <a:pt x="5001" y="8056"/>
                    </a:lnTo>
                    <a:cubicBezTo>
                      <a:pt x="5052" y="8056"/>
                      <a:pt x="5104" y="8030"/>
                      <a:pt x="5129" y="8004"/>
                    </a:cubicBezTo>
                    <a:cubicBezTo>
                      <a:pt x="5155" y="7927"/>
                      <a:pt x="5078" y="7850"/>
                      <a:pt x="5001" y="7850"/>
                    </a:cubicBezTo>
                    <a:close/>
                    <a:moveTo>
                      <a:pt x="2940" y="7598"/>
                    </a:moveTo>
                    <a:cubicBezTo>
                      <a:pt x="2902" y="7598"/>
                      <a:pt x="2862" y="7605"/>
                      <a:pt x="2822" y="7620"/>
                    </a:cubicBezTo>
                    <a:cubicBezTo>
                      <a:pt x="2565" y="7697"/>
                      <a:pt x="2437" y="8107"/>
                      <a:pt x="2693" y="8235"/>
                    </a:cubicBezTo>
                    <a:cubicBezTo>
                      <a:pt x="2719" y="8261"/>
                      <a:pt x="2770" y="8286"/>
                      <a:pt x="2822" y="8286"/>
                    </a:cubicBezTo>
                    <a:cubicBezTo>
                      <a:pt x="2838" y="8289"/>
                      <a:pt x="2854" y="8290"/>
                      <a:pt x="2870" y="8290"/>
                    </a:cubicBezTo>
                    <a:cubicBezTo>
                      <a:pt x="3007" y="8290"/>
                      <a:pt x="3137" y="8196"/>
                      <a:pt x="3206" y="8081"/>
                    </a:cubicBezTo>
                    <a:cubicBezTo>
                      <a:pt x="3338" y="7840"/>
                      <a:pt x="3169" y="7598"/>
                      <a:pt x="2940" y="7598"/>
                    </a:cubicBezTo>
                    <a:close/>
                    <a:moveTo>
                      <a:pt x="6698" y="7919"/>
                    </a:moveTo>
                    <a:cubicBezTo>
                      <a:pt x="6554" y="7919"/>
                      <a:pt x="6414" y="7990"/>
                      <a:pt x="6386" y="8133"/>
                    </a:cubicBezTo>
                    <a:lnTo>
                      <a:pt x="6412" y="8133"/>
                    </a:lnTo>
                    <a:cubicBezTo>
                      <a:pt x="6412" y="8184"/>
                      <a:pt x="6412" y="8235"/>
                      <a:pt x="6412" y="8261"/>
                    </a:cubicBezTo>
                    <a:cubicBezTo>
                      <a:pt x="6437" y="8415"/>
                      <a:pt x="6565" y="8543"/>
                      <a:pt x="6745" y="8568"/>
                    </a:cubicBezTo>
                    <a:cubicBezTo>
                      <a:pt x="7001" y="8568"/>
                      <a:pt x="7181" y="8261"/>
                      <a:pt x="7001" y="8056"/>
                    </a:cubicBezTo>
                    <a:cubicBezTo>
                      <a:pt x="6933" y="7964"/>
                      <a:pt x="6814" y="7919"/>
                      <a:pt x="6698" y="7919"/>
                    </a:cubicBezTo>
                    <a:close/>
                    <a:moveTo>
                      <a:pt x="4317" y="9878"/>
                    </a:moveTo>
                    <a:cubicBezTo>
                      <a:pt x="4265" y="9878"/>
                      <a:pt x="4210" y="9886"/>
                      <a:pt x="4155" y="9902"/>
                    </a:cubicBezTo>
                    <a:cubicBezTo>
                      <a:pt x="3770" y="9979"/>
                      <a:pt x="3565" y="10645"/>
                      <a:pt x="3950" y="10851"/>
                    </a:cubicBezTo>
                    <a:cubicBezTo>
                      <a:pt x="4001" y="10876"/>
                      <a:pt x="4078" y="10902"/>
                      <a:pt x="4129" y="10928"/>
                    </a:cubicBezTo>
                    <a:cubicBezTo>
                      <a:pt x="4153" y="10930"/>
                      <a:pt x="4177" y="10931"/>
                      <a:pt x="4200" y="10931"/>
                    </a:cubicBezTo>
                    <a:cubicBezTo>
                      <a:pt x="4454" y="10931"/>
                      <a:pt x="4677" y="10805"/>
                      <a:pt x="4770" y="10594"/>
                    </a:cubicBezTo>
                    <a:cubicBezTo>
                      <a:pt x="4927" y="10236"/>
                      <a:pt x="4673" y="9878"/>
                      <a:pt x="4317" y="9878"/>
                    </a:cubicBezTo>
                    <a:close/>
                    <a:moveTo>
                      <a:pt x="746" y="10289"/>
                    </a:moveTo>
                    <a:cubicBezTo>
                      <a:pt x="696" y="10289"/>
                      <a:pt x="644" y="10297"/>
                      <a:pt x="591" y="10312"/>
                    </a:cubicBezTo>
                    <a:cubicBezTo>
                      <a:pt x="206" y="10415"/>
                      <a:pt x="1" y="11056"/>
                      <a:pt x="386" y="11287"/>
                    </a:cubicBezTo>
                    <a:lnTo>
                      <a:pt x="386" y="11261"/>
                    </a:lnTo>
                    <a:cubicBezTo>
                      <a:pt x="437" y="11312"/>
                      <a:pt x="514" y="11338"/>
                      <a:pt x="565" y="11338"/>
                    </a:cubicBezTo>
                    <a:cubicBezTo>
                      <a:pt x="589" y="11340"/>
                      <a:pt x="613" y="11341"/>
                      <a:pt x="636" y="11341"/>
                    </a:cubicBezTo>
                    <a:cubicBezTo>
                      <a:pt x="889" y="11341"/>
                      <a:pt x="1112" y="11216"/>
                      <a:pt x="1206" y="11004"/>
                    </a:cubicBezTo>
                    <a:cubicBezTo>
                      <a:pt x="1364" y="10667"/>
                      <a:pt x="1106" y="10289"/>
                      <a:pt x="746" y="10289"/>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a:solidFill>
                    <a:srgbClr val="000000"/>
                  </a:solidFill>
                  <a:latin typeface="Arial" panose="020B0604020202020204" pitchFamily="34" charset="0"/>
                </a:endParaRPr>
              </a:p>
            </p:txBody>
          </p:sp>
          <p:sp>
            <p:nvSpPr>
              <p:cNvPr id="99351" name="Google Shape;2465;p62">
                <a:extLst>
                  <a:ext uri="{FF2B5EF4-FFF2-40B4-BE49-F238E27FC236}">
                    <a16:creationId xmlns:a16="http://schemas.microsoft.com/office/drawing/2014/main" xmlns="" id="{0F269057-B4D8-4B2A-A9B1-1802C72C0947}"/>
                  </a:ext>
                </a:extLst>
              </p:cNvPr>
              <p:cNvSpPr>
                <a:spLocks/>
              </p:cNvSpPr>
              <p:nvPr/>
            </p:nvSpPr>
            <p:spPr bwMode="auto">
              <a:xfrm>
                <a:off x="-1809250" y="2563500"/>
                <a:ext cx="247275" cy="1438900"/>
              </a:xfrm>
              <a:custGeom>
                <a:avLst/>
                <a:gdLst>
                  <a:gd name="T0" fmla="*/ 147578125 w 9891"/>
                  <a:gd name="T1" fmla="*/ 0 h 57556"/>
                  <a:gd name="T2" fmla="*/ 142250000 w 9891"/>
                  <a:gd name="T3" fmla="*/ 4218750 h 57556"/>
                  <a:gd name="T4" fmla="*/ 52906250 w 9891"/>
                  <a:gd name="T5" fmla="*/ 894484375 h 57556"/>
                  <a:gd name="T6" fmla="*/ 58515625 w 9891"/>
                  <a:gd name="T7" fmla="*/ 899296875 h 57556"/>
                  <a:gd name="T8" fmla="*/ 59718750 w 9891"/>
                  <a:gd name="T9" fmla="*/ 899296875 h 57556"/>
                  <a:gd name="T10" fmla="*/ 64515625 w 9891"/>
                  <a:gd name="T11" fmla="*/ 892484375 h 57556"/>
                  <a:gd name="T12" fmla="*/ 153062500 w 9891"/>
                  <a:gd name="T13" fmla="*/ 7828125 h 57556"/>
                  <a:gd name="T14" fmla="*/ 147578125 w 9891"/>
                  <a:gd name="T15" fmla="*/ 0 h 5755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891" h="57556" extrusionOk="0">
                    <a:moveTo>
                      <a:pt x="9445" y="0"/>
                    </a:moveTo>
                    <a:cubicBezTo>
                      <a:pt x="9304" y="0"/>
                      <a:pt x="9164" y="81"/>
                      <a:pt x="9104" y="270"/>
                    </a:cubicBezTo>
                    <a:cubicBezTo>
                      <a:pt x="4617" y="13912"/>
                      <a:pt x="1" y="34913"/>
                      <a:pt x="3386" y="57247"/>
                    </a:cubicBezTo>
                    <a:cubicBezTo>
                      <a:pt x="3411" y="57427"/>
                      <a:pt x="3565" y="57555"/>
                      <a:pt x="3745" y="57555"/>
                    </a:cubicBezTo>
                    <a:lnTo>
                      <a:pt x="3822" y="57555"/>
                    </a:lnTo>
                    <a:cubicBezTo>
                      <a:pt x="4027" y="57530"/>
                      <a:pt x="4155" y="57324"/>
                      <a:pt x="4129" y="57119"/>
                    </a:cubicBezTo>
                    <a:cubicBezTo>
                      <a:pt x="796" y="34939"/>
                      <a:pt x="5360" y="14091"/>
                      <a:pt x="9796" y="501"/>
                    </a:cubicBezTo>
                    <a:cubicBezTo>
                      <a:pt x="9890" y="202"/>
                      <a:pt x="9667" y="0"/>
                      <a:pt x="944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a:solidFill>
                    <a:srgbClr val="000000"/>
                  </a:solidFill>
                  <a:latin typeface="Arial" panose="020B0604020202020204" pitchFamily="34" charset="0"/>
                </a:endParaRPr>
              </a:p>
            </p:txBody>
          </p:sp>
        </p:grpSp>
        <p:grpSp>
          <p:nvGrpSpPr>
            <p:cNvPr id="99338" name="Google Shape;2466;p62">
              <a:extLst>
                <a:ext uri="{FF2B5EF4-FFF2-40B4-BE49-F238E27FC236}">
                  <a16:creationId xmlns:a16="http://schemas.microsoft.com/office/drawing/2014/main" xmlns="" id="{8DFDE085-EB67-4D48-966F-BF4F75E8BC5B}"/>
                </a:ext>
              </a:extLst>
            </p:cNvPr>
            <p:cNvGrpSpPr>
              <a:grpSpLocks/>
            </p:cNvGrpSpPr>
            <p:nvPr/>
          </p:nvGrpSpPr>
          <p:grpSpPr bwMode="auto">
            <a:xfrm>
              <a:off x="-1779100" y="2408800"/>
              <a:ext cx="1032750" cy="1807075"/>
              <a:chOff x="-1779100" y="2408800"/>
              <a:chExt cx="1032750" cy="1807075"/>
            </a:xfrm>
          </p:grpSpPr>
          <p:sp>
            <p:nvSpPr>
              <p:cNvPr id="99344" name="Google Shape;2467;p62">
                <a:extLst>
                  <a:ext uri="{FF2B5EF4-FFF2-40B4-BE49-F238E27FC236}">
                    <a16:creationId xmlns:a16="http://schemas.microsoft.com/office/drawing/2014/main" xmlns="" id="{734FFD0A-289C-49DC-A645-6DA1D642081A}"/>
                  </a:ext>
                </a:extLst>
              </p:cNvPr>
              <p:cNvSpPr>
                <a:spLocks/>
              </p:cNvSpPr>
              <p:nvPr/>
            </p:nvSpPr>
            <p:spPr bwMode="auto">
              <a:xfrm>
                <a:off x="-1779100" y="2498825"/>
                <a:ext cx="1032750" cy="1717050"/>
              </a:xfrm>
              <a:custGeom>
                <a:avLst/>
                <a:gdLst>
                  <a:gd name="T0" fmla="*/ 513171875 w 41310"/>
                  <a:gd name="T1" fmla="*/ 0 h 68682"/>
                  <a:gd name="T2" fmla="*/ 438328125 w 41310"/>
                  <a:gd name="T3" fmla="*/ 17390625 h 68682"/>
                  <a:gd name="T4" fmla="*/ 308109375 w 41310"/>
                  <a:gd name="T5" fmla="*/ 147203125 h 68682"/>
                  <a:gd name="T6" fmla="*/ 308109375 w 41310"/>
                  <a:gd name="T7" fmla="*/ 146812500 h 68682"/>
                  <a:gd name="T8" fmla="*/ 99765625 w 41310"/>
                  <a:gd name="T9" fmla="*/ 596359375 h 68682"/>
                  <a:gd name="T10" fmla="*/ 46078125 w 41310"/>
                  <a:gd name="T11" fmla="*/ 745796875 h 68682"/>
                  <a:gd name="T12" fmla="*/ 0 w 41310"/>
                  <a:gd name="T13" fmla="*/ 1073140625 h 68682"/>
                  <a:gd name="T14" fmla="*/ 527265625 w 41310"/>
                  <a:gd name="T15" fmla="*/ 327109375 h 68682"/>
                  <a:gd name="T16" fmla="*/ 624234375 w 41310"/>
                  <a:gd name="T17" fmla="*/ 194890625 h 68682"/>
                  <a:gd name="T18" fmla="*/ 609406250 w 41310"/>
                  <a:gd name="T19" fmla="*/ 39828125 h 68682"/>
                  <a:gd name="T20" fmla="*/ 513171875 w 41310"/>
                  <a:gd name="T21" fmla="*/ 0 h 6868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1310" h="68682" extrusionOk="0">
                    <a:moveTo>
                      <a:pt x="32843" y="0"/>
                    </a:moveTo>
                    <a:cubicBezTo>
                      <a:pt x="31194" y="0"/>
                      <a:pt x="29516" y="392"/>
                      <a:pt x="28053" y="1113"/>
                    </a:cubicBezTo>
                    <a:cubicBezTo>
                      <a:pt x="24489" y="2883"/>
                      <a:pt x="21924" y="6139"/>
                      <a:pt x="19719" y="9421"/>
                    </a:cubicBezTo>
                    <a:lnTo>
                      <a:pt x="19719" y="9396"/>
                    </a:lnTo>
                    <a:cubicBezTo>
                      <a:pt x="13744" y="18242"/>
                      <a:pt x="9436" y="27987"/>
                      <a:pt x="6385" y="38167"/>
                    </a:cubicBezTo>
                    <a:cubicBezTo>
                      <a:pt x="5308" y="41705"/>
                      <a:pt x="4231" y="44270"/>
                      <a:pt x="2949" y="47731"/>
                    </a:cubicBezTo>
                    <a:cubicBezTo>
                      <a:pt x="205" y="55244"/>
                      <a:pt x="1487" y="65630"/>
                      <a:pt x="0" y="68681"/>
                    </a:cubicBezTo>
                    <a:cubicBezTo>
                      <a:pt x="7975" y="52526"/>
                      <a:pt x="21642" y="34269"/>
                      <a:pt x="33745" y="20935"/>
                    </a:cubicBezTo>
                    <a:cubicBezTo>
                      <a:pt x="36105" y="18319"/>
                      <a:pt x="38566" y="15704"/>
                      <a:pt x="39951" y="12473"/>
                    </a:cubicBezTo>
                    <a:cubicBezTo>
                      <a:pt x="41310" y="9242"/>
                      <a:pt x="41310" y="5190"/>
                      <a:pt x="39002" y="2549"/>
                    </a:cubicBezTo>
                    <a:cubicBezTo>
                      <a:pt x="37468" y="790"/>
                      <a:pt x="35184" y="0"/>
                      <a:pt x="32843"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a:solidFill>
                    <a:srgbClr val="000000"/>
                  </a:solidFill>
                  <a:latin typeface="Arial" panose="020B0604020202020204" pitchFamily="34" charset="0"/>
                </a:endParaRPr>
              </a:p>
            </p:txBody>
          </p:sp>
          <p:sp>
            <p:nvSpPr>
              <p:cNvPr id="99345" name="Google Shape;2468;p62">
                <a:extLst>
                  <a:ext uri="{FF2B5EF4-FFF2-40B4-BE49-F238E27FC236}">
                    <a16:creationId xmlns:a16="http://schemas.microsoft.com/office/drawing/2014/main" xmlns="" id="{3A511E3B-294D-4F25-B8C4-A2B48C084EFD}"/>
                  </a:ext>
                </a:extLst>
              </p:cNvPr>
              <p:cNvSpPr>
                <a:spLocks/>
              </p:cNvSpPr>
              <p:nvPr/>
            </p:nvSpPr>
            <p:spPr bwMode="auto">
              <a:xfrm>
                <a:off x="-1776550" y="2408800"/>
                <a:ext cx="973150" cy="1753225"/>
              </a:xfrm>
              <a:custGeom>
                <a:avLst/>
                <a:gdLst>
                  <a:gd name="T0" fmla="*/ 477218750 w 38926"/>
                  <a:gd name="T1" fmla="*/ 0 h 70129"/>
                  <a:gd name="T2" fmla="*/ 395468750 w 38926"/>
                  <a:gd name="T3" fmla="*/ 21171875 h 70129"/>
                  <a:gd name="T4" fmla="*/ 271265625 w 38926"/>
                  <a:gd name="T5" fmla="*/ 156593750 h 70129"/>
                  <a:gd name="T6" fmla="*/ 84156250 w 38926"/>
                  <a:gd name="T7" fmla="*/ 614953125 h 70129"/>
                  <a:gd name="T8" fmla="*/ 37671875 w 38926"/>
                  <a:gd name="T9" fmla="*/ 766812500 h 70129"/>
                  <a:gd name="T10" fmla="*/ 6421875 w 38926"/>
                  <a:gd name="T11" fmla="*/ 1095750000 h 70129"/>
                  <a:gd name="T12" fmla="*/ 498828125 w 38926"/>
                  <a:gd name="T13" fmla="*/ 326078125 h 70129"/>
                  <a:gd name="T14" fmla="*/ 589390625 w 38926"/>
                  <a:gd name="T15" fmla="*/ 189859375 h 70129"/>
                  <a:gd name="T16" fmla="*/ 567750000 w 38926"/>
                  <a:gd name="T17" fmla="*/ 35203125 h 70129"/>
                  <a:gd name="T18" fmla="*/ 477218750 w 38926"/>
                  <a:gd name="T19" fmla="*/ 0 h 7012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8926" h="70129" extrusionOk="0">
                    <a:moveTo>
                      <a:pt x="30542" y="0"/>
                    </a:moveTo>
                    <a:cubicBezTo>
                      <a:pt x="28732" y="0"/>
                      <a:pt x="26881" y="482"/>
                      <a:pt x="25310" y="1355"/>
                    </a:cubicBezTo>
                    <a:cubicBezTo>
                      <a:pt x="21848" y="3253"/>
                      <a:pt x="19438" y="6637"/>
                      <a:pt x="17361" y="10022"/>
                    </a:cubicBezTo>
                    <a:cubicBezTo>
                      <a:pt x="11822" y="19100"/>
                      <a:pt x="7975" y="29049"/>
                      <a:pt x="5386" y="39357"/>
                    </a:cubicBezTo>
                    <a:cubicBezTo>
                      <a:pt x="4488" y="42947"/>
                      <a:pt x="3514" y="45537"/>
                      <a:pt x="2411" y="49076"/>
                    </a:cubicBezTo>
                    <a:cubicBezTo>
                      <a:pt x="1" y="56717"/>
                      <a:pt x="1770" y="67025"/>
                      <a:pt x="411" y="70128"/>
                    </a:cubicBezTo>
                    <a:cubicBezTo>
                      <a:pt x="7642" y="53640"/>
                      <a:pt x="20463" y="34767"/>
                      <a:pt x="31925" y="20869"/>
                    </a:cubicBezTo>
                    <a:cubicBezTo>
                      <a:pt x="34156" y="18177"/>
                      <a:pt x="36515" y="15433"/>
                      <a:pt x="37721" y="12151"/>
                    </a:cubicBezTo>
                    <a:cubicBezTo>
                      <a:pt x="38926" y="8843"/>
                      <a:pt x="38772" y="4791"/>
                      <a:pt x="36336" y="2253"/>
                    </a:cubicBezTo>
                    <a:cubicBezTo>
                      <a:pt x="34837" y="698"/>
                      <a:pt x="32720" y="0"/>
                      <a:pt x="30542" y="0"/>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a:solidFill>
                    <a:srgbClr val="000000"/>
                  </a:solidFill>
                  <a:latin typeface="Arial" panose="020B0604020202020204" pitchFamily="34" charset="0"/>
                </a:endParaRPr>
              </a:p>
            </p:txBody>
          </p:sp>
          <p:sp>
            <p:nvSpPr>
              <p:cNvPr id="99346" name="Google Shape;2469;p62">
                <a:extLst>
                  <a:ext uri="{FF2B5EF4-FFF2-40B4-BE49-F238E27FC236}">
                    <a16:creationId xmlns:a16="http://schemas.microsoft.com/office/drawing/2014/main" xmlns="" id="{4936797D-60B1-4916-84F9-44749448A6C8}"/>
                  </a:ext>
                </a:extLst>
              </p:cNvPr>
              <p:cNvSpPr>
                <a:spLocks/>
              </p:cNvSpPr>
              <p:nvPr/>
            </p:nvSpPr>
            <p:spPr bwMode="auto">
              <a:xfrm>
                <a:off x="-1311125" y="2430900"/>
                <a:ext cx="402150" cy="319125"/>
              </a:xfrm>
              <a:custGeom>
                <a:avLst/>
                <a:gdLst>
                  <a:gd name="T0" fmla="*/ 146234375 w 16086"/>
                  <a:gd name="T1" fmla="*/ 156250 h 12765"/>
                  <a:gd name="T2" fmla="*/ 145437500 w 16086"/>
                  <a:gd name="T3" fmla="*/ 6156250 h 12765"/>
                  <a:gd name="T4" fmla="*/ 149843750 w 16086"/>
                  <a:gd name="T5" fmla="*/ 4562500 h 12765"/>
                  <a:gd name="T6" fmla="*/ 196250000 w 16086"/>
                  <a:gd name="T7" fmla="*/ 19625000 h 12765"/>
                  <a:gd name="T8" fmla="*/ 191515625 w 16086"/>
                  <a:gd name="T9" fmla="*/ 32203125 h 12765"/>
                  <a:gd name="T10" fmla="*/ 195593750 w 16086"/>
                  <a:gd name="T11" fmla="*/ 33203125 h 12765"/>
                  <a:gd name="T12" fmla="*/ 196250000 w 16086"/>
                  <a:gd name="T13" fmla="*/ 19625000 h 12765"/>
                  <a:gd name="T14" fmla="*/ 94562500 w 16086"/>
                  <a:gd name="T15" fmla="*/ 28203125 h 12765"/>
                  <a:gd name="T16" fmla="*/ 100171875 w 16086"/>
                  <a:gd name="T17" fmla="*/ 36203125 h 12765"/>
                  <a:gd name="T18" fmla="*/ 105781250 w 16086"/>
                  <a:gd name="T19" fmla="*/ 27390625 h 12765"/>
                  <a:gd name="T20" fmla="*/ 154609375 w 16086"/>
                  <a:gd name="T21" fmla="*/ 26390625 h 12765"/>
                  <a:gd name="T22" fmla="*/ 147437500 w 16086"/>
                  <a:gd name="T23" fmla="*/ 44218750 h 12765"/>
                  <a:gd name="T24" fmla="*/ 153562500 w 16086"/>
                  <a:gd name="T25" fmla="*/ 45734375 h 12765"/>
                  <a:gd name="T26" fmla="*/ 154609375 w 16086"/>
                  <a:gd name="T27" fmla="*/ 26390625 h 12765"/>
                  <a:gd name="T28" fmla="*/ 66906250 w 16086"/>
                  <a:gd name="T29" fmla="*/ 56234375 h 12765"/>
                  <a:gd name="T30" fmla="*/ 68421875 w 16086"/>
                  <a:gd name="T31" fmla="*/ 56406250 h 12765"/>
                  <a:gd name="T32" fmla="*/ 68109375 w 16086"/>
                  <a:gd name="T33" fmla="*/ 52640625 h 12765"/>
                  <a:gd name="T34" fmla="*/ 237593750 w 16086"/>
                  <a:gd name="T35" fmla="*/ 39015625 h 12765"/>
                  <a:gd name="T36" fmla="*/ 236390625 w 16086"/>
                  <a:gd name="T37" fmla="*/ 57843750 h 12765"/>
                  <a:gd name="T38" fmla="*/ 248406250 w 16086"/>
                  <a:gd name="T39" fmla="*/ 52640625 h 12765"/>
                  <a:gd name="T40" fmla="*/ 203984375 w 16086"/>
                  <a:gd name="T41" fmla="*/ 52890625 h 12765"/>
                  <a:gd name="T42" fmla="*/ 201531250 w 16086"/>
                  <a:gd name="T43" fmla="*/ 59046875 h 12765"/>
                  <a:gd name="T44" fmla="*/ 203562500 w 16086"/>
                  <a:gd name="T45" fmla="*/ 59546875 h 12765"/>
                  <a:gd name="T46" fmla="*/ 203984375 w 16086"/>
                  <a:gd name="T47" fmla="*/ 52890625 h 12765"/>
                  <a:gd name="T48" fmla="*/ 117796875 w 16086"/>
                  <a:gd name="T49" fmla="*/ 66656250 h 12765"/>
                  <a:gd name="T50" fmla="*/ 123406250 w 16086"/>
                  <a:gd name="T51" fmla="*/ 75078125 h 12765"/>
                  <a:gd name="T52" fmla="*/ 129015625 w 16086"/>
                  <a:gd name="T53" fmla="*/ 65859375 h 12765"/>
                  <a:gd name="T54" fmla="*/ 63765625 w 16086"/>
                  <a:gd name="T55" fmla="*/ 83718750 h 12765"/>
                  <a:gd name="T56" fmla="*/ 58093750 w 16086"/>
                  <a:gd name="T57" fmla="*/ 89890625 h 12765"/>
                  <a:gd name="T58" fmla="*/ 64218750 w 16086"/>
                  <a:gd name="T59" fmla="*/ 95531250 h 12765"/>
                  <a:gd name="T60" fmla="*/ 63765625 w 16086"/>
                  <a:gd name="T61" fmla="*/ 83718750 h 12765"/>
                  <a:gd name="T62" fmla="*/ 119000000 w 16086"/>
                  <a:gd name="T63" fmla="*/ 95906250 h 12765"/>
                  <a:gd name="T64" fmla="*/ 117796875 w 16086"/>
                  <a:gd name="T65" fmla="*/ 114734375 h 12765"/>
                  <a:gd name="T66" fmla="*/ 129812500 w 16086"/>
                  <a:gd name="T67" fmla="*/ 109531250 h 12765"/>
                  <a:gd name="T68" fmla="*/ 28078125 w 16086"/>
                  <a:gd name="T69" fmla="*/ 119000000 h 12765"/>
                  <a:gd name="T70" fmla="*/ 25234375 w 16086"/>
                  <a:gd name="T71" fmla="*/ 124750000 h 12765"/>
                  <a:gd name="T72" fmla="*/ 26437500 w 16086"/>
                  <a:gd name="T73" fmla="*/ 125562500 h 12765"/>
                  <a:gd name="T74" fmla="*/ 28078125 w 16086"/>
                  <a:gd name="T75" fmla="*/ 119000000 h 12765"/>
                  <a:gd name="T76" fmla="*/ 96953125 w 16086"/>
                  <a:gd name="T77" fmla="*/ 141578125 h 12765"/>
                  <a:gd name="T78" fmla="*/ 96953125 w 16086"/>
                  <a:gd name="T79" fmla="*/ 145187500 h 12765"/>
                  <a:gd name="T80" fmla="*/ 98968750 w 16086"/>
                  <a:gd name="T81" fmla="*/ 144390625 h 12765"/>
                  <a:gd name="T82" fmla="*/ 57093750 w 16086"/>
                  <a:gd name="T83" fmla="*/ 133796875 h 12765"/>
                  <a:gd name="T84" fmla="*/ 52484375 w 16086"/>
                  <a:gd name="T85" fmla="*/ 145187500 h 12765"/>
                  <a:gd name="T86" fmla="*/ 55953125 w 16086"/>
                  <a:gd name="T87" fmla="*/ 146062500 h 12765"/>
                  <a:gd name="T88" fmla="*/ 57093750 w 16086"/>
                  <a:gd name="T89" fmla="*/ 133796875 h 12765"/>
                  <a:gd name="T90" fmla="*/ 121796875 w 16086"/>
                  <a:gd name="T91" fmla="*/ 147593750 h 12765"/>
                  <a:gd name="T92" fmla="*/ 127406250 w 16086"/>
                  <a:gd name="T93" fmla="*/ 155609375 h 12765"/>
                  <a:gd name="T94" fmla="*/ 133015625 w 16086"/>
                  <a:gd name="T95" fmla="*/ 146390625 h 12765"/>
                  <a:gd name="T96" fmla="*/ 79375000 w 16086"/>
                  <a:gd name="T97" fmla="*/ 176640625 h 12765"/>
                  <a:gd name="T98" fmla="*/ 72515625 w 16086"/>
                  <a:gd name="T99" fmla="*/ 194468750 h 12765"/>
                  <a:gd name="T100" fmla="*/ 78468750 w 16086"/>
                  <a:gd name="T101" fmla="*/ 195984375 h 12765"/>
                  <a:gd name="T102" fmla="*/ 79375000 w 16086"/>
                  <a:gd name="T103" fmla="*/ 176640625 h 12765"/>
                  <a:gd name="T104" fmla="*/ 11625000 w 16086"/>
                  <a:gd name="T105" fmla="*/ 180453125 h 12765"/>
                  <a:gd name="T106" fmla="*/ 10421875 w 16086"/>
                  <a:gd name="T107" fmla="*/ 199281250 h 12765"/>
                  <a:gd name="T108" fmla="*/ 22437500 w 16086"/>
                  <a:gd name="T109" fmla="*/ 194062500 h 1276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6086" h="12765" extrusionOk="0">
                    <a:moveTo>
                      <a:pt x="9413" y="1"/>
                    </a:moveTo>
                    <a:cubicBezTo>
                      <a:pt x="9396" y="1"/>
                      <a:pt x="9378" y="3"/>
                      <a:pt x="9359" y="10"/>
                    </a:cubicBezTo>
                    <a:cubicBezTo>
                      <a:pt x="9206" y="35"/>
                      <a:pt x="9103" y="266"/>
                      <a:pt x="9231" y="369"/>
                    </a:cubicBezTo>
                    <a:cubicBezTo>
                      <a:pt x="9257" y="394"/>
                      <a:pt x="9283" y="394"/>
                      <a:pt x="9308" y="394"/>
                    </a:cubicBezTo>
                    <a:cubicBezTo>
                      <a:pt x="9332" y="400"/>
                      <a:pt x="9357" y="403"/>
                      <a:pt x="9380" y="403"/>
                    </a:cubicBezTo>
                    <a:cubicBezTo>
                      <a:pt x="9458" y="403"/>
                      <a:pt x="9531" y="370"/>
                      <a:pt x="9590" y="292"/>
                    </a:cubicBezTo>
                    <a:cubicBezTo>
                      <a:pt x="9635" y="156"/>
                      <a:pt x="9541" y="1"/>
                      <a:pt x="9413" y="1"/>
                    </a:cubicBezTo>
                    <a:close/>
                    <a:moveTo>
                      <a:pt x="12560" y="1256"/>
                    </a:moveTo>
                    <a:cubicBezTo>
                      <a:pt x="12528" y="1256"/>
                      <a:pt x="12496" y="1259"/>
                      <a:pt x="12462" y="1266"/>
                    </a:cubicBezTo>
                    <a:cubicBezTo>
                      <a:pt x="12154" y="1317"/>
                      <a:pt x="11949" y="1856"/>
                      <a:pt x="12257" y="2061"/>
                    </a:cubicBezTo>
                    <a:cubicBezTo>
                      <a:pt x="12283" y="2087"/>
                      <a:pt x="12360" y="2112"/>
                      <a:pt x="12411" y="2112"/>
                    </a:cubicBezTo>
                    <a:cubicBezTo>
                      <a:pt x="12447" y="2121"/>
                      <a:pt x="12482" y="2125"/>
                      <a:pt x="12518" y="2125"/>
                    </a:cubicBezTo>
                    <a:cubicBezTo>
                      <a:pt x="12685" y="2125"/>
                      <a:pt x="12844" y="2030"/>
                      <a:pt x="12949" y="1881"/>
                    </a:cubicBezTo>
                    <a:cubicBezTo>
                      <a:pt x="13089" y="1579"/>
                      <a:pt x="12870" y="1256"/>
                      <a:pt x="12560" y="1256"/>
                    </a:cubicBezTo>
                    <a:close/>
                    <a:moveTo>
                      <a:pt x="6402" y="1567"/>
                    </a:moveTo>
                    <a:cubicBezTo>
                      <a:pt x="6244" y="1567"/>
                      <a:pt x="6092" y="1644"/>
                      <a:pt x="6052" y="1805"/>
                    </a:cubicBezTo>
                    <a:cubicBezTo>
                      <a:pt x="6026" y="1856"/>
                      <a:pt x="6026" y="1907"/>
                      <a:pt x="6052" y="1958"/>
                    </a:cubicBezTo>
                    <a:cubicBezTo>
                      <a:pt x="6077" y="2138"/>
                      <a:pt x="6231" y="2292"/>
                      <a:pt x="6411" y="2317"/>
                    </a:cubicBezTo>
                    <a:cubicBezTo>
                      <a:pt x="6431" y="2321"/>
                      <a:pt x="6450" y="2322"/>
                      <a:pt x="6470" y="2322"/>
                    </a:cubicBezTo>
                    <a:cubicBezTo>
                      <a:pt x="6747" y="2322"/>
                      <a:pt x="6937" y="1993"/>
                      <a:pt x="6770" y="1753"/>
                    </a:cubicBezTo>
                    <a:cubicBezTo>
                      <a:pt x="6696" y="1631"/>
                      <a:pt x="6547" y="1567"/>
                      <a:pt x="6402" y="1567"/>
                    </a:cubicBezTo>
                    <a:close/>
                    <a:moveTo>
                      <a:pt x="9895" y="1689"/>
                    </a:moveTo>
                    <a:cubicBezTo>
                      <a:pt x="9854" y="1689"/>
                      <a:pt x="9812" y="1693"/>
                      <a:pt x="9770" y="1702"/>
                    </a:cubicBezTo>
                    <a:cubicBezTo>
                      <a:pt x="9308" y="1779"/>
                      <a:pt x="9000" y="2523"/>
                      <a:pt x="9436" y="2830"/>
                    </a:cubicBezTo>
                    <a:cubicBezTo>
                      <a:pt x="9513" y="2856"/>
                      <a:pt x="9590" y="2907"/>
                      <a:pt x="9667" y="2907"/>
                    </a:cubicBezTo>
                    <a:cubicBezTo>
                      <a:pt x="9721" y="2921"/>
                      <a:pt x="9775" y="2927"/>
                      <a:pt x="9828" y="2927"/>
                    </a:cubicBezTo>
                    <a:cubicBezTo>
                      <a:pt x="10078" y="2927"/>
                      <a:pt x="10310" y="2785"/>
                      <a:pt x="10436" y="2574"/>
                    </a:cubicBezTo>
                    <a:cubicBezTo>
                      <a:pt x="10647" y="2153"/>
                      <a:pt x="10324" y="1689"/>
                      <a:pt x="9895" y="1689"/>
                    </a:cubicBezTo>
                    <a:close/>
                    <a:moveTo>
                      <a:pt x="4359" y="3369"/>
                    </a:moveTo>
                    <a:cubicBezTo>
                      <a:pt x="4257" y="3369"/>
                      <a:pt x="4205" y="3523"/>
                      <a:pt x="4282" y="3599"/>
                    </a:cubicBezTo>
                    <a:lnTo>
                      <a:pt x="4334" y="3599"/>
                    </a:lnTo>
                    <a:cubicBezTo>
                      <a:pt x="4347" y="3606"/>
                      <a:pt x="4363" y="3610"/>
                      <a:pt x="4379" y="3610"/>
                    </a:cubicBezTo>
                    <a:cubicBezTo>
                      <a:pt x="4422" y="3610"/>
                      <a:pt x="4469" y="3586"/>
                      <a:pt x="4487" y="3548"/>
                    </a:cubicBezTo>
                    <a:cubicBezTo>
                      <a:pt x="4513" y="3446"/>
                      <a:pt x="4436" y="3369"/>
                      <a:pt x="4359" y="3369"/>
                    </a:cubicBezTo>
                    <a:close/>
                    <a:moveTo>
                      <a:pt x="15337" y="2484"/>
                    </a:moveTo>
                    <a:cubicBezTo>
                      <a:pt x="15295" y="2484"/>
                      <a:pt x="15251" y="2488"/>
                      <a:pt x="15206" y="2497"/>
                    </a:cubicBezTo>
                    <a:cubicBezTo>
                      <a:pt x="14744" y="2574"/>
                      <a:pt x="14462" y="3317"/>
                      <a:pt x="14898" y="3599"/>
                    </a:cubicBezTo>
                    <a:cubicBezTo>
                      <a:pt x="14950" y="3651"/>
                      <a:pt x="15026" y="3676"/>
                      <a:pt x="15129" y="3702"/>
                    </a:cubicBezTo>
                    <a:cubicBezTo>
                      <a:pt x="15170" y="3710"/>
                      <a:pt x="15212" y="3713"/>
                      <a:pt x="15254" y="3713"/>
                    </a:cubicBezTo>
                    <a:cubicBezTo>
                      <a:pt x="15498" y="3713"/>
                      <a:pt x="15745" y="3588"/>
                      <a:pt x="15898" y="3369"/>
                    </a:cubicBezTo>
                    <a:cubicBezTo>
                      <a:pt x="16085" y="2948"/>
                      <a:pt x="15782" y="2484"/>
                      <a:pt x="15337" y="2484"/>
                    </a:cubicBezTo>
                    <a:close/>
                    <a:moveTo>
                      <a:pt x="13055" y="3385"/>
                    </a:moveTo>
                    <a:cubicBezTo>
                      <a:pt x="13037" y="3385"/>
                      <a:pt x="13019" y="3388"/>
                      <a:pt x="13001" y="3394"/>
                    </a:cubicBezTo>
                    <a:cubicBezTo>
                      <a:pt x="12847" y="3420"/>
                      <a:pt x="12744" y="3676"/>
                      <a:pt x="12898" y="3779"/>
                    </a:cubicBezTo>
                    <a:cubicBezTo>
                      <a:pt x="12898" y="3779"/>
                      <a:pt x="12924" y="3779"/>
                      <a:pt x="12975" y="3805"/>
                    </a:cubicBezTo>
                    <a:cubicBezTo>
                      <a:pt x="12993" y="3809"/>
                      <a:pt x="13010" y="3811"/>
                      <a:pt x="13028" y="3811"/>
                    </a:cubicBezTo>
                    <a:cubicBezTo>
                      <a:pt x="13111" y="3811"/>
                      <a:pt x="13189" y="3761"/>
                      <a:pt x="13231" y="3676"/>
                    </a:cubicBezTo>
                    <a:cubicBezTo>
                      <a:pt x="13299" y="3541"/>
                      <a:pt x="13188" y="3385"/>
                      <a:pt x="13055" y="3385"/>
                    </a:cubicBezTo>
                    <a:close/>
                    <a:moveTo>
                      <a:pt x="7890" y="4029"/>
                    </a:moveTo>
                    <a:cubicBezTo>
                      <a:pt x="7731" y="4029"/>
                      <a:pt x="7579" y="4105"/>
                      <a:pt x="7539" y="4266"/>
                    </a:cubicBezTo>
                    <a:cubicBezTo>
                      <a:pt x="7513" y="4317"/>
                      <a:pt x="7513" y="4369"/>
                      <a:pt x="7539" y="4420"/>
                    </a:cubicBezTo>
                    <a:cubicBezTo>
                      <a:pt x="7565" y="4625"/>
                      <a:pt x="7718" y="4779"/>
                      <a:pt x="7898" y="4805"/>
                    </a:cubicBezTo>
                    <a:cubicBezTo>
                      <a:pt x="7908" y="4806"/>
                      <a:pt x="7919" y="4806"/>
                      <a:pt x="7929" y="4806"/>
                    </a:cubicBezTo>
                    <a:cubicBezTo>
                      <a:pt x="8221" y="4806"/>
                      <a:pt x="8430" y="4463"/>
                      <a:pt x="8257" y="4215"/>
                    </a:cubicBezTo>
                    <a:cubicBezTo>
                      <a:pt x="8183" y="4093"/>
                      <a:pt x="8034" y="4029"/>
                      <a:pt x="7890" y="4029"/>
                    </a:cubicBezTo>
                    <a:close/>
                    <a:moveTo>
                      <a:pt x="4081" y="5358"/>
                    </a:moveTo>
                    <a:cubicBezTo>
                      <a:pt x="3918" y="5358"/>
                      <a:pt x="3759" y="5435"/>
                      <a:pt x="3718" y="5600"/>
                    </a:cubicBezTo>
                    <a:cubicBezTo>
                      <a:pt x="3693" y="5651"/>
                      <a:pt x="3693" y="5702"/>
                      <a:pt x="3718" y="5753"/>
                    </a:cubicBezTo>
                    <a:cubicBezTo>
                      <a:pt x="3744" y="5933"/>
                      <a:pt x="3898" y="6087"/>
                      <a:pt x="4077" y="6112"/>
                    </a:cubicBezTo>
                    <a:cubicBezTo>
                      <a:pt x="4088" y="6113"/>
                      <a:pt x="4099" y="6114"/>
                      <a:pt x="4110" y="6114"/>
                    </a:cubicBezTo>
                    <a:cubicBezTo>
                      <a:pt x="4401" y="6114"/>
                      <a:pt x="4609" y="5794"/>
                      <a:pt x="4436" y="5523"/>
                    </a:cubicBezTo>
                    <a:cubicBezTo>
                      <a:pt x="4365" y="5416"/>
                      <a:pt x="4222" y="5358"/>
                      <a:pt x="4081" y="5358"/>
                    </a:cubicBezTo>
                    <a:close/>
                    <a:moveTo>
                      <a:pt x="7747" y="6125"/>
                    </a:moveTo>
                    <a:cubicBezTo>
                      <a:pt x="7705" y="6125"/>
                      <a:pt x="7661" y="6129"/>
                      <a:pt x="7616" y="6138"/>
                    </a:cubicBezTo>
                    <a:cubicBezTo>
                      <a:pt x="7154" y="6215"/>
                      <a:pt x="6872" y="6959"/>
                      <a:pt x="7308" y="7266"/>
                    </a:cubicBezTo>
                    <a:cubicBezTo>
                      <a:pt x="7359" y="7292"/>
                      <a:pt x="7436" y="7343"/>
                      <a:pt x="7539" y="7343"/>
                    </a:cubicBezTo>
                    <a:cubicBezTo>
                      <a:pt x="7588" y="7357"/>
                      <a:pt x="7639" y="7363"/>
                      <a:pt x="7691" y="7363"/>
                    </a:cubicBezTo>
                    <a:cubicBezTo>
                      <a:pt x="7932" y="7363"/>
                      <a:pt x="8181" y="7221"/>
                      <a:pt x="8308" y="7010"/>
                    </a:cubicBezTo>
                    <a:cubicBezTo>
                      <a:pt x="8495" y="6589"/>
                      <a:pt x="8191" y="6125"/>
                      <a:pt x="7747" y="6125"/>
                    </a:cubicBezTo>
                    <a:close/>
                    <a:moveTo>
                      <a:pt x="1797" y="7616"/>
                    </a:moveTo>
                    <a:cubicBezTo>
                      <a:pt x="1780" y="7616"/>
                      <a:pt x="1762" y="7619"/>
                      <a:pt x="1744" y="7625"/>
                    </a:cubicBezTo>
                    <a:cubicBezTo>
                      <a:pt x="1590" y="7651"/>
                      <a:pt x="1487" y="7882"/>
                      <a:pt x="1615" y="7984"/>
                    </a:cubicBezTo>
                    <a:lnTo>
                      <a:pt x="1615" y="8010"/>
                    </a:lnTo>
                    <a:cubicBezTo>
                      <a:pt x="1641" y="8010"/>
                      <a:pt x="1667" y="8010"/>
                      <a:pt x="1692" y="8036"/>
                    </a:cubicBezTo>
                    <a:cubicBezTo>
                      <a:pt x="1795" y="8036"/>
                      <a:pt x="1898" y="8010"/>
                      <a:pt x="1974" y="7907"/>
                    </a:cubicBezTo>
                    <a:cubicBezTo>
                      <a:pt x="2020" y="7772"/>
                      <a:pt x="1926" y="7616"/>
                      <a:pt x="1797" y="7616"/>
                    </a:cubicBezTo>
                    <a:close/>
                    <a:moveTo>
                      <a:pt x="6237" y="9057"/>
                    </a:moveTo>
                    <a:cubicBezTo>
                      <a:pt x="6227" y="9057"/>
                      <a:pt x="6216" y="9059"/>
                      <a:pt x="6205" y="9061"/>
                    </a:cubicBezTo>
                    <a:cubicBezTo>
                      <a:pt x="6129" y="9087"/>
                      <a:pt x="6077" y="9215"/>
                      <a:pt x="6154" y="9292"/>
                    </a:cubicBezTo>
                    <a:lnTo>
                      <a:pt x="6205" y="9292"/>
                    </a:lnTo>
                    <a:cubicBezTo>
                      <a:pt x="6219" y="9299"/>
                      <a:pt x="6233" y="9302"/>
                      <a:pt x="6246" y="9302"/>
                    </a:cubicBezTo>
                    <a:cubicBezTo>
                      <a:pt x="6282" y="9302"/>
                      <a:pt x="6315" y="9278"/>
                      <a:pt x="6334" y="9241"/>
                    </a:cubicBezTo>
                    <a:cubicBezTo>
                      <a:pt x="6380" y="9149"/>
                      <a:pt x="6323" y="9057"/>
                      <a:pt x="6237" y="9057"/>
                    </a:cubicBezTo>
                    <a:close/>
                    <a:moveTo>
                      <a:pt x="3654" y="8563"/>
                    </a:moveTo>
                    <a:cubicBezTo>
                      <a:pt x="3625" y="8563"/>
                      <a:pt x="3595" y="8566"/>
                      <a:pt x="3564" y="8574"/>
                    </a:cubicBezTo>
                    <a:cubicBezTo>
                      <a:pt x="3282" y="8625"/>
                      <a:pt x="3077" y="9087"/>
                      <a:pt x="3359" y="9292"/>
                    </a:cubicBezTo>
                    <a:cubicBezTo>
                      <a:pt x="3410" y="9318"/>
                      <a:pt x="3462" y="9318"/>
                      <a:pt x="3513" y="9343"/>
                    </a:cubicBezTo>
                    <a:cubicBezTo>
                      <a:pt x="3535" y="9347"/>
                      <a:pt x="3558" y="9348"/>
                      <a:pt x="3581" y="9348"/>
                    </a:cubicBezTo>
                    <a:cubicBezTo>
                      <a:pt x="3742" y="9348"/>
                      <a:pt x="3910" y="9270"/>
                      <a:pt x="4000" y="9113"/>
                    </a:cubicBezTo>
                    <a:cubicBezTo>
                      <a:pt x="4116" y="8859"/>
                      <a:pt x="3919" y="8563"/>
                      <a:pt x="3654" y="8563"/>
                    </a:cubicBezTo>
                    <a:close/>
                    <a:moveTo>
                      <a:pt x="8158" y="9205"/>
                    </a:moveTo>
                    <a:cubicBezTo>
                      <a:pt x="7996" y="9205"/>
                      <a:pt x="7837" y="9281"/>
                      <a:pt x="7795" y="9446"/>
                    </a:cubicBezTo>
                    <a:cubicBezTo>
                      <a:pt x="7795" y="9497"/>
                      <a:pt x="7795" y="9549"/>
                      <a:pt x="7795" y="9600"/>
                    </a:cubicBezTo>
                    <a:cubicBezTo>
                      <a:pt x="7821" y="9779"/>
                      <a:pt x="7975" y="9933"/>
                      <a:pt x="8154" y="9959"/>
                    </a:cubicBezTo>
                    <a:cubicBezTo>
                      <a:pt x="8166" y="9960"/>
                      <a:pt x="8178" y="9960"/>
                      <a:pt x="8190" y="9960"/>
                    </a:cubicBezTo>
                    <a:cubicBezTo>
                      <a:pt x="8502" y="9960"/>
                      <a:pt x="8686" y="9641"/>
                      <a:pt x="8513" y="9369"/>
                    </a:cubicBezTo>
                    <a:cubicBezTo>
                      <a:pt x="8442" y="9262"/>
                      <a:pt x="8299" y="9205"/>
                      <a:pt x="8158" y="9205"/>
                    </a:cubicBezTo>
                    <a:close/>
                    <a:moveTo>
                      <a:pt x="5080" y="11305"/>
                    </a:moveTo>
                    <a:cubicBezTo>
                      <a:pt x="5038" y="11305"/>
                      <a:pt x="4994" y="11309"/>
                      <a:pt x="4949" y="11318"/>
                    </a:cubicBezTo>
                    <a:cubicBezTo>
                      <a:pt x="4487" y="11395"/>
                      <a:pt x="4205" y="12138"/>
                      <a:pt x="4641" y="12446"/>
                    </a:cubicBezTo>
                    <a:cubicBezTo>
                      <a:pt x="4693" y="12472"/>
                      <a:pt x="4769" y="12523"/>
                      <a:pt x="4872" y="12523"/>
                    </a:cubicBezTo>
                    <a:cubicBezTo>
                      <a:pt x="4921" y="12537"/>
                      <a:pt x="4972" y="12543"/>
                      <a:pt x="5022" y="12543"/>
                    </a:cubicBezTo>
                    <a:cubicBezTo>
                      <a:pt x="5258" y="12543"/>
                      <a:pt x="5493" y="12401"/>
                      <a:pt x="5641" y="12190"/>
                    </a:cubicBezTo>
                    <a:cubicBezTo>
                      <a:pt x="5829" y="11769"/>
                      <a:pt x="5525" y="11305"/>
                      <a:pt x="5080" y="11305"/>
                    </a:cubicBezTo>
                    <a:close/>
                    <a:moveTo>
                      <a:pt x="897" y="11529"/>
                    </a:moveTo>
                    <a:cubicBezTo>
                      <a:pt x="847" y="11529"/>
                      <a:pt x="796" y="11536"/>
                      <a:pt x="744" y="11549"/>
                    </a:cubicBezTo>
                    <a:cubicBezTo>
                      <a:pt x="282" y="11626"/>
                      <a:pt x="0" y="12369"/>
                      <a:pt x="436" y="12651"/>
                    </a:cubicBezTo>
                    <a:cubicBezTo>
                      <a:pt x="513" y="12703"/>
                      <a:pt x="590" y="12728"/>
                      <a:pt x="667" y="12754"/>
                    </a:cubicBezTo>
                    <a:cubicBezTo>
                      <a:pt x="712" y="12761"/>
                      <a:pt x="756" y="12765"/>
                      <a:pt x="801" y="12765"/>
                    </a:cubicBezTo>
                    <a:cubicBezTo>
                      <a:pt x="1061" y="12765"/>
                      <a:pt x="1305" y="12640"/>
                      <a:pt x="1436" y="12420"/>
                    </a:cubicBezTo>
                    <a:cubicBezTo>
                      <a:pt x="1643" y="12006"/>
                      <a:pt x="1333" y="11529"/>
                      <a:pt x="897" y="11529"/>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a:solidFill>
                    <a:srgbClr val="000000"/>
                  </a:solidFill>
                  <a:latin typeface="Arial" panose="020B0604020202020204" pitchFamily="34" charset="0"/>
                </a:endParaRPr>
              </a:p>
            </p:txBody>
          </p:sp>
          <p:sp>
            <p:nvSpPr>
              <p:cNvPr id="99347" name="Google Shape;2470;p62">
                <a:extLst>
                  <a:ext uri="{FF2B5EF4-FFF2-40B4-BE49-F238E27FC236}">
                    <a16:creationId xmlns:a16="http://schemas.microsoft.com/office/drawing/2014/main" xmlns="" id="{DC553A30-CAD3-4BC5-9A48-CBA908C83758}"/>
                  </a:ext>
                </a:extLst>
              </p:cNvPr>
              <p:cNvSpPr>
                <a:spLocks/>
              </p:cNvSpPr>
              <p:nvPr/>
            </p:nvSpPr>
            <p:spPr bwMode="auto">
              <a:xfrm>
                <a:off x="-1775275" y="2546100"/>
                <a:ext cx="795475" cy="1591550"/>
              </a:xfrm>
              <a:custGeom>
                <a:avLst/>
                <a:gdLst>
                  <a:gd name="T0" fmla="*/ 488843750 w 31819"/>
                  <a:gd name="T1" fmla="*/ 15625 h 63662"/>
                  <a:gd name="T2" fmla="*/ 484421875 w 31819"/>
                  <a:gd name="T3" fmla="*/ 2265625 h 63662"/>
                  <a:gd name="T4" fmla="*/ 812500 w 31819"/>
                  <a:gd name="T5" fmla="*/ 987500000 h 63662"/>
                  <a:gd name="T6" fmla="*/ 5218750 w 31819"/>
                  <a:gd name="T7" fmla="*/ 994718750 h 63662"/>
                  <a:gd name="T8" fmla="*/ 6421875 w 31819"/>
                  <a:gd name="T9" fmla="*/ 994718750 h 63662"/>
                  <a:gd name="T10" fmla="*/ 12437500 w 31819"/>
                  <a:gd name="T11" fmla="*/ 989906250 h 63662"/>
                  <a:gd name="T12" fmla="*/ 493625000 w 31819"/>
                  <a:gd name="T13" fmla="*/ 9484375 h 63662"/>
                  <a:gd name="T14" fmla="*/ 488843750 w 31819"/>
                  <a:gd name="T15" fmla="*/ 15625 h 6366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1819" h="63662" extrusionOk="0">
                    <a:moveTo>
                      <a:pt x="31286" y="1"/>
                    </a:moveTo>
                    <a:cubicBezTo>
                      <a:pt x="31186" y="1"/>
                      <a:pt x="31084" y="43"/>
                      <a:pt x="31003" y="145"/>
                    </a:cubicBezTo>
                    <a:cubicBezTo>
                      <a:pt x="15822" y="19300"/>
                      <a:pt x="4258" y="42891"/>
                      <a:pt x="52" y="63200"/>
                    </a:cubicBezTo>
                    <a:cubicBezTo>
                      <a:pt x="1" y="63405"/>
                      <a:pt x="129" y="63610"/>
                      <a:pt x="334" y="63662"/>
                    </a:cubicBezTo>
                    <a:lnTo>
                      <a:pt x="411" y="63662"/>
                    </a:lnTo>
                    <a:cubicBezTo>
                      <a:pt x="591" y="63662"/>
                      <a:pt x="745" y="63534"/>
                      <a:pt x="796" y="63354"/>
                    </a:cubicBezTo>
                    <a:cubicBezTo>
                      <a:pt x="4976" y="43148"/>
                      <a:pt x="16489" y="19685"/>
                      <a:pt x="31592" y="607"/>
                    </a:cubicBezTo>
                    <a:cubicBezTo>
                      <a:pt x="31818" y="325"/>
                      <a:pt x="31560" y="1"/>
                      <a:pt x="31286"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a:solidFill>
                    <a:srgbClr val="000000"/>
                  </a:solidFill>
                  <a:latin typeface="Arial" panose="020B0604020202020204" pitchFamily="34" charset="0"/>
                </a:endParaRPr>
              </a:p>
            </p:txBody>
          </p:sp>
        </p:grpSp>
        <p:grpSp>
          <p:nvGrpSpPr>
            <p:cNvPr id="99339" name="Google Shape;2471;p62">
              <a:extLst>
                <a:ext uri="{FF2B5EF4-FFF2-40B4-BE49-F238E27FC236}">
                  <a16:creationId xmlns:a16="http://schemas.microsoft.com/office/drawing/2014/main" xmlns="" id="{EABA8872-4072-47FF-9841-CBD528F7F817}"/>
                </a:ext>
              </a:extLst>
            </p:cNvPr>
            <p:cNvGrpSpPr>
              <a:grpSpLocks/>
            </p:cNvGrpSpPr>
            <p:nvPr/>
          </p:nvGrpSpPr>
          <p:grpSpPr bwMode="auto">
            <a:xfrm>
              <a:off x="-2055400" y="3174000"/>
              <a:ext cx="1520600" cy="1434200"/>
              <a:chOff x="-2055400" y="3174000"/>
              <a:chExt cx="1520600" cy="1434200"/>
            </a:xfrm>
          </p:grpSpPr>
          <p:sp>
            <p:nvSpPr>
              <p:cNvPr id="99341" name="Google Shape;2472;p62">
                <a:extLst>
                  <a:ext uri="{FF2B5EF4-FFF2-40B4-BE49-F238E27FC236}">
                    <a16:creationId xmlns:a16="http://schemas.microsoft.com/office/drawing/2014/main" xmlns="" id="{FC66FCBA-EC11-4AED-AEEE-BBFADAC523EF}"/>
                  </a:ext>
                </a:extLst>
              </p:cNvPr>
              <p:cNvSpPr>
                <a:spLocks/>
              </p:cNvSpPr>
              <p:nvPr/>
            </p:nvSpPr>
            <p:spPr bwMode="auto">
              <a:xfrm>
                <a:off x="-2007975" y="3215025"/>
                <a:ext cx="1473175" cy="1393175"/>
              </a:xfrm>
              <a:custGeom>
                <a:avLst/>
                <a:gdLst>
                  <a:gd name="T0" fmla="*/ 766593750 w 58927"/>
                  <a:gd name="T1" fmla="*/ 0 h 55727"/>
                  <a:gd name="T2" fmla="*/ 742843750 w 58927"/>
                  <a:gd name="T3" fmla="*/ 1687500 h 55727"/>
                  <a:gd name="T4" fmla="*/ 578968750 w 58927"/>
                  <a:gd name="T5" fmla="*/ 85015625 h 55727"/>
                  <a:gd name="T6" fmla="*/ 242015625 w 58927"/>
                  <a:gd name="T7" fmla="*/ 448031250 h 55727"/>
                  <a:gd name="T8" fmla="*/ 145453125 w 58927"/>
                  <a:gd name="T9" fmla="*/ 573828125 h 55727"/>
                  <a:gd name="T10" fmla="*/ 140625 w 58927"/>
                  <a:gd name="T11" fmla="*/ 870593750 h 55727"/>
                  <a:gd name="T12" fmla="*/ 140625 w 58927"/>
                  <a:gd name="T13" fmla="*/ 870593750 h 55727"/>
                  <a:gd name="T14" fmla="*/ 732015625 w 58927"/>
                  <a:gd name="T15" fmla="*/ 323812500 h 55727"/>
                  <a:gd name="T16" fmla="*/ 865046875 w 58927"/>
                  <a:gd name="T17" fmla="*/ 228062500 h 55727"/>
                  <a:gd name="T18" fmla="*/ 899093750 w 58927"/>
                  <a:gd name="T19" fmla="*/ 75812500 h 55727"/>
                  <a:gd name="T20" fmla="*/ 766593750 w 58927"/>
                  <a:gd name="T21" fmla="*/ 0 h 55727"/>
                  <a:gd name="T22" fmla="*/ 140625 w 58927"/>
                  <a:gd name="T23" fmla="*/ 870593750 h 55727"/>
                  <a:gd name="T24" fmla="*/ 140625 w 58927"/>
                  <a:gd name="T25" fmla="*/ 870593750 h 55727"/>
                  <a:gd name="T26" fmla="*/ 15625 w 58927"/>
                  <a:gd name="T27" fmla="*/ 870718750 h 55727"/>
                  <a:gd name="T28" fmla="*/ 140625 w 58927"/>
                  <a:gd name="T29" fmla="*/ 870593750 h 5572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58927" h="55727" extrusionOk="0">
                    <a:moveTo>
                      <a:pt x="49062" y="0"/>
                    </a:moveTo>
                    <a:cubicBezTo>
                      <a:pt x="48551" y="0"/>
                      <a:pt x="48041" y="36"/>
                      <a:pt x="47542" y="108"/>
                    </a:cubicBezTo>
                    <a:cubicBezTo>
                      <a:pt x="43618" y="698"/>
                      <a:pt x="40182" y="3005"/>
                      <a:pt x="37054" y="5441"/>
                    </a:cubicBezTo>
                    <a:cubicBezTo>
                      <a:pt x="28669" y="11980"/>
                      <a:pt x="21566" y="19955"/>
                      <a:pt x="15489" y="28674"/>
                    </a:cubicBezTo>
                    <a:cubicBezTo>
                      <a:pt x="13386" y="31725"/>
                      <a:pt x="11591" y="33828"/>
                      <a:pt x="9309" y="36725"/>
                    </a:cubicBezTo>
                    <a:cubicBezTo>
                      <a:pt x="4366" y="43026"/>
                      <a:pt x="2390" y="53266"/>
                      <a:pt x="9" y="55718"/>
                    </a:cubicBezTo>
                    <a:cubicBezTo>
                      <a:pt x="12574" y="42822"/>
                      <a:pt x="31237" y="29697"/>
                      <a:pt x="46849" y="20724"/>
                    </a:cubicBezTo>
                    <a:cubicBezTo>
                      <a:pt x="49901" y="18981"/>
                      <a:pt x="53055" y="17237"/>
                      <a:pt x="55363" y="14596"/>
                    </a:cubicBezTo>
                    <a:cubicBezTo>
                      <a:pt x="57645" y="11955"/>
                      <a:pt x="58927" y="8083"/>
                      <a:pt x="57542" y="4852"/>
                    </a:cubicBezTo>
                    <a:cubicBezTo>
                      <a:pt x="56177" y="1674"/>
                      <a:pt x="52567" y="0"/>
                      <a:pt x="49062" y="0"/>
                    </a:cubicBezTo>
                    <a:close/>
                    <a:moveTo>
                      <a:pt x="9" y="55718"/>
                    </a:moveTo>
                    <a:lnTo>
                      <a:pt x="9" y="55718"/>
                    </a:lnTo>
                    <a:cubicBezTo>
                      <a:pt x="6" y="55720"/>
                      <a:pt x="4" y="55723"/>
                      <a:pt x="1" y="55726"/>
                    </a:cubicBezTo>
                    <a:cubicBezTo>
                      <a:pt x="4" y="55723"/>
                      <a:pt x="6" y="55720"/>
                      <a:pt x="9" y="55718"/>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a:solidFill>
                    <a:srgbClr val="000000"/>
                  </a:solidFill>
                  <a:latin typeface="Arial" panose="020B0604020202020204" pitchFamily="34" charset="0"/>
                </a:endParaRPr>
              </a:p>
            </p:txBody>
          </p:sp>
          <p:sp>
            <p:nvSpPr>
              <p:cNvPr id="2473" name="Google Shape;2473;p62">
                <a:extLst>
                  <a:ext uri="{FF2B5EF4-FFF2-40B4-BE49-F238E27FC236}">
                    <a16:creationId xmlns:a16="http://schemas.microsoft.com/office/drawing/2014/main" xmlns="" id="{F5AE84FF-2F18-4642-A560-05A9575F5379}"/>
                  </a:ext>
                </a:extLst>
              </p:cNvPr>
              <p:cNvSpPr/>
              <p:nvPr/>
            </p:nvSpPr>
            <p:spPr>
              <a:xfrm>
                <a:off x="-2051339" y="3160796"/>
                <a:ext cx="1472003" cy="1395175"/>
              </a:xfrm>
              <a:custGeom>
                <a:avLst/>
                <a:gdLst/>
                <a:ahLst/>
                <a:cxnLst/>
                <a:rect l="l" t="t" r="r" b="b"/>
                <a:pathLst>
                  <a:path w="58901" h="55727" extrusionOk="0">
                    <a:moveTo>
                      <a:pt x="49036" y="0"/>
                    </a:moveTo>
                    <a:cubicBezTo>
                      <a:pt x="48525" y="0"/>
                      <a:pt x="48015" y="36"/>
                      <a:pt x="47516" y="108"/>
                    </a:cubicBezTo>
                    <a:cubicBezTo>
                      <a:pt x="43592" y="697"/>
                      <a:pt x="40156" y="3005"/>
                      <a:pt x="37028" y="5441"/>
                    </a:cubicBezTo>
                    <a:lnTo>
                      <a:pt x="37053" y="5441"/>
                    </a:lnTo>
                    <a:cubicBezTo>
                      <a:pt x="28643" y="11980"/>
                      <a:pt x="21540" y="19955"/>
                      <a:pt x="15488" y="28673"/>
                    </a:cubicBezTo>
                    <a:cubicBezTo>
                      <a:pt x="13386" y="31725"/>
                      <a:pt x="11565" y="33828"/>
                      <a:pt x="9283" y="36725"/>
                    </a:cubicBezTo>
                    <a:cubicBezTo>
                      <a:pt x="4334" y="43033"/>
                      <a:pt x="2359" y="53290"/>
                      <a:pt x="0" y="55726"/>
                    </a:cubicBezTo>
                    <a:cubicBezTo>
                      <a:pt x="12565" y="42828"/>
                      <a:pt x="31207" y="29699"/>
                      <a:pt x="46823" y="20724"/>
                    </a:cubicBezTo>
                    <a:cubicBezTo>
                      <a:pt x="49875" y="18981"/>
                      <a:pt x="53029" y="17237"/>
                      <a:pt x="55336" y="14596"/>
                    </a:cubicBezTo>
                    <a:cubicBezTo>
                      <a:pt x="57619" y="11955"/>
                      <a:pt x="58901" y="8083"/>
                      <a:pt x="57516" y="4852"/>
                    </a:cubicBezTo>
                    <a:cubicBezTo>
                      <a:pt x="56151" y="1674"/>
                      <a:pt x="52541" y="0"/>
                      <a:pt x="49036" y="0"/>
                    </a:cubicBezTo>
                    <a:close/>
                  </a:path>
                </a:pathLst>
              </a:custGeom>
              <a:solidFill>
                <a:schemeClr val="accent3"/>
              </a:solidFill>
              <a:ln>
                <a:noFill/>
              </a:ln>
            </p:spPr>
            <p:txBody>
              <a:bodyPr spcFirstLastPara="1" lIns="91425" tIns="91425" rIns="91425" bIns="91425" anchor="ctr"/>
              <a:lstStyle/>
              <a:p>
                <a:pPr eaLnBrk="0" fontAlgn="base" hangingPunct="0">
                  <a:defRPr/>
                </a:pPr>
                <a:endParaRPr>
                  <a:solidFill>
                    <a:srgbClr val="000000"/>
                  </a:solidFill>
                  <a:latin typeface="Arial" panose="020B0604020202020204" pitchFamily="34" charset="0"/>
                </a:endParaRPr>
              </a:p>
            </p:txBody>
          </p:sp>
          <p:sp>
            <p:nvSpPr>
              <p:cNvPr id="99343" name="Google Shape;2474;p62">
                <a:extLst>
                  <a:ext uri="{FF2B5EF4-FFF2-40B4-BE49-F238E27FC236}">
                    <a16:creationId xmlns:a16="http://schemas.microsoft.com/office/drawing/2014/main" xmlns="" id="{45164353-4CED-4F0B-B60E-7D80E940490A}"/>
                  </a:ext>
                </a:extLst>
              </p:cNvPr>
              <p:cNvSpPr>
                <a:spLocks/>
              </p:cNvSpPr>
              <p:nvPr/>
            </p:nvSpPr>
            <p:spPr bwMode="auto">
              <a:xfrm>
                <a:off x="-1083325" y="3219875"/>
                <a:ext cx="461350" cy="203475"/>
              </a:xfrm>
              <a:custGeom>
                <a:avLst/>
                <a:gdLst>
                  <a:gd name="T0" fmla="*/ 134484375 w 18454"/>
                  <a:gd name="T1" fmla="*/ 6671875 h 8139"/>
                  <a:gd name="T2" fmla="*/ 136578125 w 18454"/>
                  <a:gd name="T3" fmla="*/ 8031250 h 8139"/>
                  <a:gd name="T4" fmla="*/ 137281250 w 18454"/>
                  <a:gd name="T5" fmla="*/ 4656250 h 8139"/>
                  <a:gd name="T6" fmla="*/ 177484375 w 18454"/>
                  <a:gd name="T7" fmla="*/ 15625 h 8139"/>
                  <a:gd name="T8" fmla="*/ 172953125 w 18454"/>
                  <a:gd name="T9" fmla="*/ 3062500 h 8139"/>
                  <a:gd name="T10" fmla="*/ 178203125 w 18454"/>
                  <a:gd name="T11" fmla="*/ 12796875 h 8139"/>
                  <a:gd name="T12" fmla="*/ 177484375 w 18454"/>
                  <a:gd name="T13" fmla="*/ 15625 h 8139"/>
                  <a:gd name="T14" fmla="*/ 227031250 w 18454"/>
                  <a:gd name="T15" fmla="*/ 13484375 h 8139"/>
                  <a:gd name="T16" fmla="*/ 230156250 w 18454"/>
                  <a:gd name="T17" fmla="*/ 15890625 h 8139"/>
                  <a:gd name="T18" fmla="*/ 231843750 w 18454"/>
                  <a:gd name="T19" fmla="*/ 9875000 h 8139"/>
                  <a:gd name="T20" fmla="*/ 111375000 w 18454"/>
                  <a:gd name="T21" fmla="*/ 25250000 h 8139"/>
                  <a:gd name="T22" fmla="*/ 106843750 w 18454"/>
                  <a:gd name="T23" fmla="*/ 28296875 h 8139"/>
                  <a:gd name="T24" fmla="*/ 111890625 w 18454"/>
                  <a:gd name="T25" fmla="*/ 37781250 h 8139"/>
                  <a:gd name="T26" fmla="*/ 111375000 w 18454"/>
                  <a:gd name="T27" fmla="*/ 25250000 h 8139"/>
                  <a:gd name="T28" fmla="*/ 59953125 w 18454"/>
                  <a:gd name="T29" fmla="*/ 36312500 h 8139"/>
                  <a:gd name="T30" fmla="*/ 63484375 w 18454"/>
                  <a:gd name="T31" fmla="*/ 38734375 h 8139"/>
                  <a:gd name="T32" fmla="*/ 65171875 w 18454"/>
                  <a:gd name="T33" fmla="*/ 32703125 h 8139"/>
                  <a:gd name="T34" fmla="*/ 216875000 w 18454"/>
                  <a:gd name="T35" fmla="*/ 33875000 h 8139"/>
                  <a:gd name="T36" fmla="*/ 205796875 w 18454"/>
                  <a:gd name="T37" fmla="*/ 45531250 h 8139"/>
                  <a:gd name="T38" fmla="*/ 207796875 w 18454"/>
                  <a:gd name="T39" fmla="*/ 49140625 h 8139"/>
                  <a:gd name="T40" fmla="*/ 220625000 w 18454"/>
                  <a:gd name="T41" fmla="*/ 51937500 h 8139"/>
                  <a:gd name="T42" fmla="*/ 216875000 w 18454"/>
                  <a:gd name="T43" fmla="*/ 33875000 h 8139"/>
                  <a:gd name="T44" fmla="*/ 169734375 w 18454"/>
                  <a:gd name="T45" fmla="*/ 45937500 h 8139"/>
                  <a:gd name="T46" fmla="*/ 169343750 w 18454"/>
                  <a:gd name="T47" fmla="*/ 55953125 h 8139"/>
                  <a:gd name="T48" fmla="*/ 179359375 w 18454"/>
                  <a:gd name="T49" fmla="*/ 51937500 h 8139"/>
                  <a:gd name="T50" fmla="*/ 255921875 w 18454"/>
                  <a:gd name="T51" fmla="*/ 54468750 h 8139"/>
                  <a:gd name="T52" fmla="*/ 249875000 w 18454"/>
                  <a:gd name="T53" fmla="*/ 65156250 h 8139"/>
                  <a:gd name="T54" fmla="*/ 258687500 w 18454"/>
                  <a:gd name="T55" fmla="*/ 67171875 h 8139"/>
                  <a:gd name="T56" fmla="*/ 255921875 w 18454"/>
                  <a:gd name="T57" fmla="*/ 54468750 h 8139"/>
                  <a:gd name="T58" fmla="*/ 69968750 w 18454"/>
                  <a:gd name="T59" fmla="*/ 68765625 h 8139"/>
                  <a:gd name="T60" fmla="*/ 76515625 w 18454"/>
                  <a:gd name="T61" fmla="*/ 73328125 h 8139"/>
                  <a:gd name="T62" fmla="*/ 79187500 w 18454"/>
                  <a:gd name="T63" fmla="*/ 61953125 h 8139"/>
                  <a:gd name="T64" fmla="*/ 149109375 w 18454"/>
                  <a:gd name="T65" fmla="*/ 69125000 h 8139"/>
                  <a:gd name="T66" fmla="*/ 138093750 w 18454"/>
                  <a:gd name="T67" fmla="*/ 80796875 h 8139"/>
                  <a:gd name="T68" fmla="*/ 148921875 w 18454"/>
                  <a:gd name="T69" fmla="*/ 87890625 h 8139"/>
                  <a:gd name="T70" fmla="*/ 152906250 w 18454"/>
                  <a:gd name="T71" fmla="*/ 69968750 h 8139"/>
                  <a:gd name="T72" fmla="*/ 12546875 w 18454"/>
                  <a:gd name="T73" fmla="*/ 71343750 h 8139"/>
                  <a:gd name="T74" fmla="*/ 1859375 w 18454"/>
                  <a:gd name="T75" fmla="*/ 83187500 h 8139"/>
                  <a:gd name="T76" fmla="*/ 12687500 w 18454"/>
                  <a:gd name="T77" fmla="*/ 90296875 h 8139"/>
                  <a:gd name="T78" fmla="*/ 16687500 w 18454"/>
                  <a:gd name="T79" fmla="*/ 72375000 h 8139"/>
                  <a:gd name="T80" fmla="*/ 243703125 w 18454"/>
                  <a:gd name="T81" fmla="*/ 86046875 h 8139"/>
                  <a:gd name="T82" fmla="*/ 241062500 w 18454"/>
                  <a:gd name="T83" fmla="*/ 91203125 h 8139"/>
                  <a:gd name="T84" fmla="*/ 245062500 w 18454"/>
                  <a:gd name="T85" fmla="*/ 92015625 h 8139"/>
                  <a:gd name="T86" fmla="*/ 243703125 w 18454"/>
                  <a:gd name="T87" fmla="*/ 86046875 h 8139"/>
                  <a:gd name="T88" fmla="*/ 104031250 w 18454"/>
                  <a:gd name="T89" fmla="*/ 94812500 h 8139"/>
                  <a:gd name="T90" fmla="*/ 106062500 w 18454"/>
                  <a:gd name="T91" fmla="*/ 96187500 h 8139"/>
                  <a:gd name="T92" fmla="*/ 106843750 w 18454"/>
                  <a:gd name="T93" fmla="*/ 92812500 h 8139"/>
                  <a:gd name="T94" fmla="*/ 277312500 w 18454"/>
                  <a:gd name="T95" fmla="*/ 95171875 h 8139"/>
                  <a:gd name="T96" fmla="*/ 266296875 w 18454"/>
                  <a:gd name="T97" fmla="*/ 106828125 h 8139"/>
                  <a:gd name="T98" fmla="*/ 276656250 w 18454"/>
                  <a:gd name="T99" fmla="*/ 114203125 h 8139"/>
                  <a:gd name="T100" fmla="*/ 281125000 w 18454"/>
                  <a:gd name="T101" fmla="*/ 96015625 h 8139"/>
                  <a:gd name="T102" fmla="*/ 126171875 w 18454"/>
                  <a:gd name="T103" fmla="*/ 111750000 h 8139"/>
                  <a:gd name="T104" fmla="*/ 122859375 w 18454"/>
                  <a:gd name="T105" fmla="*/ 112843750 h 8139"/>
                  <a:gd name="T106" fmla="*/ 122468750 w 18454"/>
                  <a:gd name="T107" fmla="*/ 122453125 h 8139"/>
                  <a:gd name="T108" fmla="*/ 132484375 w 18454"/>
                  <a:gd name="T109" fmla="*/ 118859375 h 8139"/>
                  <a:gd name="T110" fmla="*/ 65671875 w 18454"/>
                  <a:gd name="T111" fmla="*/ 108203125 h 8139"/>
                  <a:gd name="T112" fmla="*/ 57156250 w 18454"/>
                  <a:gd name="T113" fmla="*/ 123265625 h 8139"/>
                  <a:gd name="T114" fmla="*/ 69968750 w 18454"/>
                  <a:gd name="T115" fmla="*/ 126468750 h 8139"/>
                  <a:gd name="T116" fmla="*/ 65671875 w 18454"/>
                  <a:gd name="T117" fmla="*/ 108203125 h 813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8454" h="8139" extrusionOk="0">
                    <a:moveTo>
                      <a:pt x="8731" y="282"/>
                    </a:moveTo>
                    <a:cubicBezTo>
                      <a:pt x="8661" y="282"/>
                      <a:pt x="8587" y="347"/>
                      <a:pt x="8607" y="427"/>
                    </a:cubicBezTo>
                    <a:cubicBezTo>
                      <a:pt x="8607" y="452"/>
                      <a:pt x="8633" y="452"/>
                      <a:pt x="8633" y="478"/>
                    </a:cubicBezTo>
                    <a:cubicBezTo>
                      <a:pt x="8669" y="496"/>
                      <a:pt x="8705" y="514"/>
                      <a:pt x="8741" y="514"/>
                    </a:cubicBezTo>
                    <a:cubicBezTo>
                      <a:pt x="8756" y="514"/>
                      <a:pt x="8771" y="511"/>
                      <a:pt x="8786" y="504"/>
                    </a:cubicBezTo>
                    <a:cubicBezTo>
                      <a:pt x="8889" y="452"/>
                      <a:pt x="8889" y="350"/>
                      <a:pt x="8786" y="298"/>
                    </a:cubicBezTo>
                    <a:cubicBezTo>
                      <a:pt x="8770" y="287"/>
                      <a:pt x="8750" y="282"/>
                      <a:pt x="8731" y="282"/>
                    </a:cubicBezTo>
                    <a:close/>
                    <a:moveTo>
                      <a:pt x="11359" y="1"/>
                    </a:moveTo>
                    <a:cubicBezTo>
                      <a:pt x="11294" y="1"/>
                      <a:pt x="11229" y="21"/>
                      <a:pt x="11171" y="68"/>
                    </a:cubicBezTo>
                    <a:cubicBezTo>
                      <a:pt x="11120" y="119"/>
                      <a:pt x="11094" y="145"/>
                      <a:pt x="11069" y="196"/>
                    </a:cubicBezTo>
                    <a:cubicBezTo>
                      <a:pt x="10992" y="375"/>
                      <a:pt x="11017" y="581"/>
                      <a:pt x="11145" y="709"/>
                    </a:cubicBezTo>
                    <a:cubicBezTo>
                      <a:pt x="11221" y="785"/>
                      <a:pt x="11314" y="819"/>
                      <a:pt x="11405" y="819"/>
                    </a:cubicBezTo>
                    <a:cubicBezTo>
                      <a:pt x="11590" y="819"/>
                      <a:pt x="11769" y="676"/>
                      <a:pt x="11787" y="452"/>
                    </a:cubicBezTo>
                    <a:cubicBezTo>
                      <a:pt x="11806" y="234"/>
                      <a:pt x="11581" y="1"/>
                      <a:pt x="11359" y="1"/>
                    </a:cubicBezTo>
                    <a:close/>
                    <a:moveTo>
                      <a:pt x="14759" y="611"/>
                    </a:moveTo>
                    <a:cubicBezTo>
                      <a:pt x="14635" y="611"/>
                      <a:pt x="14488" y="737"/>
                      <a:pt x="14530" y="863"/>
                    </a:cubicBezTo>
                    <a:cubicBezTo>
                      <a:pt x="14530" y="888"/>
                      <a:pt x="14556" y="914"/>
                      <a:pt x="14556" y="940"/>
                    </a:cubicBezTo>
                    <a:cubicBezTo>
                      <a:pt x="14606" y="989"/>
                      <a:pt x="14666" y="1017"/>
                      <a:pt x="14730" y="1017"/>
                    </a:cubicBezTo>
                    <a:cubicBezTo>
                      <a:pt x="14765" y="1017"/>
                      <a:pt x="14802" y="1009"/>
                      <a:pt x="14838" y="991"/>
                    </a:cubicBezTo>
                    <a:cubicBezTo>
                      <a:pt x="14992" y="914"/>
                      <a:pt x="14992" y="709"/>
                      <a:pt x="14838" y="632"/>
                    </a:cubicBezTo>
                    <a:cubicBezTo>
                      <a:pt x="14814" y="618"/>
                      <a:pt x="14787" y="611"/>
                      <a:pt x="14759" y="611"/>
                    </a:cubicBezTo>
                    <a:close/>
                    <a:moveTo>
                      <a:pt x="7128" y="1616"/>
                    </a:moveTo>
                    <a:cubicBezTo>
                      <a:pt x="7063" y="1616"/>
                      <a:pt x="6998" y="1637"/>
                      <a:pt x="6940" y="1683"/>
                    </a:cubicBezTo>
                    <a:cubicBezTo>
                      <a:pt x="6889" y="1709"/>
                      <a:pt x="6863" y="1760"/>
                      <a:pt x="6838" y="1811"/>
                    </a:cubicBezTo>
                    <a:cubicBezTo>
                      <a:pt x="6761" y="1965"/>
                      <a:pt x="6786" y="2170"/>
                      <a:pt x="6914" y="2324"/>
                    </a:cubicBezTo>
                    <a:cubicBezTo>
                      <a:pt x="6987" y="2389"/>
                      <a:pt x="7075" y="2418"/>
                      <a:pt x="7161" y="2418"/>
                    </a:cubicBezTo>
                    <a:cubicBezTo>
                      <a:pt x="7351" y="2418"/>
                      <a:pt x="7538" y="2279"/>
                      <a:pt x="7556" y="2068"/>
                    </a:cubicBezTo>
                    <a:cubicBezTo>
                      <a:pt x="7575" y="1850"/>
                      <a:pt x="7350" y="1616"/>
                      <a:pt x="7128" y="1616"/>
                    </a:cubicBezTo>
                    <a:close/>
                    <a:moveTo>
                      <a:pt x="4071" y="2071"/>
                    </a:moveTo>
                    <a:cubicBezTo>
                      <a:pt x="3935" y="2071"/>
                      <a:pt x="3797" y="2181"/>
                      <a:pt x="3837" y="2324"/>
                    </a:cubicBezTo>
                    <a:cubicBezTo>
                      <a:pt x="3863" y="2350"/>
                      <a:pt x="3863" y="2376"/>
                      <a:pt x="3889" y="2401"/>
                    </a:cubicBezTo>
                    <a:cubicBezTo>
                      <a:pt x="3938" y="2451"/>
                      <a:pt x="3999" y="2479"/>
                      <a:pt x="4063" y="2479"/>
                    </a:cubicBezTo>
                    <a:cubicBezTo>
                      <a:pt x="4098" y="2479"/>
                      <a:pt x="4134" y="2471"/>
                      <a:pt x="4171" y="2452"/>
                    </a:cubicBezTo>
                    <a:cubicBezTo>
                      <a:pt x="4325" y="2376"/>
                      <a:pt x="4325" y="2170"/>
                      <a:pt x="4171" y="2093"/>
                    </a:cubicBezTo>
                    <a:cubicBezTo>
                      <a:pt x="4140" y="2078"/>
                      <a:pt x="4105" y="2071"/>
                      <a:pt x="4071" y="2071"/>
                    </a:cubicBezTo>
                    <a:close/>
                    <a:moveTo>
                      <a:pt x="13880" y="2168"/>
                    </a:moveTo>
                    <a:cubicBezTo>
                      <a:pt x="13496" y="2168"/>
                      <a:pt x="13071" y="2519"/>
                      <a:pt x="13197" y="2940"/>
                    </a:cubicBezTo>
                    <a:lnTo>
                      <a:pt x="13171" y="2914"/>
                    </a:lnTo>
                    <a:cubicBezTo>
                      <a:pt x="13197" y="3017"/>
                      <a:pt x="13248" y="3068"/>
                      <a:pt x="13299" y="3145"/>
                    </a:cubicBezTo>
                    <a:cubicBezTo>
                      <a:pt x="13438" y="3300"/>
                      <a:pt x="13634" y="3386"/>
                      <a:pt x="13834" y="3386"/>
                    </a:cubicBezTo>
                    <a:cubicBezTo>
                      <a:pt x="13931" y="3386"/>
                      <a:pt x="14028" y="3366"/>
                      <a:pt x="14120" y="3324"/>
                    </a:cubicBezTo>
                    <a:cubicBezTo>
                      <a:pt x="14582" y="3119"/>
                      <a:pt x="14582" y="2452"/>
                      <a:pt x="14120" y="2222"/>
                    </a:cubicBezTo>
                    <a:cubicBezTo>
                      <a:pt x="14046" y="2185"/>
                      <a:pt x="13964" y="2168"/>
                      <a:pt x="13880" y="2168"/>
                    </a:cubicBezTo>
                    <a:close/>
                    <a:moveTo>
                      <a:pt x="11052" y="2873"/>
                    </a:moveTo>
                    <a:cubicBezTo>
                      <a:pt x="10986" y="2873"/>
                      <a:pt x="10922" y="2893"/>
                      <a:pt x="10863" y="2940"/>
                    </a:cubicBezTo>
                    <a:cubicBezTo>
                      <a:pt x="10812" y="2965"/>
                      <a:pt x="10786" y="3017"/>
                      <a:pt x="10761" y="3068"/>
                    </a:cubicBezTo>
                    <a:cubicBezTo>
                      <a:pt x="10658" y="3222"/>
                      <a:pt x="10710" y="3427"/>
                      <a:pt x="10838" y="3581"/>
                    </a:cubicBezTo>
                    <a:cubicBezTo>
                      <a:pt x="10910" y="3645"/>
                      <a:pt x="10998" y="3674"/>
                      <a:pt x="11085" y="3674"/>
                    </a:cubicBezTo>
                    <a:cubicBezTo>
                      <a:pt x="11275" y="3674"/>
                      <a:pt x="11461" y="3535"/>
                      <a:pt x="11479" y="3324"/>
                    </a:cubicBezTo>
                    <a:cubicBezTo>
                      <a:pt x="11499" y="3106"/>
                      <a:pt x="11273" y="2873"/>
                      <a:pt x="11052" y="2873"/>
                    </a:cubicBezTo>
                    <a:close/>
                    <a:moveTo>
                      <a:pt x="16379" y="3486"/>
                    </a:moveTo>
                    <a:cubicBezTo>
                      <a:pt x="16118" y="3486"/>
                      <a:pt x="15832" y="3726"/>
                      <a:pt x="15915" y="4017"/>
                    </a:cubicBezTo>
                    <a:cubicBezTo>
                      <a:pt x="15915" y="4068"/>
                      <a:pt x="15941" y="4119"/>
                      <a:pt x="15992" y="4170"/>
                    </a:cubicBezTo>
                    <a:cubicBezTo>
                      <a:pt x="16098" y="4277"/>
                      <a:pt x="16241" y="4334"/>
                      <a:pt x="16378" y="4334"/>
                    </a:cubicBezTo>
                    <a:cubicBezTo>
                      <a:pt x="16440" y="4334"/>
                      <a:pt x="16500" y="4323"/>
                      <a:pt x="16556" y="4299"/>
                    </a:cubicBezTo>
                    <a:cubicBezTo>
                      <a:pt x="16889" y="4145"/>
                      <a:pt x="16889" y="3683"/>
                      <a:pt x="16556" y="3529"/>
                    </a:cubicBezTo>
                    <a:cubicBezTo>
                      <a:pt x="16502" y="3500"/>
                      <a:pt x="16441" y="3486"/>
                      <a:pt x="16379" y="3486"/>
                    </a:cubicBezTo>
                    <a:close/>
                    <a:moveTo>
                      <a:pt x="4904" y="3922"/>
                    </a:moveTo>
                    <a:cubicBezTo>
                      <a:pt x="4663" y="3922"/>
                      <a:pt x="4396" y="4153"/>
                      <a:pt x="4478" y="4401"/>
                    </a:cubicBezTo>
                    <a:cubicBezTo>
                      <a:pt x="4478" y="4453"/>
                      <a:pt x="4504" y="4504"/>
                      <a:pt x="4555" y="4529"/>
                    </a:cubicBezTo>
                    <a:cubicBezTo>
                      <a:pt x="4644" y="4636"/>
                      <a:pt x="4769" y="4693"/>
                      <a:pt x="4897" y="4693"/>
                    </a:cubicBezTo>
                    <a:cubicBezTo>
                      <a:pt x="4955" y="4693"/>
                      <a:pt x="5013" y="4681"/>
                      <a:pt x="5068" y="4658"/>
                    </a:cubicBezTo>
                    <a:cubicBezTo>
                      <a:pt x="5376" y="4529"/>
                      <a:pt x="5376" y="4094"/>
                      <a:pt x="5068" y="3965"/>
                    </a:cubicBezTo>
                    <a:cubicBezTo>
                      <a:pt x="5018" y="3935"/>
                      <a:pt x="4962" y="3922"/>
                      <a:pt x="4904" y="3922"/>
                    </a:cubicBezTo>
                    <a:close/>
                    <a:moveTo>
                      <a:pt x="9543" y="4424"/>
                    </a:moveTo>
                    <a:cubicBezTo>
                      <a:pt x="9154" y="4424"/>
                      <a:pt x="8716" y="4772"/>
                      <a:pt x="8863" y="5171"/>
                    </a:cubicBezTo>
                    <a:lnTo>
                      <a:pt x="8838" y="5171"/>
                    </a:lnTo>
                    <a:cubicBezTo>
                      <a:pt x="8863" y="5247"/>
                      <a:pt x="8915" y="5324"/>
                      <a:pt x="8966" y="5376"/>
                    </a:cubicBezTo>
                    <a:cubicBezTo>
                      <a:pt x="9111" y="5539"/>
                      <a:pt x="9321" y="5625"/>
                      <a:pt x="9531" y="5625"/>
                    </a:cubicBezTo>
                    <a:cubicBezTo>
                      <a:pt x="9617" y="5625"/>
                      <a:pt x="9704" y="5611"/>
                      <a:pt x="9786" y="5581"/>
                    </a:cubicBezTo>
                    <a:cubicBezTo>
                      <a:pt x="10248" y="5350"/>
                      <a:pt x="10248" y="4709"/>
                      <a:pt x="9786" y="4478"/>
                    </a:cubicBezTo>
                    <a:cubicBezTo>
                      <a:pt x="9712" y="4441"/>
                      <a:pt x="9629" y="4424"/>
                      <a:pt x="9543" y="4424"/>
                    </a:cubicBezTo>
                    <a:close/>
                    <a:moveTo>
                      <a:pt x="803" y="4566"/>
                    </a:moveTo>
                    <a:cubicBezTo>
                      <a:pt x="420" y="4566"/>
                      <a:pt x="1" y="4912"/>
                      <a:pt x="145" y="5324"/>
                    </a:cubicBezTo>
                    <a:lnTo>
                      <a:pt x="119" y="5324"/>
                    </a:lnTo>
                    <a:cubicBezTo>
                      <a:pt x="145" y="5401"/>
                      <a:pt x="196" y="5478"/>
                      <a:pt x="247" y="5530"/>
                    </a:cubicBezTo>
                    <a:cubicBezTo>
                      <a:pt x="393" y="5693"/>
                      <a:pt x="602" y="5779"/>
                      <a:pt x="812" y="5779"/>
                    </a:cubicBezTo>
                    <a:cubicBezTo>
                      <a:pt x="899" y="5779"/>
                      <a:pt x="986" y="5765"/>
                      <a:pt x="1068" y="5735"/>
                    </a:cubicBezTo>
                    <a:cubicBezTo>
                      <a:pt x="1530" y="5504"/>
                      <a:pt x="1530" y="4837"/>
                      <a:pt x="1068" y="4632"/>
                    </a:cubicBezTo>
                    <a:cubicBezTo>
                      <a:pt x="988" y="4587"/>
                      <a:pt x="896" y="4566"/>
                      <a:pt x="803" y="4566"/>
                    </a:cubicBezTo>
                    <a:close/>
                    <a:moveTo>
                      <a:pt x="15597" y="5507"/>
                    </a:moveTo>
                    <a:cubicBezTo>
                      <a:pt x="15474" y="5507"/>
                      <a:pt x="15336" y="5617"/>
                      <a:pt x="15376" y="5760"/>
                    </a:cubicBezTo>
                    <a:cubicBezTo>
                      <a:pt x="15376" y="5786"/>
                      <a:pt x="15402" y="5812"/>
                      <a:pt x="15428" y="5837"/>
                    </a:cubicBezTo>
                    <a:cubicBezTo>
                      <a:pt x="15461" y="5887"/>
                      <a:pt x="15515" y="5915"/>
                      <a:pt x="15577" y="5915"/>
                    </a:cubicBezTo>
                    <a:cubicBezTo>
                      <a:pt x="15612" y="5915"/>
                      <a:pt x="15648" y="5907"/>
                      <a:pt x="15684" y="5889"/>
                    </a:cubicBezTo>
                    <a:cubicBezTo>
                      <a:pt x="15838" y="5812"/>
                      <a:pt x="15838" y="5606"/>
                      <a:pt x="15684" y="5530"/>
                    </a:cubicBezTo>
                    <a:cubicBezTo>
                      <a:pt x="15658" y="5514"/>
                      <a:pt x="15628" y="5507"/>
                      <a:pt x="15597" y="5507"/>
                    </a:cubicBezTo>
                    <a:close/>
                    <a:moveTo>
                      <a:pt x="6804" y="5935"/>
                    </a:moveTo>
                    <a:cubicBezTo>
                      <a:pt x="6729" y="5935"/>
                      <a:pt x="6636" y="6001"/>
                      <a:pt x="6658" y="6068"/>
                    </a:cubicBezTo>
                    <a:cubicBezTo>
                      <a:pt x="6658" y="6094"/>
                      <a:pt x="6684" y="6094"/>
                      <a:pt x="6684" y="6119"/>
                    </a:cubicBezTo>
                    <a:cubicBezTo>
                      <a:pt x="6702" y="6137"/>
                      <a:pt x="6746" y="6156"/>
                      <a:pt x="6788" y="6156"/>
                    </a:cubicBezTo>
                    <a:cubicBezTo>
                      <a:pt x="6805" y="6156"/>
                      <a:pt x="6823" y="6152"/>
                      <a:pt x="6838" y="6145"/>
                    </a:cubicBezTo>
                    <a:cubicBezTo>
                      <a:pt x="6914" y="6119"/>
                      <a:pt x="6914" y="5991"/>
                      <a:pt x="6838" y="5940"/>
                    </a:cubicBezTo>
                    <a:cubicBezTo>
                      <a:pt x="6827" y="5936"/>
                      <a:pt x="6816" y="5935"/>
                      <a:pt x="6804" y="5935"/>
                    </a:cubicBezTo>
                    <a:close/>
                    <a:moveTo>
                      <a:pt x="17748" y="6091"/>
                    </a:moveTo>
                    <a:cubicBezTo>
                      <a:pt x="17360" y="6091"/>
                      <a:pt x="16922" y="6438"/>
                      <a:pt x="17069" y="6837"/>
                    </a:cubicBezTo>
                    <a:lnTo>
                      <a:pt x="17043" y="6837"/>
                    </a:lnTo>
                    <a:cubicBezTo>
                      <a:pt x="17069" y="6914"/>
                      <a:pt x="17120" y="6991"/>
                      <a:pt x="17171" y="7068"/>
                    </a:cubicBezTo>
                    <a:cubicBezTo>
                      <a:pt x="17310" y="7224"/>
                      <a:pt x="17506" y="7309"/>
                      <a:pt x="17706" y="7309"/>
                    </a:cubicBezTo>
                    <a:cubicBezTo>
                      <a:pt x="17803" y="7309"/>
                      <a:pt x="17900" y="7289"/>
                      <a:pt x="17992" y="7248"/>
                    </a:cubicBezTo>
                    <a:cubicBezTo>
                      <a:pt x="18454" y="7042"/>
                      <a:pt x="18454" y="6376"/>
                      <a:pt x="17992" y="6145"/>
                    </a:cubicBezTo>
                    <a:cubicBezTo>
                      <a:pt x="17918" y="6108"/>
                      <a:pt x="17834" y="6091"/>
                      <a:pt x="17748" y="6091"/>
                    </a:cubicBezTo>
                    <a:close/>
                    <a:moveTo>
                      <a:pt x="8075" y="7152"/>
                    </a:moveTo>
                    <a:cubicBezTo>
                      <a:pt x="8008" y="7152"/>
                      <a:pt x="7944" y="7173"/>
                      <a:pt x="7889" y="7222"/>
                    </a:cubicBezTo>
                    <a:lnTo>
                      <a:pt x="7863" y="7222"/>
                    </a:lnTo>
                    <a:cubicBezTo>
                      <a:pt x="7838" y="7248"/>
                      <a:pt x="7812" y="7273"/>
                      <a:pt x="7786" y="7324"/>
                    </a:cubicBezTo>
                    <a:cubicBezTo>
                      <a:pt x="7684" y="7504"/>
                      <a:pt x="7709" y="7709"/>
                      <a:pt x="7838" y="7837"/>
                    </a:cubicBezTo>
                    <a:cubicBezTo>
                      <a:pt x="7923" y="7914"/>
                      <a:pt x="8023" y="7948"/>
                      <a:pt x="8118" y="7948"/>
                    </a:cubicBezTo>
                    <a:cubicBezTo>
                      <a:pt x="8308" y="7948"/>
                      <a:pt x="8479" y="7812"/>
                      <a:pt x="8479" y="7607"/>
                    </a:cubicBezTo>
                    <a:cubicBezTo>
                      <a:pt x="8518" y="7372"/>
                      <a:pt x="8288" y="7152"/>
                      <a:pt x="8075" y="7152"/>
                    </a:cubicBezTo>
                    <a:close/>
                    <a:moveTo>
                      <a:pt x="4203" y="6925"/>
                    </a:moveTo>
                    <a:cubicBezTo>
                      <a:pt x="3813" y="6925"/>
                      <a:pt x="3406" y="7271"/>
                      <a:pt x="3530" y="7683"/>
                    </a:cubicBezTo>
                    <a:cubicBezTo>
                      <a:pt x="3555" y="7760"/>
                      <a:pt x="3607" y="7837"/>
                      <a:pt x="3658" y="7889"/>
                    </a:cubicBezTo>
                    <a:cubicBezTo>
                      <a:pt x="3803" y="8052"/>
                      <a:pt x="4013" y="8138"/>
                      <a:pt x="4223" y="8138"/>
                    </a:cubicBezTo>
                    <a:cubicBezTo>
                      <a:pt x="4309" y="8138"/>
                      <a:pt x="4396" y="8124"/>
                      <a:pt x="4478" y="8094"/>
                    </a:cubicBezTo>
                    <a:cubicBezTo>
                      <a:pt x="4940" y="7863"/>
                      <a:pt x="4940" y="7196"/>
                      <a:pt x="4478" y="6991"/>
                    </a:cubicBezTo>
                    <a:cubicBezTo>
                      <a:pt x="4393" y="6946"/>
                      <a:pt x="4299" y="6925"/>
                      <a:pt x="4203" y="6925"/>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a:solidFill>
                    <a:srgbClr val="000000"/>
                  </a:solidFill>
                  <a:latin typeface="Arial" panose="020B0604020202020204" pitchFamily="34" charset="0"/>
                </a:endParaRPr>
              </a:p>
            </p:txBody>
          </p:sp>
        </p:grpSp>
        <p:sp>
          <p:nvSpPr>
            <p:cNvPr id="99340" name="Google Shape;2475;p62">
              <a:extLst>
                <a:ext uri="{FF2B5EF4-FFF2-40B4-BE49-F238E27FC236}">
                  <a16:creationId xmlns:a16="http://schemas.microsoft.com/office/drawing/2014/main" xmlns="" id="{643BB596-F7FF-4F8E-B8FE-BF18CDD94AE0}"/>
                </a:ext>
              </a:extLst>
            </p:cNvPr>
            <p:cNvSpPr>
              <a:spLocks/>
            </p:cNvSpPr>
            <p:nvPr/>
          </p:nvSpPr>
          <p:spPr bwMode="auto">
            <a:xfrm>
              <a:off x="-2054775" y="3375800"/>
              <a:ext cx="1243175" cy="1169575"/>
            </a:xfrm>
            <a:custGeom>
              <a:avLst/>
              <a:gdLst>
                <a:gd name="T0" fmla="*/ 768890625 w 49727"/>
                <a:gd name="T1" fmla="*/ 0 h 46783"/>
                <a:gd name="T2" fmla="*/ 766484375 w 49727"/>
                <a:gd name="T3" fmla="*/ 562500 h 46783"/>
                <a:gd name="T4" fmla="*/ 2812500 w 49727"/>
                <a:gd name="T5" fmla="*/ 722156250 h 46783"/>
                <a:gd name="T6" fmla="*/ 7625000 w 49727"/>
                <a:gd name="T7" fmla="*/ 730968750 h 46783"/>
                <a:gd name="T8" fmla="*/ 12437500 w 49727"/>
                <a:gd name="T9" fmla="*/ 728171875 h 46783"/>
                <a:gd name="T10" fmla="*/ 772484375 w 49727"/>
                <a:gd name="T11" fmla="*/ 10578125 h 46783"/>
                <a:gd name="T12" fmla="*/ 768890625 w 49727"/>
                <a:gd name="T13" fmla="*/ 0 h 4678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9727" h="46783" extrusionOk="0">
                  <a:moveTo>
                    <a:pt x="49209" y="0"/>
                  </a:moveTo>
                  <a:cubicBezTo>
                    <a:pt x="49160" y="0"/>
                    <a:pt x="49108" y="11"/>
                    <a:pt x="49055" y="36"/>
                  </a:cubicBezTo>
                  <a:cubicBezTo>
                    <a:pt x="34592" y="8729"/>
                    <a:pt x="14361" y="23807"/>
                    <a:pt x="180" y="46218"/>
                  </a:cubicBezTo>
                  <a:cubicBezTo>
                    <a:pt x="1" y="46449"/>
                    <a:pt x="206" y="46782"/>
                    <a:pt x="488" y="46782"/>
                  </a:cubicBezTo>
                  <a:cubicBezTo>
                    <a:pt x="616" y="46782"/>
                    <a:pt x="744" y="46705"/>
                    <a:pt x="796" y="46603"/>
                  </a:cubicBezTo>
                  <a:cubicBezTo>
                    <a:pt x="14899" y="24320"/>
                    <a:pt x="35028" y="9319"/>
                    <a:pt x="49439" y="677"/>
                  </a:cubicBezTo>
                  <a:cubicBezTo>
                    <a:pt x="49727" y="434"/>
                    <a:pt x="49519" y="0"/>
                    <a:pt x="49209"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a:solidFill>
                  <a:srgbClr val="000000"/>
                </a:solidFill>
                <a:latin typeface="Arial" panose="020B0604020202020204" pitchFamily="34" charset="0"/>
              </a:endParaRPr>
            </a:p>
          </p:txBody>
        </p:sp>
      </p:grpSp>
      <p:sp>
        <p:nvSpPr>
          <p:cNvPr id="31" name="Google Shape;2091;p73">
            <a:extLst>
              <a:ext uri="{FF2B5EF4-FFF2-40B4-BE49-F238E27FC236}">
                <a16:creationId xmlns:a16="http://schemas.microsoft.com/office/drawing/2014/main" xmlns="" id="{8F7CC4EF-0748-437F-A39E-324E615663DA}"/>
              </a:ext>
            </a:extLst>
          </p:cNvPr>
          <p:cNvSpPr txBox="1">
            <a:spLocks/>
          </p:cNvSpPr>
          <p:nvPr/>
        </p:nvSpPr>
        <p:spPr bwMode="auto">
          <a:xfrm>
            <a:off x="5441950" y="6003925"/>
            <a:ext cx="5722938" cy="788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None/>
            </a:pPr>
            <a:endParaRPr lang="vi-VN" altLang="vi-VN" sz="4000" b="1">
              <a:solidFill>
                <a:srgbClr val="FF0000"/>
              </a:solidFill>
              <a:latin typeface="Times New Roman" panose="02020603050405020304" pitchFamily="18" charset="0"/>
              <a:ea typeface="Patrick Hand SC" panose="020B0604020202020204" pitchFamily="2" charset="0"/>
              <a:cs typeface="Times New Roman" panose="02020603050405020304" pitchFamily="18" charset="0"/>
              <a:sym typeface="Patrick Hand SC" panose="020B0604020202020204" pitchFamily="2" charset="0"/>
            </a:endParaRPr>
          </a:p>
        </p:txBody>
      </p:sp>
      <p:pic>
        <p:nvPicPr>
          <p:cNvPr id="99335" name="Picture 1">
            <a:extLst>
              <a:ext uri="{FF2B5EF4-FFF2-40B4-BE49-F238E27FC236}">
                <a16:creationId xmlns:a16="http://schemas.microsoft.com/office/drawing/2014/main" xmlns="" id="{9F7C8085-EFC8-44A2-813B-A4503324677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1" y="0"/>
            <a:ext cx="91297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xmlns="" id="{7CF71E21-2D13-4A1E-923F-64E3B33B4481}"/>
              </a:ext>
            </a:extLst>
          </p:cNvPr>
          <p:cNvSpPr>
            <a:spLocks noChangeArrowheads="1"/>
          </p:cNvSpPr>
          <p:nvPr/>
        </p:nvSpPr>
        <p:spPr bwMode="auto">
          <a:xfrm>
            <a:off x="7650164" y="6056313"/>
            <a:ext cx="299243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pPr>
            <a:r>
              <a:rPr lang="vi-VN" altLang="vi-VN" sz="3600" b="1">
                <a:solidFill>
                  <a:srgbClr val="FF0000"/>
                </a:solidFill>
                <a:latin typeface="Times New Roman" panose="02020603050405020304" pitchFamily="18" charset="0"/>
                <a:ea typeface="Patrick Hand SC" panose="020B0604020202020204" pitchFamily="2" charset="0"/>
                <a:cs typeface="Times New Roman" panose="02020603050405020304" pitchFamily="18" charset="0"/>
                <a:sym typeface="Patrick Hand SC" panose="020B0604020202020204" pitchFamily="2" charset="0"/>
              </a:rPr>
              <a:t>HẠT THÓC</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nodePh="1">
                                  <p:stCondLst>
                                    <p:cond delay="0"/>
                                  </p:stCondLst>
                                  <p:endCondLst>
                                    <p:cond evt="begin" delay="0">
                                      <p:tn val="5"/>
                                    </p:cond>
                                  </p:end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BB361D07-3CA2-471E-A814-C60C2144056E}"/>
              </a:ext>
            </a:extLst>
          </p:cNvPr>
          <p:cNvPicPr>
            <a:picLocks noChangeAspect="1"/>
          </p:cNvPicPr>
          <p:nvPr/>
        </p:nvPicPr>
        <p:blipFill>
          <a:blip r:embed="rId2"/>
          <a:stretch>
            <a:fillRect/>
          </a:stretch>
        </p:blipFill>
        <p:spPr>
          <a:xfrm>
            <a:off x="273538" y="0"/>
            <a:ext cx="11347939" cy="6858000"/>
          </a:xfrm>
          <a:prstGeom prst="rect">
            <a:avLst/>
          </a:prstGeom>
        </p:spPr>
      </p:pic>
      <p:cxnSp>
        <p:nvCxnSpPr>
          <p:cNvPr id="4" name="Straight Arrow Connector 3">
            <a:extLst>
              <a:ext uri="{FF2B5EF4-FFF2-40B4-BE49-F238E27FC236}">
                <a16:creationId xmlns:a16="http://schemas.microsoft.com/office/drawing/2014/main" xmlns="" id="{E162246F-8EE6-4D52-83CC-FB5486A183F6}"/>
              </a:ext>
            </a:extLst>
          </p:cNvPr>
          <p:cNvCxnSpPr/>
          <p:nvPr/>
        </p:nvCxnSpPr>
        <p:spPr>
          <a:xfrm flipV="1">
            <a:off x="4876800" y="1203569"/>
            <a:ext cx="1930400" cy="750277"/>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xmlns="" id="{17F461C6-491D-4765-98C2-FBD7A5443798}"/>
              </a:ext>
            </a:extLst>
          </p:cNvPr>
          <p:cNvCxnSpPr>
            <a:cxnSpLocks/>
          </p:cNvCxnSpPr>
          <p:nvPr/>
        </p:nvCxnSpPr>
        <p:spPr>
          <a:xfrm flipH="1" flipV="1">
            <a:off x="2633785" y="1203569"/>
            <a:ext cx="2133600" cy="1500554"/>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xmlns="" id="{FC9247CA-CE2C-4137-88F1-1B85D0549CDD}"/>
              </a:ext>
            </a:extLst>
          </p:cNvPr>
          <p:cNvCxnSpPr>
            <a:cxnSpLocks/>
          </p:cNvCxnSpPr>
          <p:nvPr/>
        </p:nvCxnSpPr>
        <p:spPr>
          <a:xfrm>
            <a:off x="4603261" y="3274646"/>
            <a:ext cx="2743201" cy="87923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xmlns="" id="{8FB9F3BB-61F5-4D5A-B13F-3F01D3753CEF}"/>
              </a:ext>
            </a:extLst>
          </p:cNvPr>
          <p:cNvCxnSpPr>
            <a:cxnSpLocks/>
          </p:cNvCxnSpPr>
          <p:nvPr/>
        </p:nvCxnSpPr>
        <p:spPr>
          <a:xfrm>
            <a:off x="4603261" y="3907692"/>
            <a:ext cx="2743201" cy="195384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xmlns="" id="{C1112FA7-8194-44E2-AC92-C1B314E5711E}"/>
              </a:ext>
            </a:extLst>
          </p:cNvPr>
          <p:cNvCxnSpPr>
            <a:cxnSpLocks/>
          </p:cNvCxnSpPr>
          <p:nvPr/>
        </p:nvCxnSpPr>
        <p:spPr>
          <a:xfrm>
            <a:off x="4712677" y="4529016"/>
            <a:ext cx="54708" cy="178581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xmlns="" id="{26461F89-2BFE-4DBC-9D13-00C9B2BA788B}"/>
              </a:ext>
            </a:extLst>
          </p:cNvPr>
          <p:cNvCxnSpPr>
            <a:cxnSpLocks/>
          </p:cNvCxnSpPr>
          <p:nvPr/>
        </p:nvCxnSpPr>
        <p:spPr>
          <a:xfrm flipV="1">
            <a:off x="4353169" y="2608384"/>
            <a:ext cx="2516554" cy="269435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6637147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itle 1">
            <a:extLst>
              <a:ext uri="{FF2B5EF4-FFF2-40B4-BE49-F238E27FC236}">
                <a16:creationId xmlns:a16="http://schemas.microsoft.com/office/drawing/2014/main" xmlns="" id="{ECB2AAED-E93A-4FE8-A0BE-4D6CE412ACFB}"/>
              </a:ext>
            </a:extLst>
          </p:cNvPr>
          <p:cNvSpPr>
            <a:spLocks noGrp="1"/>
          </p:cNvSpPr>
          <p:nvPr>
            <p:ph type="title"/>
          </p:nvPr>
        </p:nvSpPr>
        <p:spPr>
          <a:xfrm>
            <a:off x="726832" y="250092"/>
            <a:ext cx="11011876" cy="2571262"/>
          </a:xfrm>
          <a:blipFill dpi="0" rotWithShape="1">
            <a:blip r:embed="rId2"/>
            <a:srcRect/>
            <a:tile tx="0" ty="0" sx="100000" sy="100000" flip="none" algn="tl"/>
          </a:blipFill>
        </p:spPr>
        <p:txBody>
          <a:bodyPr/>
          <a:lstStyle/>
          <a:p>
            <a:pPr algn="l"/>
            <a:r>
              <a:rPr lang="vi-VN" altLang="vi-VN" sz="4000" b="1">
                <a:latin typeface="Times New Roman" panose="02020603050405020304" pitchFamily="18" charset="0"/>
                <a:cs typeface="Times New Roman" panose="02020603050405020304" pitchFamily="18" charset="0"/>
              </a:rPr>
              <a:t>Bài  2 : Đọc bài em thích và thực hiện yêu cầu:</a:t>
            </a:r>
            <a:br>
              <a:rPr lang="vi-VN" altLang="vi-VN" sz="4000" b="1">
                <a:latin typeface="Times New Roman" panose="02020603050405020304" pitchFamily="18" charset="0"/>
                <a:cs typeface="Times New Roman" panose="02020603050405020304" pitchFamily="18" charset="0"/>
              </a:rPr>
            </a:br>
            <a:r>
              <a:rPr lang="vi-VN" altLang="vi-VN">
                <a:solidFill>
                  <a:srgbClr val="002060"/>
                </a:solidFill>
                <a:latin typeface="Times New Roman" panose="02020603050405020304" pitchFamily="18" charset="0"/>
                <a:cs typeface="Times New Roman" panose="02020603050405020304" pitchFamily="18" charset="0"/>
              </a:rPr>
              <a:t>a.Tìm trong bài đọc những câu văn, câu thơ hay nói về cây cối hoặc loài vật, cảnh vật.</a:t>
            </a:r>
            <a:br>
              <a:rPr lang="vi-VN" altLang="vi-VN">
                <a:solidFill>
                  <a:srgbClr val="002060"/>
                </a:solidFill>
                <a:latin typeface="Times New Roman" panose="02020603050405020304" pitchFamily="18" charset="0"/>
                <a:cs typeface="Times New Roman" panose="02020603050405020304" pitchFamily="18" charset="0"/>
              </a:rPr>
            </a:br>
            <a:endParaRPr lang="vi-VN" altLang="vi-VN">
              <a:solidFill>
                <a:srgbClr val="002060"/>
              </a:solidFill>
              <a:latin typeface="Times New Roman" panose="02020603050405020304" pitchFamily="18" charset="0"/>
              <a:cs typeface="Times New Roman" panose="02020603050405020304" pitchFamily="18" charset="0"/>
            </a:endParaRPr>
          </a:p>
        </p:txBody>
      </p:sp>
      <p:sp>
        <p:nvSpPr>
          <p:cNvPr id="3" name="Title 1">
            <a:extLst>
              <a:ext uri="{FF2B5EF4-FFF2-40B4-BE49-F238E27FC236}">
                <a16:creationId xmlns:a16="http://schemas.microsoft.com/office/drawing/2014/main" xmlns="" id="{9D702FAD-6161-4D34-BFFB-6CC196134BA8}"/>
              </a:ext>
            </a:extLst>
          </p:cNvPr>
          <p:cNvSpPr txBox="1">
            <a:spLocks/>
          </p:cNvSpPr>
          <p:nvPr/>
        </p:nvSpPr>
        <p:spPr bwMode="auto">
          <a:xfrm>
            <a:off x="726832" y="3429000"/>
            <a:ext cx="11011876" cy="2033954"/>
          </a:xfrm>
          <a:prstGeom prst="rect">
            <a:avLst/>
          </a:prstGeom>
          <a:blipFill dpi="0" rotWithShape="1">
            <a:blip r:embed="rId2"/>
            <a:srcRect/>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a:lstStyle>
          <a:p>
            <a:pPr algn="l"/>
            <a:r>
              <a:rPr lang="vi-VN" altLang="vi-VN">
                <a:solidFill>
                  <a:srgbClr val="002060"/>
                </a:solidFill>
                <a:latin typeface="Times New Roman" panose="02020603050405020304" pitchFamily="18" charset="0"/>
                <a:cs typeface="Times New Roman" panose="02020603050405020304" pitchFamily="18" charset="0"/>
              </a:rPr>
              <a:t>b. Nêu tên một nhân vật em yêu thích trong bài đọc và giải thích vì sao em yêu thích nhân vật đó.</a:t>
            </a:r>
          </a:p>
        </p:txBody>
      </p:sp>
    </p:spTree>
  </p:cSld>
  <p:clrMapOvr>
    <a:masterClrMapping/>
  </p:clrMapOvr>
  <p:transition spd="slow">
    <p:randomBar dir="vert"/>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itle 1">
            <a:extLst>
              <a:ext uri="{FF2B5EF4-FFF2-40B4-BE49-F238E27FC236}">
                <a16:creationId xmlns:a16="http://schemas.microsoft.com/office/drawing/2014/main" xmlns="" id="{ECB2AAED-E93A-4FE8-A0BE-4D6CE412ACFB}"/>
              </a:ext>
            </a:extLst>
          </p:cNvPr>
          <p:cNvSpPr>
            <a:spLocks noGrp="1"/>
          </p:cNvSpPr>
          <p:nvPr>
            <p:ph type="title"/>
          </p:nvPr>
        </p:nvSpPr>
        <p:spPr>
          <a:xfrm>
            <a:off x="726832" y="250092"/>
            <a:ext cx="11011876" cy="2571262"/>
          </a:xfrm>
          <a:blipFill dpi="0" rotWithShape="1">
            <a:blip r:embed="rId2"/>
            <a:srcRect/>
            <a:tile tx="0" ty="0" sx="100000" sy="100000" flip="none" algn="tl"/>
          </a:blipFill>
        </p:spPr>
        <p:txBody>
          <a:bodyPr/>
          <a:lstStyle/>
          <a:p>
            <a:pPr algn="l"/>
            <a:r>
              <a:rPr lang="vi-VN" altLang="vi-VN" sz="4000" b="1">
                <a:latin typeface="Times New Roman" panose="02020603050405020304" pitchFamily="18" charset="0"/>
                <a:cs typeface="Times New Roman" panose="02020603050405020304" pitchFamily="18" charset="0"/>
              </a:rPr>
              <a:t>Bài  2 : Đọc bài em thích và thực hiện yêu cầu:</a:t>
            </a:r>
            <a:br>
              <a:rPr lang="vi-VN" altLang="vi-VN" sz="4000" b="1">
                <a:latin typeface="Times New Roman" panose="02020603050405020304" pitchFamily="18" charset="0"/>
                <a:cs typeface="Times New Roman" panose="02020603050405020304" pitchFamily="18" charset="0"/>
              </a:rPr>
            </a:br>
            <a:r>
              <a:rPr lang="vi-VN" altLang="vi-VN">
                <a:solidFill>
                  <a:srgbClr val="002060"/>
                </a:solidFill>
                <a:latin typeface="Times New Roman" panose="02020603050405020304" pitchFamily="18" charset="0"/>
                <a:cs typeface="Times New Roman" panose="02020603050405020304" pitchFamily="18" charset="0"/>
              </a:rPr>
              <a:t>a.Tìm trong bài đọc những câu văn, câu thơ hay nói về cây cối hoặc loài vật, cảnh vật.</a:t>
            </a:r>
            <a:br>
              <a:rPr lang="vi-VN" altLang="vi-VN">
                <a:solidFill>
                  <a:srgbClr val="002060"/>
                </a:solidFill>
                <a:latin typeface="Times New Roman" panose="02020603050405020304" pitchFamily="18" charset="0"/>
                <a:cs typeface="Times New Roman" panose="02020603050405020304" pitchFamily="18" charset="0"/>
              </a:rPr>
            </a:br>
            <a:endParaRPr lang="vi-VN" altLang="vi-VN">
              <a:solidFill>
                <a:srgbClr val="002060"/>
              </a:solidFill>
              <a:latin typeface="Times New Roman" panose="02020603050405020304" pitchFamily="18" charset="0"/>
              <a:cs typeface="Times New Roman" panose="02020603050405020304" pitchFamily="18" charset="0"/>
            </a:endParaRPr>
          </a:p>
        </p:txBody>
      </p:sp>
      <p:sp>
        <p:nvSpPr>
          <p:cNvPr id="3" name="Title 1">
            <a:extLst>
              <a:ext uri="{FF2B5EF4-FFF2-40B4-BE49-F238E27FC236}">
                <a16:creationId xmlns:a16="http://schemas.microsoft.com/office/drawing/2014/main" xmlns="" id="{9D702FAD-6161-4D34-BFFB-6CC196134BA8}"/>
              </a:ext>
            </a:extLst>
          </p:cNvPr>
          <p:cNvSpPr txBox="1">
            <a:spLocks/>
          </p:cNvSpPr>
          <p:nvPr/>
        </p:nvSpPr>
        <p:spPr bwMode="auto">
          <a:xfrm>
            <a:off x="726832" y="3163276"/>
            <a:ext cx="11011876" cy="2706077"/>
          </a:xfrm>
          <a:prstGeom prst="rect">
            <a:avLst/>
          </a:prstGeom>
          <a:blipFill dpi="0" rotWithShape="1">
            <a:blip r:embed="rId2"/>
            <a:srcRect/>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a:lstStyle>
          <a:p>
            <a:pPr algn="l"/>
            <a:r>
              <a:rPr lang="en-US" altLang="vi-VN">
                <a:solidFill>
                  <a:srgbClr val="FF0000"/>
                </a:solidFill>
                <a:latin typeface="Times New Roman" panose="02020603050405020304" pitchFamily="18" charset="0"/>
                <a:cs typeface="Times New Roman" panose="02020603050405020304" pitchFamily="18" charset="0"/>
              </a:rPr>
              <a:t>M. Có những loài hoa nghe tiếng hót trong suốt của hoạ mi chợt bừng giấc, xòe những cánh hoa đẹp, bày đủ các màu sắc xanh tươi ( Bài Hoạ mi hót) </a:t>
            </a:r>
            <a:endParaRPr lang="vi-VN" altLang="vi-VN">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6240009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44" name="Text Box 8">
            <a:extLst>
              <a:ext uri="{FF2B5EF4-FFF2-40B4-BE49-F238E27FC236}">
                <a16:creationId xmlns:a16="http://schemas.microsoft.com/office/drawing/2014/main" xmlns="" id="{9F09018F-3F29-49DF-96E5-0879E266DDEF}"/>
              </a:ext>
            </a:extLst>
          </p:cNvPr>
          <p:cNvSpPr txBox="1">
            <a:spLocks noChangeArrowheads="1"/>
          </p:cNvSpPr>
          <p:nvPr/>
        </p:nvSpPr>
        <p:spPr bwMode="auto">
          <a:xfrm>
            <a:off x="709429" y="1232634"/>
            <a:ext cx="10773141"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4000" b="1">
                <a:latin typeface="Times New Roman" panose="02020603050405020304" pitchFamily="18" charset="0"/>
              </a:rPr>
              <a:t>Đồng ruộng, vườn tược và cây cỏ như biết giữ lại hạt phù sa ở quanh mình, nước lại trong dần.</a:t>
            </a:r>
          </a:p>
        </p:txBody>
      </p:sp>
      <p:sp>
        <p:nvSpPr>
          <p:cNvPr id="10254" name="Text Box 14">
            <a:extLst>
              <a:ext uri="{FF2B5EF4-FFF2-40B4-BE49-F238E27FC236}">
                <a16:creationId xmlns:a16="http://schemas.microsoft.com/office/drawing/2014/main" xmlns="" id="{B96CCA9A-9AF4-4737-9317-3065E894C882}"/>
              </a:ext>
            </a:extLst>
          </p:cNvPr>
          <p:cNvSpPr txBox="1">
            <a:spLocks noChangeArrowheads="1"/>
          </p:cNvSpPr>
          <p:nvPr/>
        </p:nvSpPr>
        <p:spPr bwMode="auto">
          <a:xfrm>
            <a:off x="1075592" y="435341"/>
            <a:ext cx="7481888"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3600" b="1">
                <a:solidFill>
                  <a:srgbClr val="FF0000"/>
                </a:solidFill>
                <a:latin typeface="Times New Roman" panose="02020603050405020304" pitchFamily="18" charset="0"/>
              </a:rPr>
              <a:t> Bài: Mùa nước nổi </a:t>
            </a:r>
          </a:p>
        </p:txBody>
      </p:sp>
      <p:sp>
        <p:nvSpPr>
          <p:cNvPr id="7" name="Text Box 14">
            <a:extLst>
              <a:ext uri="{FF2B5EF4-FFF2-40B4-BE49-F238E27FC236}">
                <a16:creationId xmlns:a16="http://schemas.microsoft.com/office/drawing/2014/main" xmlns="" id="{DFE8073B-115F-4D02-A572-7B5B2D379E9F}"/>
              </a:ext>
            </a:extLst>
          </p:cNvPr>
          <p:cNvSpPr txBox="1">
            <a:spLocks noChangeArrowheads="1"/>
          </p:cNvSpPr>
          <p:nvPr/>
        </p:nvSpPr>
        <p:spPr bwMode="auto">
          <a:xfrm>
            <a:off x="990601" y="3245338"/>
            <a:ext cx="743902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3600" b="1">
                <a:solidFill>
                  <a:srgbClr val="FF0000"/>
                </a:solidFill>
                <a:latin typeface="Times New Roman" panose="02020603050405020304" pitchFamily="18" charset="0"/>
              </a:rPr>
              <a:t> Bài: Mùa vàng</a:t>
            </a:r>
          </a:p>
        </p:txBody>
      </p:sp>
      <p:sp>
        <p:nvSpPr>
          <p:cNvPr id="9" name="Text Box 8">
            <a:extLst>
              <a:ext uri="{FF2B5EF4-FFF2-40B4-BE49-F238E27FC236}">
                <a16:creationId xmlns:a16="http://schemas.microsoft.com/office/drawing/2014/main" xmlns="" id="{54856D91-4A37-43EC-B2E0-6FC7E8F6F072}"/>
              </a:ext>
            </a:extLst>
          </p:cNvPr>
          <p:cNvSpPr txBox="1">
            <a:spLocks noChangeArrowheads="1"/>
          </p:cNvSpPr>
          <p:nvPr/>
        </p:nvSpPr>
        <p:spPr bwMode="auto">
          <a:xfrm>
            <a:off x="820615" y="4198938"/>
            <a:ext cx="10519508"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ct val="50000"/>
              </a:spcBef>
            </a:pPr>
            <a:r>
              <a:rPr lang="en-US" altLang="en-US" sz="3600" b="1">
                <a:latin typeface="Times New Roman" panose="02020603050405020304" pitchFamily="18" charset="0"/>
              </a:rPr>
              <a:t>Thu về những quả hồng đỏ mọng, những hạt dẻ nâu bóng, những quả na mở to mắt, thơm dìu dịu. Biển lúa vàng ươm. Gió nổi lên và sóng lúa vàng dập dờn trải tới chân trời.</a:t>
            </a:r>
          </a:p>
        </p:txBody>
      </p:sp>
    </p:spTree>
  </p:cSld>
  <p:clrMapOvr>
    <a:masterClrMapping/>
  </p:clrMapOvr>
  <p:transition spd="slow">
    <p:wheel spokes="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254"/>
                                        </p:tgtEl>
                                        <p:attrNameLst>
                                          <p:attrName>style.visibility</p:attrName>
                                        </p:attrNameLst>
                                      </p:cBhvr>
                                      <p:to>
                                        <p:strVal val="visible"/>
                                      </p:to>
                                    </p:set>
                                    <p:anim calcmode="lin" valueType="num">
                                      <p:cBhvr additive="base">
                                        <p:cTn id="7" dur="500" fill="hold"/>
                                        <p:tgtEl>
                                          <p:spTgt spid="10254"/>
                                        </p:tgtEl>
                                        <p:attrNameLst>
                                          <p:attrName>ppt_x</p:attrName>
                                        </p:attrNameLst>
                                      </p:cBhvr>
                                      <p:tavLst>
                                        <p:tav tm="0">
                                          <p:val>
                                            <p:strVal val="#ppt_x"/>
                                          </p:val>
                                        </p:tav>
                                        <p:tav tm="100000">
                                          <p:val>
                                            <p:strVal val="#ppt_x"/>
                                          </p:val>
                                        </p:tav>
                                      </p:tavLst>
                                    </p:anim>
                                    <p:anim calcmode="lin" valueType="num">
                                      <p:cBhvr additive="base">
                                        <p:cTn id="8" dur="500" fill="hold"/>
                                        <p:tgtEl>
                                          <p:spTgt spid="10254"/>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65544"/>
                                        </p:tgtEl>
                                        <p:attrNameLst>
                                          <p:attrName>style.visibility</p:attrName>
                                        </p:attrNameLst>
                                      </p:cBhvr>
                                      <p:to>
                                        <p:strVal val="visible"/>
                                      </p:to>
                                    </p:set>
                                    <p:animEffect transition="in" filter="barn(inVertical)">
                                      <p:cBhvr>
                                        <p:cTn id="13" dur="500"/>
                                        <p:tgtEl>
                                          <p:spTgt spid="65544"/>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inVertical)">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44" grpId="0"/>
      <p:bldP spid="10254" grpId="0"/>
      <p:bldP spid="7" grpId="0"/>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4" name="Text Box 14">
            <a:extLst>
              <a:ext uri="{FF2B5EF4-FFF2-40B4-BE49-F238E27FC236}">
                <a16:creationId xmlns:a16="http://schemas.microsoft.com/office/drawing/2014/main" xmlns="" id="{45728B3D-6DD4-4457-BF12-7A70F21306A4}"/>
              </a:ext>
            </a:extLst>
          </p:cNvPr>
          <p:cNvSpPr txBox="1">
            <a:spLocks noChangeArrowheads="1"/>
          </p:cNvSpPr>
          <p:nvPr/>
        </p:nvSpPr>
        <p:spPr bwMode="auto">
          <a:xfrm>
            <a:off x="6096001" y="3587750"/>
            <a:ext cx="2868613"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3600" b="1">
                <a:solidFill>
                  <a:srgbClr val="FF0000"/>
                </a:solidFill>
                <a:latin typeface="Times New Roman" panose="02020603050405020304" pitchFamily="18" charset="0"/>
              </a:rPr>
              <a:t> Bài: Lũy tre </a:t>
            </a:r>
          </a:p>
        </p:txBody>
      </p:sp>
      <p:sp>
        <p:nvSpPr>
          <p:cNvPr id="11" name="Text Box 8">
            <a:extLst>
              <a:ext uri="{FF2B5EF4-FFF2-40B4-BE49-F238E27FC236}">
                <a16:creationId xmlns:a16="http://schemas.microsoft.com/office/drawing/2014/main" xmlns="" id="{9186AD4B-1AF4-415E-8B02-E591810B23D9}"/>
              </a:ext>
            </a:extLst>
          </p:cNvPr>
          <p:cNvSpPr txBox="1">
            <a:spLocks noChangeArrowheads="1"/>
          </p:cNvSpPr>
          <p:nvPr/>
        </p:nvSpPr>
        <p:spPr bwMode="auto">
          <a:xfrm>
            <a:off x="5305426" y="4432301"/>
            <a:ext cx="4899025" cy="292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200" b="1">
                <a:solidFill>
                  <a:srgbClr val="0000FF"/>
                </a:solidFill>
                <a:latin typeface="Times New Roman" panose="02020603050405020304" pitchFamily="18" charset="0"/>
              </a:rPr>
              <a:t>Những trưa đồng đầy nắng</a:t>
            </a:r>
          </a:p>
          <a:p>
            <a:pPr eaLnBrk="1" hangingPunct="1"/>
            <a:r>
              <a:rPr lang="en-US" altLang="en-US" sz="3200" b="1">
                <a:solidFill>
                  <a:srgbClr val="0000FF"/>
                </a:solidFill>
                <a:latin typeface="Times New Roman" panose="02020603050405020304" pitchFamily="18" charset="0"/>
              </a:rPr>
              <a:t>Trâu nằm nhai bóng râm</a:t>
            </a:r>
          </a:p>
          <a:p>
            <a:pPr eaLnBrk="1" hangingPunct="1"/>
            <a:r>
              <a:rPr lang="en-US" altLang="en-US" sz="3200" b="1">
                <a:solidFill>
                  <a:srgbClr val="0000FF"/>
                </a:solidFill>
                <a:latin typeface="Times New Roman" panose="02020603050405020304" pitchFamily="18" charset="0"/>
              </a:rPr>
              <a:t>Tre bần thần nhớ gió</a:t>
            </a:r>
          </a:p>
          <a:p>
            <a:pPr eaLnBrk="1" hangingPunct="1"/>
            <a:r>
              <a:rPr lang="en-US" altLang="en-US" sz="3200" b="1">
                <a:solidFill>
                  <a:srgbClr val="0000FF"/>
                </a:solidFill>
                <a:latin typeface="Times New Roman" panose="02020603050405020304" pitchFamily="18" charset="0"/>
              </a:rPr>
              <a:t>Chợt về đầy tiếng chim.</a:t>
            </a:r>
          </a:p>
          <a:p>
            <a:pPr eaLnBrk="1" hangingPunct="1"/>
            <a:endParaRPr lang="en-US" altLang="en-US" sz="2800" b="1">
              <a:solidFill>
                <a:srgbClr val="0000FF"/>
              </a:solidFill>
              <a:latin typeface="Times New Roman" panose="02020603050405020304" pitchFamily="18" charset="0"/>
            </a:endParaRPr>
          </a:p>
          <a:p>
            <a:pPr eaLnBrk="1" hangingPunct="1"/>
            <a:endParaRPr lang="en-US" altLang="en-US" sz="2800" b="1">
              <a:solidFill>
                <a:srgbClr val="0000FF"/>
              </a:solidFill>
              <a:latin typeface="Times New Roman" panose="02020603050405020304" pitchFamily="18" charset="0"/>
            </a:endParaRPr>
          </a:p>
        </p:txBody>
      </p:sp>
      <p:sp>
        <p:nvSpPr>
          <p:cNvPr id="5" name="Text Box 8">
            <a:extLst>
              <a:ext uri="{FF2B5EF4-FFF2-40B4-BE49-F238E27FC236}">
                <a16:creationId xmlns:a16="http://schemas.microsoft.com/office/drawing/2014/main" xmlns="" id="{F3CA97E1-8724-4884-BD3B-6AD30C3A5E32}"/>
              </a:ext>
            </a:extLst>
          </p:cNvPr>
          <p:cNvSpPr txBox="1">
            <a:spLocks noChangeArrowheads="1"/>
          </p:cNvSpPr>
          <p:nvPr/>
        </p:nvSpPr>
        <p:spPr bwMode="auto">
          <a:xfrm>
            <a:off x="1939925" y="1600201"/>
            <a:ext cx="4457700"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200" b="1">
                <a:solidFill>
                  <a:srgbClr val="0000FF"/>
                </a:solidFill>
                <a:latin typeface="Times New Roman" panose="02020603050405020304" pitchFamily="18" charset="0"/>
              </a:rPr>
              <a:t>Tôi chỉ là hạt thóc</a:t>
            </a:r>
          </a:p>
          <a:p>
            <a:pPr eaLnBrk="1" hangingPunct="1"/>
            <a:r>
              <a:rPr lang="en-US" altLang="en-US" sz="3200" b="1">
                <a:solidFill>
                  <a:srgbClr val="0000FF"/>
                </a:solidFill>
                <a:latin typeface="Times New Roman" panose="02020603050405020304" pitchFamily="18" charset="0"/>
              </a:rPr>
              <a:t>Không biết hát biết cười</a:t>
            </a:r>
          </a:p>
          <a:p>
            <a:pPr eaLnBrk="1" hangingPunct="1"/>
            <a:r>
              <a:rPr lang="en-US" altLang="en-US" sz="3200" b="1">
                <a:solidFill>
                  <a:srgbClr val="0000FF"/>
                </a:solidFill>
                <a:latin typeface="Times New Roman" panose="02020603050405020304" pitchFamily="18" charset="0"/>
              </a:rPr>
              <a:t>Nhưng tôi luôn có ích</a:t>
            </a:r>
          </a:p>
          <a:p>
            <a:pPr eaLnBrk="1" hangingPunct="1"/>
            <a:r>
              <a:rPr lang="en-US" altLang="en-US" sz="3200" b="1">
                <a:solidFill>
                  <a:srgbClr val="0000FF"/>
                </a:solidFill>
                <a:latin typeface="Times New Roman" panose="02020603050405020304" pitchFamily="18" charset="0"/>
              </a:rPr>
              <a:t>Vì nuôi sống con người.</a:t>
            </a:r>
          </a:p>
        </p:txBody>
      </p:sp>
      <p:sp>
        <p:nvSpPr>
          <p:cNvPr id="6" name="Text Box 14">
            <a:extLst>
              <a:ext uri="{FF2B5EF4-FFF2-40B4-BE49-F238E27FC236}">
                <a16:creationId xmlns:a16="http://schemas.microsoft.com/office/drawing/2014/main" xmlns="" id="{A3D93AA8-35A0-4906-8A94-936A31554E55}"/>
              </a:ext>
            </a:extLst>
          </p:cNvPr>
          <p:cNvSpPr txBox="1">
            <a:spLocks noChangeArrowheads="1"/>
          </p:cNvSpPr>
          <p:nvPr/>
        </p:nvSpPr>
        <p:spPr bwMode="auto">
          <a:xfrm>
            <a:off x="1939926" y="831851"/>
            <a:ext cx="333216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3600" b="1">
                <a:solidFill>
                  <a:srgbClr val="FF0000"/>
                </a:solidFill>
                <a:latin typeface="Times New Roman" panose="02020603050405020304" pitchFamily="18" charset="0"/>
              </a:rPr>
              <a:t> Bài: Hạt thóc</a:t>
            </a:r>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0254"/>
                                        </p:tgtEl>
                                        <p:attrNameLst>
                                          <p:attrName>style.visibility</p:attrName>
                                        </p:attrNameLst>
                                      </p:cBhvr>
                                      <p:to>
                                        <p:strVal val="visible"/>
                                      </p:to>
                                    </p:set>
                                    <p:anim calcmode="lin" valueType="num">
                                      <p:cBhvr additive="base">
                                        <p:cTn id="18" dur="500" fill="hold"/>
                                        <p:tgtEl>
                                          <p:spTgt spid="10254"/>
                                        </p:tgtEl>
                                        <p:attrNameLst>
                                          <p:attrName>ppt_x</p:attrName>
                                        </p:attrNameLst>
                                      </p:cBhvr>
                                      <p:tavLst>
                                        <p:tav tm="0">
                                          <p:val>
                                            <p:strVal val="#ppt_x"/>
                                          </p:val>
                                        </p:tav>
                                        <p:tav tm="100000">
                                          <p:val>
                                            <p:strVal val="#ppt_x"/>
                                          </p:val>
                                        </p:tav>
                                      </p:tavLst>
                                    </p:anim>
                                    <p:anim calcmode="lin" valueType="num">
                                      <p:cBhvr additive="base">
                                        <p:cTn id="19" dur="500" fill="hold"/>
                                        <p:tgtEl>
                                          <p:spTgt spid="10254"/>
                                        </p:tgtEl>
                                        <p:attrNameLst>
                                          <p:attrName>ppt_y</p:attrName>
                                        </p:attrNameLst>
                                      </p:cBhvr>
                                      <p:tavLst>
                                        <p:tav tm="0">
                                          <p:val>
                                            <p:strVal val="1+#ppt_h/2"/>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circle(in)">
                                      <p:cBhvr>
                                        <p:cTn id="24" dur="1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54" grpId="0"/>
      <p:bldP spid="11" grpId="0"/>
      <p:bldP spid="5"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xmlns="" id="{9D702FAD-6161-4D34-BFFB-6CC196134BA8}"/>
              </a:ext>
            </a:extLst>
          </p:cNvPr>
          <p:cNvSpPr txBox="1">
            <a:spLocks/>
          </p:cNvSpPr>
          <p:nvPr/>
        </p:nvSpPr>
        <p:spPr bwMode="auto">
          <a:xfrm>
            <a:off x="468924" y="404446"/>
            <a:ext cx="11011876" cy="2033954"/>
          </a:xfrm>
          <a:prstGeom prst="rect">
            <a:avLst/>
          </a:prstGeom>
          <a:blipFill dpi="0" rotWithShape="1">
            <a:blip r:embed="rId2"/>
            <a:srcRect/>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a:lstStyle>
          <a:p>
            <a:pPr algn="l"/>
            <a:r>
              <a:rPr lang="vi-VN" altLang="vi-VN">
                <a:solidFill>
                  <a:srgbClr val="002060"/>
                </a:solidFill>
                <a:latin typeface="Times New Roman" panose="02020603050405020304" pitchFamily="18" charset="0"/>
                <a:cs typeface="Times New Roman" panose="02020603050405020304" pitchFamily="18" charset="0"/>
              </a:rPr>
              <a:t>b. Nêu tên một nhân vật em yêu thích trong bài đọc và giải thích vì sao em yêu thích nhân vật đó.</a:t>
            </a:r>
          </a:p>
        </p:txBody>
      </p:sp>
      <p:sp>
        <p:nvSpPr>
          <p:cNvPr id="5" name="Text Box 8">
            <a:extLst>
              <a:ext uri="{FF2B5EF4-FFF2-40B4-BE49-F238E27FC236}">
                <a16:creationId xmlns:a16="http://schemas.microsoft.com/office/drawing/2014/main" xmlns="" id="{1CCBCDBF-85F9-40DA-BD4F-D1B2D30D7F1C}"/>
              </a:ext>
            </a:extLst>
          </p:cNvPr>
          <p:cNvSpPr txBox="1">
            <a:spLocks noChangeArrowheads="1"/>
          </p:cNvSpPr>
          <p:nvPr/>
        </p:nvSpPr>
        <p:spPr bwMode="auto">
          <a:xfrm>
            <a:off x="4423144" y="2551966"/>
            <a:ext cx="33528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3600" b="1">
                <a:solidFill>
                  <a:srgbClr val="0000FF"/>
                </a:solidFill>
                <a:latin typeface="Times New Roman" panose="02020603050405020304" pitchFamily="18" charset="0"/>
              </a:rPr>
              <a:t>Nàng  Xuân</a:t>
            </a:r>
          </a:p>
        </p:txBody>
      </p:sp>
      <p:sp>
        <p:nvSpPr>
          <p:cNvPr id="6" name="Text Box 8">
            <a:extLst>
              <a:ext uri="{FF2B5EF4-FFF2-40B4-BE49-F238E27FC236}">
                <a16:creationId xmlns:a16="http://schemas.microsoft.com/office/drawing/2014/main" xmlns="" id="{7873DBE9-DCE6-4D47-B0A3-473C2C649819}"/>
              </a:ext>
            </a:extLst>
          </p:cNvPr>
          <p:cNvSpPr txBox="1">
            <a:spLocks noChangeArrowheads="1"/>
          </p:cNvSpPr>
          <p:nvPr/>
        </p:nvSpPr>
        <p:spPr bwMode="auto">
          <a:xfrm>
            <a:off x="4423145" y="3228242"/>
            <a:ext cx="34639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3600" b="1">
                <a:solidFill>
                  <a:srgbClr val="0000FF"/>
                </a:solidFill>
                <a:latin typeface="Times New Roman" panose="02020603050405020304" pitchFamily="18" charset="0"/>
              </a:rPr>
              <a:t>Chim họa mi </a:t>
            </a:r>
          </a:p>
        </p:txBody>
      </p:sp>
      <p:sp>
        <p:nvSpPr>
          <p:cNvPr id="7" name="Text Box 8">
            <a:extLst>
              <a:ext uri="{FF2B5EF4-FFF2-40B4-BE49-F238E27FC236}">
                <a16:creationId xmlns:a16="http://schemas.microsoft.com/office/drawing/2014/main" xmlns="" id="{9F997562-4D0D-44D3-B427-C11B42EC2ADE}"/>
              </a:ext>
            </a:extLst>
          </p:cNvPr>
          <p:cNvSpPr txBox="1">
            <a:spLocks noChangeArrowheads="1"/>
          </p:cNvSpPr>
          <p:nvPr/>
        </p:nvSpPr>
        <p:spPr bwMode="auto">
          <a:xfrm>
            <a:off x="4451720" y="3920392"/>
            <a:ext cx="34639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3600" b="1">
                <a:solidFill>
                  <a:srgbClr val="0000FF"/>
                </a:solidFill>
                <a:latin typeface="Times New Roman" panose="02020603050405020304" pitchFamily="18" charset="0"/>
              </a:rPr>
              <a:t>Bé Minh</a:t>
            </a:r>
          </a:p>
        </p:txBody>
      </p:sp>
      <p:sp>
        <p:nvSpPr>
          <p:cNvPr id="8" name="Text Box 8">
            <a:extLst>
              <a:ext uri="{FF2B5EF4-FFF2-40B4-BE49-F238E27FC236}">
                <a16:creationId xmlns:a16="http://schemas.microsoft.com/office/drawing/2014/main" xmlns="" id="{73B1DE8B-3963-4AF4-A41D-D16BB3B6DF6F}"/>
              </a:ext>
            </a:extLst>
          </p:cNvPr>
          <p:cNvSpPr txBox="1">
            <a:spLocks noChangeArrowheads="1"/>
          </p:cNvSpPr>
          <p:nvPr/>
        </p:nvSpPr>
        <p:spPr bwMode="auto">
          <a:xfrm>
            <a:off x="4451720" y="4677629"/>
            <a:ext cx="34639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3600" b="1">
                <a:solidFill>
                  <a:srgbClr val="0000FF"/>
                </a:solidFill>
                <a:latin typeface="Times New Roman" panose="02020603050405020304" pitchFamily="18" charset="0"/>
              </a:rPr>
              <a:t>Hạt thóc</a:t>
            </a:r>
          </a:p>
        </p:txBody>
      </p:sp>
    </p:spTree>
    <p:extLst>
      <p:ext uri="{BB962C8B-B14F-4D97-AF65-F5344CB8AC3E}">
        <p14:creationId xmlns:p14="http://schemas.microsoft.com/office/powerpoint/2010/main" val="206276549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5"/>
                                        </p:tgtEl>
                                        <p:attrNameLst>
                                          <p:attrName>style.visibility</p:attrName>
                                        </p:attrNameLst>
                                      </p:cBhvr>
                                      <p:to>
                                        <p:strVal val="visible"/>
                                      </p:to>
                                    </p:set>
                                    <p:anim calcmode="discrete" valueType="clr">
                                      <p:cBhvr override="childStyle">
                                        <p:cTn id="7"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5"/>
                                        </p:tgtEl>
                                        <p:attrNameLst>
                                          <p:attrName>fillcolor</p:attrName>
                                        </p:attrNameLst>
                                      </p:cBhvr>
                                      <p:tavLst>
                                        <p:tav tm="0">
                                          <p:val>
                                            <p:clrVal>
                                              <a:schemeClr val="accent2"/>
                                            </p:clrVal>
                                          </p:val>
                                        </p:tav>
                                        <p:tav tm="50000">
                                          <p:val>
                                            <p:clrVal>
                                              <a:schemeClr val="hlink"/>
                                            </p:clrVal>
                                          </p:val>
                                        </p:tav>
                                      </p:tavLst>
                                    </p:anim>
                                    <p:set>
                                      <p:cBhvr>
                                        <p:cTn id="9" dur="80"/>
                                        <p:tgtEl>
                                          <p:spTgt spid="5"/>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6"/>
                                        </p:tgtEl>
                                        <p:attrNameLst>
                                          <p:attrName>style.visibility</p:attrName>
                                        </p:attrNameLst>
                                      </p:cBhvr>
                                      <p:to>
                                        <p:strVal val="visible"/>
                                      </p:to>
                                    </p:set>
                                    <p:anim calcmode="discrete" valueType="clr">
                                      <p:cBhvr override="childStyle">
                                        <p:cTn id="14"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6"/>
                                        </p:tgtEl>
                                        <p:attrNameLst>
                                          <p:attrName>fillcolor</p:attrName>
                                        </p:attrNameLst>
                                      </p:cBhvr>
                                      <p:tavLst>
                                        <p:tav tm="0">
                                          <p:val>
                                            <p:clrVal>
                                              <a:schemeClr val="accent2"/>
                                            </p:clrVal>
                                          </p:val>
                                        </p:tav>
                                        <p:tav tm="50000">
                                          <p:val>
                                            <p:clrVal>
                                              <a:schemeClr val="hlink"/>
                                            </p:clrVal>
                                          </p:val>
                                        </p:tav>
                                      </p:tavLst>
                                    </p:anim>
                                    <p:set>
                                      <p:cBhvr>
                                        <p:cTn id="16" dur="80"/>
                                        <p:tgtEl>
                                          <p:spTgt spid="6"/>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27" presetClass="entr" presetSubtype="0" fill="hold" grpId="0" nodeType="clickEffect">
                                  <p:stCondLst>
                                    <p:cond delay="0"/>
                                  </p:stCondLst>
                                  <p:iterate type="lt">
                                    <p:tmPct val="50000"/>
                                  </p:iterate>
                                  <p:childTnLst>
                                    <p:set>
                                      <p:cBhvr>
                                        <p:cTn id="20" dur="1" fill="hold">
                                          <p:stCondLst>
                                            <p:cond delay="0"/>
                                          </p:stCondLst>
                                        </p:cTn>
                                        <p:tgtEl>
                                          <p:spTgt spid="7"/>
                                        </p:tgtEl>
                                        <p:attrNameLst>
                                          <p:attrName>style.visibility</p:attrName>
                                        </p:attrNameLst>
                                      </p:cBhvr>
                                      <p:to>
                                        <p:strVal val="visible"/>
                                      </p:to>
                                    </p:set>
                                    <p:anim calcmode="discrete" valueType="clr">
                                      <p:cBhvr override="childStyle">
                                        <p:cTn id="21" dur="80"/>
                                        <p:tgtEl>
                                          <p:spTgt spid="7"/>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7"/>
                                        </p:tgtEl>
                                        <p:attrNameLst>
                                          <p:attrName>fillcolor</p:attrName>
                                        </p:attrNameLst>
                                      </p:cBhvr>
                                      <p:tavLst>
                                        <p:tav tm="0">
                                          <p:val>
                                            <p:clrVal>
                                              <a:schemeClr val="accent2"/>
                                            </p:clrVal>
                                          </p:val>
                                        </p:tav>
                                        <p:tav tm="50000">
                                          <p:val>
                                            <p:clrVal>
                                              <a:schemeClr val="hlink"/>
                                            </p:clrVal>
                                          </p:val>
                                        </p:tav>
                                      </p:tavLst>
                                    </p:anim>
                                    <p:set>
                                      <p:cBhvr>
                                        <p:cTn id="23" dur="80"/>
                                        <p:tgtEl>
                                          <p:spTgt spid="7"/>
                                        </p:tgtEl>
                                        <p:attrNameLst>
                                          <p:attrName>fill.type</p:attrName>
                                        </p:attrNameLst>
                                      </p:cBhvr>
                                      <p:to>
                                        <p:strVal val="solid"/>
                                      </p:to>
                                    </p:set>
                                  </p:childTnLst>
                                </p:cTn>
                              </p:par>
                            </p:childTnLst>
                          </p:cTn>
                        </p:par>
                      </p:childTnLst>
                    </p:cTn>
                  </p:par>
                  <p:par>
                    <p:cTn id="24" fill="hold">
                      <p:stCondLst>
                        <p:cond delay="indefinite"/>
                      </p:stCondLst>
                      <p:childTnLst>
                        <p:par>
                          <p:cTn id="25" fill="hold">
                            <p:stCondLst>
                              <p:cond delay="0"/>
                            </p:stCondLst>
                            <p:childTnLst>
                              <p:par>
                                <p:cTn id="26" presetID="27" presetClass="entr" presetSubtype="0" fill="hold" grpId="0" nodeType="clickEffect">
                                  <p:stCondLst>
                                    <p:cond delay="0"/>
                                  </p:stCondLst>
                                  <p:iterate type="lt">
                                    <p:tmPct val="50000"/>
                                  </p:iterate>
                                  <p:childTnLst>
                                    <p:set>
                                      <p:cBhvr>
                                        <p:cTn id="27" dur="1" fill="hold">
                                          <p:stCondLst>
                                            <p:cond delay="0"/>
                                          </p:stCondLst>
                                        </p:cTn>
                                        <p:tgtEl>
                                          <p:spTgt spid="8"/>
                                        </p:tgtEl>
                                        <p:attrNameLst>
                                          <p:attrName>style.visibility</p:attrName>
                                        </p:attrNameLst>
                                      </p:cBhvr>
                                      <p:to>
                                        <p:strVal val="visible"/>
                                      </p:to>
                                    </p:set>
                                    <p:anim calcmode="discrete" valueType="clr">
                                      <p:cBhvr override="childStyle">
                                        <p:cTn id="28" dur="80"/>
                                        <p:tgtEl>
                                          <p:spTgt spid="8"/>
                                        </p:tgtEl>
                                        <p:attrNameLst>
                                          <p:attrName>style.color</p:attrName>
                                        </p:attrNameLst>
                                      </p:cBhvr>
                                      <p:tavLst>
                                        <p:tav tm="0">
                                          <p:val>
                                            <p:clrVal>
                                              <a:schemeClr val="accent2"/>
                                            </p:clrVal>
                                          </p:val>
                                        </p:tav>
                                        <p:tav tm="50000">
                                          <p:val>
                                            <p:clrVal>
                                              <a:schemeClr val="hlink"/>
                                            </p:clrVal>
                                          </p:val>
                                        </p:tav>
                                      </p:tavLst>
                                    </p:anim>
                                    <p:anim calcmode="discrete" valueType="clr">
                                      <p:cBhvr>
                                        <p:cTn id="29" dur="80"/>
                                        <p:tgtEl>
                                          <p:spTgt spid="8"/>
                                        </p:tgtEl>
                                        <p:attrNameLst>
                                          <p:attrName>fillcolor</p:attrName>
                                        </p:attrNameLst>
                                      </p:cBhvr>
                                      <p:tavLst>
                                        <p:tav tm="0">
                                          <p:val>
                                            <p:clrVal>
                                              <a:schemeClr val="accent2"/>
                                            </p:clrVal>
                                          </p:val>
                                        </p:tav>
                                        <p:tav tm="50000">
                                          <p:val>
                                            <p:clrVal>
                                              <a:schemeClr val="hlink"/>
                                            </p:clrVal>
                                          </p:val>
                                        </p:tav>
                                      </p:tavLst>
                                    </p:anim>
                                    <p:set>
                                      <p:cBhvr>
                                        <p:cTn id="30" dur="80"/>
                                        <p:tgtEl>
                                          <p:spTgt spid="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52281" y="682580"/>
            <a:ext cx="8507457" cy="646331"/>
          </a:xfrm>
          <a:prstGeom prst="rect">
            <a:avLst/>
          </a:prstGeom>
          <a:noFill/>
        </p:spPr>
        <p:txBody>
          <a:bodyPr wrap="none" rtlCol="0">
            <a:spAutoFit/>
          </a:bodyPr>
          <a:lstStyle/>
          <a:p>
            <a:r>
              <a:rPr lang="en-US" dirty="0" smtClean="0"/>
              <a:t>Mình rất thích nhân vật chú én nâu vì mình thấy én nâu rất tốt bụng, biết tìm cách</a:t>
            </a:r>
          </a:p>
          <a:p>
            <a:r>
              <a:rPr lang="en-US" dirty="0" smtClean="0"/>
              <a:t>để bảo vệ cỏ non. </a:t>
            </a:r>
            <a:endParaRPr lang="en-US" dirty="0"/>
          </a:p>
        </p:txBody>
      </p:sp>
    </p:spTree>
    <p:extLst>
      <p:ext uri="{BB962C8B-B14F-4D97-AF65-F5344CB8AC3E}">
        <p14:creationId xmlns:p14="http://schemas.microsoft.com/office/powerpoint/2010/main" val="24815119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0"/>
            <a:ext cx="12192000" cy="6858000"/>
          </a:xfrm>
          <a:prstGeom prst="rect">
            <a:avLst/>
          </a:prstGeom>
          <a:solidFill>
            <a:schemeClr val="bg1"/>
          </a:solidFill>
        </p:spPr>
        <p:txBody>
          <a:bodyPr wrap="square" rtlCol="0">
            <a:spAutoFit/>
          </a:bodyPr>
          <a:lstStyle/>
          <a:p>
            <a:endParaRPr lang="en-US"/>
          </a:p>
        </p:txBody>
      </p:sp>
      <p:sp>
        <p:nvSpPr>
          <p:cNvPr id="5" name="Rectangle 4"/>
          <p:cNvSpPr/>
          <p:nvPr/>
        </p:nvSpPr>
        <p:spPr>
          <a:xfrm>
            <a:off x="174812" y="1124994"/>
            <a:ext cx="5455024" cy="1015663"/>
          </a:xfrm>
          <a:prstGeom prst="rect">
            <a:avLst/>
          </a:prstGeom>
          <a:solidFill>
            <a:srgbClr val="FFFF00"/>
          </a:solidFill>
        </p:spPr>
        <p:style>
          <a:lnRef idx="1">
            <a:schemeClr val="accent3"/>
          </a:lnRef>
          <a:fillRef idx="3">
            <a:schemeClr val="accent3"/>
          </a:fillRef>
          <a:effectRef idx="2">
            <a:schemeClr val="accent3"/>
          </a:effectRef>
          <a:fontRef idx="minor">
            <a:schemeClr val="lt1"/>
          </a:fontRef>
        </p:style>
        <p:txBody>
          <a:bodyPr wrap="square">
            <a:spAutoFit/>
          </a:bodyPr>
          <a:lstStyle/>
          <a:p>
            <a:pPr algn="ctr"/>
            <a:r>
              <a:rPr lang="en-US" sz="6000" b="1">
                <a:solidFill>
                  <a:srgbClr val="FF0000"/>
                </a:solidFill>
                <a:latin typeface="Times New Roman" panose="02020603050405020304" pitchFamily="18" charset="0"/>
                <a:cs typeface="Times New Roman" panose="02020603050405020304" pitchFamily="18" charset="0"/>
              </a:rPr>
              <a:t>Tiếng </a:t>
            </a:r>
            <a:r>
              <a:rPr lang="en-US" sz="6000" b="1" smtClean="0">
                <a:solidFill>
                  <a:srgbClr val="FF0000"/>
                </a:solidFill>
                <a:latin typeface="Times New Roman" panose="02020603050405020304" pitchFamily="18" charset="0"/>
                <a:cs typeface="Times New Roman" panose="02020603050405020304" pitchFamily="18" charset="0"/>
              </a:rPr>
              <a:t>chổi tre</a:t>
            </a:r>
            <a:endParaRPr lang="en-US" sz="6000" b="1">
              <a:solidFill>
                <a:srgbClr val="FF0000"/>
              </a:solidFill>
              <a:latin typeface="Times New Roman" panose="02020603050405020304" pitchFamily="18" charset="0"/>
              <a:cs typeface="Times New Roman" panose="02020603050405020304" pitchFamily="18" charset="0"/>
            </a:endParaRPr>
          </a:p>
        </p:txBody>
      </p:sp>
      <p:pic>
        <p:nvPicPr>
          <p:cNvPr id="10" name="Picture 9"/>
          <p:cNvPicPr>
            <a:picLocks noChangeAspect="1"/>
          </p:cNvPicPr>
          <p:nvPr/>
        </p:nvPicPr>
        <p:blipFill>
          <a:blip r:embed="rId2"/>
          <a:stretch>
            <a:fillRect/>
          </a:stretch>
        </p:blipFill>
        <p:spPr>
          <a:xfrm>
            <a:off x="5804647" y="267539"/>
            <a:ext cx="6096000" cy="5838825"/>
          </a:xfrm>
          <a:prstGeom prst="rect">
            <a:avLst/>
          </a:prstGeom>
        </p:spPr>
      </p:pic>
      <p:pic>
        <p:nvPicPr>
          <p:cNvPr id="11" name="Picture 10"/>
          <p:cNvPicPr>
            <a:picLocks noChangeAspect="1"/>
          </p:cNvPicPr>
          <p:nvPr/>
        </p:nvPicPr>
        <p:blipFill>
          <a:blip r:embed="rId3"/>
          <a:stretch>
            <a:fillRect/>
          </a:stretch>
        </p:blipFill>
        <p:spPr>
          <a:xfrm rot="10800000">
            <a:off x="715223" y="3334870"/>
            <a:ext cx="4374202" cy="3207748"/>
          </a:xfrm>
          <a:prstGeom prst="rect">
            <a:avLst/>
          </a:prstGeom>
        </p:spPr>
      </p:pic>
    </p:spTree>
    <p:extLst>
      <p:ext uri="{BB962C8B-B14F-4D97-AF65-F5344CB8AC3E}">
        <p14:creationId xmlns:p14="http://schemas.microsoft.com/office/powerpoint/2010/main" val="30033965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04569" y="-5628"/>
            <a:ext cx="12079076" cy="6858000"/>
          </a:xfrm>
          <a:prstGeom prst="rect">
            <a:avLst/>
          </a:prstGeom>
        </p:spPr>
      </p:pic>
      <p:pic>
        <p:nvPicPr>
          <p:cNvPr id="14" name="Picture 13">
            <a:extLst>
              <a:ext uri="{FF2B5EF4-FFF2-40B4-BE49-F238E27FC236}">
                <a16:creationId xmlns="" xmlns:a16="http://schemas.microsoft.com/office/drawing/2014/main" id="{2D416244-925B-43CA-8915-E334392D5760}"/>
              </a:ext>
            </a:extLst>
          </p:cNvPr>
          <p:cNvPicPr>
            <a:picLocks noChangeAspect="1"/>
          </p:cNvPicPr>
          <p:nvPr/>
        </p:nvPicPr>
        <p:blipFill rotWithShape="1">
          <a:blip r:embed="rId3"/>
          <a:srcRect l="7607" t="9720" r="7737" b="54882"/>
          <a:stretch/>
        </p:blipFill>
        <p:spPr>
          <a:xfrm>
            <a:off x="-25400" y="5384518"/>
            <a:ext cx="12141200" cy="1467854"/>
          </a:xfrm>
          <a:prstGeom prst="rect">
            <a:avLst/>
          </a:prstGeom>
        </p:spPr>
      </p:pic>
      <p:sp>
        <p:nvSpPr>
          <p:cNvPr id="15" name="五角星 32">
            <a:extLst>
              <a:ext uri="{FF2B5EF4-FFF2-40B4-BE49-F238E27FC236}">
                <a16:creationId xmlns="" xmlns:a16="http://schemas.microsoft.com/office/drawing/2014/main" id="{373B2649-92C4-4C84-88B5-66602B6BDDE1}"/>
              </a:ext>
            </a:extLst>
          </p:cNvPr>
          <p:cNvSpPr/>
          <p:nvPr/>
        </p:nvSpPr>
        <p:spPr>
          <a:xfrm rot="2121297">
            <a:off x="11536799" y="1578101"/>
            <a:ext cx="562967" cy="498218"/>
          </a:xfrm>
          <a:prstGeom prst="star5">
            <a:avLst>
              <a:gd name="adj" fmla="val 28548"/>
              <a:gd name="hf" fmla="val 105146"/>
              <a:gd name="vf" fmla="val 110557"/>
            </a:avLst>
          </a:prstGeom>
          <a:pattFill prst="ltDnDiag">
            <a:fgClr>
              <a:srgbClr val="00B0F0"/>
            </a:fgClr>
            <a:bgClr>
              <a:srgbClr val="FCFFD9"/>
            </a:bgClr>
          </a:patt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6" name="五角星 36">
            <a:extLst>
              <a:ext uri="{FF2B5EF4-FFF2-40B4-BE49-F238E27FC236}">
                <a16:creationId xmlns="" xmlns:a16="http://schemas.microsoft.com/office/drawing/2014/main" id="{7DA2905B-3838-4B3A-9A9E-CD4064142559}"/>
              </a:ext>
            </a:extLst>
          </p:cNvPr>
          <p:cNvSpPr/>
          <p:nvPr/>
        </p:nvSpPr>
        <p:spPr>
          <a:xfrm rot="2755789">
            <a:off x="9554742" y="239823"/>
            <a:ext cx="379964" cy="343688"/>
          </a:xfrm>
          <a:prstGeom prst="star5">
            <a:avLst>
              <a:gd name="adj" fmla="val 26277"/>
              <a:gd name="hf" fmla="val 105146"/>
              <a:gd name="vf" fmla="val 110557"/>
            </a:avLst>
          </a:prstGeom>
          <a:pattFill prst="ltDnDiag">
            <a:fgClr>
              <a:srgbClr val="EB3A03"/>
            </a:fgClr>
            <a:bgClr>
              <a:srgbClr val="FCFFD9"/>
            </a:bgClr>
          </a:pattFill>
          <a:ln>
            <a:solidFill>
              <a:srgbClr val="EB3A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7" name="五角星 35">
            <a:extLst>
              <a:ext uri="{FF2B5EF4-FFF2-40B4-BE49-F238E27FC236}">
                <a16:creationId xmlns="" xmlns:a16="http://schemas.microsoft.com/office/drawing/2014/main" id="{E7B58DDD-FC8A-4465-B96C-FB83241E078F}"/>
              </a:ext>
            </a:extLst>
          </p:cNvPr>
          <p:cNvSpPr/>
          <p:nvPr/>
        </p:nvSpPr>
        <p:spPr>
          <a:xfrm rot="19384917">
            <a:off x="10169130" y="286349"/>
            <a:ext cx="651785" cy="591262"/>
          </a:xfrm>
          <a:prstGeom prst="star5">
            <a:avLst>
              <a:gd name="adj" fmla="val 25251"/>
              <a:gd name="hf" fmla="val 105146"/>
              <a:gd name="vf" fmla="val 110557"/>
            </a:avLst>
          </a:prstGeom>
          <a:pattFill prst="ltDnDiag">
            <a:fgClr>
              <a:srgbClr val="00B050"/>
            </a:fgClr>
            <a:bgClr>
              <a:srgbClr val="FCFFD9"/>
            </a:bgClr>
          </a:patt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8" name="五角星 34">
            <a:extLst>
              <a:ext uri="{FF2B5EF4-FFF2-40B4-BE49-F238E27FC236}">
                <a16:creationId xmlns="" xmlns:a16="http://schemas.microsoft.com/office/drawing/2014/main" id="{92BAD811-22B6-4689-9038-B8C4A66BEA6E}"/>
              </a:ext>
            </a:extLst>
          </p:cNvPr>
          <p:cNvSpPr/>
          <p:nvPr/>
        </p:nvSpPr>
        <p:spPr>
          <a:xfrm rot="1497142">
            <a:off x="11050283" y="201578"/>
            <a:ext cx="871898" cy="839754"/>
          </a:xfrm>
          <a:prstGeom prst="star5">
            <a:avLst>
              <a:gd name="adj" fmla="val 30106"/>
              <a:gd name="hf" fmla="val 105146"/>
              <a:gd name="vf" fmla="val 110557"/>
            </a:avLst>
          </a:prstGeom>
          <a:pattFill prst="ltDnDiag">
            <a:fgClr>
              <a:srgbClr val="FFC000"/>
            </a:fgClr>
            <a:bgClr>
              <a:srgbClr val="FCFFD9"/>
            </a:bgClr>
          </a:patt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 name="Rectangle 8">
            <a:extLst>
              <a:ext uri="{FF2B5EF4-FFF2-40B4-BE49-F238E27FC236}">
                <a16:creationId xmlns="" xmlns:a16="http://schemas.microsoft.com/office/drawing/2014/main" id="{F5C883BF-4529-410F-8615-F5B2D0040C14}"/>
              </a:ext>
            </a:extLst>
          </p:cNvPr>
          <p:cNvSpPr>
            <a:spLocks noChangeArrowheads="1"/>
          </p:cNvSpPr>
          <p:nvPr/>
        </p:nvSpPr>
        <p:spPr bwMode="auto">
          <a:xfrm>
            <a:off x="0" y="281357"/>
            <a:ext cx="12192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endParaRPr lang="en-US">
              <a:solidFill>
                <a:prstClr val="black"/>
              </a:solidFill>
            </a:endParaRPr>
          </a:p>
        </p:txBody>
      </p:sp>
      <p:sp>
        <p:nvSpPr>
          <p:cNvPr id="10" name="Rectangle 9">
            <a:extLst>
              <a:ext uri="{FF2B5EF4-FFF2-40B4-BE49-F238E27FC236}">
                <a16:creationId xmlns="" xmlns:a16="http://schemas.microsoft.com/office/drawing/2014/main" id="{9D8EA80D-9924-466A-8E86-89A81C8C2E58}"/>
              </a:ext>
            </a:extLst>
          </p:cNvPr>
          <p:cNvSpPr>
            <a:spLocks noChangeArrowheads="1"/>
          </p:cNvSpPr>
          <p:nvPr/>
        </p:nvSpPr>
        <p:spPr bwMode="auto">
          <a:xfrm>
            <a:off x="-8355" y="311337"/>
            <a:ext cx="12192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eaLnBrk="0" fontAlgn="base" hangingPunct="0">
              <a:spcBef>
                <a:spcPct val="0"/>
              </a:spcBef>
              <a:spcAft>
                <a:spcPct val="0"/>
              </a:spcAft>
            </a:pPr>
            <a:r>
              <a:rPr lang="en-US" altLang="en-US" sz="1100">
                <a:solidFill>
                  <a:prstClr val="black"/>
                </a:solidFill>
                <a:latin typeface="Arial" panose="020B0604020202020204" pitchFamily="34" charset="0"/>
              </a:rPr>
              <a:t/>
            </a:r>
            <a:br>
              <a:rPr lang="en-US" altLang="en-US" sz="1100">
                <a:solidFill>
                  <a:prstClr val="black"/>
                </a:solidFill>
                <a:latin typeface="Arial" panose="020B0604020202020204" pitchFamily="34" charset="0"/>
              </a:rPr>
            </a:br>
            <a:endParaRPr lang="en-US" altLang="en-US">
              <a:solidFill>
                <a:prstClr val="black"/>
              </a:solidFill>
              <a:latin typeface="Arial" panose="020B0604020202020204" pitchFamily="34" charset="0"/>
            </a:endParaRPr>
          </a:p>
        </p:txBody>
      </p:sp>
      <p:sp>
        <p:nvSpPr>
          <p:cNvPr id="11" name="AutoShape 7">
            <a:extLst>
              <a:ext uri="{FF2B5EF4-FFF2-40B4-BE49-F238E27FC236}">
                <a16:creationId xmlns="" xmlns:a16="http://schemas.microsoft.com/office/drawing/2014/main" id="{0E5DDF2D-DA75-4F7D-81BB-43AAA182970C}"/>
              </a:ext>
            </a:extLst>
          </p:cNvPr>
          <p:cNvSpPr>
            <a:spLocks noChangeAspect="1" noChangeArrowheads="1"/>
          </p:cNvSpPr>
          <p:nvPr/>
        </p:nvSpPr>
        <p:spPr bwMode="auto">
          <a:xfrm>
            <a:off x="127000" y="-121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2" name="TextBox 11">
            <a:extLst>
              <a:ext uri="{FF2B5EF4-FFF2-40B4-BE49-F238E27FC236}">
                <a16:creationId xmlns="" xmlns:a16="http://schemas.microsoft.com/office/drawing/2014/main" id="{22B027A5-BA71-4DD7-AAA4-16F6D68D452F}"/>
              </a:ext>
            </a:extLst>
          </p:cNvPr>
          <p:cNvSpPr txBox="1"/>
          <p:nvPr/>
        </p:nvSpPr>
        <p:spPr>
          <a:xfrm>
            <a:off x="2013644" y="2497727"/>
            <a:ext cx="9644956" cy="2785378"/>
          </a:xfrm>
          <a:prstGeom prst="rect">
            <a:avLst/>
          </a:prstGeom>
          <a:noFill/>
        </p:spPr>
        <p:txBody>
          <a:bodyPr wrap="square" rtlCol="0">
            <a:spAutoFit/>
          </a:bodyPr>
          <a:lstStyle/>
          <a:p>
            <a:pPr>
              <a:defRPr/>
            </a:pPr>
            <a:r>
              <a:rPr lang="en-US" sz="3500" b="1">
                <a:solidFill>
                  <a:prstClr val="black"/>
                </a:solidFill>
                <a:latin typeface="Times New Roman" panose="02020603050405020304" pitchFamily="18" charset="0"/>
                <a:cs typeface="Times New Roman" panose="02020603050405020304" pitchFamily="18" charset="0"/>
              </a:rPr>
              <a:t>	</a:t>
            </a:r>
            <a:r>
              <a:rPr lang="vi-VN" sz="3500" b="1">
                <a:ln w="1905">
                  <a:solidFill>
                    <a:prstClr val="black"/>
                  </a:solidFill>
                </a:ln>
                <a:solidFill>
                  <a:srgbClr val="FF000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Nhờ có những chị lao công thầm lặng quét dọn đường phố mới có những con đường sạch đẹp. Chúng ta cần phải biết ơn và biết giữ gìn đường làng, đường phố.</a:t>
            </a:r>
          </a:p>
          <a:p>
            <a:pPr>
              <a:defRPr/>
            </a:pPr>
            <a:endParaRPr lang="vi-VN" sz="3500" b="1">
              <a:ln w="1905">
                <a:solidFill>
                  <a:prstClr val="black"/>
                </a:solidFill>
              </a:ln>
              <a:solidFill>
                <a:srgbClr val="FF000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019619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E36F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xmlns="" id="{C9349471-45AB-4C79-B68B-3ADADFFF1D33}"/>
              </a:ext>
            </a:extLst>
          </p:cNvPr>
          <p:cNvPicPr>
            <a:picLocks noChangeAspect="1"/>
          </p:cNvPicPr>
          <p:nvPr/>
        </p:nvPicPr>
        <p:blipFill rotWithShape="1">
          <a:blip r:embed="rId2"/>
          <a:srcRect l="1947" t="442"/>
          <a:stretch/>
        </p:blipFill>
        <p:spPr>
          <a:xfrm>
            <a:off x="6893169" y="10878"/>
            <a:ext cx="5305479" cy="6827692"/>
          </a:xfrm>
          <a:prstGeom prst="rect">
            <a:avLst/>
          </a:prstGeom>
        </p:spPr>
      </p:pic>
      <p:sp>
        <p:nvSpPr>
          <p:cNvPr id="6" name="TextBox 5">
            <a:extLst>
              <a:ext uri="{FF2B5EF4-FFF2-40B4-BE49-F238E27FC236}">
                <a16:creationId xmlns:a16="http://schemas.microsoft.com/office/drawing/2014/main" xmlns="" id="{C2857F7F-7ABF-48E7-B646-F1BA4874D17C}"/>
              </a:ext>
            </a:extLst>
          </p:cNvPr>
          <p:cNvSpPr txBox="1"/>
          <p:nvPr/>
        </p:nvSpPr>
        <p:spPr>
          <a:xfrm>
            <a:off x="850547" y="398275"/>
            <a:ext cx="623074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solidFill>
                    <a:prstClr val="white"/>
                  </a:solidFill>
                </a:ln>
                <a:solidFill>
                  <a:srgbClr val="0000CC"/>
                </a:solidFill>
                <a:effectLst/>
                <a:uLnTx/>
                <a:uFillTx/>
                <a:latin typeface="Calibri" panose="020F0502020204030204"/>
                <a:ea typeface="+mn-ea"/>
                <a:cs typeface="+mn-cs"/>
              </a:rPr>
              <a:t>KẾT NỐI TRI THỨC VỚI CUỘC SỐNG </a:t>
            </a:r>
          </a:p>
        </p:txBody>
      </p:sp>
      <p:sp>
        <p:nvSpPr>
          <p:cNvPr id="11" name="Hexagon 10">
            <a:extLst>
              <a:ext uri="{FF2B5EF4-FFF2-40B4-BE49-F238E27FC236}">
                <a16:creationId xmlns:a16="http://schemas.microsoft.com/office/drawing/2014/main" xmlns="" id="{27D691AE-2DF9-4333-ADE1-BE74216D8E5B}"/>
              </a:ext>
            </a:extLst>
          </p:cNvPr>
          <p:cNvSpPr/>
          <p:nvPr/>
        </p:nvSpPr>
        <p:spPr>
          <a:xfrm>
            <a:off x="9992089" y="2912664"/>
            <a:ext cx="2206559" cy="1905000"/>
          </a:xfrm>
          <a:prstGeom prst="hexagon">
            <a:avLst/>
          </a:prstGeom>
          <a:solidFill>
            <a:srgbClr val="00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500" b="1" i="0" u="none" strike="noStrike" kern="1200" cap="none" spc="0" normalizeH="0" baseline="0" noProof="0">
              <a:ln w="38100">
                <a:solidFill>
                  <a:prstClr val="white"/>
                </a:solidFill>
              </a:ln>
              <a:solidFill>
                <a:srgbClr val="FF0000"/>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xmlns="" id="{CEA878B6-4D70-4C68-8A5A-C1C45E881FBB}"/>
              </a:ext>
            </a:extLst>
          </p:cNvPr>
          <p:cNvSpPr txBox="1"/>
          <p:nvPr/>
        </p:nvSpPr>
        <p:spPr>
          <a:xfrm>
            <a:off x="2074589" y="1366935"/>
            <a:ext cx="3846393"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w="28575">
                  <a:solidFill>
                    <a:prstClr val="black"/>
                  </a:solidFill>
                </a:ln>
                <a:solidFill>
                  <a:srgbClr val="FFFF00"/>
                </a:solidFill>
                <a:effectLst/>
                <a:uLnTx/>
                <a:uFillTx/>
                <a:latin typeface="Calibri" panose="020F0502020204030204"/>
                <a:ea typeface="+mn-ea"/>
                <a:cs typeface="+mn-cs"/>
              </a:rPr>
              <a:t>TUẦN 27</a:t>
            </a:r>
            <a:endParaRPr kumimoji="0" lang="en-US" sz="5400" b="1" i="0" u="none" strike="noStrike" kern="1200" cap="none" spc="0" normalizeH="0" baseline="0" noProof="0" dirty="0">
              <a:ln w="28575">
                <a:solidFill>
                  <a:prstClr val="black"/>
                </a:solidFill>
              </a:ln>
              <a:solidFill>
                <a:srgbClr val="FFFF00"/>
              </a:solidFill>
              <a:effectLst/>
              <a:uLnTx/>
              <a:uFillTx/>
              <a:latin typeface="Calibri" panose="020F0502020204030204"/>
              <a:ea typeface="+mn-ea"/>
              <a:cs typeface="+mn-cs"/>
            </a:endParaRPr>
          </a:p>
        </p:txBody>
      </p:sp>
      <p:sp>
        <p:nvSpPr>
          <p:cNvPr id="18" name="TextBox 10">
            <a:extLst>
              <a:ext uri="{FF2B5EF4-FFF2-40B4-BE49-F238E27FC236}">
                <a16:creationId xmlns:a16="http://schemas.microsoft.com/office/drawing/2014/main" xmlns="" id="{0FAB04F0-3BDE-41A7-93A2-D3DDAE726DE7}"/>
              </a:ext>
            </a:extLst>
          </p:cNvPr>
          <p:cNvSpPr txBox="1"/>
          <p:nvPr/>
        </p:nvSpPr>
        <p:spPr>
          <a:xfrm>
            <a:off x="107289" y="2898048"/>
            <a:ext cx="6934373" cy="830997"/>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w="19050">
                  <a:solidFill>
                    <a:prstClr val="black"/>
                  </a:solidFill>
                </a:ln>
                <a:solidFill>
                  <a:prstClr val="white"/>
                </a:solidFill>
                <a:effectLst/>
                <a:uLnTx/>
                <a:uFillTx/>
                <a:latin typeface="HP-211" panose="020B0803050302020204"/>
                <a:ea typeface="+mn-ea"/>
                <a:cs typeface="+mn-cs"/>
              </a:rPr>
              <a:t>ÔN TẬP </a:t>
            </a:r>
            <a:r>
              <a:rPr lang="en-US" sz="4800" b="1">
                <a:ln w="19050">
                  <a:solidFill>
                    <a:prstClr val="black"/>
                  </a:solidFill>
                </a:ln>
                <a:solidFill>
                  <a:prstClr val="white"/>
                </a:solidFill>
                <a:latin typeface="HP-211" panose="020B0803050302020204"/>
              </a:rPr>
              <a:t>G</a:t>
            </a:r>
            <a:r>
              <a:rPr kumimoji="0" lang="en-US" sz="4800" b="1" i="0" u="none" strike="noStrike" kern="1200" cap="none" spc="0" normalizeH="0" baseline="0" noProof="0">
                <a:ln w="19050">
                  <a:solidFill>
                    <a:prstClr val="black"/>
                  </a:solidFill>
                </a:ln>
                <a:solidFill>
                  <a:prstClr val="white"/>
                </a:solidFill>
                <a:effectLst/>
                <a:uLnTx/>
                <a:uFillTx/>
                <a:latin typeface="HP-211" panose="020B0803050302020204"/>
                <a:ea typeface="+mn-ea"/>
                <a:cs typeface="+mn-cs"/>
              </a:rPr>
              <a:t>IỮA HỌC KÌ 2</a:t>
            </a:r>
            <a:endParaRPr kumimoji="0" lang="en-US" sz="4800" b="1" i="0" u="none" strike="noStrike" kern="1200" cap="none" spc="0" normalizeH="0" baseline="0" noProof="0" dirty="0">
              <a:ln w="19050">
                <a:solidFill>
                  <a:prstClr val="black"/>
                </a:solidFill>
              </a:ln>
              <a:solidFill>
                <a:prstClr val="white"/>
              </a:solidFill>
              <a:effectLst/>
              <a:uLnTx/>
              <a:uFillTx/>
              <a:latin typeface="HP-211" panose="020B0803050302020204"/>
              <a:ea typeface="+mn-ea"/>
              <a:cs typeface="+mn-cs"/>
            </a:endParaRPr>
          </a:p>
        </p:txBody>
      </p:sp>
      <p:sp>
        <p:nvSpPr>
          <p:cNvPr id="17" name="TextBox 10">
            <a:extLst>
              <a:ext uri="{FF2B5EF4-FFF2-40B4-BE49-F238E27FC236}">
                <a16:creationId xmlns:a16="http://schemas.microsoft.com/office/drawing/2014/main" xmlns="" id="{859E170F-41D4-4FB5-A103-37D93303F203}"/>
              </a:ext>
            </a:extLst>
          </p:cNvPr>
          <p:cNvSpPr txBox="1"/>
          <p:nvPr/>
        </p:nvSpPr>
        <p:spPr>
          <a:xfrm>
            <a:off x="2006596" y="4405317"/>
            <a:ext cx="3710463" cy="923330"/>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w="19050">
                  <a:solidFill>
                    <a:prstClr val="black"/>
                  </a:solidFill>
                </a:ln>
                <a:solidFill>
                  <a:srgbClr val="FF0000"/>
                </a:solidFill>
                <a:effectLst/>
                <a:uLnTx/>
                <a:uFillTx/>
                <a:latin typeface="HP-211" panose="020B0803050302020204"/>
                <a:ea typeface="+mn-ea"/>
                <a:cs typeface="+mn-cs"/>
              </a:rPr>
              <a:t>TIẾT 1 + 2</a:t>
            </a:r>
            <a:endParaRPr kumimoji="0" lang="en-US" sz="5400" b="1" i="0" u="none" strike="noStrike" kern="1200" cap="none" spc="0" normalizeH="0" baseline="0" noProof="0" dirty="0">
              <a:ln w="19050">
                <a:solidFill>
                  <a:prstClr val="black"/>
                </a:solidFill>
              </a:ln>
              <a:solidFill>
                <a:srgbClr val="FF0000"/>
              </a:solidFill>
              <a:effectLst/>
              <a:uLnTx/>
              <a:uFillTx/>
              <a:latin typeface="HP-211" panose="020B0803050302020204"/>
              <a:ea typeface="+mn-ea"/>
              <a:cs typeface="+mn-cs"/>
            </a:endParaRPr>
          </a:p>
        </p:txBody>
      </p:sp>
      <p:sp>
        <p:nvSpPr>
          <p:cNvPr id="12" name="TextBox 11">
            <a:extLst>
              <a:ext uri="{FF2B5EF4-FFF2-40B4-BE49-F238E27FC236}">
                <a16:creationId xmlns:a16="http://schemas.microsoft.com/office/drawing/2014/main" xmlns="" id="{BE6D7092-DD6B-411B-998C-42CD09AA9AAB}"/>
              </a:ext>
            </a:extLst>
          </p:cNvPr>
          <p:cNvSpPr txBox="1"/>
          <p:nvPr/>
        </p:nvSpPr>
        <p:spPr>
          <a:xfrm>
            <a:off x="10008581" y="3287936"/>
            <a:ext cx="2068060"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38100">
                  <a:solidFill>
                    <a:srgbClr val="FF0000"/>
                  </a:solidFill>
                </a:ln>
                <a:solidFill>
                  <a:srgbClr val="FFFF00"/>
                </a:solidFill>
                <a:effectLst/>
                <a:uLnTx/>
                <a:uFillTx/>
                <a:latin typeface="Calibri" panose="020F0502020204030204"/>
                <a:ea typeface="+mn-ea"/>
                <a:cs typeface="+mn-cs"/>
              </a:rPr>
              <a:t>TRANG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38100">
                  <a:solidFill>
                    <a:srgbClr val="FF0000"/>
                  </a:solidFill>
                </a:ln>
                <a:solidFill>
                  <a:srgbClr val="FFFF00"/>
                </a:solidFill>
                <a:effectLst/>
                <a:uLnTx/>
                <a:uFillTx/>
                <a:latin typeface="Calibri" panose="020F0502020204030204"/>
                <a:ea typeface="+mn-ea"/>
                <a:cs typeface="+mn-cs"/>
              </a:rPr>
              <a:t>68</a:t>
            </a:r>
          </a:p>
        </p:txBody>
      </p:sp>
    </p:spTree>
    <p:extLst>
      <p:ext uri="{BB962C8B-B14F-4D97-AF65-F5344CB8AC3E}">
        <p14:creationId xmlns:p14="http://schemas.microsoft.com/office/powerpoint/2010/main" val="2178335506"/>
      </p:ext>
    </p:extLst>
  </p:cSld>
  <p:clrMapOvr>
    <a:masterClrMapping/>
  </p:clrMapOvr>
  <p:transition spd="slow">
    <p:push dir="u"/>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picture containing text&#10;&#10;Description automatically generated">
            <a:extLst>
              <a:ext uri="{FF2B5EF4-FFF2-40B4-BE49-F238E27FC236}">
                <a16:creationId xmlns="" xmlns:a16="http://schemas.microsoft.com/office/drawing/2014/main" id="{C8896982-3878-418A-83B1-DB146F0276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04757" y="2150336"/>
            <a:ext cx="6336100" cy="4707664"/>
          </a:xfrm>
          <a:prstGeom prst="rect">
            <a:avLst/>
          </a:prstGeom>
        </p:spPr>
      </p:pic>
      <p:pic>
        <p:nvPicPr>
          <p:cNvPr id="3" name="Picture 2" descr="A picture containing toy, doll&#10;&#10;Description automatically generated">
            <a:extLst>
              <a:ext uri="{FF2B5EF4-FFF2-40B4-BE49-F238E27FC236}">
                <a16:creationId xmlns="" xmlns:a16="http://schemas.microsoft.com/office/drawing/2014/main" id="{A3B85BE9-A391-4C75-9B36-BBE09DF06C17}"/>
              </a:ext>
            </a:extLst>
          </p:cNvPr>
          <p:cNvPicPr>
            <a:picLocks noChangeAspect="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1081239" y="2922814"/>
            <a:ext cx="4261757" cy="4261757"/>
          </a:xfrm>
          <a:prstGeom prst="rect">
            <a:avLst/>
          </a:prstGeom>
        </p:spPr>
      </p:pic>
      <p:sp>
        <p:nvSpPr>
          <p:cNvPr id="4" name="Speech Bubble: Oval 3">
            <a:extLst>
              <a:ext uri="{FF2B5EF4-FFF2-40B4-BE49-F238E27FC236}">
                <a16:creationId xmlns="" xmlns:a16="http://schemas.microsoft.com/office/drawing/2014/main" id="{B649BA81-B86B-4C56-B435-DC83671FA7B6}"/>
              </a:ext>
            </a:extLst>
          </p:cNvPr>
          <p:cNvSpPr/>
          <p:nvPr/>
        </p:nvSpPr>
        <p:spPr>
          <a:xfrm>
            <a:off x="1049639" y="593489"/>
            <a:ext cx="5885006" cy="1668194"/>
          </a:xfrm>
          <a:prstGeom prst="wedgeEllipseCallout">
            <a:avLst>
              <a:gd name="adj1" fmla="val -47509"/>
              <a:gd name="adj2" fmla="val 10240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000" dirty="0"/>
              <a:t>Mình rất thích nhân vật chú én nâu vì mình thấy Mình rất thích nhân vật chú én nâu vì mình thấy én nâu rất </a:t>
            </a:r>
            <a:r>
              <a:rPr lang="en-US" sz="2000" dirty="0" smtClean="0"/>
              <a:t>t</a:t>
            </a:r>
            <a:r>
              <a:rPr lang="en-US" dirty="0" smtClean="0">
                <a:solidFill>
                  <a:srgbClr val="000000"/>
                </a:solidFill>
              </a:rPr>
              <a:t>Mình </a:t>
            </a:r>
            <a:r>
              <a:rPr lang="en-US" dirty="0">
                <a:solidFill>
                  <a:srgbClr val="000000"/>
                </a:solidFill>
              </a:rPr>
              <a:t>rất thích nhân vật chú én nâu vì mình thấy én nâu rất tốt bụng, biết tìm </a:t>
            </a:r>
            <a:r>
              <a:rPr lang="en-US" dirty="0" smtClean="0">
                <a:solidFill>
                  <a:srgbClr val="000000"/>
                </a:solidFill>
              </a:rPr>
              <a:t>cách để </a:t>
            </a:r>
            <a:r>
              <a:rPr lang="en-US" dirty="0">
                <a:solidFill>
                  <a:srgbClr val="000000"/>
                </a:solidFill>
              </a:rPr>
              <a:t>bảo vệ cỏ non. </a:t>
            </a:r>
          </a:p>
          <a:p>
            <a:r>
              <a:rPr lang="en-US" sz="2000" dirty="0" smtClean="0"/>
              <a:t>g</a:t>
            </a:r>
            <a:r>
              <a:rPr lang="en-US" sz="2000" dirty="0"/>
              <a:t>, biết tìm cách</a:t>
            </a:r>
          </a:p>
          <a:p>
            <a:r>
              <a:rPr lang="en-US" sz="2000" dirty="0"/>
              <a:t>để bảo vệ cỏ non. </a:t>
            </a:r>
          </a:p>
          <a:p>
            <a:r>
              <a:rPr lang="en-US" sz="2000" dirty="0" smtClean="0"/>
              <a:t>én </a:t>
            </a:r>
            <a:r>
              <a:rPr lang="en-US" sz="2000" dirty="0"/>
              <a:t>nâu rất tốt bụng, biết tìm cách</a:t>
            </a:r>
          </a:p>
          <a:p>
            <a:r>
              <a:rPr lang="en-US" sz="2000" dirty="0"/>
              <a:t>để bảo vệ cỏ non. </a:t>
            </a:r>
            <a:endParaRPr lang="en-US" sz="2000" dirty="0"/>
          </a:p>
        </p:txBody>
      </p:sp>
    </p:spTree>
    <p:extLst>
      <p:ext uri="{BB962C8B-B14F-4D97-AF65-F5344CB8AC3E}">
        <p14:creationId xmlns:p14="http://schemas.microsoft.com/office/powerpoint/2010/main" val="3938570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xmlns="" id="{CBA450D9-01FE-46F1-B838-DE42867FB8F1}"/>
              </a:ext>
            </a:extLst>
          </p:cNvPr>
          <p:cNvGrpSpPr/>
          <p:nvPr/>
        </p:nvGrpSpPr>
        <p:grpSpPr>
          <a:xfrm>
            <a:off x="3173775" y="-106957"/>
            <a:ext cx="5070365" cy="1778845"/>
            <a:chOff x="3528082" y="1192381"/>
            <a:chExt cx="7846752" cy="1778845"/>
          </a:xfrm>
        </p:grpSpPr>
        <p:sp>
          <p:nvSpPr>
            <p:cNvPr id="6" name="Rounded Rectangle 5"/>
            <p:cNvSpPr/>
            <p:nvPr/>
          </p:nvSpPr>
          <p:spPr>
            <a:xfrm>
              <a:off x="3528082" y="1405895"/>
              <a:ext cx="7846752" cy="1565331"/>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latin typeface="Times New Roman" panose="02020603050405020304" pitchFamily="18" charset="0"/>
                <a:cs typeface="Times New Roman" panose="02020603050405020304" pitchFamily="18" charset="0"/>
              </a:endParaRPr>
            </a:p>
          </p:txBody>
        </p:sp>
        <p:sp>
          <p:nvSpPr>
            <p:cNvPr id="7" name="Rounded Rectangle 6"/>
            <p:cNvSpPr/>
            <p:nvPr/>
          </p:nvSpPr>
          <p:spPr>
            <a:xfrm>
              <a:off x="3612901" y="1571013"/>
              <a:ext cx="7677116" cy="131384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latin typeface="Times New Roman" panose="02020603050405020304" pitchFamily="18" charset="0"/>
                <a:cs typeface="Times New Roman" panose="02020603050405020304" pitchFamily="18" charset="0"/>
              </a:endParaRPr>
            </a:p>
          </p:txBody>
        </p:sp>
        <p:sp>
          <p:nvSpPr>
            <p:cNvPr id="8" name="Rounded Rectangle 7"/>
            <p:cNvSpPr/>
            <p:nvPr/>
          </p:nvSpPr>
          <p:spPr>
            <a:xfrm>
              <a:off x="4809708" y="1198520"/>
              <a:ext cx="123491" cy="460262"/>
            </a:xfrm>
            <a:prstGeom prst="roundRect">
              <a:avLst/>
            </a:prstGeom>
            <a:scene3d>
              <a:camera prst="orthographicFront"/>
              <a:lightRig rig="threePt" dir="t"/>
            </a:scene3d>
            <a:sp3d>
              <a:bevelT prst="convex"/>
            </a:sp3d>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solidFill>
                  <a:srgbClr val="002060"/>
                </a:solidFill>
                <a:latin typeface="Times New Roman" panose="02020603050405020304" pitchFamily="18" charset="0"/>
                <a:cs typeface="Times New Roman" panose="02020603050405020304" pitchFamily="18" charset="0"/>
              </a:endParaRPr>
            </a:p>
          </p:txBody>
        </p:sp>
        <p:sp>
          <p:nvSpPr>
            <p:cNvPr id="9" name="Rounded Rectangle 8"/>
            <p:cNvSpPr/>
            <p:nvPr/>
          </p:nvSpPr>
          <p:spPr>
            <a:xfrm>
              <a:off x="10197667" y="1192381"/>
              <a:ext cx="123491" cy="460262"/>
            </a:xfrm>
            <a:prstGeom prst="roundRect">
              <a:avLst/>
            </a:prstGeom>
            <a:scene3d>
              <a:camera prst="orthographicFront"/>
              <a:lightRig rig="threePt" dir="t"/>
            </a:scene3d>
            <a:sp3d>
              <a:bevelT prst="convex"/>
            </a:sp3d>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solidFill>
                  <a:srgbClr val="002060"/>
                </a:solidFill>
                <a:latin typeface="Times New Roman" panose="02020603050405020304" pitchFamily="18" charset="0"/>
                <a:cs typeface="Times New Roman" panose="02020603050405020304" pitchFamily="18" charset="0"/>
              </a:endParaRPr>
            </a:p>
          </p:txBody>
        </p:sp>
      </p:grpSp>
      <p:grpSp>
        <p:nvGrpSpPr>
          <p:cNvPr id="3" name="Group 2">
            <a:extLst>
              <a:ext uri="{FF2B5EF4-FFF2-40B4-BE49-F238E27FC236}">
                <a16:creationId xmlns:a16="http://schemas.microsoft.com/office/drawing/2014/main" xmlns="" id="{2BFAB66E-FABC-479A-AD73-8CFF1151BCDE}"/>
              </a:ext>
            </a:extLst>
          </p:cNvPr>
          <p:cNvGrpSpPr/>
          <p:nvPr/>
        </p:nvGrpSpPr>
        <p:grpSpPr>
          <a:xfrm rot="20804685">
            <a:off x="176765" y="68179"/>
            <a:ext cx="2537440" cy="1652587"/>
            <a:chOff x="-2489582" y="2641097"/>
            <a:chExt cx="2537440" cy="1969734"/>
          </a:xfrm>
        </p:grpSpPr>
        <p:sp>
          <p:nvSpPr>
            <p:cNvPr id="13" name="Cloud 12"/>
            <p:cNvSpPr/>
            <p:nvPr/>
          </p:nvSpPr>
          <p:spPr>
            <a:xfrm rot="12142935">
              <a:off x="-2489582" y="2641097"/>
              <a:ext cx="2537440" cy="1969734"/>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latin typeface="Times New Roman" panose="02020603050405020304" pitchFamily="18" charset="0"/>
                <a:cs typeface="Times New Roman" panose="02020603050405020304" pitchFamily="18" charset="0"/>
              </a:endParaRPr>
            </a:p>
          </p:txBody>
        </p:sp>
        <p:sp>
          <p:nvSpPr>
            <p:cNvPr id="14" name="Cloud 13"/>
            <p:cNvSpPr/>
            <p:nvPr/>
          </p:nvSpPr>
          <p:spPr>
            <a:xfrm rot="12142935">
              <a:off x="-2425194" y="2813121"/>
              <a:ext cx="2342250" cy="1652982"/>
            </a:xfrm>
            <a:prstGeom prst="cloud">
              <a:avLst/>
            </a:prstGeom>
            <a:solidFill>
              <a:schemeClr val="accent5">
                <a:lumMod val="60000"/>
                <a:lumOff val="4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latin typeface="Times New Roman" panose="02020603050405020304" pitchFamily="18" charset="0"/>
                <a:cs typeface="Times New Roman" panose="02020603050405020304" pitchFamily="18" charset="0"/>
              </a:endParaRPr>
            </a:p>
          </p:txBody>
        </p:sp>
      </p:grpSp>
      <p:sp>
        <p:nvSpPr>
          <p:cNvPr id="19" name="TextBox 18"/>
          <p:cNvSpPr txBox="1"/>
          <p:nvPr/>
        </p:nvSpPr>
        <p:spPr>
          <a:xfrm>
            <a:off x="3424893" y="607329"/>
            <a:ext cx="8767107" cy="553998"/>
          </a:xfrm>
          <a:prstGeom prst="rect">
            <a:avLst/>
          </a:prstGeom>
          <a:noFill/>
        </p:spPr>
        <p:txBody>
          <a:bodyPr wrap="square" rtlCol="0">
            <a:spAutoFit/>
          </a:bodyPr>
          <a:lstStyle/>
          <a:p>
            <a:r>
              <a:rPr lang="en-US" sz="3000" b="1" dirty="0" err="1">
                <a:solidFill>
                  <a:srgbClr val="002060"/>
                </a:solidFill>
                <a:effectLst>
                  <a:reflection blurRad="6350" stA="55000" endA="300" endPos="45500" dir="5400000" sy="-100000" algn="bl" rotWithShape="0"/>
                </a:effectLst>
                <a:latin typeface="Times New Roman" panose="02020603050405020304" pitchFamily="18" charset="0"/>
                <a:ea typeface="Arial-Rounded" panose="020B0500000000000000" pitchFamily="34" charset="0"/>
                <a:cs typeface="Times New Roman" panose="02020603050405020304" pitchFamily="18" charset="0"/>
              </a:rPr>
              <a:t>NHỮNG</a:t>
            </a:r>
            <a:r>
              <a:rPr lang="en-US" sz="3000" b="1" dirty="0">
                <a:solidFill>
                  <a:srgbClr val="002060"/>
                </a:solidFill>
                <a:effectLst>
                  <a:reflection blurRad="6350" stA="55000" endA="300" endPos="45500" dir="5400000" sy="-100000" algn="bl" rotWithShape="0"/>
                </a:effectLst>
                <a:latin typeface="Times New Roman" panose="02020603050405020304" pitchFamily="18" charset="0"/>
                <a:ea typeface="Arial-Rounded" panose="020B0500000000000000" pitchFamily="34" charset="0"/>
                <a:cs typeface="Times New Roman" panose="02020603050405020304" pitchFamily="18" charset="0"/>
              </a:rPr>
              <a:t> CON SAO </a:t>
            </a:r>
            <a:r>
              <a:rPr lang="en-US" sz="3000" b="1" dirty="0" err="1">
                <a:solidFill>
                  <a:srgbClr val="002060"/>
                </a:solidFill>
                <a:effectLst>
                  <a:reflection blurRad="6350" stA="55000" endA="300" endPos="45500" dir="5400000" sy="-100000" algn="bl" rotWithShape="0"/>
                </a:effectLst>
                <a:latin typeface="Times New Roman" panose="02020603050405020304" pitchFamily="18" charset="0"/>
                <a:ea typeface="Arial-Rounded" panose="020B0500000000000000" pitchFamily="34" charset="0"/>
                <a:cs typeface="Times New Roman" panose="02020603050405020304" pitchFamily="18" charset="0"/>
              </a:rPr>
              <a:t>BIỂN</a:t>
            </a:r>
            <a:endParaRPr lang="en-US" sz="3000" b="1" dirty="0">
              <a:solidFill>
                <a:srgbClr val="002060"/>
              </a:solidFill>
              <a:effectLst>
                <a:reflection blurRad="6350" stA="55000" endA="300" endPos="45500" dir="5400000" sy="-100000" algn="bl" rotWithShape="0"/>
              </a:effectLst>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8" name="TextBox 17"/>
          <p:cNvSpPr txBox="1"/>
          <p:nvPr/>
        </p:nvSpPr>
        <p:spPr>
          <a:xfrm>
            <a:off x="473607" y="615023"/>
            <a:ext cx="1773349" cy="538609"/>
          </a:xfrm>
          <a:prstGeom prst="rect">
            <a:avLst/>
          </a:prstGeom>
          <a:noFill/>
        </p:spPr>
        <p:txBody>
          <a:bodyPr wrap="square" rtlCol="0">
            <a:spAutoFit/>
          </a:bodyPr>
          <a:lstStyle/>
          <a:p>
            <a:pPr algn="ctr"/>
            <a:r>
              <a:rPr lang="en-US" sz="29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Bài</a:t>
            </a:r>
            <a:r>
              <a:rPr lang="en-US" sz="2900" b="1" dirty="0">
                <a:solidFill>
                  <a:srgbClr val="002060"/>
                </a:solidFill>
                <a:latin typeface="Times New Roman" panose="02020603050405020304" pitchFamily="18" charset="0"/>
                <a:cs typeface="Times New Roman" panose="02020603050405020304" pitchFamily="18" charset="0"/>
              </a:rPr>
              <a:t> </a:t>
            </a:r>
            <a:r>
              <a:rPr lang="en-US" sz="2900" b="1" dirty="0" smtClean="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15</a:t>
            </a:r>
            <a:endParaRPr lang="en-US" sz="29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15" name="Picture 14">
            <a:extLst>
              <a:ext uri="{FF2B5EF4-FFF2-40B4-BE49-F238E27FC236}">
                <a16:creationId xmlns:a16="http://schemas.microsoft.com/office/drawing/2014/main" xmlns="" id="{3C84C50A-35C6-45BA-8C95-7D2D513EFE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1809" y="1919773"/>
            <a:ext cx="5734157" cy="3354592"/>
          </a:xfrm>
          <a:prstGeom prst="rect">
            <a:avLst/>
          </a:prstGeom>
        </p:spPr>
      </p:pic>
      <p:sp>
        <p:nvSpPr>
          <p:cNvPr id="11" name="TextBox 10"/>
          <p:cNvSpPr txBox="1"/>
          <p:nvPr/>
        </p:nvSpPr>
        <p:spPr>
          <a:xfrm>
            <a:off x="1415788" y="5522250"/>
            <a:ext cx="8242385" cy="923330"/>
          </a:xfrm>
          <a:prstGeom prst="rect">
            <a:avLst/>
          </a:prstGeom>
          <a:noFill/>
        </p:spPr>
        <p:txBody>
          <a:bodyPr wrap="none" rtlCol="0">
            <a:spAutoFit/>
          </a:bodyPr>
          <a:lstStyle/>
          <a:p>
            <a:r>
              <a:rPr lang="en-US"/>
              <a:t>Trong câu chuyện Những con sao biển mà mình đã đọc, mình thích nhất nhân </a:t>
            </a:r>
          </a:p>
          <a:p>
            <a:r>
              <a:rPr lang="en-US"/>
              <a:t>vật cậu bé vì cậu bé ấy rất tốt bụng, cậu đã cứu những con sao biển bé nhỏ,</a:t>
            </a:r>
          </a:p>
          <a:p>
            <a:r>
              <a:rPr lang="en-US"/>
              <a:t>đưa chúng trở về với đại dương.</a:t>
            </a:r>
            <a:endParaRPr lang="en-US" dirty="0"/>
          </a:p>
        </p:txBody>
      </p:sp>
    </p:spTree>
    <p:extLst>
      <p:ext uri="{BB962C8B-B14F-4D97-AF65-F5344CB8AC3E}">
        <p14:creationId xmlns:p14="http://schemas.microsoft.com/office/powerpoint/2010/main" val="115923695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ounded Rectangle 3">
            <a:extLst>
              <a:ext uri="{FF2B5EF4-FFF2-40B4-BE49-F238E27FC236}">
                <a16:creationId xmlns="" xmlns:a16="http://schemas.microsoft.com/office/drawing/2014/main" id="{67F4D588-7141-4E43-86E5-78FA783E99BB}"/>
              </a:ext>
            </a:extLst>
          </p:cNvPr>
          <p:cNvSpPr/>
          <p:nvPr/>
        </p:nvSpPr>
        <p:spPr>
          <a:xfrm>
            <a:off x="0" y="8208"/>
            <a:ext cx="12192000" cy="1598780"/>
          </a:xfrm>
          <a:prstGeom prst="roundRect">
            <a:avLst>
              <a:gd name="adj" fmla="val 50000"/>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nvGrpSpPr>
          <p:cNvPr id="2" name="Group 1">
            <a:extLst>
              <a:ext uri="{FF2B5EF4-FFF2-40B4-BE49-F238E27FC236}">
                <a16:creationId xmlns="" xmlns:a16="http://schemas.microsoft.com/office/drawing/2014/main" id="{3F234587-AF8F-4BAA-ABDE-9D3F5500A2BB}"/>
              </a:ext>
            </a:extLst>
          </p:cNvPr>
          <p:cNvGrpSpPr/>
          <p:nvPr/>
        </p:nvGrpSpPr>
        <p:grpSpPr>
          <a:xfrm>
            <a:off x="3085519" y="-130803"/>
            <a:ext cx="8500791" cy="1495964"/>
            <a:chOff x="2829935" y="3550985"/>
            <a:chExt cx="7251842" cy="2018182"/>
          </a:xfrm>
        </p:grpSpPr>
        <p:sp>
          <p:nvSpPr>
            <p:cNvPr id="6" name="Rounded Rectangle 5"/>
            <p:cNvSpPr/>
            <p:nvPr/>
          </p:nvSpPr>
          <p:spPr>
            <a:xfrm>
              <a:off x="2829935" y="3793226"/>
              <a:ext cx="7251842" cy="1775941"/>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7" name="Rounded Rectangle 6"/>
            <p:cNvSpPr/>
            <p:nvPr/>
          </p:nvSpPr>
          <p:spPr>
            <a:xfrm>
              <a:off x="2908323" y="3980560"/>
              <a:ext cx="7095067" cy="149061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8" name="Rounded Rectangle 7"/>
            <p:cNvSpPr/>
            <p:nvPr/>
          </p:nvSpPr>
          <p:spPr>
            <a:xfrm>
              <a:off x="4014393" y="3557950"/>
              <a:ext cx="114128" cy="522188"/>
            </a:xfrm>
            <a:prstGeom prst="roundRect">
              <a:avLst/>
            </a:prstGeom>
            <a:scene3d>
              <a:camera prst="orthographicFront"/>
              <a:lightRig rig="threePt" dir="t"/>
            </a:scene3d>
            <a:sp3d>
              <a:bevelT prst="convex"/>
            </a:sp3d>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9" name="Rounded Rectangle 8"/>
            <p:cNvSpPr/>
            <p:nvPr/>
          </p:nvSpPr>
          <p:spPr>
            <a:xfrm>
              <a:off x="8993858" y="3550985"/>
              <a:ext cx="114128" cy="522188"/>
            </a:xfrm>
            <a:prstGeom prst="roundRect">
              <a:avLst/>
            </a:prstGeom>
            <a:scene3d>
              <a:camera prst="orthographicFront"/>
              <a:lightRig rig="threePt" dir="t"/>
            </a:scene3d>
            <a:sp3d>
              <a:bevelT prst="convex"/>
            </a:sp3d>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grpSp>
        <p:nvGrpSpPr>
          <p:cNvPr id="3" name="Group 2">
            <a:extLst>
              <a:ext uri="{FF2B5EF4-FFF2-40B4-BE49-F238E27FC236}">
                <a16:creationId xmlns="" xmlns:a16="http://schemas.microsoft.com/office/drawing/2014/main" id="{2BFAB66E-FABC-479A-AD73-8CFF1151BCDE}"/>
              </a:ext>
            </a:extLst>
          </p:cNvPr>
          <p:cNvGrpSpPr/>
          <p:nvPr/>
        </p:nvGrpSpPr>
        <p:grpSpPr>
          <a:xfrm rot="20877529">
            <a:off x="143768" y="-43673"/>
            <a:ext cx="2373352" cy="1628627"/>
            <a:chOff x="-2489582" y="2641097"/>
            <a:chExt cx="2537440" cy="1969734"/>
          </a:xfrm>
        </p:grpSpPr>
        <p:sp>
          <p:nvSpPr>
            <p:cNvPr id="13" name="Cloud 12"/>
            <p:cNvSpPr/>
            <p:nvPr/>
          </p:nvSpPr>
          <p:spPr>
            <a:xfrm rot="12142935">
              <a:off x="-2489582" y="2641097"/>
              <a:ext cx="2537440" cy="1969734"/>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4" name="Cloud 13"/>
            <p:cNvSpPr/>
            <p:nvPr/>
          </p:nvSpPr>
          <p:spPr>
            <a:xfrm rot="12142935">
              <a:off x="-2391987" y="2811914"/>
              <a:ext cx="2342250" cy="1652982"/>
            </a:xfrm>
            <a:prstGeom prst="cloud">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sp>
        <p:nvSpPr>
          <p:cNvPr id="12" name="TextBox 11"/>
          <p:cNvSpPr txBox="1"/>
          <p:nvPr/>
        </p:nvSpPr>
        <p:spPr>
          <a:xfrm>
            <a:off x="84831" y="432653"/>
            <a:ext cx="2095524" cy="553998"/>
          </a:xfrm>
          <a:prstGeom prst="rect">
            <a:avLst/>
          </a:prstGeom>
          <a:noFill/>
        </p:spPr>
        <p:txBody>
          <a:bodyPr wrap="square" rtlCol="0">
            <a:spAutoFit/>
          </a:bodyPr>
          <a:lstStyle/>
          <a:p>
            <a:pPr algn="ctr"/>
            <a:r>
              <a:rPr lang="en-US" sz="3000" b="1" dirty="0" smtClean="0">
                <a:solidFill>
                  <a:schemeClr val="bg1"/>
                </a:solidFill>
                <a:latin typeface="Times New Roman" panose="02020603050405020304" pitchFamily="18" charset="0"/>
                <a:cs typeface="Times New Roman" panose="02020603050405020304" pitchFamily="18" charset="0"/>
              </a:rPr>
              <a:t>Bài 16</a:t>
            </a:r>
            <a:endParaRPr lang="en-US" sz="3000" b="1" dirty="0">
              <a:solidFill>
                <a:schemeClr val="bg1"/>
              </a:solidFill>
              <a:latin typeface="Times New Roman" panose="02020603050405020304" pitchFamily="18" charset="0"/>
              <a:cs typeface="Times New Roman" panose="02020603050405020304" pitchFamily="18" charset="0"/>
            </a:endParaRPr>
          </a:p>
        </p:txBody>
      </p:sp>
      <p:sp>
        <p:nvSpPr>
          <p:cNvPr id="21" name="Oval 20">
            <a:extLst>
              <a:ext uri="{FF2B5EF4-FFF2-40B4-BE49-F238E27FC236}">
                <a16:creationId xmlns="" xmlns:a16="http://schemas.microsoft.com/office/drawing/2014/main" id="{637B469F-4C6B-4890-B36E-0022CEEE7647}"/>
              </a:ext>
            </a:extLst>
          </p:cNvPr>
          <p:cNvSpPr/>
          <p:nvPr/>
        </p:nvSpPr>
        <p:spPr>
          <a:xfrm>
            <a:off x="3571303" y="378746"/>
            <a:ext cx="707820" cy="7818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8" name="TextBox 17"/>
          <p:cNvSpPr txBox="1"/>
          <p:nvPr/>
        </p:nvSpPr>
        <p:spPr>
          <a:xfrm>
            <a:off x="888407" y="2020649"/>
            <a:ext cx="1291948" cy="1538883"/>
          </a:xfrm>
          <a:prstGeom prst="rect">
            <a:avLst/>
          </a:prstGeom>
          <a:noFill/>
        </p:spPr>
        <p:txBody>
          <a:bodyPr wrap="square" rtlCol="0">
            <a:spAutoFit/>
          </a:bodyPr>
          <a:lstStyle/>
          <a:p>
            <a:pPr algn="ctr"/>
            <a:r>
              <a:rPr lang="en-US" sz="2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Bài</a:t>
            </a:r>
            <a:r>
              <a:rPr lang="en-US" sz="4000" b="1" dirty="0">
                <a:solidFill>
                  <a:schemeClr val="bg1"/>
                </a:solidFill>
                <a:latin typeface="Times New Roman" panose="02020603050405020304" pitchFamily="18" charset="0"/>
                <a:cs typeface="Times New Roman" panose="02020603050405020304" pitchFamily="18" charset="0"/>
              </a:rPr>
              <a:t> </a:t>
            </a:r>
          </a:p>
          <a:p>
            <a:pPr algn="ctr"/>
            <a:r>
              <a:rPr lang="en-US" sz="54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16</a:t>
            </a:r>
          </a:p>
        </p:txBody>
      </p:sp>
      <p:sp>
        <p:nvSpPr>
          <p:cNvPr id="19" name="TextBox 18"/>
          <p:cNvSpPr txBox="1"/>
          <p:nvPr/>
        </p:nvSpPr>
        <p:spPr>
          <a:xfrm>
            <a:off x="4740290" y="378746"/>
            <a:ext cx="8599945" cy="707886"/>
          </a:xfrm>
          <a:prstGeom prst="rect">
            <a:avLst/>
          </a:prstGeom>
          <a:noFill/>
        </p:spPr>
        <p:txBody>
          <a:bodyPr wrap="square" rtlCol="0">
            <a:spAutoFit/>
          </a:bodyPr>
          <a:lstStyle/>
          <a:p>
            <a:r>
              <a:rPr lang="en-US" sz="4000" b="1" dirty="0" err="1">
                <a:solidFill>
                  <a:srgbClr val="00B050"/>
                </a:solidFill>
                <a:effectLst>
                  <a:reflection blurRad="6350" stA="55000" endA="300" endPos="45500" dir="5400000" sy="-100000" algn="bl" rotWithShape="0"/>
                </a:effectLst>
                <a:latin typeface="Times New Roman" panose="02020603050405020304" pitchFamily="18" charset="0"/>
                <a:ea typeface="Arial-Rounded" panose="020B0500000000000000" pitchFamily="34" charset="0"/>
                <a:cs typeface="Times New Roman" panose="02020603050405020304" pitchFamily="18" charset="0"/>
              </a:rPr>
              <a:t>TẠM</a:t>
            </a:r>
            <a:r>
              <a:rPr lang="en-US" sz="4000" b="1" dirty="0">
                <a:solidFill>
                  <a:srgbClr val="00B050"/>
                </a:solidFill>
                <a:effectLst>
                  <a:reflection blurRad="6350" stA="55000" endA="300" endPos="45500" dir="5400000" sy="-100000" algn="bl" rotWithShape="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00B050"/>
                </a:solidFill>
                <a:effectLst>
                  <a:reflection blurRad="6350" stA="55000" endA="300" endPos="45500" dir="5400000" sy="-100000" algn="bl" rotWithShape="0"/>
                </a:effectLst>
                <a:latin typeface="Times New Roman" panose="02020603050405020304" pitchFamily="18" charset="0"/>
                <a:ea typeface="Arial-Rounded" panose="020B0500000000000000" pitchFamily="34" charset="0"/>
                <a:cs typeface="Times New Roman" panose="02020603050405020304" pitchFamily="18" charset="0"/>
              </a:rPr>
              <a:t>BIỆT</a:t>
            </a:r>
            <a:r>
              <a:rPr lang="en-US" sz="4000" b="1" dirty="0">
                <a:solidFill>
                  <a:srgbClr val="00B050"/>
                </a:solidFill>
                <a:effectLst>
                  <a:reflection blurRad="6350" stA="55000" endA="300" endPos="45500" dir="5400000" sy="-100000" algn="bl" rotWithShape="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00B050"/>
                </a:solidFill>
                <a:effectLst>
                  <a:reflection blurRad="6350" stA="55000" endA="300" endPos="45500" dir="5400000" sy="-100000" algn="bl" rotWithShape="0"/>
                </a:effectLst>
                <a:latin typeface="Times New Roman" panose="02020603050405020304" pitchFamily="18" charset="0"/>
                <a:ea typeface="Arial-Rounded" panose="020B0500000000000000" pitchFamily="34" charset="0"/>
                <a:cs typeface="Times New Roman" panose="02020603050405020304" pitchFamily="18" charset="0"/>
              </a:rPr>
              <a:t>CÁNH</a:t>
            </a:r>
            <a:r>
              <a:rPr lang="en-US" sz="4000" b="1" dirty="0">
                <a:solidFill>
                  <a:srgbClr val="00B050"/>
                </a:solidFill>
                <a:effectLst>
                  <a:reflection blurRad="6350" stA="55000" endA="300" endPos="45500" dir="5400000" sy="-100000" algn="bl" rotWithShape="0"/>
                </a:effectLst>
                <a:latin typeface="Times New Roman" panose="02020603050405020304" pitchFamily="18" charset="0"/>
                <a:ea typeface="Arial-Rounded" panose="020B0500000000000000" pitchFamily="34" charset="0"/>
                <a:cs typeface="Times New Roman" panose="02020603050405020304" pitchFamily="18" charset="0"/>
              </a:rPr>
              <a:t> CAM</a:t>
            </a:r>
          </a:p>
        </p:txBody>
      </p:sp>
      <p:pic>
        <p:nvPicPr>
          <p:cNvPr id="20" name="Picture 19" descr="A picture containing text, clipart&#10;&#10;Description automatically generated">
            <a:extLst>
              <a:ext uri="{FF2B5EF4-FFF2-40B4-BE49-F238E27FC236}">
                <a16:creationId xmlns="" xmlns:a16="http://schemas.microsoft.com/office/drawing/2014/main" id="{E3B4AC67-209D-4ABF-B8AB-91358B09EA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8156" y="2537368"/>
            <a:ext cx="7882106" cy="3596080"/>
          </a:xfrm>
          <a:prstGeom prst="rect">
            <a:avLst/>
          </a:prstGeom>
        </p:spPr>
      </p:pic>
    </p:spTree>
    <p:extLst>
      <p:ext uri="{BB962C8B-B14F-4D97-AF65-F5344CB8AC3E}">
        <p14:creationId xmlns:p14="http://schemas.microsoft.com/office/powerpoint/2010/main" val="1461725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838200" y="1382697"/>
            <a:ext cx="10515600" cy="4351338"/>
          </a:xfrm>
        </p:spPr>
        <p:txBody>
          <a:bodyPr/>
          <a:lstStyle/>
          <a:p>
            <a:endParaRPr lang="en-US"/>
          </a:p>
        </p:txBody>
      </p:sp>
      <p:grpSp>
        <p:nvGrpSpPr>
          <p:cNvPr id="4" name="1"/>
          <p:cNvGrpSpPr/>
          <p:nvPr/>
        </p:nvGrpSpPr>
        <p:grpSpPr>
          <a:xfrm>
            <a:off x="838200" y="600060"/>
            <a:ext cx="10728368" cy="5339600"/>
            <a:chOff x="341926" y="208486"/>
            <a:chExt cx="11441759" cy="5883467"/>
          </a:xfrm>
        </p:grpSpPr>
        <p:pic>
          <p:nvPicPr>
            <p:cNvPr id="5" name="134"/>
            <p:cNvPicPr>
              <a:picLocks noChangeAspect="1"/>
            </p:cNvPicPr>
            <p:nvPr/>
          </p:nvPicPr>
          <p:blipFill>
            <a:blip r:embed="rId2"/>
            <a:stretch>
              <a:fillRect/>
            </a:stretch>
          </p:blipFill>
          <p:spPr>
            <a:xfrm>
              <a:off x="907478" y="208803"/>
              <a:ext cx="10876207" cy="5883150"/>
            </a:xfrm>
            <a:prstGeom prst="rect">
              <a:avLst/>
            </a:prstGeom>
          </p:spPr>
        </p:pic>
        <p:pic>
          <p:nvPicPr>
            <p:cNvPr id="6" name="135"/>
            <p:cNvPicPr>
              <a:picLocks noChangeAspect="1"/>
            </p:cNvPicPr>
            <p:nvPr/>
          </p:nvPicPr>
          <p:blipFill>
            <a:blip r:embed="rId3"/>
            <a:stretch>
              <a:fillRect/>
            </a:stretch>
          </p:blipFill>
          <p:spPr>
            <a:xfrm>
              <a:off x="864231" y="208725"/>
              <a:ext cx="10876207" cy="5846571"/>
            </a:xfrm>
            <a:prstGeom prst="rect">
              <a:avLst/>
            </a:prstGeom>
          </p:spPr>
        </p:pic>
        <p:pic>
          <p:nvPicPr>
            <p:cNvPr id="7" name="136"/>
            <p:cNvPicPr>
              <a:picLocks noChangeAspect="1"/>
            </p:cNvPicPr>
            <p:nvPr/>
          </p:nvPicPr>
          <p:blipFill>
            <a:blip r:embed="rId4"/>
            <a:stretch>
              <a:fillRect/>
            </a:stretch>
          </p:blipFill>
          <p:spPr>
            <a:xfrm>
              <a:off x="803773" y="208486"/>
              <a:ext cx="10876207" cy="5785605"/>
            </a:xfrm>
            <a:prstGeom prst="rect">
              <a:avLst/>
            </a:prstGeom>
          </p:spPr>
        </p:pic>
        <p:pic>
          <p:nvPicPr>
            <p:cNvPr id="8" name="142"/>
            <p:cNvPicPr>
              <a:picLocks noChangeAspect="1"/>
            </p:cNvPicPr>
            <p:nvPr/>
          </p:nvPicPr>
          <p:blipFill>
            <a:blip r:embed="rId5"/>
            <a:stretch>
              <a:fillRect/>
            </a:stretch>
          </p:blipFill>
          <p:spPr>
            <a:xfrm>
              <a:off x="341926" y="784490"/>
              <a:ext cx="1054699" cy="4986960"/>
            </a:xfrm>
            <a:prstGeom prst="rect">
              <a:avLst/>
            </a:prstGeom>
          </p:spPr>
        </p:pic>
      </p:grpSp>
      <p:pic>
        <p:nvPicPr>
          <p:cNvPr id="9" name="137"/>
          <p:cNvPicPr>
            <a:picLocks noChangeAspect="1"/>
          </p:cNvPicPr>
          <p:nvPr/>
        </p:nvPicPr>
        <p:blipFill rotWithShape="1">
          <a:blip r:embed="rId6" cstate="screen"/>
          <a:srcRect/>
          <a:stretch>
            <a:fillRect/>
          </a:stretch>
        </p:blipFill>
        <p:spPr>
          <a:xfrm>
            <a:off x="7542272" y="1195374"/>
            <a:ext cx="1922931" cy="690160"/>
          </a:xfrm>
          <a:prstGeom prst="rect">
            <a:avLst/>
          </a:prstGeom>
        </p:spPr>
      </p:pic>
      <p:pic>
        <p:nvPicPr>
          <p:cNvPr id="10" name="143"/>
          <p:cNvPicPr>
            <a:picLocks noChangeAspect="1"/>
          </p:cNvPicPr>
          <p:nvPr/>
        </p:nvPicPr>
        <p:blipFill>
          <a:blip r:embed="rId7"/>
          <a:stretch>
            <a:fillRect/>
          </a:stretch>
        </p:blipFill>
        <p:spPr>
          <a:xfrm>
            <a:off x="3182846" y="34886"/>
            <a:ext cx="1059130" cy="1196024"/>
          </a:xfrm>
          <a:prstGeom prst="rect">
            <a:avLst/>
          </a:prstGeom>
        </p:spPr>
      </p:pic>
      <p:pic>
        <p:nvPicPr>
          <p:cNvPr id="11" name="146"/>
          <p:cNvPicPr>
            <a:picLocks noChangeAspect="1"/>
          </p:cNvPicPr>
          <p:nvPr/>
        </p:nvPicPr>
        <p:blipFill>
          <a:blip r:embed="rId8"/>
          <a:stretch>
            <a:fillRect/>
          </a:stretch>
        </p:blipFill>
        <p:spPr>
          <a:xfrm>
            <a:off x="4223065" y="0"/>
            <a:ext cx="1145589" cy="1289689"/>
          </a:xfrm>
          <a:prstGeom prst="rect">
            <a:avLst/>
          </a:prstGeom>
        </p:spPr>
      </p:pic>
      <p:pic>
        <p:nvPicPr>
          <p:cNvPr id="12" name="145"/>
          <p:cNvPicPr>
            <a:picLocks noChangeAspect="1"/>
          </p:cNvPicPr>
          <p:nvPr/>
        </p:nvPicPr>
        <p:blipFill>
          <a:blip r:embed="rId9"/>
          <a:stretch>
            <a:fillRect/>
          </a:stretch>
        </p:blipFill>
        <p:spPr>
          <a:xfrm>
            <a:off x="5409866" y="90956"/>
            <a:ext cx="907826" cy="1044720"/>
          </a:xfrm>
          <a:prstGeom prst="rect">
            <a:avLst/>
          </a:prstGeom>
        </p:spPr>
      </p:pic>
      <p:pic>
        <p:nvPicPr>
          <p:cNvPr id="13" name="144"/>
          <p:cNvPicPr>
            <a:picLocks noChangeAspect="1"/>
          </p:cNvPicPr>
          <p:nvPr/>
        </p:nvPicPr>
        <p:blipFill>
          <a:blip r:embed="rId10"/>
          <a:stretch>
            <a:fillRect/>
          </a:stretch>
        </p:blipFill>
        <p:spPr>
          <a:xfrm>
            <a:off x="6408873" y="106247"/>
            <a:ext cx="907826" cy="1051924"/>
          </a:xfrm>
          <a:prstGeom prst="rect">
            <a:avLst/>
          </a:prstGeom>
        </p:spPr>
      </p:pic>
      <p:pic>
        <p:nvPicPr>
          <p:cNvPr id="14" name="149"/>
          <p:cNvPicPr>
            <a:picLocks noChangeAspect="1"/>
          </p:cNvPicPr>
          <p:nvPr/>
        </p:nvPicPr>
        <p:blipFill rotWithShape="1">
          <a:blip r:embed="rId11" cstate="screen"/>
          <a:srcRect t="-10904" r="-11007"/>
          <a:stretch>
            <a:fillRect/>
          </a:stretch>
        </p:blipFill>
        <p:spPr>
          <a:xfrm>
            <a:off x="1900708" y="331360"/>
            <a:ext cx="1061693" cy="503722"/>
          </a:xfrm>
          <a:prstGeom prst="rect">
            <a:avLst/>
          </a:prstGeom>
        </p:spPr>
      </p:pic>
      <p:pic>
        <p:nvPicPr>
          <p:cNvPr id="15" name="3"/>
          <p:cNvPicPr>
            <a:picLocks noChangeAspect="1"/>
          </p:cNvPicPr>
          <p:nvPr/>
        </p:nvPicPr>
        <p:blipFill rotWithShape="1">
          <a:blip r:embed="rId12" cstate="email"/>
          <a:srcRect/>
          <a:stretch>
            <a:fillRect/>
          </a:stretch>
        </p:blipFill>
        <p:spPr>
          <a:xfrm rot="16200000">
            <a:off x="5930138" y="-1351158"/>
            <a:ext cx="306786" cy="5052907"/>
          </a:xfrm>
          <a:prstGeom prst="rect">
            <a:avLst/>
          </a:prstGeom>
        </p:spPr>
      </p:pic>
      <p:pic>
        <p:nvPicPr>
          <p:cNvPr id="16" name="4"/>
          <p:cNvPicPr>
            <a:picLocks noChangeAspect="1"/>
          </p:cNvPicPr>
          <p:nvPr/>
        </p:nvPicPr>
        <p:blipFill rotWithShape="1">
          <a:blip r:embed="rId12" cstate="email"/>
          <a:srcRect/>
          <a:stretch>
            <a:fillRect/>
          </a:stretch>
        </p:blipFill>
        <p:spPr>
          <a:xfrm rot="5400000" flipV="1">
            <a:off x="5641143" y="2535076"/>
            <a:ext cx="306786" cy="5052908"/>
          </a:xfrm>
          <a:prstGeom prst="rect">
            <a:avLst/>
          </a:prstGeom>
        </p:spPr>
      </p:pic>
      <p:sp>
        <p:nvSpPr>
          <p:cNvPr id="17" name="39"/>
          <p:cNvSpPr txBox="1"/>
          <p:nvPr/>
        </p:nvSpPr>
        <p:spPr>
          <a:xfrm flipH="1">
            <a:off x="1827139" y="1357552"/>
            <a:ext cx="9252086" cy="2839229"/>
          </a:xfrm>
          <a:prstGeom prst="rect">
            <a:avLst/>
          </a:prstGeom>
          <a:noFill/>
        </p:spPr>
        <p:txBody>
          <a:bodyPr wrap="square" lIns="68571" tIns="34285" rIns="68571" bIns="34285" rtlCol="0">
            <a:spAutoFit/>
          </a:bodyPr>
          <a:lstStyle/>
          <a:p>
            <a:pPr algn="ctr"/>
            <a:endParaRPr lang="en-US" altLang="zh-CN" sz="4000" b="1" u="sng" dirty="0">
              <a:solidFill>
                <a:prstClr val="black"/>
              </a:solidFill>
              <a:latin typeface="Times New Roman" panose="02020603050405020304" pitchFamily="18" charset="0"/>
              <a:ea typeface="Microsoft YaHei" panose="020B0503020204020204" charset="-122"/>
              <a:cs typeface="Times New Roman" panose="02020603050405020304" pitchFamily="18" charset="0"/>
              <a:sym typeface="Microsoft YaHei" panose="020B0503020204020204" charset="-122"/>
            </a:endParaRPr>
          </a:p>
          <a:p>
            <a:r>
              <a:rPr lang="en-US" sz="3500" b="1" dirty="0" smtClean="0">
                <a:solidFill>
                  <a:srgbClr val="FF0000"/>
                </a:solidFill>
                <a:latin typeface="Times New Roman" panose="02020603050405020304" pitchFamily="18" charset="0"/>
                <a:ea typeface="Roboto" panose="02000000000000000000" pitchFamily="2" charset="0"/>
                <a:cs typeface="Times New Roman" panose="02020603050405020304" pitchFamily="18" charset="0"/>
              </a:rPr>
              <a:t>	</a:t>
            </a:r>
            <a:r>
              <a:rPr lang="vi-VN" sz="3500" b="1" dirty="0">
                <a:solidFill>
                  <a:srgbClr val="FF0000"/>
                </a:solidFill>
                <a:latin typeface="Times New Roman" panose="02020603050405020304" pitchFamily="18" charset="0"/>
                <a:ea typeface="Roboto" panose="02000000000000000000" pitchFamily="2" charset="0"/>
                <a:cs typeface="Times New Roman" panose="02020603050405020304" pitchFamily="18" charset="0"/>
              </a:rPr>
              <a:t>Cánh cam gặp nạn được Bống giúp đỡ. Sau khi cánh cam khỏe lại, Bống đã trả cánh cam về với môi trường sống của chính nó.</a:t>
            </a:r>
          </a:p>
          <a:p>
            <a:endParaRPr lang="vi-VN" sz="3500" b="1" dirty="0">
              <a:solidFill>
                <a:srgbClr val="FF0000"/>
              </a:solidFill>
              <a:latin typeface="Times New Roman" panose="02020603050405020304" pitchFamily="18" charset="0"/>
              <a:ea typeface="Roboto" panose="02000000000000000000" pitchFamily="2" charset="0"/>
              <a:cs typeface="Times New Roman" panose="02020603050405020304" pitchFamily="18" charset="0"/>
            </a:endParaRPr>
          </a:p>
        </p:txBody>
      </p:sp>
    </p:spTree>
    <p:extLst>
      <p:ext uri="{BB962C8B-B14F-4D97-AF65-F5344CB8AC3E}">
        <p14:creationId xmlns:p14="http://schemas.microsoft.com/office/powerpoint/2010/main" val="741806263"/>
      </p:ext>
    </p:extLst>
  </p:cSld>
  <p:clrMapOvr>
    <a:masterClrMapping/>
  </p:clrMapOvr>
  <p:timing>
    <p:tnLst>
      <p:par>
        <p:cTn id="1" dur="indefinite" restart="never" nodeType="tmRoot"/>
      </p:par>
    </p:tnLst>
    <p:bldLst>
      <p:bldP spid="1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video bài 29">
            <a:hlinkClick r:id="" action="ppaction://media"/>
            <a:extLst>
              <a:ext uri="{FF2B5EF4-FFF2-40B4-BE49-F238E27FC236}">
                <a16:creationId xmlns:a16="http://schemas.microsoft.com/office/drawing/2014/main" xmlns="" id="{5B0ED8B9-094D-4606-A06B-CDEAC558B42F}"/>
              </a:ext>
            </a:extLst>
          </p:cNvPr>
          <p:cNvPicPr>
            <a:picLocks noGrp="1" noChangeAspect="1"/>
          </p:cNvPicPr>
          <p:nvPr>
            <p:ph sz="half" idx="2"/>
            <a:videoFile r:link="rId2"/>
            <p:extLst>
              <p:ext uri="{DAA4B4D4-6D71-4841-9C94-3DE7FCFB9230}">
                <p14:media xmlns:p14="http://schemas.microsoft.com/office/powerpoint/2010/main" r:embed="rId1"/>
              </p:ext>
            </p:extLst>
          </p:nvPr>
        </p:nvPicPr>
        <p:blipFill>
          <a:blip r:embed="rId5"/>
          <a:stretch>
            <a:fillRect/>
          </a:stretch>
        </p:blipFill>
        <p:spPr>
          <a:xfrm>
            <a:off x="1143942" y="643467"/>
            <a:ext cx="9904116" cy="5571065"/>
          </a:xfrm>
          <a:prstGeom prst="rect">
            <a:avLst/>
          </a:prstGeom>
          <a:ln>
            <a:noFill/>
          </a:ln>
        </p:spPr>
      </p:pic>
    </p:spTree>
    <p:extLst>
      <p:ext uri="{BB962C8B-B14F-4D97-AF65-F5344CB8AC3E}">
        <p14:creationId xmlns:p14="http://schemas.microsoft.com/office/powerpoint/2010/main" val="550385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8" fill="hold" display="0">
                  <p:stCondLst>
                    <p:cond delay="indefinite"/>
                  </p:stCondLst>
                </p:cTn>
                <p:tgtEl>
                  <p:spTgt spid="7"/>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BB361D07-3CA2-471E-A814-C60C2144056E}"/>
              </a:ext>
            </a:extLst>
          </p:cNvPr>
          <p:cNvPicPr>
            <a:picLocks noChangeAspect="1"/>
          </p:cNvPicPr>
          <p:nvPr/>
        </p:nvPicPr>
        <p:blipFill>
          <a:blip r:embed="rId2"/>
          <a:stretch>
            <a:fillRect/>
          </a:stretch>
        </p:blipFill>
        <p:spPr>
          <a:xfrm>
            <a:off x="273538" y="0"/>
            <a:ext cx="11347939" cy="6858000"/>
          </a:xfrm>
          <a:prstGeom prst="rect">
            <a:avLst/>
          </a:prstGeom>
        </p:spPr>
      </p:pic>
    </p:spTree>
    <p:extLst>
      <p:ext uri="{BB962C8B-B14F-4D97-AF65-F5344CB8AC3E}">
        <p14:creationId xmlns:p14="http://schemas.microsoft.com/office/powerpoint/2010/main" val="171592218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3" name="Google Shape;2453;p62">
            <a:extLst>
              <a:ext uri="{FF2B5EF4-FFF2-40B4-BE49-F238E27FC236}">
                <a16:creationId xmlns:a16="http://schemas.microsoft.com/office/drawing/2014/main" xmlns="" id="{908284AA-41B8-43AE-AB6C-285EF8C8C06A}"/>
              </a:ext>
            </a:extLst>
          </p:cNvPr>
          <p:cNvSpPr txBox="1">
            <a:spLocks noGrp="1"/>
          </p:cNvSpPr>
          <p:nvPr>
            <p:ph type="title"/>
          </p:nvPr>
        </p:nvSpPr>
        <p:spPr/>
        <p:txBody>
          <a:bodyPr spcFirstLastPara="1" vert="horz" wrap="square" lIns="91425" tIns="91425" rIns="91425" bIns="91425" numCol="1" anchor="ctr" anchorCtr="0" compatLnSpc="1">
            <a:prstTxWarp prst="textNoShape">
              <a:avLst/>
            </a:prstTxWarp>
            <a:noAutofit/>
          </a:bodyPr>
          <a:lstStyle/>
          <a:p>
            <a:pPr>
              <a:defRPr/>
            </a:pPr>
            <a:r>
              <a:rPr lang="en" dirty="0">
                <a:solidFill>
                  <a:schemeClr val="accent3"/>
                </a:solidFill>
              </a:rPr>
              <a:t>TABLET </a:t>
            </a:r>
            <a:endParaRPr dirty="0"/>
          </a:p>
        </p:txBody>
      </p:sp>
      <p:grpSp>
        <p:nvGrpSpPr>
          <p:cNvPr id="93188" name="Google Shape;2455;p62">
            <a:extLst>
              <a:ext uri="{FF2B5EF4-FFF2-40B4-BE49-F238E27FC236}">
                <a16:creationId xmlns:a16="http://schemas.microsoft.com/office/drawing/2014/main" xmlns="" id="{60E29073-CB71-4BB5-A3B8-ECF7F1060D9D}"/>
              </a:ext>
            </a:extLst>
          </p:cNvPr>
          <p:cNvGrpSpPr>
            <a:grpSpLocks/>
          </p:cNvGrpSpPr>
          <p:nvPr/>
        </p:nvGrpSpPr>
        <p:grpSpPr bwMode="auto">
          <a:xfrm rot="16200000" flipH="1">
            <a:off x="2721770" y="1762920"/>
            <a:ext cx="2378075" cy="3332163"/>
            <a:chOff x="1835466" y="929768"/>
            <a:chExt cx="2388300" cy="3284100"/>
          </a:xfrm>
        </p:grpSpPr>
        <p:sp>
          <p:nvSpPr>
            <p:cNvPr id="93208" name="Google Shape;2456;p62">
              <a:extLst>
                <a:ext uri="{FF2B5EF4-FFF2-40B4-BE49-F238E27FC236}">
                  <a16:creationId xmlns:a16="http://schemas.microsoft.com/office/drawing/2014/main" xmlns="" id="{F30949EC-0FCF-4ECD-82C5-8B76259067A5}"/>
                </a:ext>
              </a:extLst>
            </p:cNvPr>
            <p:cNvSpPr>
              <a:spLocks noChangeArrowheads="1"/>
            </p:cNvSpPr>
            <p:nvPr/>
          </p:nvSpPr>
          <p:spPr bwMode="auto">
            <a:xfrm>
              <a:off x="1835466" y="929768"/>
              <a:ext cx="2388300" cy="3284100"/>
            </a:xfrm>
            <a:prstGeom prst="roundRect">
              <a:avLst>
                <a:gd name="adj" fmla="val 4847"/>
              </a:avLst>
            </a:prstGeom>
            <a:solidFill>
              <a:schemeClr val="bg2"/>
            </a:solidFill>
            <a:ln w="19050">
              <a:solidFill>
                <a:schemeClr val="tx1"/>
              </a:solidFill>
              <a:round/>
              <a:headEnd type="none" w="sm" len="sm"/>
              <a:tailEnd type="none" w="sm" len="sm"/>
            </a:ln>
          </p:spPr>
          <p:txBody>
            <a:bodyPr lIns="91425" tIns="91425" rIns="91425" bIns="91425"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None/>
              </a:pPr>
              <a:endParaRPr lang="vi-VN" altLang="vi-VN" sz="1400">
                <a:solidFill>
                  <a:srgbClr val="000000"/>
                </a:solidFill>
              </a:endParaRPr>
            </a:p>
          </p:txBody>
        </p:sp>
        <p:sp>
          <p:nvSpPr>
            <p:cNvPr id="93209" name="Google Shape;2457;p62">
              <a:extLst>
                <a:ext uri="{FF2B5EF4-FFF2-40B4-BE49-F238E27FC236}">
                  <a16:creationId xmlns:a16="http://schemas.microsoft.com/office/drawing/2014/main" xmlns="" id="{E30A488E-530C-4E31-9186-CEC17DC69287}"/>
                </a:ext>
              </a:extLst>
            </p:cNvPr>
            <p:cNvSpPr>
              <a:spLocks noChangeArrowheads="1"/>
            </p:cNvSpPr>
            <p:nvPr/>
          </p:nvSpPr>
          <p:spPr bwMode="auto">
            <a:xfrm>
              <a:off x="2010540" y="1124747"/>
              <a:ext cx="2038200" cy="2909100"/>
            </a:xfrm>
            <a:prstGeom prst="rect">
              <a:avLst/>
            </a:prstGeom>
            <a:solidFill>
              <a:schemeClr val="bg1"/>
            </a:solidFill>
            <a:ln w="19050">
              <a:solidFill>
                <a:schemeClr val="tx1"/>
              </a:solidFill>
              <a:round/>
              <a:headEnd type="none" w="sm" len="sm"/>
              <a:tailEnd type="none" w="sm" len="sm"/>
            </a:ln>
          </p:spPr>
          <p:txBody>
            <a:bodyPr lIns="91425" tIns="91425" rIns="91425" bIns="91425"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None/>
              </a:pPr>
              <a:endParaRPr lang="vi-VN" altLang="vi-VN" sz="1800">
                <a:solidFill>
                  <a:srgbClr val="000000"/>
                </a:solidFill>
              </a:endParaRPr>
            </a:p>
          </p:txBody>
        </p:sp>
        <p:sp>
          <p:nvSpPr>
            <p:cNvPr id="2458" name="Google Shape;2458;p62">
              <a:extLst>
                <a:ext uri="{FF2B5EF4-FFF2-40B4-BE49-F238E27FC236}">
                  <a16:creationId xmlns:a16="http://schemas.microsoft.com/office/drawing/2014/main" xmlns="" id="{FFDC17C0-A51B-475E-8F95-284838D3E665}"/>
                </a:ext>
              </a:extLst>
            </p:cNvPr>
            <p:cNvSpPr/>
            <p:nvPr/>
          </p:nvSpPr>
          <p:spPr>
            <a:xfrm>
              <a:off x="2946710" y="4080877"/>
              <a:ext cx="165810" cy="97005"/>
            </a:xfrm>
            <a:prstGeom prst="roundRect">
              <a:avLst>
                <a:gd name="adj" fmla="val 50000"/>
              </a:avLst>
            </a:prstGeom>
            <a:solidFill>
              <a:schemeClr val="accent3"/>
            </a:solidFill>
            <a:ln w="19050" cap="flat" cmpd="sng">
              <a:solidFill>
                <a:schemeClr val="dk1"/>
              </a:solidFill>
              <a:prstDash val="solid"/>
              <a:round/>
              <a:headEnd type="none" w="sm" len="sm"/>
              <a:tailEnd type="none" w="sm" len="sm"/>
            </a:ln>
          </p:spPr>
          <p:txBody>
            <a:bodyPr spcFirstLastPara="1" lIns="91425" tIns="91425" rIns="91425" bIns="91425" anchor="ctr"/>
            <a:lstStyle/>
            <a:p>
              <a:pPr eaLnBrk="0" fontAlgn="base" hangingPunct="0">
                <a:defRPr/>
              </a:pPr>
              <a:endParaRPr>
                <a:solidFill>
                  <a:srgbClr val="000000"/>
                </a:solidFill>
                <a:latin typeface="Arial" panose="020B0604020202020204" pitchFamily="34" charset="0"/>
              </a:endParaRPr>
            </a:p>
          </p:txBody>
        </p:sp>
      </p:grpSp>
      <p:pic>
        <p:nvPicPr>
          <p:cNvPr id="93191" name="Picture 1">
            <a:extLst>
              <a:ext uri="{FF2B5EF4-FFF2-40B4-BE49-F238E27FC236}">
                <a16:creationId xmlns:a16="http://schemas.microsoft.com/office/drawing/2014/main" xmlns="" id="{D9D6469A-1CE8-4012-A61E-C72D9D76BB2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7102438" cy="528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xmlns="" id="{040C5E20-0A30-4611-9A20-A84500BACE84}"/>
              </a:ext>
            </a:extLst>
          </p:cNvPr>
          <p:cNvSpPr/>
          <p:nvPr/>
        </p:nvSpPr>
        <p:spPr>
          <a:xfrm>
            <a:off x="2066927" y="5755944"/>
            <a:ext cx="3473450" cy="707886"/>
          </a:xfrm>
          <a:prstGeom prst="rect">
            <a:avLst/>
          </a:prstGeom>
        </p:spPr>
        <p:txBody>
          <a:bodyPr>
            <a:spAutoFit/>
          </a:bodyPr>
          <a:lstStyle/>
          <a:p>
            <a:pPr algn="ctr" fontAlgn="base">
              <a:spcBef>
                <a:spcPct val="0"/>
              </a:spcBef>
              <a:spcAft>
                <a:spcPct val="0"/>
              </a:spcAft>
              <a:defRPr/>
            </a:pPr>
            <a:r>
              <a:rPr lang="vi-VN" altLang="vi-VN" sz="4000" b="1" dirty="0">
                <a:solidFill>
                  <a:srgbClr val="FF0000"/>
                </a:solidFill>
                <a:latin typeface="Times New Roman" panose="02020603050405020304" pitchFamily="18" charset="0"/>
                <a:ea typeface="Patrick Hand SC" charset="0"/>
                <a:cs typeface="Times New Roman" panose="02020603050405020304" pitchFamily="18" charset="0"/>
                <a:sym typeface="Patrick Hand SC" charset="0"/>
              </a:rPr>
              <a:t>H</a:t>
            </a:r>
            <a:r>
              <a:rPr lang="en-US" altLang="vi-VN" sz="4000" b="1" dirty="0">
                <a:solidFill>
                  <a:srgbClr val="FF0000"/>
                </a:solidFill>
                <a:latin typeface="Times New Roman" panose="02020603050405020304" pitchFamily="18" charset="0"/>
                <a:ea typeface="Patrick Hand SC" charset="0"/>
                <a:cs typeface="Times New Roman" panose="02020603050405020304" pitchFamily="18" charset="0"/>
                <a:sym typeface="Patrick Hand SC" charset="0"/>
              </a:rPr>
              <a:t>OẠ</a:t>
            </a:r>
            <a:r>
              <a:rPr lang="vi-VN" altLang="vi-VN" sz="4000" b="1" dirty="0">
                <a:solidFill>
                  <a:srgbClr val="FF0000"/>
                </a:solidFill>
                <a:latin typeface="Times New Roman" panose="02020603050405020304" pitchFamily="18" charset="0"/>
                <a:ea typeface="Patrick Hand SC" charset="0"/>
                <a:cs typeface="Times New Roman" panose="02020603050405020304" pitchFamily="18" charset="0"/>
                <a:sym typeface="Patrick Hand SC" charset="0"/>
              </a:rPr>
              <a:t> MI HÓT</a:t>
            </a: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3" name="Google Shape;2453;p62">
            <a:extLst>
              <a:ext uri="{FF2B5EF4-FFF2-40B4-BE49-F238E27FC236}">
                <a16:creationId xmlns:a16="http://schemas.microsoft.com/office/drawing/2014/main" xmlns="" id="{6D38FB82-876D-4087-9FA8-65AFF9788775}"/>
              </a:ext>
            </a:extLst>
          </p:cNvPr>
          <p:cNvSpPr txBox="1">
            <a:spLocks noGrp="1"/>
          </p:cNvSpPr>
          <p:nvPr>
            <p:ph type="title"/>
          </p:nvPr>
        </p:nvSpPr>
        <p:spPr/>
        <p:txBody>
          <a:bodyPr spcFirstLastPara="1" vert="horz" wrap="square" lIns="91425" tIns="91425" rIns="91425" bIns="91425" numCol="1" anchor="ctr" anchorCtr="0" compatLnSpc="1">
            <a:prstTxWarp prst="textNoShape">
              <a:avLst/>
            </a:prstTxWarp>
            <a:noAutofit/>
          </a:bodyPr>
          <a:lstStyle/>
          <a:p>
            <a:pPr>
              <a:defRPr/>
            </a:pPr>
            <a:r>
              <a:rPr lang="en" dirty="0">
                <a:solidFill>
                  <a:schemeClr val="accent3"/>
                </a:solidFill>
              </a:rPr>
              <a:t>TABLET </a:t>
            </a:r>
            <a:endParaRPr dirty="0"/>
          </a:p>
        </p:txBody>
      </p:sp>
      <p:pic>
        <p:nvPicPr>
          <p:cNvPr id="91142" name="Picture 2">
            <a:extLst>
              <a:ext uri="{FF2B5EF4-FFF2-40B4-BE49-F238E27FC236}">
                <a16:creationId xmlns:a16="http://schemas.microsoft.com/office/drawing/2014/main" xmlns="" id="{76A18E7A-15BB-4476-8559-B90FF59C9E5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03214" y="0"/>
            <a:ext cx="7421652" cy="5605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Google Shape;2091;p73">
            <a:extLst>
              <a:ext uri="{FF2B5EF4-FFF2-40B4-BE49-F238E27FC236}">
                <a16:creationId xmlns:a16="http://schemas.microsoft.com/office/drawing/2014/main" xmlns="" id="{01A30440-6A72-4797-8A22-C18C7D6B15BD}"/>
              </a:ext>
            </a:extLst>
          </p:cNvPr>
          <p:cNvSpPr txBox="1">
            <a:spLocks/>
          </p:cNvSpPr>
          <p:nvPr/>
        </p:nvSpPr>
        <p:spPr bwMode="auto">
          <a:xfrm>
            <a:off x="2221963" y="5879802"/>
            <a:ext cx="6153150" cy="788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None/>
            </a:pPr>
            <a:r>
              <a:rPr lang="vi-VN" altLang="vi-VN" sz="4000" b="1" dirty="0">
                <a:solidFill>
                  <a:srgbClr val="FF0000"/>
                </a:solidFill>
                <a:latin typeface="Times New Roman" panose="02020603050405020304" pitchFamily="18" charset="0"/>
                <a:ea typeface="Patrick Hand SC" panose="020B0604020202020204" pitchFamily="2" charset="0"/>
                <a:cs typeface="Times New Roman" panose="02020603050405020304" pitchFamily="18" charset="0"/>
                <a:sym typeface="Patrick Hand SC" panose="020B0604020202020204" pitchFamily="2" charset="0"/>
              </a:rPr>
              <a:t>CHUYỆN BỐN MÙA</a:t>
            </a: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750"/>
                                        <p:tgtEl>
                                          <p:spTgt spid="31"/>
                                        </p:tgtEl>
                                      </p:cBhvr>
                                    </p:animEffect>
                                    <p:anim calcmode="lin" valueType="num">
                                      <p:cBhvr>
                                        <p:cTn id="8" dur="750" fill="hold"/>
                                        <p:tgtEl>
                                          <p:spTgt spid="31"/>
                                        </p:tgtEl>
                                        <p:attrNameLst>
                                          <p:attrName>ppt_x</p:attrName>
                                        </p:attrNameLst>
                                      </p:cBhvr>
                                      <p:tavLst>
                                        <p:tav tm="0">
                                          <p:val>
                                            <p:strVal val="#ppt_x"/>
                                          </p:val>
                                        </p:tav>
                                        <p:tav tm="100000">
                                          <p:val>
                                            <p:strVal val="#ppt_x"/>
                                          </p:val>
                                        </p:tav>
                                      </p:tavLst>
                                    </p:anim>
                                    <p:anim calcmode="lin" valueType="num">
                                      <p:cBhvr>
                                        <p:cTn id="9" dur="75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3" name="Google Shape;2453;p62">
            <a:extLst>
              <a:ext uri="{FF2B5EF4-FFF2-40B4-BE49-F238E27FC236}">
                <a16:creationId xmlns:a16="http://schemas.microsoft.com/office/drawing/2014/main" xmlns="" id="{0E02FA22-ADD2-4CE3-AD87-9417BA8A3B00}"/>
              </a:ext>
            </a:extLst>
          </p:cNvPr>
          <p:cNvSpPr txBox="1">
            <a:spLocks noGrp="1"/>
          </p:cNvSpPr>
          <p:nvPr>
            <p:ph type="title"/>
          </p:nvPr>
        </p:nvSpPr>
        <p:spPr>
          <a:xfrm>
            <a:off x="1981200" y="219075"/>
            <a:ext cx="8229600" cy="1143000"/>
          </a:xfrm>
        </p:spPr>
        <p:txBody>
          <a:bodyPr spcFirstLastPara="1" vert="horz" wrap="square" lIns="91425" tIns="91425" rIns="91425" bIns="91425" numCol="1" anchor="ctr" anchorCtr="0" compatLnSpc="1">
            <a:prstTxWarp prst="textNoShape">
              <a:avLst/>
            </a:prstTxWarp>
            <a:noAutofit/>
          </a:bodyPr>
          <a:lstStyle/>
          <a:p>
            <a:pPr>
              <a:defRPr/>
            </a:pPr>
            <a:r>
              <a:rPr lang="en" dirty="0">
                <a:solidFill>
                  <a:schemeClr val="accent3"/>
                </a:solidFill>
              </a:rPr>
              <a:t>TABLET </a:t>
            </a:r>
            <a:endParaRPr dirty="0"/>
          </a:p>
        </p:txBody>
      </p:sp>
      <p:pic>
        <p:nvPicPr>
          <p:cNvPr id="101383" name="Picture 2">
            <a:extLst>
              <a:ext uri="{FF2B5EF4-FFF2-40B4-BE49-F238E27FC236}">
                <a16:creationId xmlns:a16="http://schemas.microsoft.com/office/drawing/2014/main" xmlns="" id="{5928ADD0-1029-4DC6-B67D-18A90FC67BF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88471" y="219075"/>
            <a:ext cx="6925350" cy="5303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xmlns="" id="{4011E1C4-23FA-4635-8C68-933264C8F3D5}"/>
              </a:ext>
            </a:extLst>
          </p:cNvPr>
          <p:cNvSpPr>
            <a:spLocks noChangeArrowheads="1"/>
          </p:cNvSpPr>
          <p:nvPr/>
        </p:nvSpPr>
        <p:spPr bwMode="auto">
          <a:xfrm>
            <a:off x="4886325" y="5800448"/>
            <a:ext cx="24193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pPr>
            <a:r>
              <a:rPr lang="vi-VN" altLang="vi-VN" sz="4000" b="1" dirty="0">
                <a:solidFill>
                  <a:srgbClr val="FF0000"/>
                </a:solidFill>
                <a:latin typeface="Times New Roman" panose="02020603050405020304" pitchFamily="18" charset="0"/>
                <a:ea typeface="Patrick Hand SC" panose="020B0604020202020204" pitchFamily="2" charset="0"/>
                <a:cs typeface="Times New Roman" panose="02020603050405020304" pitchFamily="18" charset="0"/>
                <a:sym typeface="Patrick Hand SC" panose="020B0604020202020204" pitchFamily="2" charset="0"/>
              </a:rPr>
              <a:t>LŨY TRE</a:t>
            </a:r>
          </a:p>
        </p:txBody>
      </p:sp>
    </p:spTree>
  </p:cSld>
  <p:clrMapOvr>
    <a:masterClrMapping/>
  </p:clrMapOvr>
  <p:transition spd="slow">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5234" name="Google Shape;2450;p62">
            <a:extLst>
              <a:ext uri="{FF2B5EF4-FFF2-40B4-BE49-F238E27FC236}">
                <a16:creationId xmlns:a16="http://schemas.microsoft.com/office/drawing/2014/main" xmlns="" id="{762769A8-A9AF-4F9D-A4FF-45514F0C9FF5}"/>
              </a:ext>
            </a:extLst>
          </p:cNvPr>
          <p:cNvGrpSpPr>
            <a:grpSpLocks/>
          </p:cNvGrpSpPr>
          <p:nvPr/>
        </p:nvGrpSpPr>
        <p:grpSpPr bwMode="auto">
          <a:xfrm>
            <a:off x="6346826" y="1222375"/>
            <a:ext cx="3730625" cy="2732088"/>
            <a:chOff x="1453903" y="1500600"/>
            <a:chExt cx="6329867" cy="2814300"/>
          </a:xfrm>
        </p:grpSpPr>
        <p:sp>
          <p:nvSpPr>
            <p:cNvPr id="95259" name="Google Shape;2451;p62">
              <a:extLst>
                <a:ext uri="{FF2B5EF4-FFF2-40B4-BE49-F238E27FC236}">
                  <a16:creationId xmlns:a16="http://schemas.microsoft.com/office/drawing/2014/main" xmlns="" id="{FA45435E-D554-48BE-9819-85B848FBF8C9}"/>
                </a:ext>
              </a:extLst>
            </p:cNvPr>
            <p:cNvSpPr>
              <a:spLocks noChangeArrowheads="1"/>
            </p:cNvSpPr>
            <p:nvPr/>
          </p:nvSpPr>
          <p:spPr bwMode="auto">
            <a:xfrm>
              <a:off x="1606470" y="1576800"/>
              <a:ext cx="6177300" cy="2738100"/>
            </a:xfrm>
            <a:prstGeom prst="roundRect">
              <a:avLst>
                <a:gd name="adj" fmla="val 10065"/>
              </a:avLst>
            </a:prstGeom>
            <a:solidFill>
              <a:schemeClr val="accent1"/>
            </a:solidFill>
            <a:ln w="19050">
              <a:solidFill>
                <a:schemeClr val="tx1"/>
              </a:solidFill>
              <a:round/>
              <a:headEnd type="none" w="sm" len="sm"/>
              <a:tailEnd type="none" w="sm" len="sm"/>
            </a:ln>
          </p:spPr>
          <p:txBody>
            <a:bodyPr lIns="91425" tIns="91425" rIns="91425" bIns="91425"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None/>
              </a:pPr>
              <a:endParaRPr lang="vi-VN" altLang="vi-VN" sz="1800">
                <a:solidFill>
                  <a:srgbClr val="000000"/>
                </a:solidFill>
              </a:endParaRPr>
            </a:p>
          </p:txBody>
        </p:sp>
        <p:sp>
          <p:nvSpPr>
            <p:cNvPr id="95260" name="Google Shape;2452;p62">
              <a:extLst>
                <a:ext uri="{FF2B5EF4-FFF2-40B4-BE49-F238E27FC236}">
                  <a16:creationId xmlns:a16="http://schemas.microsoft.com/office/drawing/2014/main" xmlns="" id="{882D6183-91D7-4D31-87AC-10919F7B5287}"/>
                </a:ext>
              </a:extLst>
            </p:cNvPr>
            <p:cNvSpPr>
              <a:spLocks noChangeArrowheads="1"/>
            </p:cNvSpPr>
            <p:nvPr/>
          </p:nvSpPr>
          <p:spPr bwMode="auto">
            <a:xfrm>
              <a:off x="1453903" y="1500600"/>
              <a:ext cx="6177300" cy="2738100"/>
            </a:xfrm>
            <a:prstGeom prst="roundRect">
              <a:avLst>
                <a:gd name="adj" fmla="val 10065"/>
              </a:avLst>
            </a:prstGeom>
            <a:solidFill>
              <a:schemeClr val="bg1"/>
            </a:solidFill>
            <a:ln w="19050">
              <a:solidFill>
                <a:schemeClr val="tx1"/>
              </a:solidFill>
              <a:round/>
              <a:headEnd type="none" w="sm" len="sm"/>
              <a:tailEnd type="none" w="sm" len="sm"/>
            </a:ln>
          </p:spPr>
          <p:txBody>
            <a:bodyPr lIns="91425" tIns="91425" rIns="91425" bIns="91425"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None/>
              </a:pPr>
              <a:endParaRPr lang="vi-VN" altLang="vi-VN" sz="1800">
                <a:solidFill>
                  <a:srgbClr val="000000"/>
                </a:solidFill>
              </a:endParaRPr>
            </a:p>
          </p:txBody>
        </p:sp>
      </p:grpSp>
      <p:sp>
        <p:nvSpPr>
          <p:cNvPr id="2453" name="Google Shape;2453;p62">
            <a:extLst>
              <a:ext uri="{FF2B5EF4-FFF2-40B4-BE49-F238E27FC236}">
                <a16:creationId xmlns:a16="http://schemas.microsoft.com/office/drawing/2014/main" xmlns="" id="{65C8BCA4-021C-49B8-B065-713096E9D693}"/>
              </a:ext>
            </a:extLst>
          </p:cNvPr>
          <p:cNvSpPr txBox="1">
            <a:spLocks noGrp="1"/>
          </p:cNvSpPr>
          <p:nvPr>
            <p:ph type="title"/>
          </p:nvPr>
        </p:nvSpPr>
        <p:spPr/>
        <p:txBody>
          <a:bodyPr spcFirstLastPara="1" vert="horz" wrap="square" lIns="91425" tIns="91425" rIns="91425" bIns="91425" numCol="1" anchor="ctr" anchorCtr="0" compatLnSpc="1">
            <a:prstTxWarp prst="textNoShape">
              <a:avLst/>
            </a:prstTxWarp>
            <a:noAutofit/>
          </a:bodyPr>
          <a:lstStyle/>
          <a:p>
            <a:pPr>
              <a:defRPr/>
            </a:pPr>
            <a:r>
              <a:rPr lang="en" dirty="0">
                <a:solidFill>
                  <a:schemeClr val="accent3"/>
                </a:solidFill>
              </a:rPr>
              <a:t>TABLET </a:t>
            </a:r>
            <a:endParaRPr dirty="0"/>
          </a:p>
        </p:txBody>
      </p:sp>
      <p:sp>
        <p:nvSpPr>
          <p:cNvPr id="31" name="Google Shape;2091;p73">
            <a:extLst>
              <a:ext uri="{FF2B5EF4-FFF2-40B4-BE49-F238E27FC236}">
                <a16:creationId xmlns:a16="http://schemas.microsoft.com/office/drawing/2014/main" xmlns="" id="{27C38834-0A84-4411-86D1-FC2DF6D353BF}"/>
              </a:ext>
            </a:extLst>
          </p:cNvPr>
          <p:cNvSpPr txBox="1">
            <a:spLocks/>
          </p:cNvSpPr>
          <p:nvPr/>
        </p:nvSpPr>
        <p:spPr bwMode="auto">
          <a:xfrm>
            <a:off x="5003801" y="6116639"/>
            <a:ext cx="5603875" cy="788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None/>
            </a:pPr>
            <a:r>
              <a:rPr lang="vi-VN" altLang="vi-VN" sz="4000" b="1">
                <a:solidFill>
                  <a:srgbClr val="FF0000"/>
                </a:solidFill>
                <a:latin typeface="Times New Roman" panose="02020603050405020304" pitchFamily="18" charset="0"/>
                <a:ea typeface="Patrick Hand SC" panose="020B0604020202020204" pitchFamily="2" charset="0"/>
                <a:cs typeface="Times New Roman" panose="02020603050405020304" pitchFamily="18" charset="0"/>
                <a:sym typeface="Patrick Hand SC" panose="020B0604020202020204" pitchFamily="2" charset="0"/>
              </a:rPr>
              <a:t>TẾT ĐẾN RỒI</a:t>
            </a:r>
          </a:p>
        </p:txBody>
      </p:sp>
      <p:pic>
        <p:nvPicPr>
          <p:cNvPr id="95239" name="Picture 1">
            <a:extLst>
              <a:ext uri="{FF2B5EF4-FFF2-40B4-BE49-F238E27FC236}">
                <a16:creationId xmlns:a16="http://schemas.microsoft.com/office/drawing/2014/main" xmlns="" id="{D8D06066-AF11-480C-AD6B-B0A9C2E8A57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50510" y="175622"/>
            <a:ext cx="4979987"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40" name="Picture 3">
            <a:extLst>
              <a:ext uri="{FF2B5EF4-FFF2-40B4-BE49-F238E27FC236}">
                <a16:creationId xmlns:a16="http://schemas.microsoft.com/office/drawing/2014/main" xmlns="" id="{A57EB24F-F004-42E8-8B5C-EDB7FC8A8B1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21895" y="257378"/>
            <a:ext cx="5248275" cy="539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pull/>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7282" name="Google Shape;2450;p62">
            <a:extLst>
              <a:ext uri="{FF2B5EF4-FFF2-40B4-BE49-F238E27FC236}">
                <a16:creationId xmlns:a16="http://schemas.microsoft.com/office/drawing/2014/main" xmlns="" id="{2B8C9568-5442-4436-BC3B-3ADD86B974D3}"/>
              </a:ext>
            </a:extLst>
          </p:cNvPr>
          <p:cNvGrpSpPr>
            <a:grpSpLocks/>
          </p:cNvGrpSpPr>
          <p:nvPr/>
        </p:nvGrpSpPr>
        <p:grpSpPr bwMode="auto">
          <a:xfrm>
            <a:off x="6346826" y="1222375"/>
            <a:ext cx="3730625" cy="2732088"/>
            <a:chOff x="1453903" y="1500600"/>
            <a:chExt cx="6329867" cy="2814300"/>
          </a:xfrm>
        </p:grpSpPr>
        <p:sp>
          <p:nvSpPr>
            <p:cNvPr id="97307" name="Google Shape;2451;p62">
              <a:extLst>
                <a:ext uri="{FF2B5EF4-FFF2-40B4-BE49-F238E27FC236}">
                  <a16:creationId xmlns:a16="http://schemas.microsoft.com/office/drawing/2014/main" xmlns="" id="{2E1C7781-4D42-489A-82C2-4A719C3695FB}"/>
                </a:ext>
              </a:extLst>
            </p:cNvPr>
            <p:cNvSpPr>
              <a:spLocks noChangeArrowheads="1"/>
            </p:cNvSpPr>
            <p:nvPr/>
          </p:nvSpPr>
          <p:spPr bwMode="auto">
            <a:xfrm>
              <a:off x="1606470" y="1576800"/>
              <a:ext cx="6177300" cy="2738100"/>
            </a:xfrm>
            <a:prstGeom prst="roundRect">
              <a:avLst>
                <a:gd name="adj" fmla="val 10065"/>
              </a:avLst>
            </a:prstGeom>
            <a:solidFill>
              <a:schemeClr val="accent1"/>
            </a:solidFill>
            <a:ln w="19050">
              <a:solidFill>
                <a:schemeClr val="tx1"/>
              </a:solidFill>
              <a:round/>
              <a:headEnd type="none" w="sm" len="sm"/>
              <a:tailEnd type="none" w="sm" len="sm"/>
            </a:ln>
          </p:spPr>
          <p:txBody>
            <a:bodyPr lIns="91425" tIns="91425" rIns="91425" bIns="91425"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None/>
              </a:pPr>
              <a:endParaRPr lang="vi-VN" altLang="vi-VN" sz="1800">
                <a:solidFill>
                  <a:srgbClr val="000000"/>
                </a:solidFill>
              </a:endParaRPr>
            </a:p>
          </p:txBody>
        </p:sp>
        <p:sp>
          <p:nvSpPr>
            <p:cNvPr id="97308" name="Google Shape;2452;p62">
              <a:extLst>
                <a:ext uri="{FF2B5EF4-FFF2-40B4-BE49-F238E27FC236}">
                  <a16:creationId xmlns:a16="http://schemas.microsoft.com/office/drawing/2014/main" xmlns="" id="{A60A801E-CE01-4503-BAE1-C0D10A74B874}"/>
                </a:ext>
              </a:extLst>
            </p:cNvPr>
            <p:cNvSpPr>
              <a:spLocks noChangeArrowheads="1"/>
            </p:cNvSpPr>
            <p:nvPr/>
          </p:nvSpPr>
          <p:spPr bwMode="auto">
            <a:xfrm>
              <a:off x="1453903" y="1500600"/>
              <a:ext cx="6177300" cy="2738100"/>
            </a:xfrm>
            <a:prstGeom prst="roundRect">
              <a:avLst>
                <a:gd name="adj" fmla="val 10065"/>
              </a:avLst>
            </a:prstGeom>
            <a:solidFill>
              <a:schemeClr val="bg1"/>
            </a:solidFill>
            <a:ln w="19050">
              <a:solidFill>
                <a:schemeClr val="tx1"/>
              </a:solidFill>
              <a:round/>
              <a:headEnd type="none" w="sm" len="sm"/>
              <a:tailEnd type="none" w="sm" len="sm"/>
            </a:ln>
          </p:spPr>
          <p:txBody>
            <a:bodyPr lIns="91425" tIns="91425" rIns="91425" bIns="91425"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None/>
              </a:pPr>
              <a:endParaRPr lang="vi-VN" altLang="vi-VN" sz="1800">
                <a:solidFill>
                  <a:srgbClr val="000000"/>
                </a:solidFill>
              </a:endParaRPr>
            </a:p>
          </p:txBody>
        </p:sp>
      </p:grpSp>
      <p:sp>
        <p:nvSpPr>
          <p:cNvPr id="2453" name="Google Shape;2453;p62">
            <a:extLst>
              <a:ext uri="{FF2B5EF4-FFF2-40B4-BE49-F238E27FC236}">
                <a16:creationId xmlns:a16="http://schemas.microsoft.com/office/drawing/2014/main" xmlns="" id="{2F103908-B895-4D73-BF0B-47F7747F3905}"/>
              </a:ext>
            </a:extLst>
          </p:cNvPr>
          <p:cNvSpPr txBox="1">
            <a:spLocks noGrp="1"/>
          </p:cNvSpPr>
          <p:nvPr>
            <p:ph type="title"/>
          </p:nvPr>
        </p:nvSpPr>
        <p:spPr/>
        <p:txBody>
          <a:bodyPr spcFirstLastPara="1" vert="horz" wrap="square" lIns="91425" tIns="91425" rIns="91425" bIns="91425" numCol="1" anchor="ctr" anchorCtr="0" compatLnSpc="1">
            <a:prstTxWarp prst="textNoShape">
              <a:avLst/>
            </a:prstTxWarp>
            <a:noAutofit/>
          </a:bodyPr>
          <a:lstStyle/>
          <a:p>
            <a:pPr>
              <a:defRPr/>
            </a:pPr>
            <a:r>
              <a:rPr lang="en" dirty="0">
                <a:solidFill>
                  <a:schemeClr val="accent3"/>
                </a:solidFill>
              </a:rPr>
              <a:t>TABLET </a:t>
            </a:r>
            <a:endParaRPr dirty="0"/>
          </a:p>
        </p:txBody>
      </p:sp>
      <p:grpSp>
        <p:nvGrpSpPr>
          <p:cNvPr id="97284" name="Google Shape;2455;p62">
            <a:extLst>
              <a:ext uri="{FF2B5EF4-FFF2-40B4-BE49-F238E27FC236}">
                <a16:creationId xmlns:a16="http://schemas.microsoft.com/office/drawing/2014/main" xmlns="" id="{3083DD64-0D54-4DAB-9AB0-7D453E474134}"/>
              </a:ext>
            </a:extLst>
          </p:cNvPr>
          <p:cNvGrpSpPr>
            <a:grpSpLocks/>
          </p:cNvGrpSpPr>
          <p:nvPr/>
        </p:nvGrpSpPr>
        <p:grpSpPr bwMode="auto">
          <a:xfrm rot="16200000" flipH="1">
            <a:off x="2721770" y="1762920"/>
            <a:ext cx="2378075" cy="3332163"/>
            <a:chOff x="1835466" y="929768"/>
            <a:chExt cx="2388300" cy="3284100"/>
          </a:xfrm>
        </p:grpSpPr>
        <p:sp>
          <p:nvSpPr>
            <p:cNvPr id="97304" name="Google Shape;2456;p62">
              <a:extLst>
                <a:ext uri="{FF2B5EF4-FFF2-40B4-BE49-F238E27FC236}">
                  <a16:creationId xmlns:a16="http://schemas.microsoft.com/office/drawing/2014/main" xmlns="" id="{875777A2-EA68-4B43-AA97-CE5DBE9C65E6}"/>
                </a:ext>
              </a:extLst>
            </p:cNvPr>
            <p:cNvSpPr>
              <a:spLocks noChangeArrowheads="1"/>
            </p:cNvSpPr>
            <p:nvPr/>
          </p:nvSpPr>
          <p:spPr bwMode="auto">
            <a:xfrm>
              <a:off x="1835466" y="929768"/>
              <a:ext cx="2388300" cy="3284100"/>
            </a:xfrm>
            <a:prstGeom prst="roundRect">
              <a:avLst>
                <a:gd name="adj" fmla="val 4847"/>
              </a:avLst>
            </a:prstGeom>
            <a:solidFill>
              <a:schemeClr val="bg2"/>
            </a:solidFill>
            <a:ln w="19050">
              <a:solidFill>
                <a:schemeClr val="tx1"/>
              </a:solidFill>
              <a:round/>
              <a:headEnd type="none" w="sm" len="sm"/>
              <a:tailEnd type="none" w="sm" len="sm"/>
            </a:ln>
          </p:spPr>
          <p:txBody>
            <a:bodyPr lIns="91425" tIns="91425" rIns="91425" bIns="91425"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None/>
              </a:pPr>
              <a:endParaRPr lang="vi-VN" altLang="vi-VN" sz="1400">
                <a:solidFill>
                  <a:srgbClr val="000000"/>
                </a:solidFill>
              </a:endParaRPr>
            </a:p>
          </p:txBody>
        </p:sp>
        <p:sp>
          <p:nvSpPr>
            <p:cNvPr id="97305" name="Google Shape;2457;p62">
              <a:extLst>
                <a:ext uri="{FF2B5EF4-FFF2-40B4-BE49-F238E27FC236}">
                  <a16:creationId xmlns:a16="http://schemas.microsoft.com/office/drawing/2014/main" xmlns="" id="{8B66783D-5376-4017-94B5-B0995DE14EEB}"/>
                </a:ext>
              </a:extLst>
            </p:cNvPr>
            <p:cNvSpPr>
              <a:spLocks noChangeArrowheads="1"/>
            </p:cNvSpPr>
            <p:nvPr/>
          </p:nvSpPr>
          <p:spPr bwMode="auto">
            <a:xfrm>
              <a:off x="2010540" y="1124747"/>
              <a:ext cx="2038200" cy="2909100"/>
            </a:xfrm>
            <a:prstGeom prst="rect">
              <a:avLst/>
            </a:prstGeom>
            <a:solidFill>
              <a:schemeClr val="bg1"/>
            </a:solidFill>
            <a:ln w="19050">
              <a:solidFill>
                <a:schemeClr val="tx1"/>
              </a:solidFill>
              <a:round/>
              <a:headEnd type="none" w="sm" len="sm"/>
              <a:tailEnd type="none" w="sm" len="sm"/>
            </a:ln>
          </p:spPr>
          <p:txBody>
            <a:bodyPr lIns="91425" tIns="91425" rIns="91425" bIns="91425"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None/>
              </a:pPr>
              <a:endParaRPr lang="vi-VN" altLang="vi-VN" sz="1800">
                <a:solidFill>
                  <a:srgbClr val="000000"/>
                </a:solidFill>
              </a:endParaRPr>
            </a:p>
          </p:txBody>
        </p:sp>
        <p:sp>
          <p:nvSpPr>
            <p:cNvPr id="2458" name="Google Shape;2458;p62">
              <a:extLst>
                <a:ext uri="{FF2B5EF4-FFF2-40B4-BE49-F238E27FC236}">
                  <a16:creationId xmlns:a16="http://schemas.microsoft.com/office/drawing/2014/main" xmlns="" id="{CD5FD92F-CD51-48F7-91F9-142680A38325}"/>
                </a:ext>
              </a:extLst>
            </p:cNvPr>
            <p:cNvSpPr/>
            <p:nvPr/>
          </p:nvSpPr>
          <p:spPr>
            <a:xfrm>
              <a:off x="2946710" y="4080877"/>
              <a:ext cx="165810" cy="97005"/>
            </a:xfrm>
            <a:prstGeom prst="roundRect">
              <a:avLst>
                <a:gd name="adj" fmla="val 50000"/>
              </a:avLst>
            </a:prstGeom>
            <a:solidFill>
              <a:schemeClr val="accent3"/>
            </a:solidFill>
            <a:ln w="19050" cap="flat" cmpd="sng">
              <a:solidFill>
                <a:schemeClr val="dk1"/>
              </a:solidFill>
              <a:prstDash val="solid"/>
              <a:round/>
              <a:headEnd type="none" w="sm" len="sm"/>
              <a:tailEnd type="none" w="sm" len="sm"/>
            </a:ln>
          </p:spPr>
          <p:txBody>
            <a:bodyPr spcFirstLastPara="1" lIns="91425" tIns="91425" rIns="91425" bIns="91425" anchor="ctr"/>
            <a:lstStyle/>
            <a:p>
              <a:pPr eaLnBrk="0" fontAlgn="base" hangingPunct="0">
                <a:defRPr/>
              </a:pPr>
              <a:endParaRPr>
                <a:solidFill>
                  <a:srgbClr val="000000"/>
                </a:solidFill>
                <a:latin typeface="Arial" panose="020B0604020202020204" pitchFamily="34" charset="0"/>
              </a:endParaRPr>
            </a:p>
          </p:txBody>
        </p:sp>
      </p:grpSp>
      <p:grpSp>
        <p:nvGrpSpPr>
          <p:cNvPr id="97285" name="Google Shape;2460;p62">
            <a:extLst>
              <a:ext uri="{FF2B5EF4-FFF2-40B4-BE49-F238E27FC236}">
                <a16:creationId xmlns:a16="http://schemas.microsoft.com/office/drawing/2014/main" xmlns="" id="{53E10578-DAD1-474E-BC5A-CCA62EC29758}"/>
              </a:ext>
            </a:extLst>
          </p:cNvPr>
          <p:cNvGrpSpPr>
            <a:grpSpLocks/>
          </p:cNvGrpSpPr>
          <p:nvPr/>
        </p:nvGrpSpPr>
        <p:grpSpPr bwMode="auto">
          <a:xfrm rot="19392422" flipH="1">
            <a:off x="9113839" y="4441826"/>
            <a:ext cx="1539875" cy="2251075"/>
            <a:chOff x="-2055400" y="2385325"/>
            <a:chExt cx="1520600" cy="2222875"/>
          </a:xfrm>
        </p:grpSpPr>
        <p:grpSp>
          <p:nvGrpSpPr>
            <p:cNvPr id="97289" name="Google Shape;2461;p62">
              <a:extLst>
                <a:ext uri="{FF2B5EF4-FFF2-40B4-BE49-F238E27FC236}">
                  <a16:creationId xmlns:a16="http://schemas.microsoft.com/office/drawing/2014/main" xmlns="" id="{29885BE4-1808-4300-BF74-29E2A5070A2B}"/>
                </a:ext>
              </a:extLst>
            </p:cNvPr>
            <p:cNvGrpSpPr>
              <a:grpSpLocks/>
            </p:cNvGrpSpPr>
            <p:nvPr/>
          </p:nvGrpSpPr>
          <p:grpSpPr bwMode="auto">
            <a:xfrm>
              <a:off x="-1858600" y="2385325"/>
              <a:ext cx="523125" cy="1635025"/>
              <a:chOff x="-1858600" y="2385325"/>
              <a:chExt cx="523125" cy="1635025"/>
            </a:xfrm>
          </p:grpSpPr>
          <p:sp>
            <p:nvSpPr>
              <p:cNvPr id="97300" name="Google Shape;2462;p62">
                <a:extLst>
                  <a:ext uri="{FF2B5EF4-FFF2-40B4-BE49-F238E27FC236}">
                    <a16:creationId xmlns:a16="http://schemas.microsoft.com/office/drawing/2014/main" xmlns="" id="{C2ABD695-5801-43CC-9291-F7F089C3AD12}"/>
                  </a:ext>
                </a:extLst>
              </p:cNvPr>
              <p:cNvSpPr>
                <a:spLocks/>
              </p:cNvSpPr>
              <p:nvPr/>
            </p:nvSpPr>
            <p:spPr bwMode="auto">
              <a:xfrm>
                <a:off x="-1804750" y="2385325"/>
                <a:ext cx="469275" cy="1635025"/>
              </a:xfrm>
              <a:custGeom>
                <a:avLst/>
                <a:gdLst>
                  <a:gd name="T0" fmla="*/ 188468750 w 18771"/>
                  <a:gd name="T1" fmla="*/ 15625 h 65401"/>
                  <a:gd name="T2" fmla="*/ 88546875 w 18771"/>
                  <a:gd name="T3" fmla="*/ 48671875 h 65401"/>
                  <a:gd name="T4" fmla="*/ 29250000 w 18771"/>
                  <a:gd name="T5" fmla="*/ 193703125 h 65401"/>
                  <a:gd name="T6" fmla="*/ 29250000 w 18771"/>
                  <a:gd name="T7" fmla="*/ 193312500 h 65401"/>
                  <a:gd name="T8" fmla="*/ 15234375 w 18771"/>
                  <a:gd name="T9" fmla="*/ 615203125 h 65401"/>
                  <a:gd name="T10" fmla="*/ 22843750 w 18771"/>
                  <a:gd name="T11" fmla="*/ 749828125 h 65401"/>
                  <a:gd name="T12" fmla="*/ 94984375 w 18771"/>
                  <a:gd name="T13" fmla="*/ 1021593750 h 65401"/>
                  <a:gd name="T14" fmla="*/ 94984375 w 18771"/>
                  <a:gd name="T15" fmla="*/ 1021593750 h 65401"/>
                  <a:gd name="T16" fmla="*/ 260843750 w 18771"/>
                  <a:gd name="T17" fmla="*/ 261812500 h 65401"/>
                  <a:gd name="T18" fmla="*/ 292890625 w 18771"/>
                  <a:gd name="T19" fmla="*/ 126390625 h 65401"/>
                  <a:gd name="T20" fmla="*/ 229984375 w 18771"/>
                  <a:gd name="T21" fmla="*/ 9406250 h 65401"/>
                  <a:gd name="T22" fmla="*/ 188468750 w 18771"/>
                  <a:gd name="T23" fmla="*/ 15625 h 65401"/>
                  <a:gd name="T24" fmla="*/ 94984375 w 18771"/>
                  <a:gd name="T25" fmla="*/ 1021593750 h 65401"/>
                  <a:gd name="T26" fmla="*/ 94984375 w 18771"/>
                  <a:gd name="T27" fmla="*/ 1021593750 h 65401"/>
                  <a:gd name="T28" fmla="*/ 94968750 w 18771"/>
                  <a:gd name="T29" fmla="*/ 1021875000 h 65401"/>
                  <a:gd name="T30" fmla="*/ 94984375 w 18771"/>
                  <a:gd name="T31" fmla="*/ 1021593750 h 6540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8771" h="65401" extrusionOk="0">
                    <a:moveTo>
                      <a:pt x="12062" y="1"/>
                    </a:moveTo>
                    <a:cubicBezTo>
                      <a:pt x="9693" y="1"/>
                      <a:pt x="7259" y="1264"/>
                      <a:pt x="5667" y="3115"/>
                    </a:cubicBezTo>
                    <a:cubicBezTo>
                      <a:pt x="3462" y="5679"/>
                      <a:pt x="2513" y="9064"/>
                      <a:pt x="1872" y="12397"/>
                    </a:cubicBezTo>
                    <a:lnTo>
                      <a:pt x="1872" y="12372"/>
                    </a:lnTo>
                    <a:cubicBezTo>
                      <a:pt x="129" y="21270"/>
                      <a:pt x="0" y="30373"/>
                      <a:pt x="975" y="39373"/>
                    </a:cubicBezTo>
                    <a:cubicBezTo>
                      <a:pt x="1308" y="42476"/>
                      <a:pt x="1308" y="44861"/>
                      <a:pt x="1462" y="47989"/>
                    </a:cubicBezTo>
                    <a:cubicBezTo>
                      <a:pt x="1795" y="54796"/>
                      <a:pt x="6238" y="62496"/>
                      <a:pt x="6079" y="65382"/>
                    </a:cubicBezTo>
                    <a:cubicBezTo>
                      <a:pt x="6979" y="50077"/>
                      <a:pt x="11644" y="31239"/>
                      <a:pt x="16694" y="16756"/>
                    </a:cubicBezTo>
                    <a:cubicBezTo>
                      <a:pt x="17694" y="13936"/>
                      <a:pt x="18771" y="11064"/>
                      <a:pt x="18745" y="8089"/>
                    </a:cubicBezTo>
                    <a:cubicBezTo>
                      <a:pt x="18745" y="5089"/>
                      <a:pt x="17412" y="1909"/>
                      <a:pt x="14719" y="602"/>
                    </a:cubicBezTo>
                    <a:cubicBezTo>
                      <a:pt x="13878" y="188"/>
                      <a:pt x="12974" y="1"/>
                      <a:pt x="12062" y="1"/>
                    </a:cubicBezTo>
                    <a:close/>
                    <a:moveTo>
                      <a:pt x="6079" y="65382"/>
                    </a:moveTo>
                    <a:lnTo>
                      <a:pt x="6079" y="65382"/>
                    </a:lnTo>
                    <a:cubicBezTo>
                      <a:pt x="6078" y="65388"/>
                      <a:pt x="6078" y="65394"/>
                      <a:pt x="6078" y="65400"/>
                    </a:cubicBezTo>
                    <a:cubicBezTo>
                      <a:pt x="6078" y="65394"/>
                      <a:pt x="6078" y="65388"/>
                      <a:pt x="6079" y="65382"/>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a:solidFill>
                    <a:srgbClr val="000000"/>
                  </a:solidFill>
                  <a:latin typeface="Arial" panose="020B0604020202020204" pitchFamily="34" charset="0"/>
                </a:endParaRPr>
              </a:p>
            </p:txBody>
          </p:sp>
          <p:sp>
            <p:nvSpPr>
              <p:cNvPr id="2463" name="Google Shape;2463;p62">
                <a:extLst>
                  <a:ext uri="{FF2B5EF4-FFF2-40B4-BE49-F238E27FC236}">
                    <a16:creationId xmlns:a16="http://schemas.microsoft.com/office/drawing/2014/main" xmlns="" id="{38C59E74-9FA7-45E7-BD94-479EECFAA676}"/>
                  </a:ext>
                </a:extLst>
              </p:cNvPr>
              <p:cNvSpPr/>
              <p:nvPr/>
            </p:nvSpPr>
            <p:spPr>
              <a:xfrm>
                <a:off x="-1856842" y="2374223"/>
                <a:ext cx="465585" cy="1635021"/>
              </a:xfrm>
              <a:custGeom>
                <a:avLst/>
                <a:gdLst/>
                <a:ahLst/>
                <a:cxnLst/>
                <a:rect l="l" t="t" r="r" b="b"/>
                <a:pathLst>
                  <a:path w="18771" h="65397" extrusionOk="0">
                    <a:moveTo>
                      <a:pt x="12088" y="1"/>
                    </a:moveTo>
                    <a:cubicBezTo>
                      <a:pt x="9704" y="1"/>
                      <a:pt x="7263" y="1274"/>
                      <a:pt x="5667" y="3111"/>
                    </a:cubicBezTo>
                    <a:cubicBezTo>
                      <a:pt x="3462" y="5649"/>
                      <a:pt x="2513" y="9060"/>
                      <a:pt x="1872" y="12393"/>
                    </a:cubicBezTo>
                    <a:lnTo>
                      <a:pt x="1872" y="12368"/>
                    </a:lnTo>
                    <a:cubicBezTo>
                      <a:pt x="129" y="21266"/>
                      <a:pt x="0" y="30369"/>
                      <a:pt x="975" y="39369"/>
                    </a:cubicBezTo>
                    <a:cubicBezTo>
                      <a:pt x="1308" y="42472"/>
                      <a:pt x="1308" y="44857"/>
                      <a:pt x="1462" y="47985"/>
                    </a:cubicBezTo>
                    <a:cubicBezTo>
                      <a:pt x="1795" y="54792"/>
                      <a:pt x="6239" y="62492"/>
                      <a:pt x="6079" y="65378"/>
                    </a:cubicBezTo>
                    <a:lnTo>
                      <a:pt x="6079" y="65378"/>
                    </a:lnTo>
                    <a:cubicBezTo>
                      <a:pt x="6979" y="50073"/>
                      <a:pt x="11670" y="31235"/>
                      <a:pt x="16694" y="16752"/>
                    </a:cubicBezTo>
                    <a:cubicBezTo>
                      <a:pt x="17694" y="13932"/>
                      <a:pt x="18771" y="11060"/>
                      <a:pt x="18771" y="8085"/>
                    </a:cubicBezTo>
                    <a:cubicBezTo>
                      <a:pt x="18745" y="5085"/>
                      <a:pt x="17412" y="1905"/>
                      <a:pt x="14745" y="598"/>
                    </a:cubicBezTo>
                    <a:cubicBezTo>
                      <a:pt x="13901" y="187"/>
                      <a:pt x="12999" y="1"/>
                      <a:pt x="12088" y="1"/>
                    </a:cubicBezTo>
                    <a:close/>
                    <a:moveTo>
                      <a:pt x="6079" y="65378"/>
                    </a:moveTo>
                    <a:cubicBezTo>
                      <a:pt x="6078" y="65384"/>
                      <a:pt x="6078" y="65390"/>
                      <a:pt x="6078" y="65396"/>
                    </a:cubicBezTo>
                    <a:cubicBezTo>
                      <a:pt x="6078" y="65390"/>
                      <a:pt x="6078" y="65384"/>
                      <a:pt x="6079" y="65378"/>
                    </a:cubicBezTo>
                    <a:close/>
                  </a:path>
                </a:pathLst>
              </a:custGeom>
              <a:solidFill>
                <a:schemeClr val="accent3"/>
              </a:solidFill>
              <a:ln>
                <a:noFill/>
              </a:ln>
            </p:spPr>
            <p:txBody>
              <a:bodyPr spcFirstLastPara="1" lIns="91425" tIns="91425" rIns="91425" bIns="91425" anchor="ctr"/>
              <a:lstStyle/>
              <a:p>
                <a:pPr eaLnBrk="0" fontAlgn="base" hangingPunct="0">
                  <a:defRPr/>
                </a:pPr>
                <a:endParaRPr>
                  <a:solidFill>
                    <a:srgbClr val="000000"/>
                  </a:solidFill>
                  <a:latin typeface="Arial" panose="020B0604020202020204" pitchFamily="34" charset="0"/>
                </a:endParaRPr>
              </a:p>
            </p:txBody>
          </p:sp>
          <p:sp>
            <p:nvSpPr>
              <p:cNvPr id="97302" name="Google Shape;2464;p62">
                <a:extLst>
                  <a:ext uri="{FF2B5EF4-FFF2-40B4-BE49-F238E27FC236}">
                    <a16:creationId xmlns:a16="http://schemas.microsoft.com/office/drawing/2014/main" xmlns="" id="{07C99831-B5B8-44F1-8770-0743D76DFB2A}"/>
                  </a:ext>
                </a:extLst>
              </p:cNvPr>
              <p:cNvSpPr>
                <a:spLocks/>
              </p:cNvSpPr>
              <p:nvPr/>
            </p:nvSpPr>
            <p:spPr bwMode="auto">
              <a:xfrm>
                <a:off x="-1766300" y="2414375"/>
                <a:ext cx="329125" cy="283550"/>
              </a:xfrm>
              <a:custGeom>
                <a:avLst/>
                <a:gdLst>
                  <a:gd name="T0" fmla="*/ 112203125 w 13165"/>
                  <a:gd name="T1" fmla="*/ 62500 h 11342"/>
                  <a:gd name="T2" fmla="*/ 112203125 w 13165"/>
                  <a:gd name="T3" fmla="*/ 5671875 h 11342"/>
                  <a:gd name="T4" fmla="*/ 112718750 w 13165"/>
                  <a:gd name="T5" fmla="*/ 15625 h 11342"/>
                  <a:gd name="T6" fmla="*/ 156265625 w 13165"/>
                  <a:gd name="T7" fmla="*/ 14484375 h 11342"/>
                  <a:gd name="T8" fmla="*/ 156265625 w 13165"/>
                  <a:gd name="T9" fmla="*/ 25703125 h 11342"/>
                  <a:gd name="T10" fmla="*/ 163078125 w 13165"/>
                  <a:gd name="T11" fmla="*/ 22093750 h 11342"/>
                  <a:gd name="T12" fmla="*/ 75609375 w 13165"/>
                  <a:gd name="T13" fmla="*/ 23968750 h 11342"/>
                  <a:gd name="T14" fmla="*/ 70937500 w 13165"/>
                  <a:gd name="T15" fmla="*/ 29312500 h 11342"/>
                  <a:gd name="T16" fmla="*/ 80140625 w 13165"/>
                  <a:gd name="T17" fmla="*/ 26109375 h 11342"/>
                  <a:gd name="T18" fmla="*/ 123015625 w 13165"/>
                  <a:gd name="T19" fmla="*/ 22406250 h 11342"/>
                  <a:gd name="T20" fmla="*/ 117000000 w 13165"/>
                  <a:gd name="T21" fmla="*/ 37718750 h 11342"/>
                  <a:gd name="T22" fmla="*/ 120218750 w 13165"/>
                  <a:gd name="T23" fmla="*/ 38921875 h 11342"/>
                  <a:gd name="T24" fmla="*/ 130234375 w 13165"/>
                  <a:gd name="T25" fmla="*/ 33718750 h 11342"/>
                  <a:gd name="T26" fmla="*/ 195640625 w 13165"/>
                  <a:gd name="T27" fmla="*/ 28265625 h 11342"/>
                  <a:gd name="T28" fmla="*/ 190328125 w 13165"/>
                  <a:gd name="T29" fmla="*/ 43734375 h 11342"/>
                  <a:gd name="T30" fmla="*/ 195281250 w 13165"/>
                  <a:gd name="T31" fmla="*/ 44703125 h 11342"/>
                  <a:gd name="T32" fmla="*/ 195640625 w 13165"/>
                  <a:gd name="T33" fmla="*/ 28265625 h 11342"/>
                  <a:gd name="T34" fmla="*/ 163484375 w 13165"/>
                  <a:gd name="T35" fmla="*/ 42125000 h 11342"/>
                  <a:gd name="T36" fmla="*/ 163078125 w 13165"/>
                  <a:gd name="T37" fmla="*/ 47734375 h 11342"/>
                  <a:gd name="T38" fmla="*/ 164000000 w 13165"/>
                  <a:gd name="T39" fmla="*/ 42078125 h 11342"/>
                  <a:gd name="T40" fmla="*/ 48500000 w 13165"/>
                  <a:gd name="T41" fmla="*/ 48937500 h 11342"/>
                  <a:gd name="T42" fmla="*/ 48093750 w 13165"/>
                  <a:gd name="T43" fmla="*/ 52140625 h 11342"/>
                  <a:gd name="T44" fmla="*/ 50500000 w 13165"/>
                  <a:gd name="T45" fmla="*/ 50937500 h 11342"/>
                  <a:gd name="T46" fmla="*/ 97171875 w 13165"/>
                  <a:gd name="T47" fmla="*/ 55250000 h 11342"/>
                  <a:gd name="T48" fmla="*/ 92562500 w 13165"/>
                  <a:gd name="T49" fmla="*/ 58953125 h 11342"/>
                  <a:gd name="T50" fmla="*/ 97375000 w 13165"/>
                  <a:gd name="T51" fmla="*/ 65375000 h 11342"/>
                  <a:gd name="T52" fmla="*/ 101781250 w 13165"/>
                  <a:gd name="T53" fmla="*/ 57359375 h 11342"/>
                  <a:gd name="T54" fmla="*/ 47015625 w 13165"/>
                  <a:gd name="T55" fmla="*/ 76093750 h 11342"/>
                  <a:gd name="T56" fmla="*/ 42484375 w 13165"/>
                  <a:gd name="T57" fmla="*/ 79796875 h 11342"/>
                  <a:gd name="T58" fmla="*/ 47296875 w 13165"/>
                  <a:gd name="T59" fmla="*/ 86203125 h 11342"/>
                  <a:gd name="T60" fmla="*/ 51296875 w 13165"/>
                  <a:gd name="T61" fmla="*/ 78187500 h 11342"/>
                  <a:gd name="T62" fmla="*/ 98078125 w 13165"/>
                  <a:gd name="T63" fmla="*/ 83437500 h 11342"/>
                  <a:gd name="T64" fmla="*/ 92562500 w 13165"/>
                  <a:gd name="T65" fmla="*/ 98625000 h 11342"/>
                  <a:gd name="T66" fmla="*/ 96781250 w 13165"/>
                  <a:gd name="T67" fmla="*/ 99875000 h 11342"/>
                  <a:gd name="T68" fmla="*/ 98078125 w 13165"/>
                  <a:gd name="T69" fmla="*/ 83437500 h 11342"/>
                  <a:gd name="T70" fmla="*/ 17640625 w 13165"/>
                  <a:gd name="T71" fmla="*/ 107843750 h 11342"/>
                  <a:gd name="T72" fmla="*/ 17640625 w 13165"/>
                  <a:gd name="T73" fmla="*/ 113453125 h 11342"/>
                  <a:gd name="T74" fmla="*/ 18171875 w 13165"/>
                  <a:gd name="T75" fmla="*/ 107781250 h 11342"/>
                  <a:gd name="T76" fmla="*/ 77343750 w 13165"/>
                  <a:gd name="T77" fmla="*/ 125875000 h 11342"/>
                  <a:gd name="T78" fmla="*/ 80140625 w 13165"/>
                  <a:gd name="T79" fmla="*/ 125062500 h 11342"/>
                  <a:gd name="T80" fmla="*/ 45937500 w 13165"/>
                  <a:gd name="T81" fmla="*/ 118718750 h 11342"/>
                  <a:gd name="T82" fmla="*/ 42078125 w 13165"/>
                  <a:gd name="T83" fmla="*/ 128671875 h 11342"/>
                  <a:gd name="T84" fmla="*/ 44843750 w 13165"/>
                  <a:gd name="T85" fmla="*/ 129531250 h 11342"/>
                  <a:gd name="T86" fmla="*/ 45937500 w 13165"/>
                  <a:gd name="T87" fmla="*/ 118718750 h 11342"/>
                  <a:gd name="T88" fmla="*/ 99781250 w 13165"/>
                  <a:gd name="T89" fmla="*/ 127078125 h 11342"/>
                  <a:gd name="T90" fmla="*/ 100187500 w 13165"/>
                  <a:gd name="T91" fmla="*/ 129078125 h 11342"/>
                  <a:gd name="T92" fmla="*/ 109390625 w 13165"/>
                  <a:gd name="T93" fmla="*/ 125875000 h 11342"/>
                  <a:gd name="T94" fmla="*/ 67453125 w 13165"/>
                  <a:gd name="T95" fmla="*/ 154343750 h 11342"/>
                  <a:gd name="T96" fmla="*/ 61718750 w 13165"/>
                  <a:gd name="T97" fmla="*/ 169546875 h 11342"/>
                  <a:gd name="T98" fmla="*/ 65625000 w 13165"/>
                  <a:gd name="T99" fmla="*/ 170796875 h 11342"/>
                  <a:gd name="T100" fmla="*/ 67453125 w 13165"/>
                  <a:gd name="T101" fmla="*/ 154343750 h 11342"/>
                  <a:gd name="T102" fmla="*/ 9234375 w 13165"/>
                  <a:gd name="T103" fmla="*/ 161125000 h 11342"/>
                  <a:gd name="T104" fmla="*/ 6031250 w 13165"/>
                  <a:gd name="T105" fmla="*/ 175953125 h 11342"/>
                  <a:gd name="T106" fmla="*/ 9937500 w 13165"/>
                  <a:gd name="T107" fmla="*/ 177203125 h 11342"/>
                  <a:gd name="T108" fmla="*/ 11656250 w 13165"/>
                  <a:gd name="T109" fmla="*/ 160765625 h 1134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3165" h="11342" extrusionOk="0">
                    <a:moveTo>
                      <a:pt x="7214" y="1"/>
                    </a:moveTo>
                    <a:cubicBezTo>
                      <a:pt x="7203" y="1"/>
                      <a:pt x="7192" y="2"/>
                      <a:pt x="7181" y="4"/>
                    </a:cubicBezTo>
                    <a:cubicBezTo>
                      <a:pt x="7053" y="55"/>
                      <a:pt x="6976" y="260"/>
                      <a:pt x="7104" y="337"/>
                    </a:cubicBezTo>
                    <a:cubicBezTo>
                      <a:pt x="7130" y="363"/>
                      <a:pt x="7155" y="363"/>
                      <a:pt x="7181" y="363"/>
                    </a:cubicBezTo>
                    <a:cubicBezTo>
                      <a:pt x="7258" y="363"/>
                      <a:pt x="7335" y="337"/>
                      <a:pt x="7386" y="260"/>
                    </a:cubicBezTo>
                    <a:cubicBezTo>
                      <a:pt x="7433" y="120"/>
                      <a:pt x="7330" y="1"/>
                      <a:pt x="7214" y="1"/>
                    </a:cubicBezTo>
                    <a:close/>
                    <a:moveTo>
                      <a:pt x="10096" y="914"/>
                    </a:moveTo>
                    <a:cubicBezTo>
                      <a:pt x="10065" y="914"/>
                      <a:pt x="10033" y="918"/>
                      <a:pt x="10001" y="927"/>
                    </a:cubicBezTo>
                    <a:cubicBezTo>
                      <a:pt x="9719" y="1004"/>
                      <a:pt x="9591" y="1440"/>
                      <a:pt x="9848" y="1619"/>
                    </a:cubicBezTo>
                    <a:cubicBezTo>
                      <a:pt x="9899" y="1619"/>
                      <a:pt x="9950" y="1645"/>
                      <a:pt x="10001" y="1645"/>
                    </a:cubicBezTo>
                    <a:cubicBezTo>
                      <a:pt x="10024" y="1648"/>
                      <a:pt x="10046" y="1650"/>
                      <a:pt x="10069" y="1650"/>
                    </a:cubicBezTo>
                    <a:cubicBezTo>
                      <a:pt x="10224" y="1650"/>
                      <a:pt x="10370" y="1571"/>
                      <a:pt x="10437" y="1414"/>
                    </a:cubicBezTo>
                    <a:cubicBezTo>
                      <a:pt x="10528" y="1164"/>
                      <a:pt x="10337" y="914"/>
                      <a:pt x="10096" y="914"/>
                    </a:cubicBezTo>
                    <a:close/>
                    <a:moveTo>
                      <a:pt x="4839" y="1534"/>
                    </a:moveTo>
                    <a:cubicBezTo>
                      <a:pt x="4695" y="1534"/>
                      <a:pt x="4554" y="1605"/>
                      <a:pt x="4540" y="1748"/>
                    </a:cubicBezTo>
                    <a:cubicBezTo>
                      <a:pt x="4540" y="1799"/>
                      <a:pt x="4540" y="1824"/>
                      <a:pt x="4540" y="1876"/>
                    </a:cubicBezTo>
                    <a:cubicBezTo>
                      <a:pt x="4591" y="2030"/>
                      <a:pt x="4719" y="2158"/>
                      <a:pt x="4873" y="2183"/>
                    </a:cubicBezTo>
                    <a:cubicBezTo>
                      <a:pt x="5129" y="2183"/>
                      <a:pt x="5309" y="1876"/>
                      <a:pt x="5129" y="1671"/>
                    </a:cubicBezTo>
                    <a:cubicBezTo>
                      <a:pt x="5072" y="1579"/>
                      <a:pt x="4955" y="1534"/>
                      <a:pt x="4839" y="1534"/>
                    </a:cubicBezTo>
                    <a:close/>
                    <a:moveTo>
                      <a:pt x="7873" y="1434"/>
                    </a:moveTo>
                    <a:cubicBezTo>
                      <a:pt x="7815" y="1434"/>
                      <a:pt x="7755" y="1444"/>
                      <a:pt x="7694" y="1465"/>
                    </a:cubicBezTo>
                    <a:cubicBezTo>
                      <a:pt x="7309" y="1542"/>
                      <a:pt x="7104" y="2183"/>
                      <a:pt x="7488" y="2414"/>
                    </a:cubicBezTo>
                    <a:lnTo>
                      <a:pt x="7514" y="2414"/>
                    </a:lnTo>
                    <a:cubicBezTo>
                      <a:pt x="7565" y="2440"/>
                      <a:pt x="7642" y="2466"/>
                      <a:pt x="7694" y="2491"/>
                    </a:cubicBezTo>
                    <a:cubicBezTo>
                      <a:pt x="7715" y="2493"/>
                      <a:pt x="7737" y="2494"/>
                      <a:pt x="7759" y="2494"/>
                    </a:cubicBezTo>
                    <a:cubicBezTo>
                      <a:pt x="7992" y="2494"/>
                      <a:pt x="8217" y="2369"/>
                      <a:pt x="8335" y="2158"/>
                    </a:cubicBezTo>
                    <a:cubicBezTo>
                      <a:pt x="8489" y="1805"/>
                      <a:pt x="8227" y="1434"/>
                      <a:pt x="7873" y="1434"/>
                    </a:cubicBezTo>
                    <a:close/>
                    <a:moveTo>
                      <a:pt x="12521" y="1809"/>
                    </a:moveTo>
                    <a:cubicBezTo>
                      <a:pt x="12477" y="1809"/>
                      <a:pt x="12432" y="1814"/>
                      <a:pt x="12386" y="1824"/>
                    </a:cubicBezTo>
                    <a:cubicBezTo>
                      <a:pt x="12002" y="1927"/>
                      <a:pt x="11796" y="2568"/>
                      <a:pt x="12181" y="2799"/>
                    </a:cubicBezTo>
                    <a:cubicBezTo>
                      <a:pt x="12232" y="2825"/>
                      <a:pt x="12309" y="2850"/>
                      <a:pt x="12386" y="2850"/>
                    </a:cubicBezTo>
                    <a:cubicBezTo>
                      <a:pt x="12424" y="2858"/>
                      <a:pt x="12461" y="2861"/>
                      <a:pt x="12498" y="2861"/>
                    </a:cubicBezTo>
                    <a:cubicBezTo>
                      <a:pt x="12709" y="2861"/>
                      <a:pt x="12896" y="2739"/>
                      <a:pt x="13027" y="2542"/>
                    </a:cubicBezTo>
                    <a:cubicBezTo>
                      <a:pt x="13165" y="2175"/>
                      <a:pt x="12892" y="1809"/>
                      <a:pt x="12521" y="1809"/>
                    </a:cubicBezTo>
                    <a:close/>
                    <a:moveTo>
                      <a:pt x="10496" y="2693"/>
                    </a:moveTo>
                    <a:cubicBezTo>
                      <a:pt x="10485" y="2693"/>
                      <a:pt x="10474" y="2694"/>
                      <a:pt x="10463" y="2696"/>
                    </a:cubicBezTo>
                    <a:cubicBezTo>
                      <a:pt x="10335" y="2722"/>
                      <a:pt x="10258" y="2953"/>
                      <a:pt x="10386" y="3030"/>
                    </a:cubicBezTo>
                    <a:cubicBezTo>
                      <a:pt x="10412" y="3055"/>
                      <a:pt x="10412" y="3055"/>
                      <a:pt x="10437" y="3055"/>
                    </a:cubicBezTo>
                    <a:cubicBezTo>
                      <a:pt x="10540" y="3055"/>
                      <a:pt x="10617" y="3030"/>
                      <a:pt x="10668" y="2953"/>
                    </a:cubicBezTo>
                    <a:cubicBezTo>
                      <a:pt x="10715" y="2812"/>
                      <a:pt x="10612" y="2693"/>
                      <a:pt x="10496" y="2693"/>
                    </a:cubicBezTo>
                    <a:close/>
                    <a:moveTo>
                      <a:pt x="3134" y="3127"/>
                    </a:moveTo>
                    <a:cubicBezTo>
                      <a:pt x="3124" y="3127"/>
                      <a:pt x="3114" y="3129"/>
                      <a:pt x="3104" y="3132"/>
                    </a:cubicBezTo>
                    <a:cubicBezTo>
                      <a:pt x="3027" y="3158"/>
                      <a:pt x="3001" y="3260"/>
                      <a:pt x="3078" y="3312"/>
                    </a:cubicBezTo>
                    <a:lnTo>
                      <a:pt x="3078" y="3337"/>
                    </a:lnTo>
                    <a:lnTo>
                      <a:pt x="3104" y="3337"/>
                    </a:lnTo>
                    <a:cubicBezTo>
                      <a:pt x="3155" y="3337"/>
                      <a:pt x="3206" y="3312"/>
                      <a:pt x="3232" y="3260"/>
                    </a:cubicBezTo>
                    <a:cubicBezTo>
                      <a:pt x="3254" y="3194"/>
                      <a:pt x="3199" y="3127"/>
                      <a:pt x="3134" y="3127"/>
                    </a:cubicBezTo>
                    <a:close/>
                    <a:moveTo>
                      <a:pt x="6219" y="3536"/>
                    </a:moveTo>
                    <a:cubicBezTo>
                      <a:pt x="6072" y="3536"/>
                      <a:pt x="5928" y="3614"/>
                      <a:pt x="5899" y="3773"/>
                    </a:cubicBezTo>
                    <a:lnTo>
                      <a:pt x="5924" y="3773"/>
                    </a:lnTo>
                    <a:cubicBezTo>
                      <a:pt x="5924" y="3799"/>
                      <a:pt x="5924" y="3850"/>
                      <a:pt x="5924" y="3902"/>
                    </a:cubicBezTo>
                    <a:cubicBezTo>
                      <a:pt x="5950" y="4055"/>
                      <a:pt x="6078" y="4158"/>
                      <a:pt x="6232" y="4184"/>
                    </a:cubicBezTo>
                    <a:cubicBezTo>
                      <a:pt x="6243" y="4185"/>
                      <a:pt x="6254" y="4185"/>
                      <a:pt x="6265" y="4185"/>
                    </a:cubicBezTo>
                    <a:cubicBezTo>
                      <a:pt x="6526" y="4185"/>
                      <a:pt x="6662" y="3892"/>
                      <a:pt x="6514" y="3671"/>
                    </a:cubicBezTo>
                    <a:cubicBezTo>
                      <a:pt x="6447" y="3582"/>
                      <a:pt x="6332" y="3536"/>
                      <a:pt x="6219" y="3536"/>
                    </a:cubicBezTo>
                    <a:close/>
                    <a:moveTo>
                      <a:pt x="3009" y="4870"/>
                    </a:moveTo>
                    <a:cubicBezTo>
                      <a:pt x="2866" y="4870"/>
                      <a:pt x="2722" y="4947"/>
                      <a:pt x="2693" y="5107"/>
                    </a:cubicBezTo>
                    <a:lnTo>
                      <a:pt x="2719" y="5107"/>
                    </a:lnTo>
                    <a:cubicBezTo>
                      <a:pt x="2693" y="5158"/>
                      <a:pt x="2693" y="5184"/>
                      <a:pt x="2719" y="5235"/>
                    </a:cubicBezTo>
                    <a:cubicBezTo>
                      <a:pt x="2745" y="5389"/>
                      <a:pt x="2873" y="5517"/>
                      <a:pt x="3027" y="5517"/>
                    </a:cubicBezTo>
                    <a:cubicBezTo>
                      <a:pt x="3038" y="5518"/>
                      <a:pt x="3049" y="5518"/>
                      <a:pt x="3059" y="5518"/>
                    </a:cubicBezTo>
                    <a:cubicBezTo>
                      <a:pt x="3320" y="5518"/>
                      <a:pt x="3456" y="5226"/>
                      <a:pt x="3283" y="5004"/>
                    </a:cubicBezTo>
                    <a:cubicBezTo>
                      <a:pt x="3228" y="4915"/>
                      <a:pt x="3119" y="4870"/>
                      <a:pt x="3009" y="4870"/>
                    </a:cubicBezTo>
                    <a:close/>
                    <a:moveTo>
                      <a:pt x="6277" y="5340"/>
                    </a:moveTo>
                    <a:cubicBezTo>
                      <a:pt x="6229" y="5340"/>
                      <a:pt x="6179" y="5348"/>
                      <a:pt x="6129" y="5363"/>
                    </a:cubicBezTo>
                    <a:cubicBezTo>
                      <a:pt x="5745" y="5466"/>
                      <a:pt x="5540" y="6107"/>
                      <a:pt x="5924" y="6312"/>
                    </a:cubicBezTo>
                    <a:cubicBezTo>
                      <a:pt x="5976" y="6363"/>
                      <a:pt x="6053" y="6363"/>
                      <a:pt x="6129" y="6389"/>
                    </a:cubicBezTo>
                    <a:cubicBezTo>
                      <a:pt x="6151" y="6391"/>
                      <a:pt x="6173" y="6392"/>
                      <a:pt x="6194" y="6392"/>
                    </a:cubicBezTo>
                    <a:cubicBezTo>
                      <a:pt x="6424" y="6392"/>
                      <a:pt x="6630" y="6267"/>
                      <a:pt x="6771" y="6055"/>
                    </a:cubicBezTo>
                    <a:cubicBezTo>
                      <a:pt x="6906" y="5718"/>
                      <a:pt x="6625" y="5340"/>
                      <a:pt x="6277" y="5340"/>
                    </a:cubicBezTo>
                    <a:close/>
                    <a:moveTo>
                      <a:pt x="1163" y="6898"/>
                    </a:moveTo>
                    <a:cubicBezTo>
                      <a:pt x="1152" y="6898"/>
                      <a:pt x="1140" y="6899"/>
                      <a:pt x="1129" y="6902"/>
                    </a:cubicBezTo>
                    <a:cubicBezTo>
                      <a:pt x="1001" y="6927"/>
                      <a:pt x="924" y="7158"/>
                      <a:pt x="1052" y="7235"/>
                    </a:cubicBezTo>
                    <a:cubicBezTo>
                      <a:pt x="1078" y="7235"/>
                      <a:pt x="1104" y="7261"/>
                      <a:pt x="1129" y="7261"/>
                    </a:cubicBezTo>
                    <a:cubicBezTo>
                      <a:pt x="1206" y="7261"/>
                      <a:pt x="1283" y="7235"/>
                      <a:pt x="1334" y="7132"/>
                    </a:cubicBezTo>
                    <a:cubicBezTo>
                      <a:pt x="1381" y="7015"/>
                      <a:pt x="1278" y="6898"/>
                      <a:pt x="1163" y="6898"/>
                    </a:cubicBezTo>
                    <a:close/>
                    <a:moveTo>
                      <a:pt x="5001" y="7850"/>
                    </a:moveTo>
                    <a:cubicBezTo>
                      <a:pt x="4924" y="7876"/>
                      <a:pt x="4899" y="8004"/>
                      <a:pt x="4950" y="8056"/>
                    </a:cubicBezTo>
                    <a:lnTo>
                      <a:pt x="5001" y="8056"/>
                    </a:lnTo>
                    <a:cubicBezTo>
                      <a:pt x="5052" y="8056"/>
                      <a:pt x="5104" y="8030"/>
                      <a:pt x="5129" y="8004"/>
                    </a:cubicBezTo>
                    <a:cubicBezTo>
                      <a:pt x="5155" y="7927"/>
                      <a:pt x="5078" y="7850"/>
                      <a:pt x="5001" y="7850"/>
                    </a:cubicBezTo>
                    <a:close/>
                    <a:moveTo>
                      <a:pt x="2940" y="7598"/>
                    </a:moveTo>
                    <a:cubicBezTo>
                      <a:pt x="2902" y="7598"/>
                      <a:pt x="2862" y="7605"/>
                      <a:pt x="2822" y="7620"/>
                    </a:cubicBezTo>
                    <a:cubicBezTo>
                      <a:pt x="2565" y="7697"/>
                      <a:pt x="2437" y="8107"/>
                      <a:pt x="2693" y="8235"/>
                    </a:cubicBezTo>
                    <a:cubicBezTo>
                      <a:pt x="2719" y="8261"/>
                      <a:pt x="2770" y="8286"/>
                      <a:pt x="2822" y="8286"/>
                    </a:cubicBezTo>
                    <a:cubicBezTo>
                      <a:pt x="2838" y="8289"/>
                      <a:pt x="2854" y="8290"/>
                      <a:pt x="2870" y="8290"/>
                    </a:cubicBezTo>
                    <a:cubicBezTo>
                      <a:pt x="3007" y="8290"/>
                      <a:pt x="3137" y="8196"/>
                      <a:pt x="3206" y="8081"/>
                    </a:cubicBezTo>
                    <a:cubicBezTo>
                      <a:pt x="3338" y="7840"/>
                      <a:pt x="3169" y="7598"/>
                      <a:pt x="2940" y="7598"/>
                    </a:cubicBezTo>
                    <a:close/>
                    <a:moveTo>
                      <a:pt x="6698" y="7919"/>
                    </a:moveTo>
                    <a:cubicBezTo>
                      <a:pt x="6554" y="7919"/>
                      <a:pt x="6414" y="7990"/>
                      <a:pt x="6386" y="8133"/>
                    </a:cubicBezTo>
                    <a:lnTo>
                      <a:pt x="6412" y="8133"/>
                    </a:lnTo>
                    <a:cubicBezTo>
                      <a:pt x="6412" y="8184"/>
                      <a:pt x="6412" y="8235"/>
                      <a:pt x="6412" y="8261"/>
                    </a:cubicBezTo>
                    <a:cubicBezTo>
                      <a:pt x="6437" y="8415"/>
                      <a:pt x="6565" y="8543"/>
                      <a:pt x="6745" y="8568"/>
                    </a:cubicBezTo>
                    <a:cubicBezTo>
                      <a:pt x="7001" y="8568"/>
                      <a:pt x="7181" y="8261"/>
                      <a:pt x="7001" y="8056"/>
                    </a:cubicBezTo>
                    <a:cubicBezTo>
                      <a:pt x="6933" y="7964"/>
                      <a:pt x="6814" y="7919"/>
                      <a:pt x="6698" y="7919"/>
                    </a:cubicBezTo>
                    <a:close/>
                    <a:moveTo>
                      <a:pt x="4317" y="9878"/>
                    </a:moveTo>
                    <a:cubicBezTo>
                      <a:pt x="4265" y="9878"/>
                      <a:pt x="4210" y="9886"/>
                      <a:pt x="4155" y="9902"/>
                    </a:cubicBezTo>
                    <a:cubicBezTo>
                      <a:pt x="3770" y="9979"/>
                      <a:pt x="3565" y="10645"/>
                      <a:pt x="3950" y="10851"/>
                    </a:cubicBezTo>
                    <a:cubicBezTo>
                      <a:pt x="4001" y="10876"/>
                      <a:pt x="4078" y="10902"/>
                      <a:pt x="4129" y="10928"/>
                    </a:cubicBezTo>
                    <a:cubicBezTo>
                      <a:pt x="4153" y="10930"/>
                      <a:pt x="4177" y="10931"/>
                      <a:pt x="4200" y="10931"/>
                    </a:cubicBezTo>
                    <a:cubicBezTo>
                      <a:pt x="4454" y="10931"/>
                      <a:pt x="4677" y="10805"/>
                      <a:pt x="4770" y="10594"/>
                    </a:cubicBezTo>
                    <a:cubicBezTo>
                      <a:pt x="4927" y="10236"/>
                      <a:pt x="4673" y="9878"/>
                      <a:pt x="4317" y="9878"/>
                    </a:cubicBezTo>
                    <a:close/>
                    <a:moveTo>
                      <a:pt x="746" y="10289"/>
                    </a:moveTo>
                    <a:cubicBezTo>
                      <a:pt x="696" y="10289"/>
                      <a:pt x="644" y="10297"/>
                      <a:pt x="591" y="10312"/>
                    </a:cubicBezTo>
                    <a:cubicBezTo>
                      <a:pt x="206" y="10415"/>
                      <a:pt x="1" y="11056"/>
                      <a:pt x="386" y="11287"/>
                    </a:cubicBezTo>
                    <a:lnTo>
                      <a:pt x="386" y="11261"/>
                    </a:lnTo>
                    <a:cubicBezTo>
                      <a:pt x="437" y="11312"/>
                      <a:pt x="514" y="11338"/>
                      <a:pt x="565" y="11338"/>
                    </a:cubicBezTo>
                    <a:cubicBezTo>
                      <a:pt x="589" y="11340"/>
                      <a:pt x="613" y="11341"/>
                      <a:pt x="636" y="11341"/>
                    </a:cubicBezTo>
                    <a:cubicBezTo>
                      <a:pt x="889" y="11341"/>
                      <a:pt x="1112" y="11216"/>
                      <a:pt x="1206" y="11004"/>
                    </a:cubicBezTo>
                    <a:cubicBezTo>
                      <a:pt x="1364" y="10667"/>
                      <a:pt x="1106" y="10289"/>
                      <a:pt x="746" y="10289"/>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a:solidFill>
                    <a:srgbClr val="000000"/>
                  </a:solidFill>
                  <a:latin typeface="Arial" panose="020B0604020202020204" pitchFamily="34" charset="0"/>
                </a:endParaRPr>
              </a:p>
            </p:txBody>
          </p:sp>
          <p:sp>
            <p:nvSpPr>
              <p:cNvPr id="97303" name="Google Shape;2465;p62">
                <a:extLst>
                  <a:ext uri="{FF2B5EF4-FFF2-40B4-BE49-F238E27FC236}">
                    <a16:creationId xmlns:a16="http://schemas.microsoft.com/office/drawing/2014/main" xmlns="" id="{744C5638-3642-4C76-B4F6-A75296CE9090}"/>
                  </a:ext>
                </a:extLst>
              </p:cNvPr>
              <p:cNvSpPr>
                <a:spLocks/>
              </p:cNvSpPr>
              <p:nvPr/>
            </p:nvSpPr>
            <p:spPr bwMode="auto">
              <a:xfrm>
                <a:off x="-1809250" y="2563500"/>
                <a:ext cx="247275" cy="1438900"/>
              </a:xfrm>
              <a:custGeom>
                <a:avLst/>
                <a:gdLst>
                  <a:gd name="T0" fmla="*/ 147578125 w 9891"/>
                  <a:gd name="T1" fmla="*/ 0 h 57556"/>
                  <a:gd name="T2" fmla="*/ 142250000 w 9891"/>
                  <a:gd name="T3" fmla="*/ 4218750 h 57556"/>
                  <a:gd name="T4" fmla="*/ 52906250 w 9891"/>
                  <a:gd name="T5" fmla="*/ 894484375 h 57556"/>
                  <a:gd name="T6" fmla="*/ 58515625 w 9891"/>
                  <a:gd name="T7" fmla="*/ 899296875 h 57556"/>
                  <a:gd name="T8" fmla="*/ 59718750 w 9891"/>
                  <a:gd name="T9" fmla="*/ 899296875 h 57556"/>
                  <a:gd name="T10" fmla="*/ 64515625 w 9891"/>
                  <a:gd name="T11" fmla="*/ 892484375 h 57556"/>
                  <a:gd name="T12" fmla="*/ 153062500 w 9891"/>
                  <a:gd name="T13" fmla="*/ 7828125 h 57556"/>
                  <a:gd name="T14" fmla="*/ 147578125 w 9891"/>
                  <a:gd name="T15" fmla="*/ 0 h 5755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891" h="57556" extrusionOk="0">
                    <a:moveTo>
                      <a:pt x="9445" y="0"/>
                    </a:moveTo>
                    <a:cubicBezTo>
                      <a:pt x="9304" y="0"/>
                      <a:pt x="9164" y="81"/>
                      <a:pt x="9104" y="270"/>
                    </a:cubicBezTo>
                    <a:cubicBezTo>
                      <a:pt x="4617" y="13912"/>
                      <a:pt x="1" y="34913"/>
                      <a:pt x="3386" y="57247"/>
                    </a:cubicBezTo>
                    <a:cubicBezTo>
                      <a:pt x="3411" y="57427"/>
                      <a:pt x="3565" y="57555"/>
                      <a:pt x="3745" y="57555"/>
                    </a:cubicBezTo>
                    <a:lnTo>
                      <a:pt x="3822" y="57555"/>
                    </a:lnTo>
                    <a:cubicBezTo>
                      <a:pt x="4027" y="57530"/>
                      <a:pt x="4155" y="57324"/>
                      <a:pt x="4129" y="57119"/>
                    </a:cubicBezTo>
                    <a:cubicBezTo>
                      <a:pt x="796" y="34939"/>
                      <a:pt x="5360" y="14091"/>
                      <a:pt x="9796" y="501"/>
                    </a:cubicBezTo>
                    <a:cubicBezTo>
                      <a:pt x="9890" y="202"/>
                      <a:pt x="9667" y="0"/>
                      <a:pt x="944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a:solidFill>
                    <a:srgbClr val="000000"/>
                  </a:solidFill>
                  <a:latin typeface="Arial" panose="020B0604020202020204" pitchFamily="34" charset="0"/>
                </a:endParaRPr>
              </a:p>
            </p:txBody>
          </p:sp>
        </p:grpSp>
        <p:grpSp>
          <p:nvGrpSpPr>
            <p:cNvPr id="97290" name="Google Shape;2466;p62">
              <a:extLst>
                <a:ext uri="{FF2B5EF4-FFF2-40B4-BE49-F238E27FC236}">
                  <a16:creationId xmlns:a16="http://schemas.microsoft.com/office/drawing/2014/main" xmlns="" id="{A4153792-037B-4257-B69A-4020A2997AC3}"/>
                </a:ext>
              </a:extLst>
            </p:cNvPr>
            <p:cNvGrpSpPr>
              <a:grpSpLocks/>
            </p:cNvGrpSpPr>
            <p:nvPr/>
          </p:nvGrpSpPr>
          <p:grpSpPr bwMode="auto">
            <a:xfrm>
              <a:off x="-1779100" y="2408800"/>
              <a:ext cx="1032750" cy="1807075"/>
              <a:chOff x="-1779100" y="2408800"/>
              <a:chExt cx="1032750" cy="1807075"/>
            </a:xfrm>
          </p:grpSpPr>
          <p:sp>
            <p:nvSpPr>
              <p:cNvPr id="97296" name="Google Shape;2467;p62">
                <a:extLst>
                  <a:ext uri="{FF2B5EF4-FFF2-40B4-BE49-F238E27FC236}">
                    <a16:creationId xmlns:a16="http://schemas.microsoft.com/office/drawing/2014/main" xmlns="" id="{F44F74A2-53B5-4125-9F94-C9E5E1B166BE}"/>
                  </a:ext>
                </a:extLst>
              </p:cNvPr>
              <p:cNvSpPr>
                <a:spLocks/>
              </p:cNvSpPr>
              <p:nvPr/>
            </p:nvSpPr>
            <p:spPr bwMode="auto">
              <a:xfrm>
                <a:off x="-1779100" y="2498825"/>
                <a:ext cx="1032750" cy="1717050"/>
              </a:xfrm>
              <a:custGeom>
                <a:avLst/>
                <a:gdLst>
                  <a:gd name="T0" fmla="*/ 513171875 w 41310"/>
                  <a:gd name="T1" fmla="*/ 0 h 68682"/>
                  <a:gd name="T2" fmla="*/ 438328125 w 41310"/>
                  <a:gd name="T3" fmla="*/ 17390625 h 68682"/>
                  <a:gd name="T4" fmla="*/ 308109375 w 41310"/>
                  <a:gd name="T5" fmla="*/ 147203125 h 68682"/>
                  <a:gd name="T6" fmla="*/ 308109375 w 41310"/>
                  <a:gd name="T7" fmla="*/ 146812500 h 68682"/>
                  <a:gd name="T8" fmla="*/ 99765625 w 41310"/>
                  <a:gd name="T9" fmla="*/ 596359375 h 68682"/>
                  <a:gd name="T10" fmla="*/ 46078125 w 41310"/>
                  <a:gd name="T11" fmla="*/ 745796875 h 68682"/>
                  <a:gd name="T12" fmla="*/ 0 w 41310"/>
                  <a:gd name="T13" fmla="*/ 1073140625 h 68682"/>
                  <a:gd name="T14" fmla="*/ 527265625 w 41310"/>
                  <a:gd name="T15" fmla="*/ 327109375 h 68682"/>
                  <a:gd name="T16" fmla="*/ 624234375 w 41310"/>
                  <a:gd name="T17" fmla="*/ 194890625 h 68682"/>
                  <a:gd name="T18" fmla="*/ 609406250 w 41310"/>
                  <a:gd name="T19" fmla="*/ 39828125 h 68682"/>
                  <a:gd name="T20" fmla="*/ 513171875 w 41310"/>
                  <a:gd name="T21" fmla="*/ 0 h 6868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1310" h="68682" extrusionOk="0">
                    <a:moveTo>
                      <a:pt x="32843" y="0"/>
                    </a:moveTo>
                    <a:cubicBezTo>
                      <a:pt x="31194" y="0"/>
                      <a:pt x="29516" y="392"/>
                      <a:pt x="28053" y="1113"/>
                    </a:cubicBezTo>
                    <a:cubicBezTo>
                      <a:pt x="24489" y="2883"/>
                      <a:pt x="21924" y="6139"/>
                      <a:pt x="19719" y="9421"/>
                    </a:cubicBezTo>
                    <a:lnTo>
                      <a:pt x="19719" y="9396"/>
                    </a:lnTo>
                    <a:cubicBezTo>
                      <a:pt x="13744" y="18242"/>
                      <a:pt x="9436" y="27987"/>
                      <a:pt x="6385" y="38167"/>
                    </a:cubicBezTo>
                    <a:cubicBezTo>
                      <a:pt x="5308" y="41705"/>
                      <a:pt x="4231" y="44270"/>
                      <a:pt x="2949" y="47731"/>
                    </a:cubicBezTo>
                    <a:cubicBezTo>
                      <a:pt x="205" y="55244"/>
                      <a:pt x="1487" y="65630"/>
                      <a:pt x="0" y="68681"/>
                    </a:cubicBezTo>
                    <a:cubicBezTo>
                      <a:pt x="7975" y="52526"/>
                      <a:pt x="21642" y="34269"/>
                      <a:pt x="33745" y="20935"/>
                    </a:cubicBezTo>
                    <a:cubicBezTo>
                      <a:pt x="36105" y="18319"/>
                      <a:pt x="38566" y="15704"/>
                      <a:pt x="39951" y="12473"/>
                    </a:cubicBezTo>
                    <a:cubicBezTo>
                      <a:pt x="41310" y="9242"/>
                      <a:pt x="41310" y="5190"/>
                      <a:pt x="39002" y="2549"/>
                    </a:cubicBezTo>
                    <a:cubicBezTo>
                      <a:pt x="37468" y="790"/>
                      <a:pt x="35184" y="0"/>
                      <a:pt x="32843"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a:solidFill>
                    <a:srgbClr val="000000"/>
                  </a:solidFill>
                  <a:latin typeface="Arial" panose="020B0604020202020204" pitchFamily="34" charset="0"/>
                </a:endParaRPr>
              </a:p>
            </p:txBody>
          </p:sp>
          <p:sp>
            <p:nvSpPr>
              <p:cNvPr id="97297" name="Google Shape;2468;p62">
                <a:extLst>
                  <a:ext uri="{FF2B5EF4-FFF2-40B4-BE49-F238E27FC236}">
                    <a16:creationId xmlns:a16="http://schemas.microsoft.com/office/drawing/2014/main" xmlns="" id="{DA7DA3F9-C6DE-4C31-BCBD-9A43B26ABCA9}"/>
                  </a:ext>
                </a:extLst>
              </p:cNvPr>
              <p:cNvSpPr>
                <a:spLocks/>
              </p:cNvSpPr>
              <p:nvPr/>
            </p:nvSpPr>
            <p:spPr bwMode="auto">
              <a:xfrm>
                <a:off x="-1776550" y="2408800"/>
                <a:ext cx="973150" cy="1753225"/>
              </a:xfrm>
              <a:custGeom>
                <a:avLst/>
                <a:gdLst>
                  <a:gd name="T0" fmla="*/ 477218750 w 38926"/>
                  <a:gd name="T1" fmla="*/ 0 h 70129"/>
                  <a:gd name="T2" fmla="*/ 395468750 w 38926"/>
                  <a:gd name="T3" fmla="*/ 21171875 h 70129"/>
                  <a:gd name="T4" fmla="*/ 271265625 w 38926"/>
                  <a:gd name="T5" fmla="*/ 156593750 h 70129"/>
                  <a:gd name="T6" fmla="*/ 84156250 w 38926"/>
                  <a:gd name="T7" fmla="*/ 614953125 h 70129"/>
                  <a:gd name="T8" fmla="*/ 37671875 w 38926"/>
                  <a:gd name="T9" fmla="*/ 766812500 h 70129"/>
                  <a:gd name="T10" fmla="*/ 6421875 w 38926"/>
                  <a:gd name="T11" fmla="*/ 1095750000 h 70129"/>
                  <a:gd name="T12" fmla="*/ 498828125 w 38926"/>
                  <a:gd name="T13" fmla="*/ 326078125 h 70129"/>
                  <a:gd name="T14" fmla="*/ 589390625 w 38926"/>
                  <a:gd name="T15" fmla="*/ 189859375 h 70129"/>
                  <a:gd name="T16" fmla="*/ 567750000 w 38926"/>
                  <a:gd name="T17" fmla="*/ 35203125 h 70129"/>
                  <a:gd name="T18" fmla="*/ 477218750 w 38926"/>
                  <a:gd name="T19" fmla="*/ 0 h 7012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8926" h="70129" extrusionOk="0">
                    <a:moveTo>
                      <a:pt x="30542" y="0"/>
                    </a:moveTo>
                    <a:cubicBezTo>
                      <a:pt x="28732" y="0"/>
                      <a:pt x="26881" y="482"/>
                      <a:pt x="25310" y="1355"/>
                    </a:cubicBezTo>
                    <a:cubicBezTo>
                      <a:pt x="21848" y="3253"/>
                      <a:pt x="19438" y="6637"/>
                      <a:pt x="17361" y="10022"/>
                    </a:cubicBezTo>
                    <a:cubicBezTo>
                      <a:pt x="11822" y="19100"/>
                      <a:pt x="7975" y="29049"/>
                      <a:pt x="5386" y="39357"/>
                    </a:cubicBezTo>
                    <a:cubicBezTo>
                      <a:pt x="4488" y="42947"/>
                      <a:pt x="3514" y="45537"/>
                      <a:pt x="2411" y="49076"/>
                    </a:cubicBezTo>
                    <a:cubicBezTo>
                      <a:pt x="1" y="56717"/>
                      <a:pt x="1770" y="67025"/>
                      <a:pt x="411" y="70128"/>
                    </a:cubicBezTo>
                    <a:cubicBezTo>
                      <a:pt x="7642" y="53640"/>
                      <a:pt x="20463" y="34767"/>
                      <a:pt x="31925" y="20869"/>
                    </a:cubicBezTo>
                    <a:cubicBezTo>
                      <a:pt x="34156" y="18177"/>
                      <a:pt x="36515" y="15433"/>
                      <a:pt x="37721" y="12151"/>
                    </a:cubicBezTo>
                    <a:cubicBezTo>
                      <a:pt x="38926" y="8843"/>
                      <a:pt x="38772" y="4791"/>
                      <a:pt x="36336" y="2253"/>
                    </a:cubicBezTo>
                    <a:cubicBezTo>
                      <a:pt x="34837" y="698"/>
                      <a:pt x="32720" y="0"/>
                      <a:pt x="30542" y="0"/>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a:solidFill>
                    <a:srgbClr val="000000"/>
                  </a:solidFill>
                  <a:latin typeface="Arial" panose="020B0604020202020204" pitchFamily="34" charset="0"/>
                </a:endParaRPr>
              </a:p>
            </p:txBody>
          </p:sp>
          <p:sp>
            <p:nvSpPr>
              <p:cNvPr id="97298" name="Google Shape;2469;p62">
                <a:extLst>
                  <a:ext uri="{FF2B5EF4-FFF2-40B4-BE49-F238E27FC236}">
                    <a16:creationId xmlns:a16="http://schemas.microsoft.com/office/drawing/2014/main" xmlns="" id="{9ACE8030-5B7A-4251-ABE4-08FEB49B1600}"/>
                  </a:ext>
                </a:extLst>
              </p:cNvPr>
              <p:cNvSpPr>
                <a:spLocks/>
              </p:cNvSpPr>
              <p:nvPr/>
            </p:nvSpPr>
            <p:spPr bwMode="auto">
              <a:xfrm>
                <a:off x="-1311125" y="2430900"/>
                <a:ext cx="402150" cy="319125"/>
              </a:xfrm>
              <a:custGeom>
                <a:avLst/>
                <a:gdLst>
                  <a:gd name="T0" fmla="*/ 146234375 w 16086"/>
                  <a:gd name="T1" fmla="*/ 156250 h 12765"/>
                  <a:gd name="T2" fmla="*/ 145437500 w 16086"/>
                  <a:gd name="T3" fmla="*/ 6156250 h 12765"/>
                  <a:gd name="T4" fmla="*/ 149843750 w 16086"/>
                  <a:gd name="T5" fmla="*/ 4562500 h 12765"/>
                  <a:gd name="T6" fmla="*/ 196250000 w 16086"/>
                  <a:gd name="T7" fmla="*/ 19625000 h 12765"/>
                  <a:gd name="T8" fmla="*/ 191515625 w 16086"/>
                  <a:gd name="T9" fmla="*/ 32203125 h 12765"/>
                  <a:gd name="T10" fmla="*/ 195593750 w 16086"/>
                  <a:gd name="T11" fmla="*/ 33203125 h 12765"/>
                  <a:gd name="T12" fmla="*/ 196250000 w 16086"/>
                  <a:gd name="T13" fmla="*/ 19625000 h 12765"/>
                  <a:gd name="T14" fmla="*/ 94562500 w 16086"/>
                  <a:gd name="T15" fmla="*/ 28203125 h 12765"/>
                  <a:gd name="T16" fmla="*/ 100171875 w 16086"/>
                  <a:gd name="T17" fmla="*/ 36203125 h 12765"/>
                  <a:gd name="T18" fmla="*/ 105781250 w 16086"/>
                  <a:gd name="T19" fmla="*/ 27390625 h 12765"/>
                  <a:gd name="T20" fmla="*/ 154609375 w 16086"/>
                  <a:gd name="T21" fmla="*/ 26390625 h 12765"/>
                  <a:gd name="T22" fmla="*/ 147437500 w 16086"/>
                  <a:gd name="T23" fmla="*/ 44218750 h 12765"/>
                  <a:gd name="T24" fmla="*/ 153562500 w 16086"/>
                  <a:gd name="T25" fmla="*/ 45734375 h 12765"/>
                  <a:gd name="T26" fmla="*/ 154609375 w 16086"/>
                  <a:gd name="T27" fmla="*/ 26390625 h 12765"/>
                  <a:gd name="T28" fmla="*/ 66906250 w 16086"/>
                  <a:gd name="T29" fmla="*/ 56234375 h 12765"/>
                  <a:gd name="T30" fmla="*/ 68421875 w 16086"/>
                  <a:gd name="T31" fmla="*/ 56406250 h 12765"/>
                  <a:gd name="T32" fmla="*/ 68109375 w 16086"/>
                  <a:gd name="T33" fmla="*/ 52640625 h 12765"/>
                  <a:gd name="T34" fmla="*/ 237593750 w 16086"/>
                  <a:gd name="T35" fmla="*/ 39015625 h 12765"/>
                  <a:gd name="T36" fmla="*/ 236390625 w 16086"/>
                  <a:gd name="T37" fmla="*/ 57843750 h 12765"/>
                  <a:gd name="T38" fmla="*/ 248406250 w 16086"/>
                  <a:gd name="T39" fmla="*/ 52640625 h 12765"/>
                  <a:gd name="T40" fmla="*/ 203984375 w 16086"/>
                  <a:gd name="T41" fmla="*/ 52890625 h 12765"/>
                  <a:gd name="T42" fmla="*/ 201531250 w 16086"/>
                  <a:gd name="T43" fmla="*/ 59046875 h 12765"/>
                  <a:gd name="T44" fmla="*/ 203562500 w 16086"/>
                  <a:gd name="T45" fmla="*/ 59546875 h 12765"/>
                  <a:gd name="T46" fmla="*/ 203984375 w 16086"/>
                  <a:gd name="T47" fmla="*/ 52890625 h 12765"/>
                  <a:gd name="T48" fmla="*/ 117796875 w 16086"/>
                  <a:gd name="T49" fmla="*/ 66656250 h 12765"/>
                  <a:gd name="T50" fmla="*/ 123406250 w 16086"/>
                  <a:gd name="T51" fmla="*/ 75078125 h 12765"/>
                  <a:gd name="T52" fmla="*/ 129015625 w 16086"/>
                  <a:gd name="T53" fmla="*/ 65859375 h 12765"/>
                  <a:gd name="T54" fmla="*/ 63765625 w 16086"/>
                  <a:gd name="T55" fmla="*/ 83718750 h 12765"/>
                  <a:gd name="T56" fmla="*/ 58093750 w 16086"/>
                  <a:gd name="T57" fmla="*/ 89890625 h 12765"/>
                  <a:gd name="T58" fmla="*/ 64218750 w 16086"/>
                  <a:gd name="T59" fmla="*/ 95531250 h 12765"/>
                  <a:gd name="T60" fmla="*/ 63765625 w 16086"/>
                  <a:gd name="T61" fmla="*/ 83718750 h 12765"/>
                  <a:gd name="T62" fmla="*/ 119000000 w 16086"/>
                  <a:gd name="T63" fmla="*/ 95906250 h 12765"/>
                  <a:gd name="T64" fmla="*/ 117796875 w 16086"/>
                  <a:gd name="T65" fmla="*/ 114734375 h 12765"/>
                  <a:gd name="T66" fmla="*/ 129812500 w 16086"/>
                  <a:gd name="T67" fmla="*/ 109531250 h 12765"/>
                  <a:gd name="T68" fmla="*/ 28078125 w 16086"/>
                  <a:gd name="T69" fmla="*/ 119000000 h 12765"/>
                  <a:gd name="T70" fmla="*/ 25234375 w 16086"/>
                  <a:gd name="T71" fmla="*/ 124750000 h 12765"/>
                  <a:gd name="T72" fmla="*/ 26437500 w 16086"/>
                  <a:gd name="T73" fmla="*/ 125562500 h 12765"/>
                  <a:gd name="T74" fmla="*/ 28078125 w 16086"/>
                  <a:gd name="T75" fmla="*/ 119000000 h 12765"/>
                  <a:gd name="T76" fmla="*/ 96953125 w 16086"/>
                  <a:gd name="T77" fmla="*/ 141578125 h 12765"/>
                  <a:gd name="T78" fmla="*/ 96953125 w 16086"/>
                  <a:gd name="T79" fmla="*/ 145187500 h 12765"/>
                  <a:gd name="T80" fmla="*/ 98968750 w 16086"/>
                  <a:gd name="T81" fmla="*/ 144390625 h 12765"/>
                  <a:gd name="T82" fmla="*/ 57093750 w 16086"/>
                  <a:gd name="T83" fmla="*/ 133796875 h 12765"/>
                  <a:gd name="T84" fmla="*/ 52484375 w 16086"/>
                  <a:gd name="T85" fmla="*/ 145187500 h 12765"/>
                  <a:gd name="T86" fmla="*/ 55953125 w 16086"/>
                  <a:gd name="T87" fmla="*/ 146062500 h 12765"/>
                  <a:gd name="T88" fmla="*/ 57093750 w 16086"/>
                  <a:gd name="T89" fmla="*/ 133796875 h 12765"/>
                  <a:gd name="T90" fmla="*/ 121796875 w 16086"/>
                  <a:gd name="T91" fmla="*/ 147593750 h 12765"/>
                  <a:gd name="T92" fmla="*/ 127406250 w 16086"/>
                  <a:gd name="T93" fmla="*/ 155609375 h 12765"/>
                  <a:gd name="T94" fmla="*/ 133015625 w 16086"/>
                  <a:gd name="T95" fmla="*/ 146390625 h 12765"/>
                  <a:gd name="T96" fmla="*/ 79375000 w 16086"/>
                  <a:gd name="T97" fmla="*/ 176640625 h 12765"/>
                  <a:gd name="T98" fmla="*/ 72515625 w 16086"/>
                  <a:gd name="T99" fmla="*/ 194468750 h 12765"/>
                  <a:gd name="T100" fmla="*/ 78468750 w 16086"/>
                  <a:gd name="T101" fmla="*/ 195984375 h 12765"/>
                  <a:gd name="T102" fmla="*/ 79375000 w 16086"/>
                  <a:gd name="T103" fmla="*/ 176640625 h 12765"/>
                  <a:gd name="T104" fmla="*/ 11625000 w 16086"/>
                  <a:gd name="T105" fmla="*/ 180453125 h 12765"/>
                  <a:gd name="T106" fmla="*/ 10421875 w 16086"/>
                  <a:gd name="T107" fmla="*/ 199281250 h 12765"/>
                  <a:gd name="T108" fmla="*/ 22437500 w 16086"/>
                  <a:gd name="T109" fmla="*/ 194062500 h 1276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6086" h="12765" extrusionOk="0">
                    <a:moveTo>
                      <a:pt x="9413" y="1"/>
                    </a:moveTo>
                    <a:cubicBezTo>
                      <a:pt x="9396" y="1"/>
                      <a:pt x="9378" y="3"/>
                      <a:pt x="9359" y="10"/>
                    </a:cubicBezTo>
                    <a:cubicBezTo>
                      <a:pt x="9206" y="35"/>
                      <a:pt x="9103" y="266"/>
                      <a:pt x="9231" y="369"/>
                    </a:cubicBezTo>
                    <a:cubicBezTo>
                      <a:pt x="9257" y="394"/>
                      <a:pt x="9283" y="394"/>
                      <a:pt x="9308" y="394"/>
                    </a:cubicBezTo>
                    <a:cubicBezTo>
                      <a:pt x="9332" y="400"/>
                      <a:pt x="9357" y="403"/>
                      <a:pt x="9380" y="403"/>
                    </a:cubicBezTo>
                    <a:cubicBezTo>
                      <a:pt x="9458" y="403"/>
                      <a:pt x="9531" y="370"/>
                      <a:pt x="9590" y="292"/>
                    </a:cubicBezTo>
                    <a:cubicBezTo>
                      <a:pt x="9635" y="156"/>
                      <a:pt x="9541" y="1"/>
                      <a:pt x="9413" y="1"/>
                    </a:cubicBezTo>
                    <a:close/>
                    <a:moveTo>
                      <a:pt x="12560" y="1256"/>
                    </a:moveTo>
                    <a:cubicBezTo>
                      <a:pt x="12528" y="1256"/>
                      <a:pt x="12496" y="1259"/>
                      <a:pt x="12462" y="1266"/>
                    </a:cubicBezTo>
                    <a:cubicBezTo>
                      <a:pt x="12154" y="1317"/>
                      <a:pt x="11949" y="1856"/>
                      <a:pt x="12257" y="2061"/>
                    </a:cubicBezTo>
                    <a:cubicBezTo>
                      <a:pt x="12283" y="2087"/>
                      <a:pt x="12360" y="2112"/>
                      <a:pt x="12411" y="2112"/>
                    </a:cubicBezTo>
                    <a:cubicBezTo>
                      <a:pt x="12447" y="2121"/>
                      <a:pt x="12482" y="2125"/>
                      <a:pt x="12518" y="2125"/>
                    </a:cubicBezTo>
                    <a:cubicBezTo>
                      <a:pt x="12685" y="2125"/>
                      <a:pt x="12844" y="2030"/>
                      <a:pt x="12949" y="1881"/>
                    </a:cubicBezTo>
                    <a:cubicBezTo>
                      <a:pt x="13089" y="1579"/>
                      <a:pt x="12870" y="1256"/>
                      <a:pt x="12560" y="1256"/>
                    </a:cubicBezTo>
                    <a:close/>
                    <a:moveTo>
                      <a:pt x="6402" y="1567"/>
                    </a:moveTo>
                    <a:cubicBezTo>
                      <a:pt x="6244" y="1567"/>
                      <a:pt x="6092" y="1644"/>
                      <a:pt x="6052" y="1805"/>
                    </a:cubicBezTo>
                    <a:cubicBezTo>
                      <a:pt x="6026" y="1856"/>
                      <a:pt x="6026" y="1907"/>
                      <a:pt x="6052" y="1958"/>
                    </a:cubicBezTo>
                    <a:cubicBezTo>
                      <a:pt x="6077" y="2138"/>
                      <a:pt x="6231" y="2292"/>
                      <a:pt x="6411" y="2317"/>
                    </a:cubicBezTo>
                    <a:cubicBezTo>
                      <a:pt x="6431" y="2321"/>
                      <a:pt x="6450" y="2322"/>
                      <a:pt x="6470" y="2322"/>
                    </a:cubicBezTo>
                    <a:cubicBezTo>
                      <a:pt x="6747" y="2322"/>
                      <a:pt x="6937" y="1993"/>
                      <a:pt x="6770" y="1753"/>
                    </a:cubicBezTo>
                    <a:cubicBezTo>
                      <a:pt x="6696" y="1631"/>
                      <a:pt x="6547" y="1567"/>
                      <a:pt x="6402" y="1567"/>
                    </a:cubicBezTo>
                    <a:close/>
                    <a:moveTo>
                      <a:pt x="9895" y="1689"/>
                    </a:moveTo>
                    <a:cubicBezTo>
                      <a:pt x="9854" y="1689"/>
                      <a:pt x="9812" y="1693"/>
                      <a:pt x="9770" y="1702"/>
                    </a:cubicBezTo>
                    <a:cubicBezTo>
                      <a:pt x="9308" y="1779"/>
                      <a:pt x="9000" y="2523"/>
                      <a:pt x="9436" y="2830"/>
                    </a:cubicBezTo>
                    <a:cubicBezTo>
                      <a:pt x="9513" y="2856"/>
                      <a:pt x="9590" y="2907"/>
                      <a:pt x="9667" y="2907"/>
                    </a:cubicBezTo>
                    <a:cubicBezTo>
                      <a:pt x="9721" y="2921"/>
                      <a:pt x="9775" y="2927"/>
                      <a:pt x="9828" y="2927"/>
                    </a:cubicBezTo>
                    <a:cubicBezTo>
                      <a:pt x="10078" y="2927"/>
                      <a:pt x="10310" y="2785"/>
                      <a:pt x="10436" y="2574"/>
                    </a:cubicBezTo>
                    <a:cubicBezTo>
                      <a:pt x="10647" y="2153"/>
                      <a:pt x="10324" y="1689"/>
                      <a:pt x="9895" y="1689"/>
                    </a:cubicBezTo>
                    <a:close/>
                    <a:moveTo>
                      <a:pt x="4359" y="3369"/>
                    </a:moveTo>
                    <a:cubicBezTo>
                      <a:pt x="4257" y="3369"/>
                      <a:pt x="4205" y="3523"/>
                      <a:pt x="4282" y="3599"/>
                    </a:cubicBezTo>
                    <a:lnTo>
                      <a:pt x="4334" y="3599"/>
                    </a:lnTo>
                    <a:cubicBezTo>
                      <a:pt x="4347" y="3606"/>
                      <a:pt x="4363" y="3610"/>
                      <a:pt x="4379" y="3610"/>
                    </a:cubicBezTo>
                    <a:cubicBezTo>
                      <a:pt x="4422" y="3610"/>
                      <a:pt x="4469" y="3586"/>
                      <a:pt x="4487" y="3548"/>
                    </a:cubicBezTo>
                    <a:cubicBezTo>
                      <a:pt x="4513" y="3446"/>
                      <a:pt x="4436" y="3369"/>
                      <a:pt x="4359" y="3369"/>
                    </a:cubicBezTo>
                    <a:close/>
                    <a:moveTo>
                      <a:pt x="15337" y="2484"/>
                    </a:moveTo>
                    <a:cubicBezTo>
                      <a:pt x="15295" y="2484"/>
                      <a:pt x="15251" y="2488"/>
                      <a:pt x="15206" y="2497"/>
                    </a:cubicBezTo>
                    <a:cubicBezTo>
                      <a:pt x="14744" y="2574"/>
                      <a:pt x="14462" y="3317"/>
                      <a:pt x="14898" y="3599"/>
                    </a:cubicBezTo>
                    <a:cubicBezTo>
                      <a:pt x="14950" y="3651"/>
                      <a:pt x="15026" y="3676"/>
                      <a:pt x="15129" y="3702"/>
                    </a:cubicBezTo>
                    <a:cubicBezTo>
                      <a:pt x="15170" y="3710"/>
                      <a:pt x="15212" y="3713"/>
                      <a:pt x="15254" y="3713"/>
                    </a:cubicBezTo>
                    <a:cubicBezTo>
                      <a:pt x="15498" y="3713"/>
                      <a:pt x="15745" y="3588"/>
                      <a:pt x="15898" y="3369"/>
                    </a:cubicBezTo>
                    <a:cubicBezTo>
                      <a:pt x="16085" y="2948"/>
                      <a:pt x="15782" y="2484"/>
                      <a:pt x="15337" y="2484"/>
                    </a:cubicBezTo>
                    <a:close/>
                    <a:moveTo>
                      <a:pt x="13055" y="3385"/>
                    </a:moveTo>
                    <a:cubicBezTo>
                      <a:pt x="13037" y="3385"/>
                      <a:pt x="13019" y="3388"/>
                      <a:pt x="13001" y="3394"/>
                    </a:cubicBezTo>
                    <a:cubicBezTo>
                      <a:pt x="12847" y="3420"/>
                      <a:pt x="12744" y="3676"/>
                      <a:pt x="12898" y="3779"/>
                    </a:cubicBezTo>
                    <a:cubicBezTo>
                      <a:pt x="12898" y="3779"/>
                      <a:pt x="12924" y="3779"/>
                      <a:pt x="12975" y="3805"/>
                    </a:cubicBezTo>
                    <a:cubicBezTo>
                      <a:pt x="12993" y="3809"/>
                      <a:pt x="13010" y="3811"/>
                      <a:pt x="13028" y="3811"/>
                    </a:cubicBezTo>
                    <a:cubicBezTo>
                      <a:pt x="13111" y="3811"/>
                      <a:pt x="13189" y="3761"/>
                      <a:pt x="13231" y="3676"/>
                    </a:cubicBezTo>
                    <a:cubicBezTo>
                      <a:pt x="13299" y="3541"/>
                      <a:pt x="13188" y="3385"/>
                      <a:pt x="13055" y="3385"/>
                    </a:cubicBezTo>
                    <a:close/>
                    <a:moveTo>
                      <a:pt x="7890" y="4029"/>
                    </a:moveTo>
                    <a:cubicBezTo>
                      <a:pt x="7731" y="4029"/>
                      <a:pt x="7579" y="4105"/>
                      <a:pt x="7539" y="4266"/>
                    </a:cubicBezTo>
                    <a:cubicBezTo>
                      <a:pt x="7513" y="4317"/>
                      <a:pt x="7513" y="4369"/>
                      <a:pt x="7539" y="4420"/>
                    </a:cubicBezTo>
                    <a:cubicBezTo>
                      <a:pt x="7565" y="4625"/>
                      <a:pt x="7718" y="4779"/>
                      <a:pt x="7898" y="4805"/>
                    </a:cubicBezTo>
                    <a:cubicBezTo>
                      <a:pt x="7908" y="4806"/>
                      <a:pt x="7919" y="4806"/>
                      <a:pt x="7929" y="4806"/>
                    </a:cubicBezTo>
                    <a:cubicBezTo>
                      <a:pt x="8221" y="4806"/>
                      <a:pt x="8430" y="4463"/>
                      <a:pt x="8257" y="4215"/>
                    </a:cubicBezTo>
                    <a:cubicBezTo>
                      <a:pt x="8183" y="4093"/>
                      <a:pt x="8034" y="4029"/>
                      <a:pt x="7890" y="4029"/>
                    </a:cubicBezTo>
                    <a:close/>
                    <a:moveTo>
                      <a:pt x="4081" y="5358"/>
                    </a:moveTo>
                    <a:cubicBezTo>
                      <a:pt x="3918" y="5358"/>
                      <a:pt x="3759" y="5435"/>
                      <a:pt x="3718" y="5600"/>
                    </a:cubicBezTo>
                    <a:cubicBezTo>
                      <a:pt x="3693" y="5651"/>
                      <a:pt x="3693" y="5702"/>
                      <a:pt x="3718" y="5753"/>
                    </a:cubicBezTo>
                    <a:cubicBezTo>
                      <a:pt x="3744" y="5933"/>
                      <a:pt x="3898" y="6087"/>
                      <a:pt x="4077" y="6112"/>
                    </a:cubicBezTo>
                    <a:cubicBezTo>
                      <a:pt x="4088" y="6113"/>
                      <a:pt x="4099" y="6114"/>
                      <a:pt x="4110" y="6114"/>
                    </a:cubicBezTo>
                    <a:cubicBezTo>
                      <a:pt x="4401" y="6114"/>
                      <a:pt x="4609" y="5794"/>
                      <a:pt x="4436" y="5523"/>
                    </a:cubicBezTo>
                    <a:cubicBezTo>
                      <a:pt x="4365" y="5416"/>
                      <a:pt x="4222" y="5358"/>
                      <a:pt x="4081" y="5358"/>
                    </a:cubicBezTo>
                    <a:close/>
                    <a:moveTo>
                      <a:pt x="7747" y="6125"/>
                    </a:moveTo>
                    <a:cubicBezTo>
                      <a:pt x="7705" y="6125"/>
                      <a:pt x="7661" y="6129"/>
                      <a:pt x="7616" y="6138"/>
                    </a:cubicBezTo>
                    <a:cubicBezTo>
                      <a:pt x="7154" y="6215"/>
                      <a:pt x="6872" y="6959"/>
                      <a:pt x="7308" y="7266"/>
                    </a:cubicBezTo>
                    <a:cubicBezTo>
                      <a:pt x="7359" y="7292"/>
                      <a:pt x="7436" y="7343"/>
                      <a:pt x="7539" y="7343"/>
                    </a:cubicBezTo>
                    <a:cubicBezTo>
                      <a:pt x="7588" y="7357"/>
                      <a:pt x="7639" y="7363"/>
                      <a:pt x="7691" y="7363"/>
                    </a:cubicBezTo>
                    <a:cubicBezTo>
                      <a:pt x="7932" y="7363"/>
                      <a:pt x="8181" y="7221"/>
                      <a:pt x="8308" y="7010"/>
                    </a:cubicBezTo>
                    <a:cubicBezTo>
                      <a:pt x="8495" y="6589"/>
                      <a:pt x="8191" y="6125"/>
                      <a:pt x="7747" y="6125"/>
                    </a:cubicBezTo>
                    <a:close/>
                    <a:moveTo>
                      <a:pt x="1797" y="7616"/>
                    </a:moveTo>
                    <a:cubicBezTo>
                      <a:pt x="1780" y="7616"/>
                      <a:pt x="1762" y="7619"/>
                      <a:pt x="1744" y="7625"/>
                    </a:cubicBezTo>
                    <a:cubicBezTo>
                      <a:pt x="1590" y="7651"/>
                      <a:pt x="1487" y="7882"/>
                      <a:pt x="1615" y="7984"/>
                    </a:cubicBezTo>
                    <a:lnTo>
                      <a:pt x="1615" y="8010"/>
                    </a:lnTo>
                    <a:cubicBezTo>
                      <a:pt x="1641" y="8010"/>
                      <a:pt x="1667" y="8010"/>
                      <a:pt x="1692" y="8036"/>
                    </a:cubicBezTo>
                    <a:cubicBezTo>
                      <a:pt x="1795" y="8036"/>
                      <a:pt x="1898" y="8010"/>
                      <a:pt x="1974" y="7907"/>
                    </a:cubicBezTo>
                    <a:cubicBezTo>
                      <a:pt x="2020" y="7772"/>
                      <a:pt x="1926" y="7616"/>
                      <a:pt x="1797" y="7616"/>
                    </a:cubicBezTo>
                    <a:close/>
                    <a:moveTo>
                      <a:pt x="6237" y="9057"/>
                    </a:moveTo>
                    <a:cubicBezTo>
                      <a:pt x="6227" y="9057"/>
                      <a:pt x="6216" y="9059"/>
                      <a:pt x="6205" y="9061"/>
                    </a:cubicBezTo>
                    <a:cubicBezTo>
                      <a:pt x="6129" y="9087"/>
                      <a:pt x="6077" y="9215"/>
                      <a:pt x="6154" y="9292"/>
                    </a:cubicBezTo>
                    <a:lnTo>
                      <a:pt x="6205" y="9292"/>
                    </a:lnTo>
                    <a:cubicBezTo>
                      <a:pt x="6219" y="9299"/>
                      <a:pt x="6233" y="9302"/>
                      <a:pt x="6246" y="9302"/>
                    </a:cubicBezTo>
                    <a:cubicBezTo>
                      <a:pt x="6282" y="9302"/>
                      <a:pt x="6315" y="9278"/>
                      <a:pt x="6334" y="9241"/>
                    </a:cubicBezTo>
                    <a:cubicBezTo>
                      <a:pt x="6380" y="9149"/>
                      <a:pt x="6323" y="9057"/>
                      <a:pt x="6237" y="9057"/>
                    </a:cubicBezTo>
                    <a:close/>
                    <a:moveTo>
                      <a:pt x="3654" y="8563"/>
                    </a:moveTo>
                    <a:cubicBezTo>
                      <a:pt x="3625" y="8563"/>
                      <a:pt x="3595" y="8566"/>
                      <a:pt x="3564" y="8574"/>
                    </a:cubicBezTo>
                    <a:cubicBezTo>
                      <a:pt x="3282" y="8625"/>
                      <a:pt x="3077" y="9087"/>
                      <a:pt x="3359" y="9292"/>
                    </a:cubicBezTo>
                    <a:cubicBezTo>
                      <a:pt x="3410" y="9318"/>
                      <a:pt x="3462" y="9318"/>
                      <a:pt x="3513" y="9343"/>
                    </a:cubicBezTo>
                    <a:cubicBezTo>
                      <a:pt x="3535" y="9347"/>
                      <a:pt x="3558" y="9348"/>
                      <a:pt x="3581" y="9348"/>
                    </a:cubicBezTo>
                    <a:cubicBezTo>
                      <a:pt x="3742" y="9348"/>
                      <a:pt x="3910" y="9270"/>
                      <a:pt x="4000" y="9113"/>
                    </a:cubicBezTo>
                    <a:cubicBezTo>
                      <a:pt x="4116" y="8859"/>
                      <a:pt x="3919" y="8563"/>
                      <a:pt x="3654" y="8563"/>
                    </a:cubicBezTo>
                    <a:close/>
                    <a:moveTo>
                      <a:pt x="8158" y="9205"/>
                    </a:moveTo>
                    <a:cubicBezTo>
                      <a:pt x="7996" y="9205"/>
                      <a:pt x="7837" y="9281"/>
                      <a:pt x="7795" y="9446"/>
                    </a:cubicBezTo>
                    <a:cubicBezTo>
                      <a:pt x="7795" y="9497"/>
                      <a:pt x="7795" y="9549"/>
                      <a:pt x="7795" y="9600"/>
                    </a:cubicBezTo>
                    <a:cubicBezTo>
                      <a:pt x="7821" y="9779"/>
                      <a:pt x="7975" y="9933"/>
                      <a:pt x="8154" y="9959"/>
                    </a:cubicBezTo>
                    <a:cubicBezTo>
                      <a:pt x="8166" y="9960"/>
                      <a:pt x="8178" y="9960"/>
                      <a:pt x="8190" y="9960"/>
                    </a:cubicBezTo>
                    <a:cubicBezTo>
                      <a:pt x="8502" y="9960"/>
                      <a:pt x="8686" y="9641"/>
                      <a:pt x="8513" y="9369"/>
                    </a:cubicBezTo>
                    <a:cubicBezTo>
                      <a:pt x="8442" y="9262"/>
                      <a:pt x="8299" y="9205"/>
                      <a:pt x="8158" y="9205"/>
                    </a:cubicBezTo>
                    <a:close/>
                    <a:moveTo>
                      <a:pt x="5080" y="11305"/>
                    </a:moveTo>
                    <a:cubicBezTo>
                      <a:pt x="5038" y="11305"/>
                      <a:pt x="4994" y="11309"/>
                      <a:pt x="4949" y="11318"/>
                    </a:cubicBezTo>
                    <a:cubicBezTo>
                      <a:pt x="4487" y="11395"/>
                      <a:pt x="4205" y="12138"/>
                      <a:pt x="4641" y="12446"/>
                    </a:cubicBezTo>
                    <a:cubicBezTo>
                      <a:pt x="4693" y="12472"/>
                      <a:pt x="4769" y="12523"/>
                      <a:pt x="4872" y="12523"/>
                    </a:cubicBezTo>
                    <a:cubicBezTo>
                      <a:pt x="4921" y="12537"/>
                      <a:pt x="4972" y="12543"/>
                      <a:pt x="5022" y="12543"/>
                    </a:cubicBezTo>
                    <a:cubicBezTo>
                      <a:pt x="5258" y="12543"/>
                      <a:pt x="5493" y="12401"/>
                      <a:pt x="5641" y="12190"/>
                    </a:cubicBezTo>
                    <a:cubicBezTo>
                      <a:pt x="5829" y="11769"/>
                      <a:pt x="5525" y="11305"/>
                      <a:pt x="5080" y="11305"/>
                    </a:cubicBezTo>
                    <a:close/>
                    <a:moveTo>
                      <a:pt x="897" y="11529"/>
                    </a:moveTo>
                    <a:cubicBezTo>
                      <a:pt x="847" y="11529"/>
                      <a:pt x="796" y="11536"/>
                      <a:pt x="744" y="11549"/>
                    </a:cubicBezTo>
                    <a:cubicBezTo>
                      <a:pt x="282" y="11626"/>
                      <a:pt x="0" y="12369"/>
                      <a:pt x="436" y="12651"/>
                    </a:cubicBezTo>
                    <a:cubicBezTo>
                      <a:pt x="513" y="12703"/>
                      <a:pt x="590" y="12728"/>
                      <a:pt x="667" y="12754"/>
                    </a:cubicBezTo>
                    <a:cubicBezTo>
                      <a:pt x="712" y="12761"/>
                      <a:pt x="756" y="12765"/>
                      <a:pt x="801" y="12765"/>
                    </a:cubicBezTo>
                    <a:cubicBezTo>
                      <a:pt x="1061" y="12765"/>
                      <a:pt x="1305" y="12640"/>
                      <a:pt x="1436" y="12420"/>
                    </a:cubicBezTo>
                    <a:cubicBezTo>
                      <a:pt x="1643" y="12006"/>
                      <a:pt x="1333" y="11529"/>
                      <a:pt x="897" y="11529"/>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a:solidFill>
                    <a:srgbClr val="000000"/>
                  </a:solidFill>
                  <a:latin typeface="Arial" panose="020B0604020202020204" pitchFamily="34" charset="0"/>
                </a:endParaRPr>
              </a:p>
            </p:txBody>
          </p:sp>
          <p:sp>
            <p:nvSpPr>
              <p:cNvPr id="97299" name="Google Shape;2470;p62">
                <a:extLst>
                  <a:ext uri="{FF2B5EF4-FFF2-40B4-BE49-F238E27FC236}">
                    <a16:creationId xmlns:a16="http://schemas.microsoft.com/office/drawing/2014/main" xmlns="" id="{887AE196-62C9-414D-A56D-959044D46C51}"/>
                  </a:ext>
                </a:extLst>
              </p:cNvPr>
              <p:cNvSpPr>
                <a:spLocks/>
              </p:cNvSpPr>
              <p:nvPr/>
            </p:nvSpPr>
            <p:spPr bwMode="auto">
              <a:xfrm>
                <a:off x="-1775275" y="2546100"/>
                <a:ext cx="795475" cy="1591550"/>
              </a:xfrm>
              <a:custGeom>
                <a:avLst/>
                <a:gdLst>
                  <a:gd name="T0" fmla="*/ 488843750 w 31819"/>
                  <a:gd name="T1" fmla="*/ 15625 h 63662"/>
                  <a:gd name="T2" fmla="*/ 484421875 w 31819"/>
                  <a:gd name="T3" fmla="*/ 2265625 h 63662"/>
                  <a:gd name="T4" fmla="*/ 812500 w 31819"/>
                  <a:gd name="T5" fmla="*/ 987500000 h 63662"/>
                  <a:gd name="T6" fmla="*/ 5218750 w 31819"/>
                  <a:gd name="T7" fmla="*/ 994718750 h 63662"/>
                  <a:gd name="T8" fmla="*/ 6421875 w 31819"/>
                  <a:gd name="T9" fmla="*/ 994718750 h 63662"/>
                  <a:gd name="T10" fmla="*/ 12437500 w 31819"/>
                  <a:gd name="T11" fmla="*/ 989906250 h 63662"/>
                  <a:gd name="T12" fmla="*/ 493625000 w 31819"/>
                  <a:gd name="T13" fmla="*/ 9484375 h 63662"/>
                  <a:gd name="T14" fmla="*/ 488843750 w 31819"/>
                  <a:gd name="T15" fmla="*/ 15625 h 6366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1819" h="63662" extrusionOk="0">
                    <a:moveTo>
                      <a:pt x="31286" y="1"/>
                    </a:moveTo>
                    <a:cubicBezTo>
                      <a:pt x="31186" y="1"/>
                      <a:pt x="31084" y="43"/>
                      <a:pt x="31003" y="145"/>
                    </a:cubicBezTo>
                    <a:cubicBezTo>
                      <a:pt x="15822" y="19300"/>
                      <a:pt x="4258" y="42891"/>
                      <a:pt x="52" y="63200"/>
                    </a:cubicBezTo>
                    <a:cubicBezTo>
                      <a:pt x="1" y="63405"/>
                      <a:pt x="129" y="63610"/>
                      <a:pt x="334" y="63662"/>
                    </a:cubicBezTo>
                    <a:lnTo>
                      <a:pt x="411" y="63662"/>
                    </a:lnTo>
                    <a:cubicBezTo>
                      <a:pt x="591" y="63662"/>
                      <a:pt x="745" y="63534"/>
                      <a:pt x="796" y="63354"/>
                    </a:cubicBezTo>
                    <a:cubicBezTo>
                      <a:pt x="4976" y="43148"/>
                      <a:pt x="16489" y="19685"/>
                      <a:pt x="31592" y="607"/>
                    </a:cubicBezTo>
                    <a:cubicBezTo>
                      <a:pt x="31818" y="325"/>
                      <a:pt x="31560" y="1"/>
                      <a:pt x="31286"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a:solidFill>
                    <a:srgbClr val="000000"/>
                  </a:solidFill>
                  <a:latin typeface="Arial" panose="020B0604020202020204" pitchFamily="34" charset="0"/>
                </a:endParaRPr>
              </a:p>
            </p:txBody>
          </p:sp>
        </p:grpSp>
        <p:grpSp>
          <p:nvGrpSpPr>
            <p:cNvPr id="97291" name="Google Shape;2471;p62">
              <a:extLst>
                <a:ext uri="{FF2B5EF4-FFF2-40B4-BE49-F238E27FC236}">
                  <a16:creationId xmlns:a16="http://schemas.microsoft.com/office/drawing/2014/main" xmlns="" id="{1468143B-ECC7-4C8B-90D0-7C5874B29A40}"/>
                </a:ext>
              </a:extLst>
            </p:cNvPr>
            <p:cNvGrpSpPr>
              <a:grpSpLocks/>
            </p:cNvGrpSpPr>
            <p:nvPr/>
          </p:nvGrpSpPr>
          <p:grpSpPr bwMode="auto">
            <a:xfrm>
              <a:off x="-2055400" y="3174000"/>
              <a:ext cx="1520600" cy="1434200"/>
              <a:chOff x="-2055400" y="3174000"/>
              <a:chExt cx="1520600" cy="1434200"/>
            </a:xfrm>
          </p:grpSpPr>
          <p:sp>
            <p:nvSpPr>
              <p:cNvPr id="97293" name="Google Shape;2472;p62">
                <a:extLst>
                  <a:ext uri="{FF2B5EF4-FFF2-40B4-BE49-F238E27FC236}">
                    <a16:creationId xmlns:a16="http://schemas.microsoft.com/office/drawing/2014/main" xmlns="" id="{75C85A90-1BB2-4BD3-849B-7557315CA8C3}"/>
                  </a:ext>
                </a:extLst>
              </p:cNvPr>
              <p:cNvSpPr>
                <a:spLocks/>
              </p:cNvSpPr>
              <p:nvPr/>
            </p:nvSpPr>
            <p:spPr bwMode="auto">
              <a:xfrm>
                <a:off x="-2007975" y="3215025"/>
                <a:ext cx="1473175" cy="1393175"/>
              </a:xfrm>
              <a:custGeom>
                <a:avLst/>
                <a:gdLst>
                  <a:gd name="T0" fmla="*/ 766593750 w 58927"/>
                  <a:gd name="T1" fmla="*/ 0 h 55727"/>
                  <a:gd name="T2" fmla="*/ 742843750 w 58927"/>
                  <a:gd name="T3" fmla="*/ 1687500 h 55727"/>
                  <a:gd name="T4" fmla="*/ 578968750 w 58927"/>
                  <a:gd name="T5" fmla="*/ 85015625 h 55727"/>
                  <a:gd name="T6" fmla="*/ 242015625 w 58927"/>
                  <a:gd name="T7" fmla="*/ 448031250 h 55727"/>
                  <a:gd name="T8" fmla="*/ 145453125 w 58927"/>
                  <a:gd name="T9" fmla="*/ 573828125 h 55727"/>
                  <a:gd name="T10" fmla="*/ 140625 w 58927"/>
                  <a:gd name="T11" fmla="*/ 870593750 h 55727"/>
                  <a:gd name="T12" fmla="*/ 140625 w 58927"/>
                  <a:gd name="T13" fmla="*/ 870593750 h 55727"/>
                  <a:gd name="T14" fmla="*/ 732015625 w 58927"/>
                  <a:gd name="T15" fmla="*/ 323812500 h 55727"/>
                  <a:gd name="T16" fmla="*/ 865046875 w 58927"/>
                  <a:gd name="T17" fmla="*/ 228062500 h 55727"/>
                  <a:gd name="T18" fmla="*/ 899093750 w 58927"/>
                  <a:gd name="T19" fmla="*/ 75812500 h 55727"/>
                  <a:gd name="T20" fmla="*/ 766593750 w 58927"/>
                  <a:gd name="T21" fmla="*/ 0 h 55727"/>
                  <a:gd name="T22" fmla="*/ 140625 w 58927"/>
                  <a:gd name="T23" fmla="*/ 870593750 h 55727"/>
                  <a:gd name="T24" fmla="*/ 140625 w 58927"/>
                  <a:gd name="T25" fmla="*/ 870593750 h 55727"/>
                  <a:gd name="T26" fmla="*/ 15625 w 58927"/>
                  <a:gd name="T27" fmla="*/ 870718750 h 55727"/>
                  <a:gd name="T28" fmla="*/ 140625 w 58927"/>
                  <a:gd name="T29" fmla="*/ 870593750 h 5572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58927" h="55727" extrusionOk="0">
                    <a:moveTo>
                      <a:pt x="49062" y="0"/>
                    </a:moveTo>
                    <a:cubicBezTo>
                      <a:pt x="48551" y="0"/>
                      <a:pt x="48041" y="36"/>
                      <a:pt x="47542" y="108"/>
                    </a:cubicBezTo>
                    <a:cubicBezTo>
                      <a:pt x="43618" y="698"/>
                      <a:pt x="40182" y="3005"/>
                      <a:pt x="37054" y="5441"/>
                    </a:cubicBezTo>
                    <a:cubicBezTo>
                      <a:pt x="28669" y="11980"/>
                      <a:pt x="21566" y="19955"/>
                      <a:pt x="15489" y="28674"/>
                    </a:cubicBezTo>
                    <a:cubicBezTo>
                      <a:pt x="13386" y="31725"/>
                      <a:pt x="11591" y="33828"/>
                      <a:pt x="9309" y="36725"/>
                    </a:cubicBezTo>
                    <a:cubicBezTo>
                      <a:pt x="4366" y="43026"/>
                      <a:pt x="2390" y="53266"/>
                      <a:pt x="9" y="55718"/>
                    </a:cubicBezTo>
                    <a:cubicBezTo>
                      <a:pt x="12574" y="42822"/>
                      <a:pt x="31237" y="29697"/>
                      <a:pt x="46849" y="20724"/>
                    </a:cubicBezTo>
                    <a:cubicBezTo>
                      <a:pt x="49901" y="18981"/>
                      <a:pt x="53055" y="17237"/>
                      <a:pt x="55363" y="14596"/>
                    </a:cubicBezTo>
                    <a:cubicBezTo>
                      <a:pt x="57645" y="11955"/>
                      <a:pt x="58927" y="8083"/>
                      <a:pt x="57542" y="4852"/>
                    </a:cubicBezTo>
                    <a:cubicBezTo>
                      <a:pt x="56177" y="1674"/>
                      <a:pt x="52567" y="0"/>
                      <a:pt x="49062" y="0"/>
                    </a:cubicBezTo>
                    <a:close/>
                    <a:moveTo>
                      <a:pt x="9" y="55718"/>
                    </a:moveTo>
                    <a:lnTo>
                      <a:pt x="9" y="55718"/>
                    </a:lnTo>
                    <a:cubicBezTo>
                      <a:pt x="6" y="55720"/>
                      <a:pt x="4" y="55723"/>
                      <a:pt x="1" y="55726"/>
                    </a:cubicBezTo>
                    <a:cubicBezTo>
                      <a:pt x="4" y="55723"/>
                      <a:pt x="6" y="55720"/>
                      <a:pt x="9" y="55718"/>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a:solidFill>
                    <a:srgbClr val="000000"/>
                  </a:solidFill>
                  <a:latin typeface="Arial" panose="020B0604020202020204" pitchFamily="34" charset="0"/>
                </a:endParaRPr>
              </a:p>
            </p:txBody>
          </p:sp>
          <p:sp>
            <p:nvSpPr>
              <p:cNvPr id="2473" name="Google Shape;2473;p62">
                <a:extLst>
                  <a:ext uri="{FF2B5EF4-FFF2-40B4-BE49-F238E27FC236}">
                    <a16:creationId xmlns:a16="http://schemas.microsoft.com/office/drawing/2014/main" xmlns="" id="{48DA7693-2102-4A47-B1F2-3982AF4D5E2D}"/>
                  </a:ext>
                </a:extLst>
              </p:cNvPr>
              <p:cNvSpPr/>
              <p:nvPr/>
            </p:nvSpPr>
            <p:spPr>
              <a:xfrm>
                <a:off x="-2051339" y="3160796"/>
                <a:ext cx="1472003" cy="1395175"/>
              </a:xfrm>
              <a:custGeom>
                <a:avLst/>
                <a:gdLst/>
                <a:ahLst/>
                <a:cxnLst/>
                <a:rect l="l" t="t" r="r" b="b"/>
                <a:pathLst>
                  <a:path w="58901" h="55727" extrusionOk="0">
                    <a:moveTo>
                      <a:pt x="49036" y="0"/>
                    </a:moveTo>
                    <a:cubicBezTo>
                      <a:pt x="48525" y="0"/>
                      <a:pt x="48015" y="36"/>
                      <a:pt x="47516" y="108"/>
                    </a:cubicBezTo>
                    <a:cubicBezTo>
                      <a:pt x="43592" y="697"/>
                      <a:pt x="40156" y="3005"/>
                      <a:pt x="37028" y="5441"/>
                    </a:cubicBezTo>
                    <a:lnTo>
                      <a:pt x="37053" y="5441"/>
                    </a:lnTo>
                    <a:cubicBezTo>
                      <a:pt x="28643" y="11980"/>
                      <a:pt x="21540" y="19955"/>
                      <a:pt x="15488" y="28673"/>
                    </a:cubicBezTo>
                    <a:cubicBezTo>
                      <a:pt x="13386" y="31725"/>
                      <a:pt x="11565" y="33828"/>
                      <a:pt x="9283" y="36725"/>
                    </a:cubicBezTo>
                    <a:cubicBezTo>
                      <a:pt x="4334" y="43033"/>
                      <a:pt x="2359" y="53290"/>
                      <a:pt x="0" y="55726"/>
                    </a:cubicBezTo>
                    <a:cubicBezTo>
                      <a:pt x="12565" y="42828"/>
                      <a:pt x="31207" y="29699"/>
                      <a:pt x="46823" y="20724"/>
                    </a:cubicBezTo>
                    <a:cubicBezTo>
                      <a:pt x="49875" y="18981"/>
                      <a:pt x="53029" y="17237"/>
                      <a:pt x="55336" y="14596"/>
                    </a:cubicBezTo>
                    <a:cubicBezTo>
                      <a:pt x="57619" y="11955"/>
                      <a:pt x="58901" y="8083"/>
                      <a:pt x="57516" y="4852"/>
                    </a:cubicBezTo>
                    <a:cubicBezTo>
                      <a:pt x="56151" y="1674"/>
                      <a:pt x="52541" y="0"/>
                      <a:pt x="49036" y="0"/>
                    </a:cubicBezTo>
                    <a:close/>
                  </a:path>
                </a:pathLst>
              </a:custGeom>
              <a:solidFill>
                <a:schemeClr val="accent3"/>
              </a:solidFill>
              <a:ln>
                <a:noFill/>
              </a:ln>
            </p:spPr>
            <p:txBody>
              <a:bodyPr spcFirstLastPara="1" lIns="91425" tIns="91425" rIns="91425" bIns="91425" anchor="ctr"/>
              <a:lstStyle/>
              <a:p>
                <a:pPr eaLnBrk="0" fontAlgn="base" hangingPunct="0">
                  <a:defRPr/>
                </a:pPr>
                <a:endParaRPr>
                  <a:solidFill>
                    <a:srgbClr val="000000"/>
                  </a:solidFill>
                  <a:latin typeface="Arial" panose="020B0604020202020204" pitchFamily="34" charset="0"/>
                </a:endParaRPr>
              </a:p>
            </p:txBody>
          </p:sp>
          <p:sp>
            <p:nvSpPr>
              <p:cNvPr id="97295" name="Google Shape;2474;p62">
                <a:extLst>
                  <a:ext uri="{FF2B5EF4-FFF2-40B4-BE49-F238E27FC236}">
                    <a16:creationId xmlns:a16="http://schemas.microsoft.com/office/drawing/2014/main" xmlns="" id="{3AE07A8C-0CAA-4216-89F9-E8263C3466F1}"/>
                  </a:ext>
                </a:extLst>
              </p:cNvPr>
              <p:cNvSpPr>
                <a:spLocks/>
              </p:cNvSpPr>
              <p:nvPr/>
            </p:nvSpPr>
            <p:spPr bwMode="auto">
              <a:xfrm>
                <a:off x="-1083325" y="3219875"/>
                <a:ext cx="461350" cy="203475"/>
              </a:xfrm>
              <a:custGeom>
                <a:avLst/>
                <a:gdLst>
                  <a:gd name="T0" fmla="*/ 134484375 w 18454"/>
                  <a:gd name="T1" fmla="*/ 6671875 h 8139"/>
                  <a:gd name="T2" fmla="*/ 136578125 w 18454"/>
                  <a:gd name="T3" fmla="*/ 8031250 h 8139"/>
                  <a:gd name="T4" fmla="*/ 137281250 w 18454"/>
                  <a:gd name="T5" fmla="*/ 4656250 h 8139"/>
                  <a:gd name="T6" fmla="*/ 177484375 w 18454"/>
                  <a:gd name="T7" fmla="*/ 15625 h 8139"/>
                  <a:gd name="T8" fmla="*/ 172953125 w 18454"/>
                  <a:gd name="T9" fmla="*/ 3062500 h 8139"/>
                  <a:gd name="T10" fmla="*/ 178203125 w 18454"/>
                  <a:gd name="T11" fmla="*/ 12796875 h 8139"/>
                  <a:gd name="T12" fmla="*/ 177484375 w 18454"/>
                  <a:gd name="T13" fmla="*/ 15625 h 8139"/>
                  <a:gd name="T14" fmla="*/ 227031250 w 18454"/>
                  <a:gd name="T15" fmla="*/ 13484375 h 8139"/>
                  <a:gd name="T16" fmla="*/ 230156250 w 18454"/>
                  <a:gd name="T17" fmla="*/ 15890625 h 8139"/>
                  <a:gd name="T18" fmla="*/ 231843750 w 18454"/>
                  <a:gd name="T19" fmla="*/ 9875000 h 8139"/>
                  <a:gd name="T20" fmla="*/ 111375000 w 18454"/>
                  <a:gd name="T21" fmla="*/ 25250000 h 8139"/>
                  <a:gd name="T22" fmla="*/ 106843750 w 18454"/>
                  <a:gd name="T23" fmla="*/ 28296875 h 8139"/>
                  <a:gd name="T24" fmla="*/ 111890625 w 18454"/>
                  <a:gd name="T25" fmla="*/ 37781250 h 8139"/>
                  <a:gd name="T26" fmla="*/ 111375000 w 18454"/>
                  <a:gd name="T27" fmla="*/ 25250000 h 8139"/>
                  <a:gd name="T28" fmla="*/ 59953125 w 18454"/>
                  <a:gd name="T29" fmla="*/ 36312500 h 8139"/>
                  <a:gd name="T30" fmla="*/ 63484375 w 18454"/>
                  <a:gd name="T31" fmla="*/ 38734375 h 8139"/>
                  <a:gd name="T32" fmla="*/ 65171875 w 18454"/>
                  <a:gd name="T33" fmla="*/ 32703125 h 8139"/>
                  <a:gd name="T34" fmla="*/ 216875000 w 18454"/>
                  <a:gd name="T35" fmla="*/ 33875000 h 8139"/>
                  <a:gd name="T36" fmla="*/ 205796875 w 18454"/>
                  <a:gd name="T37" fmla="*/ 45531250 h 8139"/>
                  <a:gd name="T38" fmla="*/ 207796875 w 18454"/>
                  <a:gd name="T39" fmla="*/ 49140625 h 8139"/>
                  <a:gd name="T40" fmla="*/ 220625000 w 18454"/>
                  <a:gd name="T41" fmla="*/ 51937500 h 8139"/>
                  <a:gd name="T42" fmla="*/ 216875000 w 18454"/>
                  <a:gd name="T43" fmla="*/ 33875000 h 8139"/>
                  <a:gd name="T44" fmla="*/ 169734375 w 18454"/>
                  <a:gd name="T45" fmla="*/ 45937500 h 8139"/>
                  <a:gd name="T46" fmla="*/ 169343750 w 18454"/>
                  <a:gd name="T47" fmla="*/ 55953125 h 8139"/>
                  <a:gd name="T48" fmla="*/ 179359375 w 18454"/>
                  <a:gd name="T49" fmla="*/ 51937500 h 8139"/>
                  <a:gd name="T50" fmla="*/ 255921875 w 18454"/>
                  <a:gd name="T51" fmla="*/ 54468750 h 8139"/>
                  <a:gd name="T52" fmla="*/ 249875000 w 18454"/>
                  <a:gd name="T53" fmla="*/ 65156250 h 8139"/>
                  <a:gd name="T54" fmla="*/ 258687500 w 18454"/>
                  <a:gd name="T55" fmla="*/ 67171875 h 8139"/>
                  <a:gd name="T56" fmla="*/ 255921875 w 18454"/>
                  <a:gd name="T57" fmla="*/ 54468750 h 8139"/>
                  <a:gd name="T58" fmla="*/ 69968750 w 18454"/>
                  <a:gd name="T59" fmla="*/ 68765625 h 8139"/>
                  <a:gd name="T60" fmla="*/ 76515625 w 18454"/>
                  <a:gd name="T61" fmla="*/ 73328125 h 8139"/>
                  <a:gd name="T62" fmla="*/ 79187500 w 18454"/>
                  <a:gd name="T63" fmla="*/ 61953125 h 8139"/>
                  <a:gd name="T64" fmla="*/ 149109375 w 18454"/>
                  <a:gd name="T65" fmla="*/ 69125000 h 8139"/>
                  <a:gd name="T66" fmla="*/ 138093750 w 18454"/>
                  <a:gd name="T67" fmla="*/ 80796875 h 8139"/>
                  <a:gd name="T68" fmla="*/ 148921875 w 18454"/>
                  <a:gd name="T69" fmla="*/ 87890625 h 8139"/>
                  <a:gd name="T70" fmla="*/ 152906250 w 18454"/>
                  <a:gd name="T71" fmla="*/ 69968750 h 8139"/>
                  <a:gd name="T72" fmla="*/ 12546875 w 18454"/>
                  <a:gd name="T73" fmla="*/ 71343750 h 8139"/>
                  <a:gd name="T74" fmla="*/ 1859375 w 18454"/>
                  <a:gd name="T75" fmla="*/ 83187500 h 8139"/>
                  <a:gd name="T76" fmla="*/ 12687500 w 18454"/>
                  <a:gd name="T77" fmla="*/ 90296875 h 8139"/>
                  <a:gd name="T78" fmla="*/ 16687500 w 18454"/>
                  <a:gd name="T79" fmla="*/ 72375000 h 8139"/>
                  <a:gd name="T80" fmla="*/ 243703125 w 18454"/>
                  <a:gd name="T81" fmla="*/ 86046875 h 8139"/>
                  <a:gd name="T82" fmla="*/ 241062500 w 18454"/>
                  <a:gd name="T83" fmla="*/ 91203125 h 8139"/>
                  <a:gd name="T84" fmla="*/ 245062500 w 18454"/>
                  <a:gd name="T85" fmla="*/ 92015625 h 8139"/>
                  <a:gd name="T86" fmla="*/ 243703125 w 18454"/>
                  <a:gd name="T87" fmla="*/ 86046875 h 8139"/>
                  <a:gd name="T88" fmla="*/ 104031250 w 18454"/>
                  <a:gd name="T89" fmla="*/ 94812500 h 8139"/>
                  <a:gd name="T90" fmla="*/ 106062500 w 18454"/>
                  <a:gd name="T91" fmla="*/ 96187500 h 8139"/>
                  <a:gd name="T92" fmla="*/ 106843750 w 18454"/>
                  <a:gd name="T93" fmla="*/ 92812500 h 8139"/>
                  <a:gd name="T94" fmla="*/ 277312500 w 18454"/>
                  <a:gd name="T95" fmla="*/ 95171875 h 8139"/>
                  <a:gd name="T96" fmla="*/ 266296875 w 18454"/>
                  <a:gd name="T97" fmla="*/ 106828125 h 8139"/>
                  <a:gd name="T98" fmla="*/ 276656250 w 18454"/>
                  <a:gd name="T99" fmla="*/ 114203125 h 8139"/>
                  <a:gd name="T100" fmla="*/ 281125000 w 18454"/>
                  <a:gd name="T101" fmla="*/ 96015625 h 8139"/>
                  <a:gd name="T102" fmla="*/ 126171875 w 18454"/>
                  <a:gd name="T103" fmla="*/ 111750000 h 8139"/>
                  <a:gd name="T104" fmla="*/ 122859375 w 18454"/>
                  <a:gd name="T105" fmla="*/ 112843750 h 8139"/>
                  <a:gd name="T106" fmla="*/ 122468750 w 18454"/>
                  <a:gd name="T107" fmla="*/ 122453125 h 8139"/>
                  <a:gd name="T108" fmla="*/ 132484375 w 18454"/>
                  <a:gd name="T109" fmla="*/ 118859375 h 8139"/>
                  <a:gd name="T110" fmla="*/ 65671875 w 18454"/>
                  <a:gd name="T111" fmla="*/ 108203125 h 8139"/>
                  <a:gd name="T112" fmla="*/ 57156250 w 18454"/>
                  <a:gd name="T113" fmla="*/ 123265625 h 8139"/>
                  <a:gd name="T114" fmla="*/ 69968750 w 18454"/>
                  <a:gd name="T115" fmla="*/ 126468750 h 8139"/>
                  <a:gd name="T116" fmla="*/ 65671875 w 18454"/>
                  <a:gd name="T117" fmla="*/ 108203125 h 813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8454" h="8139" extrusionOk="0">
                    <a:moveTo>
                      <a:pt x="8731" y="282"/>
                    </a:moveTo>
                    <a:cubicBezTo>
                      <a:pt x="8661" y="282"/>
                      <a:pt x="8587" y="347"/>
                      <a:pt x="8607" y="427"/>
                    </a:cubicBezTo>
                    <a:cubicBezTo>
                      <a:pt x="8607" y="452"/>
                      <a:pt x="8633" y="452"/>
                      <a:pt x="8633" y="478"/>
                    </a:cubicBezTo>
                    <a:cubicBezTo>
                      <a:pt x="8669" y="496"/>
                      <a:pt x="8705" y="514"/>
                      <a:pt x="8741" y="514"/>
                    </a:cubicBezTo>
                    <a:cubicBezTo>
                      <a:pt x="8756" y="514"/>
                      <a:pt x="8771" y="511"/>
                      <a:pt x="8786" y="504"/>
                    </a:cubicBezTo>
                    <a:cubicBezTo>
                      <a:pt x="8889" y="452"/>
                      <a:pt x="8889" y="350"/>
                      <a:pt x="8786" y="298"/>
                    </a:cubicBezTo>
                    <a:cubicBezTo>
                      <a:pt x="8770" y="287"/>
                      <a:pt x="8750" y="282"/>
                      <a:pt x="8731" y="282"/>
                    </a:cubicBezTo>
                    <a:close/>
                    <a:moveTo>
                      <a:pt x="11359" y="1"/>
                    </a:moveTo>
                    <a:cubicBezTo>
                      <a:pt x="11294" y="1"/>
                      <a:pt x="11229" y="21"/>
                      <a:pt x="11171" y="68"/>
                    </a:cubicBezTo>
                    <a:cubicBezTo>
                      <a:pt x="11120" y="119"/>
                      <a:pt x="11094" y="145"/>
                      <a:pt x="11069" y="196"/>
                    </a:cubicBezTo>
                    <a:cubicBezTo>
                      <a:pt x="10992" y="375"/>
                      <a:pt x="11017" y="581"/>
                      <a:pt x="11145" y="709"/>
                    </a:cubicBezTo>
                    <a:cubicBezTo>
                      <a:pt x="11221" y="785"/>
                      <a:pt x="11314" y="819"/>
                      <a:pt x="11405" y="819"/>
                    </a:cubicBezTo>
                    <a:cubicBezTo>
                      <a:pt x="11590" y="819"/>
                      <a:pt x="11769" y="676"/>
                      <a:pt x="11787" y="452"/>
                    </a:cubicBezTo>
                    <a:cubicBezTo>
                      <a:pt x="11806" y="234"/>
                      <a:pt x="11581" y="1"/>
                      <a:pt x="11359" y="1"/>
                    </a:cubicBezTo>
                    <a:close/>
                    <a:moveTo>
                      <a:pt x="14759" y="611"/>
                    </a:moveTo>
                    <a:cubicBezTo>
                      <a:pt x="14635" y="611"/>
                      <a:pt x="14488" y="737"/>
                      <a:pt x="14530" y="863"/>
                    </a:cubicBezTo>
                    <a:cubicBezTo>
                      <a:pt x="14530" y="888"/>
                      <a:pt x="14556" y="914"/>
                      <a:pt x="14556" y="940"/>
                    </a:cubicBezTo>
                    <a:cubicBezTo>
                      <a:pt x="14606" y="989"/>
                      <a:pt x="14666" y="1017"/>
                      <a:pt x="14730" y="1017"/>
                    </a:cubicBezTo>
                    <a:cubicBezTo>
                      <a:pt x="14765" y="1017"/>
                      <a:pt x="14802" y="1009"/>
                      <a:pt x="14838" y="991"/>
                    </a:cubicBezTo>
                    <a:cubicBezTo>
                      <a:pt x="14992" y="914"/>
                      <a:pt x="14992" y="709"/>
                      <a:pt x="14838" y="632"/>
                    </a:cubicBezTo>
                    <a:cubicBezTo>
                      <a:pt x="14814" y="618"/>
                      <a:pt x="14787" y="611"/>
                      <a:pt x="14759" y="611"/>
                    </a:cubicBezTo>
                    <a:close/>
                    <a:moveTo>
                      <a:pt x="7128" y="1616"/>
                    </a:moveTo>
                    <a:cubicBezTo>
                      <a:pt x="7063" y="1616"/>
                      <a:pt x="6998" y="1637"/>
                      <a:pt x="6940" y="1683"/>
                    </a:cubicBezTo>
                    <a:cubicBezTo>
                      <a:pt x="6889" y="1709"/>
                      <a:pt x="6863" y="1760"/>
                      <a:pt x="6838" y="1811"/>
                    </a:cubicBezTo>
                    <a:cubicBezTo>
                      <a:pt x="6761" y="1965"/>
                      <a:pt x="6786" y="2170"/>
                      <a:pt x="6914" y="2324"/>
                    </a:cubicBezTo>
                    <a:cubicBezTo>
                      <a:pt x="6987" y="2389"/>
                      <a:pt x="7075" y="2418"/>
                      <a:pt x="7161" y="2418"/>
                    </a:cubicBezTo>
                    <a:cubicBezTo>
                      <a:pt x="7351" y="2418"/>
                      <a:pt x="7538" y="2279"/>
                      <a:pt x="7556" y="2068"/>
                    </a:cubicBezTo>
                    <a:cubicBezTo>
                      <a:pt x="7575" y="1850"/>
                      <a:pt x="7350" y="1616"/>
                      <a:pt x="7128" y="1616"/>
                    </a:cubicBezTo>
                    <a:close/>
                    <a:moveTo>
                      <a:pt x="4071" y="2071"/>
                    </a:moveTo>
                    <a:cubicBezTo>
                      <a:pt x="3935" y="2071"/>
                      <a:pt x="3797" y="2181"/>
                      <a:pt x="3837" y="2324"/>
                    </a:cubicBezTo>
                    <a:cubicBezTo>
                      <a:pt x="3863" y="2350"/>
                      <a:pt x="3863" y="2376"/>
                      <a:pt x="3889" y="2401"/>
                    </a:cubicBezTo>
                    <a:cubicBezTo>
                      <a:pt x="3938" y="2451"/>
                      <a:pt x="3999" y="2479"/>
                      <a:pt x="4063" y="2479"/>
                    </a:cubicBezTo>
                    <a:cubicBezTo>
                      <a:pt x="4098" y="2479"/>
                      <a:pt x="4134" y="2471"/>
                      <a:pt x="4171" y="2452"/>
                    </a:cubicBezTo>
                    <a:cubicBezTo>
                      <a:pt x="4325" y="2376"/>
                      <a:pt x="4325" y="2170"/>
                      <a:pt x="4171" y="2093"/>
                    </a:cubicBezTo>
                    <a:cubicBezTo>
                      <a:pt x="4140" y="2078"/>
                      <a:pt x="4105" y="2071"/>
                      <a:pt x="4071" y="2071"/>
                    </a:cubicBezTo>
                    <a:close/>
                    <a:moveTo>
                      <a:pt x="13880" y="2168"/>
                    </a:moveTo>
                    <a:cubicBezTo>
                      <a:pt x="13496" y="2168"/>
                      <a:pt x="13071" y="2519"/>
                      <a:pt x="13197" y="2940"/>
                    </a:cubicBezTo>
                    <a:lnTo>
                      <a:pt x="13171" y="2914"/>
                    </a:lnTo>
                    <a:cubicBezTo>
                      <a:pt x="13197" y="3017"/>
                      <a:pt x="13248" y="3068"/>
                      <a:pt x="13299" y="3145"/>
                    </a:cubicBezTo>
                    <a:cubicBezTo>
                      <a:pt x="13438" y="3300"/>
                      <a:pt x="13634" y="3386"/>
                      <a:pt x="13834" y="3386"/>
                    </a:cubicBezTo>
                    <a:cubicBezTo>
                      <a:pt x="13931" y="3386"/>
                      <a:pt x="14028" y="3366"/>
                      <a:pt x="14120" y="3324"/>
                    </a:cubicBezTo>
                    <a:cubicBezTo>
                      <a:pt x="14582" y="3119"/>
                      <a:pt x="14582" y="2452"/>
                      <a:pt x="14120" y="2222"/>
                    </a:cubicBezTo>
                    <a:cubicBezTo>
                      <a:pt x="14046" y="2185"/>
                      <a:pt x="13964" y="2168"/>
                      <a:pt x="13880" y="2168"/>
                    </a:cubicBezTo>
                    <a:close/>
                    <a:moveTo>
                      <a:pt x="11052" y="2873"/>
                    </a:moveTo>
                    <a:cubicBezTo>
                      <a:pt x="10986" y="2873"/>
                      <a:pt x="10922" y="2893"/>
                      <a:pt x="10863" y="2940"/>
                    </a:cubicBezTo>
                    <a:cubicBezTo>
                      <a:pt x="10812" y="2965"/>
                      <a:pt x="10786" y="3017"/>
                      <a:pt x="10761" y="3068"/>
                    </a:cubicBezTo>
                    <a:cubicBezTo>
                      <a:pt x="10658" y="3222"/>
                      <a:pt x="10710" y="3427"/>
                      <a:pt x="10838" y="3581"/>
                    </a:cubicBezTo>
                    <a:cubicBezTo>
                      <a:pt x="10910" y="3645"/>
                      <a:pt x="10998" y="3674"/>
                      <a:pt x="11085" y="3674"/>
                    </a:cubicBezTo>
                    <a:cubicBezTo>
                      <a:pt x="11275" y="3674"/>
                      <a:pt x="11461" y="3535"/>
                      <a:pt x="11479" y="3324"/>
                    </a:cubicBezTo>
                    <a:cubicBezTo>
                      <a:pt x="11499" y="3106"/>
                      <a:pt x="11273" y="2873"/>
                      <a:pt x="11052" y="2873"/>
                    </a:cubicBezTo>
                    <a:close/>
                    <a:moveTo>
                      <a:pt x="16379" y="3486"/>
                    </a:moveTo>
                    <a:cubicBezTo>
                      <a:pt x="16118" y="3486"/>
                      <a:pt x="15832" y="3726"/>
                      <a:pt x="15915" y="4017"/>
                    </a:cubicBezTo>
                    <a:cubicBezTo>
                      <a:pt x="15915" y="4068"/>
                      <a:pt x="15941" y="4119"/>
                      <a:pt x="15992" y="4170"/>
                    </a:cubicBezTo>
                    <a:cubicBezTo>
                      <a:pt x="16098" y="4277"/>
                      <a:pt x="16241" y="4334"/>
                      <a:pt x="16378" y="4334"/>
                    </a:cubicBezTo>
                    <a:cubicBezTo>
                      <a:pt x="16440" y="4334"/>
                      <a:pt x="16500" y="4323"/>
                      <a:pt x="16556" y="4299"/>
                    </a:cubicBezTo>
                    <a:cubicBezTo>
                      <a:pt x="16889" y="4145"/>
                      <a:pt x="16889" y="3683"/>
                      <a:pt x="16556" y="3529"/>
                    </a:cubicBezTo>
                    <a:cubicBezTo>
                      <a:pt x="16502" y="3500"/>
                      <a:pt x="16441" y="3486"/>
                      <a:pt x="16379" y="3486"/>
                    </a:cubicBezTo>
                    <a:close/>
                    <a:moveTo>
                      <a:pt x="4904" y="3922"/>
                    </a:moveTo>
                    <a:cubicBezTo>
                      <a:pt x="4663" y="3922"/>
                      <a:pt x="4396" y="4153"/>
                      <a:pt x="4478" y="4401"/>
                    </a:cubicBezTo>
                    <a:cubicBezTo>
                      <a:pt x="4478" y="4453"/>
                      <a:pt x="4504" y="4504"/>
                      <a:pt x="4555" y="4529"/>
                    </a:cubicBezTo>
                    <a:cubicBezTo>
                      <a:pt x="4644" y="4636"/>
                      <a:pt x="4769" y="4693"/>
                      <a:pt x="4897" y="4693"/>
                    </a:cubicBezTo>
                    <a:cubicBezTo>
                      <a:pt x="4955" y="4693"/>
                      <a:pt x="5013" y="4681"/>
                      <a:pt x="5068" y="4658"/>
                    </a:cubicBezTo>
                    <a:cubicBezTo>
                      <a:pt x="5376" y="4529"/>
                      <a:pt x="5376" y="4094"/>
                      <a:pt x="5068" y="3965"/>
                    </a:cubicBezTo>
                    <a:cubicBezTo>
                      <a:pt x="5018" y="3935"/>
                      <a:pt x="4962" y="3922"/>
                      <a:pt x="4904" y="3922"/>
                    </a:cubicBezTo>
                    <a:close/>
                    <a:moveTo>
                      <a:pt x="9543" y="4424"/>
                    </a:moveTo>
                    <a:cubicBezTo>
                      <a:pt x="9154" y="4424"/>
                      <a:pt x="8716" y="4772"/>
                      <a:pt x="8863" y="5171"/>
                    </a:cubicBezTo>
                    <a:lnTo>
                      <a:pt x="8838" y="5171"/>
                    </a:lnTo>
                    <a:cubicBezTo>
                      <a:pt x="8863" y="5247"/>
                      <a:pt x="8915" y="5324"/>
                      <a:pt x="8966" y="5376"/>
                    </a:cubicBezTo>
                    <a:cubicBezTo>
                      <a:pt x="9111" y="5539"/>
                      <a:pt x="9321" y="5625"/>
                      <a:pt x="9531" y="5625"/>
                    </a:cubicBezTo>
                    <a:cubicBezTo>
                      <a:pt x="9617" y="5625"/>
                      <a:pt x="9704" y="5611"/>
                      <a:pt x="9786" y="5581"/>
                    </a:cubicBezTo>
                    <a:cubicBezTo>
                      <a:pt x="10248" y="5350"/>
                      <a:pt x="10248" y="4709"/>
                      <a:pt x="9786" y="4478"/>
                    </a:cubicBezTo>
                    <a:cubicBezTo>
                      <a:pt x="9712" y="4441"/>
                      <a:pt x="9629" y="4424"/>
                      <a:pt x="9543" y="4424"/>
                    </a:cubicBezTo>
                    <a:close/>
                    <a:moveTo>
                      <a:pt x="803" y="4566"/>
                    </a:moveTo>
                    <a:cubicBezTo>
                      <a:pt x="420" y="4566"/>
                      <a:pt x="1" y="4912"/>
                      <a:pt x="145" y="5324"/>
                    </a:cubicBezTo>
                    <a:lnTo>
                      <a:pt x="119" y="5324"/>
                    </a:lnTo>
                    <a:cubicBezTo>
                      <a:pt x="145" y="5401"/>
                      <a:pt x="196" y="5478"/>
                      <a:pt x="247" y="5530"/>
                    </a:cubicBezTo>
                    <a:cubicBezTo>
                      <a:pt x="393" y="5693"/>
                      <a:pt x="602" y="5779"/>
                      <a:pt x="812" y="5779"/>
                    </a:cubicBezTo>
                    <a:cubicBezTo>
                      <a:pt x="899" y="5779"/>
                      <a:pt x="986" y="5765"/>
                      <a:pt x="1068" y="5735"/>
                    </a:cubicBezTo>
                    <a:cubicBezTo>
                      <a:pt x="1530" y="5504"/>
                      <a:pt x="1530" y="4837"/>
                      <a:pt x="1068" y="4632"/>
                    </a:cubicBezTo>
                    <a:cubicBezTo>
                      <a:pt x="988" y="4587"/>
                      <a:pt x="896" y="4566"/>
                      <a:pt x="803" y="4566"/>
                    </a:cubicBezTo>
                    <a:close/>
                    <a:moveTo>
                      <a:pt x="15597" y="5507"/>
                    </a:moveTo>
                    <a:cubicBezTo>
                      <a:pt x="15474" y="5507"/>
                      <a:pt x="15336" y="5617"/>
                      <a:pt x="15376" y="5760"/>
                    </a:cubicBezTo>
                    <a:cubicBezTo>
                      <a:pt x="15376" y="5786"/>
                      <a:pt x="15402" y="5812"/>
                      <a:pt x="15428" y="5837"/>
                    </a:cubicBezTo>
                    <a:cubicBezTo>
                      <a:pt x="15461" y="5887"/>
                      <a:pt x="15515" y="5915"/>
                      <a:pt x="15577" y="5915"/>
                    </a:cubicBezTo>
                    <a:cubicBezTo>
                      <a:pt x="15612" y="5915"/>
                      <a:pt x="15648" y="5907"/>
                      <a:pt x="15684" y="5889"/>
                    </a:cubicBezTo>
                    <a:cubicBezTo>
                      <a:pt x="15838" y="5812"/>
                      <a:pt x="15838" y="5606"/>
                      <a:pt x="15684" y="5530"/>
                    </a:cubicBezTo>
                    <a:cubicBezTo>
                      <a:pt x="15658" y="5514"/>
                      <a:pt x="15628" y="5507"/>
                      <a:pt x="15597" y="5507"/>
                    </a:cubicBezTo>
                    <a:close/>
                    <a:moveTo>
                      <a:pt x="6804" y="5935"/>
                    </a:moveTo>
                    <a:cubicBezTo>
                      <a:pt x="6729" y="5935"/>
                      <a:pt x="6636" y="6001"/>
                      <a:pt x="6658" y="6068"/>
                    </a:cubicBezTo>
                    <a:cubicBezTo>
                      <a:pt x="6658" y="6094"/>
                      <a:pt x="6684" y="6094"/>
                      <a:pt x="6684" y="6119"/>
                    </a:cubicBezTo>
                    <a:cubicBezTo>
                      <a:pt x="6702" y="6137"/>
                      <a:pt x="6746" y="6156"/>
                      <a:pt x="6788" y="6156"/>
                    </a:cubicBezTo>
                    <a:cubicBezTo>
                      <a:pt x="6805" y="6156"/>
                      <a:pt x="6823" y="6152"/>
                      <a:pt x="6838" y="6145"/>
                    </a:cubicBezTo>
                    <a:cubicBezTo>
                      <a:pt x="6914" y="6119"/>
                      <a:pt x="6914" y="5991"/>
                      <a:pt x="6838" y="5940"/>
                    </a:cubicBezTo>
                    <a:cubicBezTo>
                      <a:pt x="6827" y="5936"/>
                      <a:pt x="6816" y="5935"/>
                      <a:pt x="6804" y="5935"/>
                    </a:cubicBezTo>
                    <a:close/>
                    <a:moveTo>
                      <a:pt x="17748" y="6091"/>
                    </a:moveTo>
                    <a:cubicBezTo>
                      <a:pt x="17360" y="6091"/>
                      <a:pt x="16922" y="6438"/>
                      <a:pt x="17069" y="6837"/>
                    </a:cubicBezTo>
                    <a:lnTo>
                      <a:pt x="17043" y="6837"/>
                    </a:lnTo>
                    <a:cubicBezTo>
                      <a:pt x="17069" y="6914"/>
                      <a:pt x="17120" y="6991"/>
                      <a:pt x="17171" y="7068"/>
                    </a:cubicBezTo>
                    <a:cubicBezTo>
                      <a:pt x="17310" y="7224"/>
                      <a:pt x="17506" y="7309"/>
                      <a:pt x="17706" y="7309"/>
                    </a:cubicBezTo>
                    <a:cubicBezTo>
                      <a:pt x="17803" y="7309"/>
                      <a:pt x="17900" y="7289"/>
                      <a:pt x="17992" y="7248"/>
                    </a:cubicBezTo>
                    <a:cubicBezTo>
                      <a:pt x="18454" y="7042"/>
                      <a:pt x="18454" y="6376"/>
                      <a:pt x="17992" y="6145"/>
                    </a:cubicBezTo>
                    <a:cubicBezTo>
                      <a:pt x="17918" y="6108"/>
                      <a:pt x="17834" y="6091"/>
                      <a:pt x="17748" y="6091"/>
                    </a:cubicBezTo>
                    <a:close/>
                    <a:moveTo>
                      <a:pt x="8075" y="7152"/>
                    </a:moveTo>
                    <a:cubicBezTo>
                      <a:pt x="8008" y="7152"/>
                      <a:pt x="7944" y="7173"/>
                      <a:pt x="7889" y="7222"/>
                    </a:cubicBezTo>
                    <a:lnTo>
                      <a:pt x="7863" y="7222"/>
                    </a:lnTo>
                    <a:cubicBezTo>
                      <a:pt x="7838" y="7248"/>
                      <a:pt x="7812" y="7273"/>
                      <a:pt x="7786" y="7324"/>
                    </a:cubicBezTo>
                    <a:cubicBezTo>
                      <a:pt x="7684" y="7504"/>
                      <a:pt x="7709" y="7709"/>
                      <a:pt x="7838" y="7837"/>
                    </a:cubicBezTo>
                    <a:cubicBezTo>
                      <a:pt x="7923" y="7914"/>
                      <a:pt x="8023" y="7948"/>
                      <a:pt x="8118" y="7948"/>
                    </a:cubicBezTo>
                    <a:cubicBezTo>
                      <a:pt x="8308" y="7948"/>
                      <a:pt x="8479" y="7812"/>
                      <a:pt x="8479" y="7607"/>
                    </a:cubicBezTo>
                    <a:cubicBezTo>
                      <a:pt x="8518" y="7372"/>
                      <a:pt x="8288" y="7152"/>
                      <a:pt x="8075" y="7152"/>
                    </a:cubicBezTo>
                    <a:close/>
                    <a:moveTo>
                      <a:pt x="4203" y="6925"/>
                    </a:moveTo>
                    <a:cubicBezTo>
                      <a:pt x="3813" y="6925"/>
                      <a:pt x="3406" y="7271"/>
                      <a:pt x="3530" y="7683"/>
                    </a:cubicBezTo>
                    <a:cubicBezTo>
                      <a:pt x="3555" y="7760"/>
                      <a:pt x="3607" y="7837"/>
                      <a:pt x="3658" y="7889"/>
                    </a:cubicBezTo>
                    <a:cubicBezTo>
                      <a:pt x="3803" y="8052"/>
                      <a:pt x="4013" y="8138"/>
                      <a:pt x="4223" y="8138"/>
                    </a:cubicBezTo>
                    <a:cubicBezTo>
                      <a:pt x="4309" y="8138"/>
                      <a:pt x="4396" y="8124"/>
                      <a:pt x="4478" y="8094"/>
                    </a:cubicBezTo>
                    <a:cubicBezTo>
                      <a:pt x="4940" y="7863"/>
                      <a:pt x="4940" y="7196"/>
                      <a:pt x="4478" y="6991"/>
                    </a:cubicBezTo>
                    <a:cubicBezTo>
                      <a:pt x="4393" y="6946"/>
                      <a:pt x="4299" y="6925"/>
                      <a:pt x="4203" y="6925"/>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a:solidFill>
                    <a:srgbClr val="000000"/>
                  </a:solidFill>
                  <a:latin typeface="Arial" panose="020B0604020202020204" pitchFamily="34" charset="0"/>
                </a:endParaRPr>
              </a:p>
            </p:txBody>
          </p:sp>
        </p:grpSp>
        <p:sp>
          <p:nvSpPr>
            <p:cNvPr id="97292" name="Google Shape;2475;p62">
              <a:extLst>
                <a:ext uri="{FF2B5EF4-FFF2-40B4-BE49-F238E27FC236}">
                  <a16:creationId xmlns:a16="http://schemas.microsoft.com/office/drawing/2014/main" xmlns="" id="{3546CA51-27EA-4650-BC8B-7BC3CF8EBC0A}"/>
                </a:ext>
              </a:extLst>
            </p:cNvPr>
            <p:cNvSpPr>
              <a:spLocks/>
            </p:cNvSpPr>
            <p:nvPr/>
          </p:nvSpPr>
          <p:spPr bwMode="auto">
            <a:xfrm>
              <a:off x="-2054775" y="3375800"/>
              <a:ext cx="1243175" cy="1169575"/>
            </a:xfrm>
            <a:custGeom>
              <a:avLst/>
              <a:gdLst>
                <a:gd name="T0" fmla="*/ 768890625 w 49727"/>
                <a:gd name="T1" fmla="*/ 0 h 46783"/>
                <a:gd name="T2" fmla="*/ 766484375 w 49727"/>
                <a:gd name="T3" fmla="*/ 562500 h 46783"/>
                <a:gd name="T4" fmla="*/ 2812500 w 49727"/>
                <a:gd name="T5" fmla="*/ 722156250 h 46783"/>
                <a:gd name="T6" fmla="*/ 7625000 w 49727"/>
                <a:gd name="T7" fmla="*/ 730968750 h 46783"/>
                <a:gd name="T8" fmla="*/ 12437500 w 49727"/>
                <a:gd name="T9" fmla="*/ 728171875 h 46783"/>
                <a:gd name="T10" fmla="*/ 772484375 w 49727"/>
                <a:gd name="T11" fmla="*/ 10578125 h 46783"/>
                <a:gd name="T12" fmla="*/ 768890625 w 49727"/>
                <a:gd name="T13" fmla="*/ 0 h 4678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9727" h="46783" extrusionOk="0">
                  <a:moveTo>
                    <a:pt x="49209" y="0"/>
                  </a:moveTo>
                  <a:cubicBezTo>
                    <a:pt x="49160" y="0"/>
                    <a:pt x="49108" y="11"/>
                    <a:pt x="49055" y="36"/>
                  </a:cubicBezTo>
                  <a:cubicBezTo>
                    <a:pt x="34592" y="8729"/>
                    <a:pt x="14361" y="23807"/>
                    <a:pt x="180" y="46218"/>
                  </a:cubicBezTo>
                  <a:cubicBezTo>
                    <a:pt x="1" y="46449"/>
                    <a:pt x="206" y="46782"/>
                    <a:pt x="488" y="46782"/>
                  </a:cubicBezTo>
                  <a:cubicBezTo>
                    <a:pt x="616" y="46782"/>
                    <a:pt x="744" y="46705"/>
                    <a:pt x="796" y="46603"/>
                  </a:cubicBezTo>
                  <a:cubicBezTo>
                    <a:pt x="14899" y="24320"/>
                    <a:pt x="35028" y="9319"/>
                    <a:pt x="49439" y="677"/>
                  </a:cubicBezTo>
                  <a:cubicBezTo>
                    <a:pt x="49727" y="434"/>
                    <a:pt x="49519" y="0"/>
                    <a:pt x="49209"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a:solidFill>
                  <a:srgbClr val="000000"/>
                </a:solidFill>
                <a:latin typeface="Arial" panose="020B0604020202020204" pitchFamily="34" charset="0"/>
              </a:endParaRPr>
            </a:p>
          </p:txBody>
        </p:sp>
      </p:grpSp>
      <p:sp>
        <p:nvSpPr>
          <p:cNvPr id="31" name="Google Shape;2091;p73">
            <a:extLst>
              <a:ext uri="{FF2B5EF4-FFF2-40B4-BE49-F238E27FC236}">
                <a16:creationId xmlns:a16="http://schemas.microsoft.com/office/drawing/2014/main" xmlns="" id="{34ED932B-CEB6-4ADA-99B1-2F049EB8E5B8}"/>
              </a:ext>
            </a:extLst>
          </p:cNvPr>
          <p:cNvSpPr txBox="1">
            <a:spLocks/>
          </p:cNvSpPr>
          <p:nvPr/>
        </p:nvSpPr>
        <p:spPr bwMode="auto">
          <a:xfrm>
            <a:off x="5003800" y="6116639"/>
            <a:ext cx="5722938" cy="788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None/>
            </a:pPr>
            <a:endParaRPr lang="vi-VN" altLang="vi-VN" sz="4000" b="1">
              <a:solidFill>
                <a:srgbClr val="FF0000"/>
              </a:solidFill>
              <a:latin typeface="Times New Roman" panose="02020603050405020304" pitchFamily="18" charset="0"/>
              <a:ea typeface="Patrick Hand SC" panose="020B0604020202020204" pitchFamily="2" charset="0"/>
              <a:cs typeface="Times New Roman" panose="02020603050405020304" pitchFamily="18" charset="0"/>
              <a:sym typeface="Patrick Hand SC" panose="020B0604020202020204" pitchFamily="2" charset="0"/>
            </a:endParaRPr>
          </a:p>
        </p:txBody>
      </p:sp>
      <p:pic>
        <p:nvPicPr>
          <p:cNvPr id="97287" name="Picture 1">
            <a:extLst>
              <a:ext uri="{FF2B5EF4-FFF2-40B4-BE49-F238E27FC236}">
                <a16:creationId xmlns:a16="http://schemas.microsoft.com/office/drawing/2014/main" xmlns="" id="{BD68F4AA-8961-4630-A8E1-DF5B362BD00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1113"/>
            <a:ext cx="9194800" cy="686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xmlns="" id="{BA7089B9-52F8-4F2C-B0A2-01D03096C931}"/>
              </a:ext>
            </a:extLst>
          </p:cNvPr>
          <p:cNvSpPr>
            <a:spLocks noChangeArrowheads="1"/>
          </p:cNvSpPr>
          <p:nvPr/>
        </p:nvSpPr>
        <p:spPr bwMode="auto">
          <a:xfrm>
            <a:off x="1549400" y="184151"/>
            <a:ext cx="301148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pPr>
            <a:r>
              <a:rPr lang="vi-VN" altLang="vi-VN" sz="4000" b="1">
                <a:solidFill>
                  <a:srgbClr val="FF0000"/>
                </a:solidFill>
                <a:latin typeface="Times New Roman" panose="02020603050405020304" pitchFamily="18" charset="0"/>
                <a:ea typeface="Patrick Hand SC" panose="020B0604020202020204" pitchFamily="2" charset="0"/>
                <a:cs typeface="Times New Roman" panose="02020603050405020304" pitchFamily="18" charset="0"/>
                <a:sym typeface="Patrick Hand SC" panose="020B0604020202020204" pitchFamily="2" charset="0"/>
              </a:rPr>
              <a:t>MÙA VÀNG</a:t>
            </a: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nodePh="1">
                                  <p:stCondLst>
                                    <p:cond delay="0"/>
                                  </p:stCondLst>
                                  <p:endCondLst>
                                    <p:cond evt="begin" delay="0">
                                      <p:tn val="5"/>
                                    </p:cond>
                                  </p:end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1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lank" id="{7699A2F2-CA72-4A2E-9305-E99D02C4EE8D}" vid="{DFB7390A-8C67-4EA8-9C21-0DE1BCF8B5B0}"/>
    </a:ext>
  </a:extLst>
</a:theme>
</file>

<file path=ppt/theme/theme2.xml><?xml version="1.0" encoding="utf-8"?>
<a:theme xmlns:a="http://schemas.openxmlformats.org/drawingml/2006/main" name="NỀN 5">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1550</TotalTime>
  <Words>488</Words>
  <Application>Microsoft Office PowerPoint</Application>
  <PresentationFormat>Widescreen</PresentationFormat>
  <Paragraphs>67</Paragraphs>
  <Slides>23</Slides>
  <Notes>7</Notes>
  <HiddenSlides>0</HiddenSlides>
  <MMClips>1</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23</vt:i4>
      </vt:variant>
    </vt:vector>
  </HeadingPairs>
  <TitlesOfParts>
    <vt:vector size="37" baseType="lpstr">
      <vt:lpstr>Microsoft YaHei</vt:lpstr>
      <vt:lpstr>Arial</vt:lpstr>
      <vt:lpstr>Arial-Rounded</vt:lpstr>
      <vt:lpstr>Calibri</vt:lpstr>
      <vt:lpstr>Calibri Light</vt:lpstr>
      <vt:lpstr>HP001 4 hàng</vt:lpstr>
      <vt:lpstr>HP-211</vt:lpstr>
      <vt:lpstr>Patrick Hand SC</vt:lpstr>
      <vt:lpstr>Roboto</vt:lpstr>
      <vt:lpstr>Times New Roman</vt:lpstr>
      <vt:lpstr>Office Theme</vt:lpstr>
      <vt:lpstr>NỀN 5</vt:lpstr>
      <vt:lpstr>1_Office Theme</vt:lpstr>
      <vt:lpstr>2_Default Design</vt:lpstr>
      <vt:lpstr>PowerPoint Presentation</vt:lpstr>
      <vt:lpstr>PowerPoint Presentation</vt:lpstr>
      <vt:lpstr>PowerPoint Presentation</vt:lpstr>
      <vt:lpstr>PowerPoint Presentation</vt:lpstr>
      <vt:lpstr>TABLET </vt:lpstr>
      <vt:lpstr>TABLET </vt:lpstr>
      <vt:lpstr>TABLET </vt:lpstr>
      <vt:lpstr>TABLET </vt:lpstr>
      <vt:lpstr>TABLET </vt:lpstr>
      <vt:lpstr>TABLET </vt:lpstr>
      <vt:lpstr>PowerPoint Presentation</vt:lpstr>
      <vt:lpstr>Bài  2 : Đọc bài em thích và thực hiện yêu cầu: a.Tìm trong bài đọc những câu văn, câu thơ hay nói về cây cối hoặc loài vật, cảnh vật. </vt:lpstr>
      <vt:lpstr>Bài  2 : Đọc bài em thích và thực hiện yêu cầu: a.Tìm trong bài đọc những câu văn, câu thơ hay nói về cây cối hoặc loài vật, cảnh vật.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Bac</dc:creator>
  <cp:lastModifiedBy>Mai</cp:lastModifiedBy>
  <cp:revision>96</cp:revision>
  <dcterms:created xsi:type="dcterms:W3CDTF">2021-08-19T10:28:22Z</dcterms:created>
  <dcterms:modified xsi:type="dcterms:W3CDTF">2022-03-20T21:39:34Z</dcterms:modified>
</cp:coreProperties>
</file>