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5"/>
  </p:notesMasterIdLst>
  <p:sldIdLst>
    <p:sldId id="256" r:id="rId3"/>
    <p:sldId id="283" r:id="rId4"/>
    <p:sldId id="284" r:id="rId5"/>
    <p:sldId id="294" r:id="rId6"/>
    <p:sldId id="286" r:id="rId7"/>
    <p:sldId id="295" r:id="rId8"/>
    <p:sldId id="296" r:id="rId9"/>
    <p:sldId id="302" r:id="rId10"/>
    <p:sldId id="290" r:id="rId11"/>
    <p:sldId id="299" r:id="rId12"/>
    <p:sldId id="300" r:id="rId13"/>
    <p:sldId id="30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09/02/2022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899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853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35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7650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234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239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678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917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68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744955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sáu ngày 11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2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2022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753" y="1508775"/>
            <a:ext cx="778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 tập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4641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3 ( trang 25)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43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515</Words>
  <Application>Microsoft Office PowerPoint</Application>
  <PresentationFormat>Widescreen</PresentationFormat>
  <Paragraphs>117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HP001 4 hàng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178</cp:revision>
  <dcterms:created xsi:type="dcterms:W3CDTF">2021-06-02T01:34:28Z</dcterms:created>
  <dcterms:modified xsi:type="dcterms:W3CDTF">2022-02-09T14:54:03Z</dcterms:modified>
</cp:coreProperties>
</file>