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1" r:id="rId3"/>
  </p:sldMasterIdLst>
  <p:sldIdLst>
    <p:sldId id="297" r:id="rId4"/>
    <p:sldId id="256" r:id="rId5"/>
    <p:sldId id="283" r:id="rId6"/>
    <p:sldId id="284" r:id="rId7"/>
    <p:sldId id="286" r:id="rId8"/>
    <p:sldId id="287" r:id="rId9"/>
    <p:sldId id="294" r:id="rId10"/>
    <p:sldId id="290" r:id="rId11"/>
    <p:sldId id="298" r:id="rId12"/>
    <p:sldId id="289" r:id="rId13"/>
    <p:sldId id="291" r:id="rId14"/>
    <p:sldId id="295" r:id="rId15"/>
    <p:sldId id="29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98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023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8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25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417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779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19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69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761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70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45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633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47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60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580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415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409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6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69923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061000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ngày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2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2022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53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Số bị chia, số chia, thương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2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47916" y="43881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ba ngày 8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2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2022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53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641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2 ( trang 19)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1080" y="272078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a)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6107" y="331107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97470" y="391263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64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495</Words>
  <Application>Microsoft Office PowerPoint</Application>
  <PresentationFormat>Widescreen</PresentationFormat>
  <Paragraphs>189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HP001 4 hàng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161</cp:revision>
  <dcterms:created xsi:type="dcterms:W3CDTF">2021-06-02T01:34:28Z</dcterms:created>
  <dcterms:modified xsi:type="dcterms:W3CDTF">2022-02-07T15:32:39Z</dcterms:modified>
</cp:coreProperties>
</file>