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56" r:id="rId3"/>
    <p:sldId id="283" r:id="rId4"/>
    <p:sldId id="284" r:id="rId5"/>
    <p:sldId id="285" r:id="rId6"/>
    <p:sldId id="286" r:id="rId7"/>
    <p:sldId id="287" r:id="rId8"/>
    <p:sldId id="293" r:id="rId9"/>
    <p:sldId id="288" r:id="rId10"/>
    <p:sldId id="290" r:id="rId11"/>
    <p:sldId id="294" r:id="rId12"/>
    <p:sldId id="289" r:id="rId13"/>
    <p:sldId id="291" r:id="rId14"/>
    <p:sldId id="29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25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99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82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3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952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356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793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59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72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03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650126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ba ngày 18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2022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90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641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43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=""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hai ngày 17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 </a:t>
            </a:r>
            <a:r>
              <a:rPr lang="en-US" sz="2800" b="1" dirty="0">
                <a:latin typeface="HP001 4 hàng" panose="020B0603050302020204" pitchFamily="34" charset="0"/>
              </a:rPr>
              <a:t>năm </a:t>
            </a:r>
            <a:r>
              <a:rPr lang="en-US" sz="2800" b="1" dirty="0" smtClean="0">
                <a:latin typeface="HP001 4 hàng" panose="020B0603050302020204" pitchFamily="34" charset="0"/>
              </a:rPr>
              <a:t>2022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90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Phép nhân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1 ( trang </a:t>
            </a:r>
            <a:r>
              <a:rPr lang="en-US" sz="2800" b="1" dirty="0">
                <a:latin typeface="HP001 4 hàng" panose="020B0603050302020204" pitchFamily="34" charset="0"/>
              </a:rPr>
              <a:t>5</a:t>
            </a:r>
            <a:r>
              <a:rPr lang="en-US" sz="2800" b="1" dirty="0" smtClean="0">
                <a:latin typeface="HP001 4 hàng" panose="020B0603050302020204" pitchFamily="34" charset="0"/>
              </a:rPr>
              <a:t>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559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HP001 4 hàng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139</cp:revision>
  <dcterms:created xsi:type="dcterms:W3CDTF">2021-06-02T01:34:28Z</dcterms:created>
  <dcterms:modified xsi:type="dcterms:W3CDTF">2022-01-17T09:31:55Z</dcterms:modified>
</cp:coreProperties>
</file>