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4" r:id="rId3"/>
    <p:sldId id="278" r:id="rId4"/>
    <p:sldId id="280" r:id="rId5"/>
    <p:sldId id="288" r:id="rId6"/>
    <p:sldId id="281" r:id="rId7"/>
    <p:sldId id="289" r:id="rId8"/>
    <p:sldId id="283" r:id="rId9"/>
    <p:sldId id="291" r:id="rId10"/>
    <p:sldId id="292" r:id="rId11"/>
    <p:sldId id="279" r:id="rId12"/>
    <p:sldId id="287" r:id="rId13"/>
    <p:sldId id="282" r:id="rId14"/>
    <p:sldId id="293" r:id="rId15"/>
    <p:sldId id="27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=""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7 cm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12 cm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=""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=""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=""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=""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=""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=""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=""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=""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=""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=""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=""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=""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=""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=""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=""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83</a:t>
            </a:r>
            <a:endParaRPr lang="x-none" sz="3200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43</a:t>
            </a:r>
            <a:endParaRPr lang="x-none" sz="3200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2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4		</a:t>
            </a:r>
            <a:r>
              <a:rPr lang="x-none" sz="2800" dirty="0">
                <a:solidFill>
                  <a:srgbClr val="EC53E1"/>
                </a:solidFill>
              </a:rPr>
              <a:t>D.   </a:t>
            </a:r>
            <a:r>
              <a:rPr lang="x-none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</a:rPr>
              <a:t>Thứ sáu ngày </a:t>
            </a:r>
            <a:r>
              <a:rPr lang="en-US" sz="2800" b="1" dirty="0">
                <a:latin typeface="HP001 4 hàng" panose="020B0603050302020204" pitchFamily="34" charset="0"/>
              </a:rPr>
              <a:t>7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 </a:t>
            </a:r>
            <a:r>
              <a:rPr lang="en-US" sz="2800" b="1" dirty="0">
                <a:latin typeface="HP001 4 hàng" panose="020B0603050302020204" pitchFamily="34" charset="0"/>
              </a:rPr>
              <a:t>năm </a:t>
            </a:r>
            <a:r>
              <a:rPr lang="en-US" sz="2800" b="1" dirty="0" smtClean="0">
                <a:latin typeface="HP001 4 hàng" panose="020B0603050302020204" pitchFamily="34" charset="0"/>
              </a:rPr>
              <a:t>2022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9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705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4</a:t>
            </a:r>
            <a:r>
              <a:rPr lang="en-US" sz="2800" b="1" dirty="0" smtClean="0">
                <a:latin typeface="HP001 4 hàng" panose="020B0603050302020204" pitchFamily="34" charset="0"/>
              </a:rPr>
              <a:t> ( trang 136)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182" y="2953959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-</a:t>
            </a:r>
            <a:r>
              <a:rPr lang="en-US" sz="2800" b="1" dirty="0" smtClean="0">
                <a:latin typeface="HP001 4 hàng" panose="020B0603050302020204" pitchFamily="34" charset="0"/>
              </a:rPr>
              <a:t> 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9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=""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=""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=""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=""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=""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=""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=""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=""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=""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=""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=""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=""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=""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=""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=""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=""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=""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=""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=""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=""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=""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=""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ABC = AB + BC = 52 cm + 38 cm = </a:t>
            </a:r>
            <a:r>
              <a:rPr lang="x-none" sz="2400" dirty="0">
                <a:solidFill>
                  <a:srgbClr val="FF0000"/>
                </a:solidFill>
              </a:rPr>
              <a:t>90</a:t>
            </a:r>
            <a:r>
              <a:rPr lang="x-none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MNPQ = MN + NP + PQ </a:t>
            </a:r>
          </a:p>
          <a:p>
            <a:r>
              <a:rPr lang="x-none" sz="2400" dirty="0"/>
              <a:t>            = 39 cm + 23 cm + 35 cm = </a:t>
            </a:r>
            <a:r>
              <a:rPr lang="x-none" sz="2400" dirty="0">
                <a:solidFill>
                  <a:srgbClr val="FF0000"/>
                </a:solidFill>
              </a:rPr>
              <a:t>97</a:t>
            </a:r>
            <a:r>
              <a:rPr lang="x-none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x-none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M và E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M và G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599</Words>
  <Application>Microsoft Office PowerPoint</Application>
  <PresentationFormat>Widescreen</PresentationFormat>
  <Paragraphs>173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96</cp:revision>
  <dcterms:created xsi:type="dcterms:W3CDTF">2021-06-02T01:34:28Z</dcterms:created>
  <dcterms:modified xsi:type="dcterms:W3CDTF">2022-01-07T02:28:45Z</dcterms:modified>
</cp:coreProperties>
</file>