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285" r:id="rId3"/>
    <p:sldId id="286" r:id="rId4"/>
    <p:sldId id="290" r:id="rId5"/>
    <p:sldId id="304" r:id="rId6"/>
    <p:sldId id="305" r:id="rId7"/>
    <p:sldId id="309" r:id="rId8"/>
    <p:sldId id="306" r:id="rId9"/>
    <p:sldId id="291" r:id="rId10"/>
    <p:sldId id="307" r:id="rId11"/>
    <p:sldId id="310" r:id="rId12"/>
    <p:sldId id="30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733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247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85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671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154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585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389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385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07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860347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78506" y="2257503"/>
            <a:ext cx="9585189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HÌNH PHẲNG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38636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2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8FF44323-63C0-4B8D-82A9-AABA81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DEFC4F-5F36-46F0-8D88-3A69886A3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996" y="1192305"/>
            <a:ext cx="8762008" cy="1653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5AA53D51-F666-44BE-91EB-F15AB98FECE3}"/>
              </a:ext>
            </a:extLst>
          </p:cNvPr>
          <p:cNvSpPr/>
          <p:nvPr/>
        </p:nvSpPr>
        <p:spPr>
          <a:xfrm>
            <a:off x="3116115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A9E717-69D2-4F43-ADD6-B7FBFEB838C7}"/>
              </a:ext>
            </a:extLst>
          </p:cNvPr>
          <p:cNvSpPr txBox="1"/>
          <p:nvPr/>
        </p:nvSpPr>
        <p:spPr>
          <a:xfrm>
            <a:off x="3553437" y="730640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hình thích hợp đặt vào dấu “?”.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4BB9788-FB95-429F-80FF-19DED1640237}"/>
              </a:ext>
            </a:extLst>
          </p:cNvPr>
          <p:cNvSpPr/>
          <p:nvPr/>
        </p:nvSpPr>
        <p:spPr>
          <a:xfrm>
            <a:off x="171499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747FD7F-CDAD-437E-B8EE-BA5FA59E8151}"/>
              </a:ext>
            </a:extLst>
          </p:cNvPr>
          <p:cNvSpPr/>
          <p:nvPr/>
        </p:nvSpPr>
        <p:spPr>
          <a:xfrm>
            <a:off x="465424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59C497D-AE04-4D96-86EF-F2B4FB09F618}"/>
              </a:ext>
            </a:extLst>
          </p:cNvPr>
          <p:cNvSpPr/>
          <p:nvPr/>
        </p:nvSpPr>
        <p:spPr>
          <a:xfrm>
            <a:off x="7593168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7114206-9723-4064-93A2-6BF8F8F83C1E}"/>
              </a:ext>
            </a:extLst>
          </p:cNvPr>
          <p:cNvSpPr/>
          <p:nvPr/>
        </p:nvSpPr>
        <p:spPr>
          <a:xfrm>
            <a:off x="2411895" y="1128206"/>
            <a:ext cx="730396" cy="8634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2FF4DA0-6303-48C3-8354-3FEDF2737268}"/>
              </a:ext>
            </a:extLst>
          </p:cNvPr>
          <p:cNvSpPr/>
          <p:nvPr/>
        </p:nvSpPr>
        <p:spPr>
          <a:xfrm>
            <a:off x="532529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C06E902-A534-47A1-AF37-4260A14D9E89}"/>
              </a:ext>
            </a:extLst>
          </p:cNvPr>
          <p:cNvSpPr/>
          <p:nvPr/>
        </p:nvSpPr>
        <p:spPr>
          <a:xfrm>
            <a:off x="826454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75AEB34-204B-4A7A-966C-36A1DF952535}"/>
              </a:ext>
            </a:extLst>
          </p:cNvPr>
          <p:cNvSpPr/>
          <p:nvPr/>
        </p:nvSpPr>
        <p:spPr>
          <a:xfrm>
            <a:off x="4598504" y="2195006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7EFEA94-E913-420C-AC7D-40E67CD93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203" y="3749646"/>
            <a:ext cx="3981824" cy="26862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239C8E9-DC44-4F49-8C82-B8AE0C320A27}"/>
              </a:ext>
            </a:extLst>
          </p:cNvPr>
          <p:cNvSpPr/>
          <p:nvPr/>
        </p:nvSpPr>
        <p:spPr>
          <a:xfrm>
            <a:off x="631333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8703D96-D7FF-46A5-A912-B65A02340512}"/>
              </a:ext>
            </a:extLst>
          </p:cNvPr>
          <p:cNvSpPr txBox="1"/>
          <p:nvPr/>
        </p:nvSpPr>
        <p:spPr>
          <a:xfrm>
            <a:off x="1068655" y="2894253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Dùng bao nhiêu hình A để xếp thành hình B?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A3D4FD45-C84B-43C4-8B71-B316C509EBA0}"/>
              </a:ext>
            </a:extLst>
          </p:cNvPr>
          <p:cNvSpPr/>
          <p:nvPr/>
        </p:nvSpPr>
        <p:spPr>
          <a:xfrm rot="8087906">
            <a:off x="2493345" y="4695526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A1B70F42-5663-4544-9059-4FAE2729B6C7}"/>
              </a:ext>
            </a:extLst>
          </p:cNvPr>
          <p:cNvSpPr/>
          <p:nvPr/>
        </p:nvSpPr>
        <p:spPr>
          <a:xfrm rot="13526487">
            <a:off x="2818390" y="46935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C43AA5CC-88EA-4B07-8AA0-A56F8F6DF1F6}"/>
              </a:ext>
            </a:extLst>
          </p:cNvPr>
          <p:cNvSpPr/>
          <p:nvPr/>
        </p:nvSpPr>
        <p:spPr>
          <a:xfrm rot="2744813">
            <a:off x="3154024" y="438112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4BF6F91B-D0B2-4D71-B286-6FB42230FFAD}"/>
              </a:ext>
            </a:extLst>
          </p:cNvPr>
          <p:cNvSpPr/>
          <p:nvPr/>
        </p:nvSpPr>
        <p:spPr>
          <a:xfrm rot="13526487">
            <a:off x="3483665" y="47047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91E0C8EA-BDE3-4AAB-9893-D01D95B257EF}"/>
              </a:ext>
            </a:extLst>
          </p:cNvPr>
          <p:cNvSpPr/>
          <p:nvPr/>
        </p:nvSpPr>
        <p:spPr>
          <a:xfrm rot="13526487">
            <a:off x="2818391" y="534808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0C9B65B6-3B16-4A51-B740-92196D63937D}"/>
              </a:ext>
            </a:extLst>
          </p:cNvPr>
          <p:cNvSpPr/>
          <p:nvPr/>
        </p:nvSpPr>
        <p:spPr>
          <a:xfrm rot="2744813">
            <a:off x="3154025" y="503566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3D8C2ED-2D02-455B-8CE3-D1429DEB42A5}"/>
              </a:ext>
            </a:extLst>
          </p:cNvPr>
          <p:cNvSpPr/>
          <p:nvPr/>
        </p:nvSpPr>
        <p:spPr>
          <a:xfrm>
            <a:off x="1222176" y="5854058"/>
            <a:ext cx="2112600" cy="4616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 hình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34065CA-8289-4CB4-83AB-CF6755AA613A}"/>
              </a:ext>
            </a:extLst>
          </p:cNvPr>
          <p:cNvCxnSpPr>
            <a:cxnSpLocks/>
          </p:cNvCxnSpPr>
          <p:nvPr/>
        </p:nvCxnSpPr>
        <p:spPr>
          <a:xfrm flipV="1">
            <a:off x="5479670" y="2894254"/>
            <a:ext cx="0" cy="34214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6B7910A3-4A1D-4BA0-A5B8-7D338EA55E39}"/>
              </a:ext>
            </a:extLst>
          </p:cNvPr>
          <p:cNvSpPr/>
          <p:nvPr/>
        </p:nvSpPr>
        <p:spPr>
          <a:xfrm>
            <a:off x="5679729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B96EF9D-F5CE-4772-B609-0068CD3DE788}"/>
              </a:ext>
            </a:extLst>
          </p:cNvPr>
          <p:cNvSpPr txBox="1"/>
          <p:nvPr/>
        </p:nvSpPr>
        <p:spPr>
          <a:xfrm>
            <a:off x="6117051" y="2894253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câu trả lời đúng.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6CB5A25-B147-4645-A9FD-5804539A46CE}"/>
              </a:ext>
            </a:extLst>
          </p:cNvPr>
          <p:cNvSpPr txBox="1"/>
          <p:nvPr/>
        </p:nvSpPr>
        <p:spPr>
          <a:xfrm>
            <a:off x="5690495" y="3291496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Số hình tam giác có trong hình sau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	       </a:t>
            </a:r>
            <a:r>
              <a:rPr lang="vi-VN" sz="2400" dirty="0">
                <a:solidFill>
                  <a:srgbClr val="F35757"/>
                </a:solidFill>
              </a:rPr>
              <a:t>D. </a:t>
            </a:r>
            <a:r>
              <a:rPr lang="vi-VN" sz="2400" dirty="0"/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6465614-E0F2-446D-BB4B-2858438194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78" y="4409208"/>
            <a:ext cx="4449734" cy="19881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73A0C67-FE3A-4517-BC79-A8FAAF421B88}"/>
              </a:ext>
            </a:extLst>
          </p:cNvPr>
          <p:cNvSpPr txBox="1"/>
          <p:nvPr/>
        </p:nvSpPr>
        <p:spPr>
          <a:xfrm>
            <a:off x="7094802" y="5486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9E9894B-1870-4BF8-AE55-C7616C04143E}"/>
              </a:ext>
            </a:extLst>
          </p:cNvPr>
          <p:cNvSpPr txBox="1"/>
          <p:nvPr/>
        </p:nvSpPr>
        <p:spPr>
          <a:xfrm>
            <a:off x="7784726" y="55864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0F2DAF8-42E8-475A-946D-9F798C17093D}"/>
              </a:ext>
            </a:extLst>
          </p:cNvPr>
          <p:cNvSpPr txBox="1"/>
          <p:nvPr/>
        </p:nvSpPr>
        <p:spPr>
          <a:xfrm>
            <a:off x="8691630" y="54643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E4D904BA-A813-4BAC-9D50-FFBAC06F2162}"/>
              </a:ext>
            </a:extLst>
          </p:cNvPr>
          <p:cNvGrpSpPr/>
          <p:nvPr/>
        </p:nvGrpSpPr>
        <p:grpSpPr>
          <a:xfrm>
            <a:off x="6492875" y="4592637"/>
            <a:ext cx="2105025" cy="1670051"/>
            <a:chOff x="6492875" y="4592637"/>
            <a:chExt cx="2105025" cy="1670051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DD283843-CBF6-44A5-A777-044B8D8CB9CD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EC35CD94-5C7B-43C2-9CE2-64854A0AA4A3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AFC74F12-E1E4-4F0C-A121-6BBEB8B5C0D9}"/>
                  </a:ext>
                </a:extLst>
              </p:cNvPr>
              <p:cNvCxnSpPr>
                <a:stCxn id="35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D80AC96-6E4D-472C-878E-6B65F961AF7C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D562159-A7AF-4F59-A35C-0F9896F9019A}"/>
              </a:ext>
            </a:extLst>
          </p:cNvPr>
          <p:cNvGrpSpPr/>
          <p:nvPr/>
        </p:nvGrpSpPr>
        <p:grpSpPr>
          <a:xfrm>
            <a:off x="7545083" y="4592636"/>
            <a:ext cx="3122918" cy="1682403"/>
            <a:chOff x="6472767" y="4609933"/>
            <a:chExt cx="2146079" cy="1682403"/>
          </a:xfrm>
        </p:grpSpPr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EC4BA8C6-7488-47B8-9308-7A78BC055E2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67F16418-681B-4EE2-8946-0785BD7D45D5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590CDB08-4A47-45C3-AD09-9517A3C88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67B160F-934C-455E-AF91-DCA93FA4CEC1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0070C0"/>
                  </a:solidFill>
                </a:rPr>
                <a:t>5</a:t>
              </a:r>
              <a:endParaRPr lang="vi-VN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8E79F7B3-BAD4-4AD6-B08C-980B0FEA520F}"/>
              </a:ext>
            </a:extLst>
          </p:cNvPr>
          <p:cNvGrpSpPr/>
          <p:nvPr/>
        </p:nvGrpSpPr>
        <p:grpSpPr>
          <a:xfrm>
            <a:off x="6497029" y="4570181"/>
            <a:ext cx="4175126" cy="1704856"/>
            <a:chOff x="6497029" y="4570181"/>
            <a:chExt cx="4175126" cy="1704856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668EF487-6D09-41A3-92F2-F9D05CD8CC0F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9E02034A-8361-46C9-A352-3AEF32637C98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52" name="Isosceles Triangle 51">
                  <a:extLst>
                    <a:ext uri="{FF2B5EF4-FFF2-40B4-BE49-F238E27FC236}">
                      <a16:creationId xmlns="" xmlns:a16="http://schemas.microsoft.com/office/drawing/2014/main" id="{578DAB65-2A51-4F82-B2A6-F145F412A9BB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="" xmlns:a16="http://schemas.microsoft.com/office/drawing/2014/main" id="{95739BBC-362B-4042-ADEA-48E87BBB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9A56DF28-6547-40CA-ACDA-65272BFB6A4F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solidFill>
                      <a:srgbClr val="0070C0"/>
                    </a:solidFill>
                  </a:rPr>
                  <a:t>6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9708B904-CC04-4852-8E5F-D4127D78E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B0C5657-D6EA-4982-957E-6576FE879208}"/>
              </a:ext>
            </a:extLst>
          </p:cNvPr>
          <p:cNvSpPr/>
          <p:nvPr/>
        </p:nvSpPr>
        <p:spPr>
          <a:xfrm>
            <a:off x="9798736" y="3859088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2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33" grpId="0"/>
      <p:bldP spid="34" grpId="0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</p:spTree>
    <p:extLst>
      <p:ext uri="{BB962C8B-B14F-4D97-AF65-F5344CB8AC3E}">
        <p14:creationId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sáu ngày 31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12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889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 tập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4947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4 ( trang 130)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1182" y="2953959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118" y="2688663"/>
            <a:ext cx="631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Ba điểm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…, …, …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thẳng hàng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3118" y="3290630"/>
            <a:ext cx="631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Ba điểm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…, …, …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thẳng hàng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3118" y="3885168"/>
            <a:ext cx="631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Ba điểm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…, …, …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thẳng hàng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3118" y="4465874"/>
            <a:ext cx="631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Ba điểm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…, …, …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thẳng hàng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2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3394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72A9631-736A-4312-9DC7-9C7A9B85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31951" y="2132830"/>
            <a:ext cx="6709003" cy="1802316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38860DF6-0B14-4730-95D0-D3D83EEA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CA22FDD-FBAC-40AB-8417-8D69DB2FA702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C6C944-9572-4C53-B72A-F0D18A6F0157}"/>
              </a:ext>
            </a:extLst>
          </p:cNvPr>
          <p:cNvSpPr txBox="1"/>
          <p:nvPr/>
        </p:nvSpPr>
        <p:spPr>
          <a:xfrm>
            <a:off x="3405258" y="663274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400" dirty="0"/>
              <a:t>Vẽ đoạn thẳng AB dài 5cm.</a:t>
            </a:r>
          </a:p>
          <a:p>
            <a:pPr marL="457200" indent="-457200" algn="just">
              <a:buAutoNum type="alphaLcParenR"/>
            </a:pPr>
            <a:r>
              <a:rPr lang="vi-VN" sz="2400" dirty="0"/>
              <a:t>Vẽ đoạn thẳng CD dài 7cm.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8596EA7-AC1A-4D20-A1FB-69145D694A1D}"/>
              </a:ext>
            </a:extLst>
          </p:cNvPr>
          <p:cNvSpPr/>
          <p:nvPr/>
        </p:nvSpPr>
        <p:spPr>
          <a:xfrm>
            <a:off x="14447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08984B-C8F6-421A-AAD5-8F283030A3AD}"/>
              </a:ext>
            </a:extLst>
          </p:cNvPr>
          <p:cNvSpPr txBox="1"/>
          <p:nvPr/>
        </p:nvSpPr>
        <p:spPr>
          <a:xfrm>
            <a:off x="11249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AF0C5B3-18DD-49EE-8D60-F5C6A69D9465}"/>
              </a:ext>
            </a:extLst>
          </p:cNvPr>
          <p:cNvSpPr/>
          <p:nvPr/>
        </p:nvSpPr>
        <p:spPr>
          <a:xfrm>
            <a:off x="44546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166066-3E71-49E8-8C40-D32E1BE562AD}"/>
              </a:ext>
            </a:extLst>
          </p:cNvPr>
          <p:cNvSpPr txBox="1"/>
          <p:nvPr/>
        </p:nvSpPr>
        <p:spPr>
          <a:xfrm>
            <a:off x="41348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12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3A4CB0B8-2AC6-4B26-BF06-79FAD853D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85033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C56521E-7C7C-483D-819D-36625BD19B70}"/>
              </a:ext>
            </a:extLst>
          </p:cNvPr>
          <p:cNvCxnSpPr/>
          <p:nvPr/>
        </p:nvCxnSpPr>
        <p:spPr>
          <a:xfrm>
            <a:off x="1472253" y="2258467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F7252E-5DC8-4BBE-811D-42632555CE81}"/>
              </a:ext>
            </a:extLst>
          </p:cNvPr>
          <p:cNvSpPr txBox="1"/>
          <p:nvPr/>
        </p:nvSpPr>
        <p:spPr>
          <a:xfrm>
            <a:off x="2385771" y="16121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3E081F9-19CD-49A8-BD12-CE283495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5022470" y="2132830"/>
            <a:ext cx="6709003" cy="18023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102296D-9AEB-4AF1-BC1C-4B4B32D97BB6}"/>
              </a:ext>
            </a:extLst>
          </p:cNvPr>
          <p:cNvSpPr/>
          <p:nvPr/>
        </p:nvSpPr>
        <p:spPr>
          <a:xfrm>
            <a:off x="5835270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AA7E05C-F202-4153-920F-C60A1AA3100D}"/>
              </a:ext>
            </a:extLst>
          </p:cNvPr>
          <p:cNvSpPr txBox="1"/>
          <p:nvPr/>
        </p:nvSpPr>
        <p:spPr>
          <a:xfrm>
            <a:off x="5515490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E2221B2-CAFB-49F0-894F-1396C1A84B1C}"/>
              </a:ext>
            </a:extLst>
          </p:cNvPr>
          <p:cNvSpPr/>
          <p:nvPr/>
        </p:nvSpPr>
        <p:spPr>
          <a:xfrm>
            <a:off x="10078658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5B52F5-D938-47A5-8844-16E10696B565}"/>
              </a:ext>
            </a:extLst>
          </p:cNvPr>
          <p:cNvSpPr txBox="1"/>
          <p:nvPr/>
        </p:nvSpPr>
        <p:spPr>
          <a:xfrm>
            <a:off x="9758878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0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E1E32F94-0FD4-4035-ABEB-6BDB429B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75552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2B311C9-F295-454D-B157-83B581DA3EFB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862772" y="2258467"/>
            <a:ext cx="4215886" cy="1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CE13F01-2A23-430B-82D4-6495FC622FCC}"/>
              </a:ext>
            </a:extLst>
          </p:cNvPr>
          <p:cNvSpPr txBox="1"/>
          <p:nvPr/>
        </p:nvSpPr>
        <p:spPr>
          <a:xfrm>
            <a:off x="7506085" y="1602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B5726E5-CB17-43AE-89F3-C86FFDEA5ED4}"/>
              </a:ext>
            </a:extLst>
          </p:cNvPr>
          <p:cNvSpPr/>
          <p:nvPr/>
        </p:nvSpPr>
        <p:spPr>
          <a:xfrm>
            <a:off x="793829" y="26760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CD47DB6-B13F-458D-8DA6-8BD19A61F9D6}"/>
              </a:ext>
            </a:extLst>
          </p:cNvPr>
          <p:cNvSpPr txBox="1"/>
          <p:nvPr/>
        </p:nvSpPr>
        <p:spPr>
          <a:xfrm>
            <a:off x="1231151" y="2676066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độ dài đoạn thẳng BC.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1E57502-19F4-4D04-92C6-324D57F623C6}"/>
              </a:ext>
            </a:extLst>
          </p:cNvPr>
          <p:cNvGrpSpPr/>
          <p:nvPr/>
        </p:nvGrpSpPr>
        <p:grpSpPr>
          <a:xfrm>
            <a:off x="730152" y="3113388"/>
            <a:ext cx="4947352" cy="1627876"/>
            <a:chOff x="730152" y="3113388"/>
            <a:chExt cx="4947352" cy="1627876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87CD5765-65BF-4459-87B0-21BC3283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30BC4D6-FBCA-402E-A2DE-3D190E180A39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6cm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6C15F45-D32A-47F3-A99E-84C91C4DFB0E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?cm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CC3F696-ED34-48B0-ABDC-0EEF9614D25D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13cm</a:t>
              </a:r>
              <a:endParaRPr lang="vi-VN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517B1DD-859E-486C-A7B0-A6F57EBBC190}"/>
              </a:ext>
            </a:extLst>
          </p:cNvPr>
          <p:cNvSpPr txBox="1"/>
          <p:nvPr/>
        </p:nvSpPr>
        <p:spPr>
          <a:xfrm>
            <a:off x="1012490" y="4810251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đoạn thẳng BC là: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F2D29B0-0005-40EE-9B37-C64DB4CB9FFB}"/>
              </a:ext>
            </a:extLst>
          </p:cNvPr>
          <p:cNvSpPr txBox="1"/>
          <p:nvPr/>
        </p:nvSpPr>
        <p:spPr>
          <a:xfrm>
            <a:off x="1560206" y="521021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13 – 6 = 7 (cm)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29580BE-D3BC-437B-AF13-A2CDF561CDF6}"/>
              </a:ext>
            </a:extLst>
          </p:cNvPr>
          <p:cNvSpPr txBox="1"/>
          <p:nvPr/>
        </p:nvSpPr>
        <p:spPr>
          <a:xfrm>
            <a:off x="2520415" y="567784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7cm.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F096CC08-52A2-483E-B3F9-2F45BB6F28F1}"/>
              </a:ext>
            </a:extLst>
          </p:cNvPr>
          <p:cNvCxnSpPr/>
          <p:nvPr/>
        </p:nvCxnSpPr>
        <p:spPr>
          <a:xfrm flipV="1">
            <a:off x="5835270" y="2676066"/>
            <a:ext cx="0" cy="346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25067B2-DAA8-4979-A5A2-BD82FF1F9D34}"/>
              </a:ext>
            </a:extLst>
          </p:cNvPr>
          <p:cNvSpPr txBox="1"/>
          <p:nvPr/>
        </p:nvSpPr>
        <p:spPr>
          <a:xfrm>
            <a:off x="6044086" y="2671848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Đo rồi tính độ dài đường gấp khúc MNPQ.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6A5DC62-A8B5-4B07-957C-CB47F3610C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898" y="3045161"/>
            <a:ext cx="4916758" cy="17633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83A1EF7-1C8E-446D-8186-7C269BDF456D}"/>
              </a:ext>
            </a:extLst>
          </p:cNvPr>
          <p:cNvSpPr txBox="1"/>
          <p:nvPr/>
        </p:nvSpPr>
        <p:spPr>
          <a:xfrm rot="19235732">
            <a:off x="6945463" y="367191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5cm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21D9E0D-64F8-472F-B077-0153009FE047}"/>
              </a:ext>
            </a:extLst>
          </p:cNvPr>
          <p:cNvSpPr txBox="1"/>
          <p:nvPr/>
        </p:nvSpPr>
        <p:spPr>
          <a:xfrm>
            <a:off x="8449466" y="37734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</a:t>
            </a:r>
            <a:r>
              <a:rPr lang="vi-VN" sz="2400">
                <a:solidFill>
                  <a:srgbClr val="0070C0"/>
                </a:solidFill>
              </a:rPr>
              <a:t>cm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695BF49-04F2-4A8D-B277-CCBAB3BF9779}"/>
              </a:ext>
            </a:extLst>
          </p:cNvPr>
          <p:cNvSpPr txBox="1"/>
          <p:nvPr/>
        </p:nvSpPr>
        <p:spPr>
          <a:xfrm>
            <a:off x="9307371" y="414658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6cm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5240692-28D2-4AC4-B85B-F5FFE5F75B2B}"/>
              </a:ext>
            </a:extLst>
          </p:cNvPr>
          <p:cNvSpPr txBox="1"/>
          <p:nvPr/>
        </p:nvSpPr>
        <p:spPr>
          <a:xfrm>
            <a:off x="6117238" y="4814428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đường gấp khúc MNPQ là: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C11C8E6-EE7C-4DFD-85D9-0F59E69CEB6E}"/>
              </a:ext>
            </a:extLst>
          </p:cNvPr>
          <p:cNvSpPr txBox="1"/>
          <p:nvPr/>
        </p:nvSpPr>
        <p:spPr>
          <a:xfrm>
            <a:off x="7151289" y="521439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 + 3 + 6 = 14 (cm)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C4CF255-2277-44C3-82B0-E298D5874751}"/>
              </a:ext>
            </a:extLst>
          </p:cNvPr>
          <p:cNvSpPr txBox="1"/>
          <p:nvPr/>
        </p:nvSpPr>
        <p:spPr>
          <a:xfrm>
            <a:off x="8111498" y="568202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14cm.</a:t>
            </a:r>
          </a:p>
        </p:txBody>
      </p:sp>
    </p:spTree>
    <p:extLst>
      <p:ext uri="{BB962C8B-B14F-4D97-AF65-F5344CB8AC3E}">
        <p14:creationId xmlns:p14="http://schemas.microsoft.com/office/powerpoint/2010/main" val="18936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6" grpId="0" animBg="1"/>
      <p:bldP spid="17" grpId="0"/>
      <p:bldP spid="18" grpId="0" animBg="1"/>
      <p:bldP spid="19" grpId="0"/>
      <p:bldP spid="22" grpId="0"/>
      <p:bldP spid="24" grpId="0" animBg="1"/>
      <p:bldP spid="25" grpId="0"/>
      <p:bldP spid="30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374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HP001 4 hàng</vt:lpstr>
      <vt:lpstr>Times New Roman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115</cp:revision>
  <dcterms:created xsi:type="dcterms:W3CDTF">2021-06-02T01:34:28Z</dcterms:created>
  <dcterms:modified xsi:type="dcterms:W3CDTF">2022-01-03T10:16:43Z</dcterms:modified>
</cp:coreProperties>
</file>