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9" r:id="rId3"/>
    <p:sldId id="328" r:id="rId4"/>
    <p:sldId id="310" r:id="rId5"/>
    <p:sldId id="329" r:id="rId6"/>
    <p:sldId id="330" r:id="rId7"/>
    <p:sldId id="8756" r:id="rId8"/>
    <p:sldId id="8679" r:id="rId9"/>
    <p:sldId id="8755" r:id="rId10"/>
    <p:sldId id="8758" r:id="rId11"/>
    <p:sldId id="8759" r:id="rId12"/>
    <p:sldId id="8760" r:id="rId13"/>
    <p:sldId id="8761" r:id="rId14"/>
    <p:sldId id="8762" r:id="rId15"/>
    <p:sldId id="86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4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4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2022/8/15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2.xml"/><Relationship Id="rId7" Type="http://schemas.microsoft.com/office/2007/relationships/hdphoto" Target="../media/hdphoto9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xmlns="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xmlns="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xmlns="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xmlns="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xmlns="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xmlns="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E43E089-1000-4D47-9BE2-B65B8C88B6F1}"/>
              </a:ext>
            </a:extLst>
          </p:cNvPr>
          <p:cNvGrpSpPr/>
          <p:nvPr/>
        </p:nvGrpSpPr>
        <p:grpSpPr>
          <a:xfrm rot="16200000">
            <a:off x="7039281" y="2009135"/>
            <a:ext cx="1432763" cy="3428272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xmlns="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DA94980-469E-4010-BDDA-5676B56B3092}"/>
              </a:ext>
            </a:extLst>
          </p:cNvPr>
          <p:cNvGrpSpPr/>
          <p:nvPr/>
        </p:nvGrpSpPr>
        <p:grpSpPr>
          <a:xfrm rot="16200000" flipH="1">
            <a:off x="7046117" y="1431318"/>
            <a:ext cx="1429651" cy="3417716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xmlns="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0450" y="2568688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BA2ED51-022F-4655-886F-94DC1AE35088}"/>
              </a:ext>
            </a:extLst>
          </p:cNvPr>
          <p:cNvSpPr txBox="1"/>
          <p:nvPr/>
        </p:nvSpPr>
        <p:spPr>
          <a:xfrm rot="2035054">
            <a:off x="5651019" y="4351518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DE3E556-7DA1-4A8E-8F9F-0FCAA792842E}"/>
              </a:ext>
            </a:extLst>
          </p:cNvPr>
          <p:cNvSpPr txBox="1"/>
          <p:nvPr/>
        </p:nvSpPr>
        <p:spPr>
          <a:xfrm rot="19951246">
            <a:off x="5616098" y="206381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A0CAA10-28D8-461E-AE0C-6BB136151513}"/>
              </a:ext>
            </a:extLst>
          </p:cNvPr>
          <p:cNvSpPr txBox="1"/>
          <p:nvPr/>
        </p:nvSpPr>
        <p:spPr>
          <a:xfrm rot="1644943">
            <a:off x="8303116" y="2078172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40B745C6-CDBE-4C61-AD39-CCA3CBC1FD55}"/>
              </a:ext>
            </a:extLst>
          </p:cNvPr>
          <p:cNvSpPr/>
          <p:nvPr/>
        </p:nvSpPr>
        <p:spPr>
          <a:xfrm rot="2249898">
            <a:off x="6227916" y="372446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F907E1A5-9726-4B4A-99C2-380996B4C53A}"/>
              </a:ext>
            </a:extLst>
          </p:cNvPr>
          <p:cNvSpPr/>
          <p:nvPr/>
        </p:nvSpPr>
        <p:spPr>
          <a:xfrm rot="21401569">
            <a:off x="7395958" y="2950176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36211E3-14BB-4E8E-894A-BCBF0B7BA51A}"/>
              </a:ext>
            </a:extLst>
          </p:cNvPr>
          <p:cNvSpPr txBox="1"/>
          <p:nvPr/>
        </p:nvSpPr>
        <p:spPr>
          <a:xfrm rot="20100033">
            <a:off x="8376232" y="4043944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36211E3-14BB-4E8E-894A-BCBF0B7BA51A}"/>
              </a:ext>
            </a:extLst>
          </p:cNvPr>
          <p:cNvSpPr txBox="1"/>
          <p:nvPr/>
        </p:nvSpPr>
        <p:spPr>
          <a:xfrm>
            <a:off x="6871554" y="3606385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30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31 -0.03819 L 0.34531 -0.03796 C 0.34674 -0.04143 0.34766 -0.04653 0.34961 -0.04792 C 0.37331 -0.06481 0.39544 -0.06944 0.42005 -0.07708 L 0.43477 -0.07222 C 0.43893 -0.07083 0.44297 -0.06852 0.44714 -0.06736 C 0.44883 -0.06713 0.47279 -0.06435 0.47357 -0.06412 C 0.47526 -0.06366 0.47708 -0.06342 0.47878 -0.0625 C 0.48073 -0.0618 0.48255 -0.05995 0.48464 -0.05926 C 0.48724 -0.05833 0.48997 -0.05833 0.49271 -0.05764 L 0.51471 -0.04467 C 0.51862 -0.04213 0.52266 -0.03981 0.52643 -0.03657 C 0.53698 -0.02778 0.5237 -0.03449 0.53372 -0.03009 C 0.53958 -0.01713 0.53151 -0.03449 0.53958 -0.02037 C 0.54076 -0.01852 0.54167 -0.01597 0.54258 -0.01389 C 0.54284 -0.01227 0.5431 -0.01042 0.54323 -0.00903 C 0.54375 -0.00671 0.54492 -0.00231 0.54492 -0.00208 " pathEditMode="relative" rAng="0" ptsTypes="AAAAAAAAAAAAAAAAA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5850" y="2037077"/>
            <a:ext cx="4700789" cy="1382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Vận</a:t>
            </a:r>
            <a:r>
              <a:rPr kumimoji="0" lang="en-US" sz="7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dụng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1777284" y="0"/>
            <a:ext cx="4172755" cy="77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2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45860" y="314990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=""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843466" y="626982"/>
            <a:ext cx="7785351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=""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7705471" y="2643196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3447564" y="1078988"/>
            <a:ext cx="4693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2800" smtClean="0">
                <a:solidFill>
                  <a:schemeClr val="bg1"/>
                </a:solidFill>
              </a:rPr>
              <a:t>Lan </a:t>
            </a:r>
            <a:r>
              <a:rPr lang="nl-NL" sz="2800">
                <a:solidFill>
                  <a:schemeClr val="bg1"/>
                </a:solidFill>
              </a:rPr>
              <a:t>hái được 18 bông hoa. Lan hái được số hoa gấp 3 lần số hoa của Huệ. Hỏi Huệ hái được bao nhiêu bông hoa?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8225039" y="547241"/>
            <a:ext cx="3490146" cy="2226670"/>
            <a:chOff x="8020277" y="-62443"/>
            <a:chExt cx="3490146" cy="2226670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=""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8020277" y="-53670"/>
              <a:ext cx="336374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=""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8040413" y="-62443"/>
              <a:ext cx="3470010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54 bông hoa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=""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1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xmlns="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xmlns="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xmlns="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A242D8-C75F-44C5-8575-E0584085EAB6}"/>
              </a:ext>
            </a:extLst>
          </p:cNvPr>
          <p:cNvSpPr txBox="1"/>
          <p:nvPr/>
        </p:nvSpPr>
        <p:spPr>
          <a:xfrm>
            <a:off x="2497470" y="1682931"/>
            <a:ext cx="689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1" y="282872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xmlns="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xmlns="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xmlns="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xmlns="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xmlns="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5EF2F31-7F00-4D44-A698-A30ED12C3E00}"/>
              </a:ext>
            </a:extLst>
          </p:cNvPr>
          <p:cNvGrpSpPr/>
          <p:nvPr/>
        </p:nvGrpSpPr>
        <p:grpSpPr>
          <a:xfrm>
            <a:off x="4776034" y="1753185"/>
            <a:ext cx="6918126" cy="3677603"/>
            <a:chOff x="4875038" y="3799209"/>
            <a:chExt cx="6918126" cy="36776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7646228-E66B-4060-AEF2-AEED4D2895E4}"/>
                </a:ext>
              </a:extLst>
            </p:cNvPr>
            <p:cNvSpPr txBox="1"/>
            <p:nvPr/>
          </p:nvSpPr>
          <p:spPr>
            <a:xfrm>
              <a:off x="4875038" y="3799209"/>
              <a:ext cx="6918126" cy="3677603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Bài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giải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Nam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cần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0" i="0" u="none" strike="noStrike" kern="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 là: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        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Đáp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: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18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6D2C02A-77EE-4A23-A7E2-226EDD63D79B}"/>
                </a:ext>
              </a:extLst>
            </p:cNvPr>
            <p:cNvSpPr txBox="1"/>
            <p:nvPr/>
          </p:nvSpPr>
          <p:spPr>
            <a:xfrm>
              <a:off x="6904640" y="5647915"/>
              <a:ext cx="4196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9 x 2 = 18 (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365</Words>
  <Application>Microsoft Office PowerPoint</Application>
  <PresentationFormat>Widescreen</PresentationFormat>
  <Paragraphs>104</Paragraphs>
  <Slides>14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Arial-Rounded</vt:lpstr>
      <vt:lpstr>Calibri</vt:lpstr>
      <vt:lpstr>Fredoka One</vt:lpstr>
      <vt:lpstr>Source Han Sans CN Medium</vt:lpstr>
      <vt:lpstr>Source Han Sans Regular</vt:lpstr>
      <vt:lpstr>UTM Cookies</vt:lpstr>
      <vt:lpstr>仓耳今楷05-6763 W05</vt:lpstr>
      <vt:lpstr>庞门正道标题体</vt:lpstr>
      <vt:lpstr>等线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27</cp:revision>
  <dcterms:created xsi:type="dcterms:W3CDTF">2022-07-27T22:45:35Z</dcterms:created>
  <dcterms:modified xsi:type="dcterms:W3CDTF">2022-08-15T09:33:14Z</dcterms:modified>
</cp:coreProperties>
</file>