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21"/>
  </p:notesMasterIdLst>
  <p:sldIdLst>
    <p:sldId id="258" r:id="rId4"/>
    <p:sldId id="259" r:id="rId5"/>
    <p:sldId id="260" r:id="rId6"/>
    <p:sldId id="355" r:id="rId7"/>
    <p:sldId id="356" r:id="rId8"/>
    <p:sldId id="261" r:id="rId9"/>
    <p:sldId id="357" r:id="rId10"/>
    <p:sldId id="338" r:id="rId11"/>
    <p:sldId id="263" r:id="rId12"/>
    <p:sldId id="2638" r:id="rId13"/>
    <p:sldId id="2637" r:id="rId14"/>
    <p:sldId id="349" r:id="rId15"/>
    <p:sldId id="351" r:id="rId16"/>
    <p:sldId id="352" r:id="rId17"/>
    <p:sldId id="353" r:id="rId18"/>
    <p:sldId id="347" r:id="rId19"/>
    <p:sldId id="34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54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5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9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5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5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17-Oct-22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=""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17-Oct-22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=""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GIF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5.png"/><Relationship Id="rId7" Type="http://schemas.openxmlformats.org/officeDocument/2006/relationships/image" Target="../media/image3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42.sv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sv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9.png"/><Relationship Id="rId12" Type="http://schemas.openxmlformats.org/officeDocument/2006/relationships/image" Target="../media/image41.png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5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1.svg"/><Relationship Id="rId5" Type="http://schemas.openxmlformats.org/officeDocument/2006/relationships/image" Target="../media/image2.png"/><Relationship Id="rId15" Type="http://schemas.openxmlformats.org/officeDocument/2006/relationships/image" Target="../media/image55.sv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49.svg"/><Relationship Id="rId1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9.xml"/><Relationship Id="rId3" Type="http://schemas.openxmlformats.org/officeDocument/2006/relationships/image" Target="../media/image16.png"/><Relationship Id="rId7" Type="http://schemas.openxmlformats.org/officeDocument/2006/relationships/slide" Target="slide12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slide" Target="slide10.xml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11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53AB2E2-94FF-4023-9651-878F69DA3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57199" y="1441604"/>
            <a:ext cx="89740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=""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=""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=""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=""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=""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=""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=""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=""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=""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=""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=""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=""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=""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=""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=""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  <p:bldP spid="68" grpId="0" animBg="1"/>
      <p:bldP spid="7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=""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12863" y="4236312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=""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=""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=""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=""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=""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911366" y="145478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=""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=""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solidFill>
                  <a:srgbClr val="FF0000"/>
                </a:solidFill>
              </a:rPr>
              <a:t>6 x 5 = 30 (cái li)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0649" y="5612590"/>
            <a:ext cx="820098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 rộng: Nếu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 xếp ly vào 6 bàn mỗi bàn xếp 6 cái li. Hỏi Việt lúc này cần chuẩn bị bao nhiêu cái li.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Calibri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=""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=""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=""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=""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=""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=""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=""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=""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=""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586764" y="-29486"/>
              <a:ext cx="2333341" cy="1426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bạn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mình</a:t>
              </a:r>
              <a:r>
                <a:rPr kumimoji="0" lang="en-US" sz="28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Xưa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kia,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bỗng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cướp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đẹp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tòa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205" y="2283673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nọ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hoàng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quyết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cứu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qua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khăn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#9Slide07 IcielNabila" pitchFamily="2" charset="0"/>
                  <a:ea typeface="+mn-ea"/>
                  <a:cs typeface="+mn-cs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libri Light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rồi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cùng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khóa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hoàng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!</a:t>
            </a:r>
          </a:p>
        </p:txBody>
      </p:sp>
      <p:pic>
        <p:nvPicPr>
          <p:cNvPr id="260" name="Picture 2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=""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=""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=""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=""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=""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259"/>
              <a:ext cx="6313" cy="2306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 vào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0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bảng</a:t>
              </a:r>
              <a:endPara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499" y="-225320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=""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=""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=""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=""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=""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=""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=""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665820" y="1091676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=""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446</Words>
  <Application>Microsoft Office PowerPoint</Application>
  <PresentationFormat>Widescreen</PresentationFormat>
  <Paragraphs>87</Paragraphs>
  <Slides>17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#9Slide07 IcielNabila</vt:lpstr>
      <vt:lpstr>Anaheim</vt:lpstr>
      <vt:lpstr>Arial</vt:lpstr>
      <vt:lpstr>Barlow</vt:lpstr>
      <vt:lpstr>Calibri</vt:lpstr>
      <vt:lpstr>Calibri Light</vt:lpstr>
      <vt:lpstr>Fredoka One</vt:lpstr>
      <vt:lpstr>Nunito</vt:lpstr>
      <vt:lpstr>Raleway</vt:lpstr>
      <vt:lpstr>Ranchers</vt:lpstr>
      <vt:lpstr>Times New Roman</vt:lpstr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Mai</cp:lastModifiedBy>
  <cp:revision>28</cp:revision>
  <dcterms:created xsi:type="dcterms:W3CDTF">2022-07-02T08:20:57Z</dcterms:created>
  <dcterms:modified xsi:type="dcterms:W3CDTF">2022-10-17T07:14:22Z</dcterms:modified>
</cp:coreProperties>
</file>