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9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8987142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0803320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2022/8/19</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2022/8/19</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219327" y="1303621"/>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77216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cm</a:t>
            </a: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(cm)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xmln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xmln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sp>
        <p:nvSpPr>
          <p:cNvPr id="16" name="TextBox 15">
            <a:extLst>
              <a:ext uri="{FF2B5EF4-FFF2-40B4-BE49-F238E27FC236}">
                <a16:creationId xmlns:a16="http://schemas.microsoft.com/office/drawing/2014/main" id="{491DBE5B-A312-42BD-936C-D18951799EA5}"/>
              </a:ext>
            </a:extLst>
          </p:cNvPr>
          <p:cNvSpPr txBox="1"/>
          <p:nvPr/>
        </p:nvSpPr>
        <p:spPr>
          <a:xfrm>
            <a:off x="1397217" y="1137678"/>
            <a:ext cx="9082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2022</a:t>
            </a:r>
          </a:p>
        </p:txBody>
      </p:sp>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3841049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468</Words>
  <Application>Microsoft Office PowerPoint</Application>
  <PresentationFormat>Widescreen</PresentationFormat>
  <Paragraphs>46</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Minhthangpc.VN</cp:lastModifiedBy>
  <cp:revision>33</cp:revision>
  <dcterms:created xsi:type="dcterms:W3CDTF">2022-07-15T05:41:18Z</dcterms:created>
  <dcterms:modified xsi:type="dcterms:W3CDTF">2022-08-19T16:24:39Z</dcterms:modified>
</cp:coreProperties>
</file>