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5" r:id="rId2"/>
  </p:sldMasterIdLst>
  <p:notesMasterIdLst>
    <p:notesMasterId r:id="rId30"/>
  </p:notesMasterIdLst>
  <p:sldIdLst>
    <p:sldId id="345" r:id="rId3"/>
    <p:sldId id="340" r:id="rId4"/>
    <p:sldId id="320" r:id="rId5"/>
    <p:sldId id="353" r:id="rId6"/>
    <p:sldId id="348" r:id="rId7"/>
    <p:sldId id="346" r:id="rId8"/>
    <p:sldId id="349" r:id="rId9"/>
    <p:sldId id="350" r:id="rId10"/>
    <p:sldId id="327" r:id="rId11"/>
    <p:sldId id="328" r:id="rId12"/>
    <p:sldId id="330" r:id="rId13"/>
    <p:sldId id="341" r:id="rId14"/>
    <p:sldId id="333" r:id="rId15"/>
    <p:sldId id="355" r:id="rId16"/>
    <p:sldId id="335" r:id="rId17"/>
    <p:sldId id="336" r:id="rId18"/>
    <p:sldId id="337" r:id="rId19"/>
    <p:sldId id="338" r:id="rId20"/>
    <p:sldId id="342" r:id="rId21"/>
    <p:sldId id="357" r:id="rId22"/>
    <p:sldId id="344" r:id="rId23"/>
    <p:sldId id="316" r:id="rId24"/>
    <p:sldId id="351" r:id="rId25"/>
    <p:sldId id="343" r:id="rId26"/>
    <p:sldId id="317" r:id="rId27"/>
    <p:sldId id="318" r:id="rId28"/>
    <p:sldId id="332" r:id="rId29"/>
  </p:sldIdLst>
  <p:sldSz cx="6858000" cy="5143500"/>
  <p:notesSz cx="6858000" cy="9144000"/>
  <p:embeddedFontLst>
    <p:embeddedFont>
      <p:font typeface="Calibri" panose="020F0502020204030204" pitchFamily="34" charset="0"/>
      <p:regular r:id="rId31"/>
      <p:bold r:id="rId32"/>
      <p:italic r:id="rId33"/>
      <p:boldItalic r:id="rId34"/>
    </p:embeddedFont>
    <p:embeddedFont>
      <p:font typeface="HP001 4 hàng" panose="020B0603050302020204" pitchFamily="34" charset="0"/>
      <p:regular r:id="rId35"/>
      <p:bold r:id="rId36"/>
    </p:embeddedFont>
    <p:embeddedFont>
      <p:font typeface="Montserrat" panose="020B0604020202020204" charset="0"/>
      <p:regular r:id="rId37"/>
      <p:bold r:id="rId38"/>
      <p:italic r:id="rId39"/>
      <p:boldItalic r:id="rId40"/>
    </p:embeddedFont>
    <p:embeddedFont>
      <p:font typeface="Calibri Light" panose="020F0302020204030204" pitchFamily="34" charset="0"/>
      <p:regular r:id="rId41"/>
      <p:italic r:id="rId42"/>
    </p:embeddedFont>
    <p:embeddedFont>
      <p:font typeface="Kalam"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snapToGrid="0">
      <p:cViewPr varScale="1">
        <p:scale>
          <a:sx n="93" d="100"/>
          <a:sy n="93" d="100"/>
        </p:scale>
        <p:origin x="13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424248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87F1B-B08B-4C93-AE5F-58786A2D1DEC}"/>
              </a:ext>
            </a:extLst>
          </p:cNvPr>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xmlns="" id="{2DA3B26E-AD21-45B1-BD50-E2729326960F}"/>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81"/>
            </a:lvl2pPr>
            <a:lvl3pPr marL="514346" indent="0" algn="ctr">
              <a:buNone/>
              <a:defRPr sz="956"/>
            </a:lvl3pPr>
            <a:lvl4pPr marL="771519" indent="0" algn="ctr">
              <a:buNone/>
              <a:defRPr sz="900"/>
            </a:lvl4pPr>
            <a:lvl5pPr marL="1028694" indent="0" algn="ctr">
              <a:buNone/>
              <a:defRPr sz="900"/>
            </a:lvl5pPr>
            <a:lvl6pPr marL="1285865" indent="0" algn="ctr">
              <a:buNone/>
              <a:defRPr sz="900"/>
            </a:lvl6pPr>
            <a:lvl7pPr marL="1543039" indent="0" algn="ctr">
              <a:buNone/>
              <a:defRPr sz="900"/>
            </a:lvl7pPr>
            <a:lvl8pPr marL="1800213" indent="0" algn="ctr">
              <a:buNone/>
              <a:defRPr sz="900"/>
            </a:lvl8pPr>
            <a:lvl9pPr marL="2057385"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xmlns="" id="{4ECD2A28-F062-4A80-85AC-784AD7A45A06}"/>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52430E4-5445-423A-973F-7BD98BBB92D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E32D6DA-6083-476B-AF20-69F8494F4E76}"/>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417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AB2BB-CD7E-4A1A-BD13-12382E400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02EF34-4694-4A7B-B147-1144E5B5B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083CCB-43E4-4DB3-BCBB-A25BE0F653D8}"/>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4F138EB-9EA2-4606-8C3D-7063E4E76AA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FB6C379-1BA0-453A-9500-C5B8293BCA3A}"/>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58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BB1B3-8FF1-4B8D-BD7D-8180458824C6}"/>
              </a:ext>
            </a:extLst>
          </p:cNvPr>
          <p:cNvSpPr>
            <a:spLocks noGrp="1"/>
          </p:cNvSpPr>
          <p:nvPr>
            <p:ph type="title"/>
          </p:nvPr>
        </p:nvSpPr>
        <p:spPr>
          <a:xfrm>
            <a:off x="467917" y="1282311"/>
            <a:ext cx="5915025" cy="2139553"/>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xmlns="" id="{6EBB53A4-780B-46C0-9A2A-FE9D9A3D6474}"/>
              </a:ext>
            </a:extLst>
          </p:cNvPr>
          <p:cNvSpPr>
            <a:spLocks noGrp="1"/>
          </p:cNvSpPr>
          <p:nvPr>
            <p:ph type="body" idx="1"/>
          </p:nvPr>
        </p:nvSpPr>
        <p:spPr>
          <a:xfrm>
            <a:off x="467917" y="3442099"/>
            <a:ext cx="5915025" cy="1125140"/>
          </a:xfrm>
        </p:spPr>
        <p:txBody>
          <a:bodyPr/>
          <a:lstStyle>
            <a:lvl1pPr marL="0" indent="0">
              <a:buNone/>
              <a:defRPr sz="1350">
                <a:solidFill>
                  <a:schemeClr val="tx1">
                    <a:tint val="75000"/>
                  </a:schemeClr>
                </a:solidFill>
              </a:defRPr>
            </a:lvl1pPr>
            <a:lvl2pPr marL="257175" indent="0">
              <a:buNone/>
              <a:defRPr sz="1181">
                <a:solidFill>
                  <a:schemeClr val="tx1">
                    <a:tint val="75000"/>
                  </a:schemeClr>
                </a:solidFill>
              </a:defRPr>
            </a:lvl2pPr>
            <a:lvl3pPr marL="514346" indent="0">
              <a:buNone/>
              <a:defRPr sz="956">
                <a:solidFill>
                  <a:schemeClr val="tx1">
                    <a:tint val="75000"/>
                  </a:schemeClr>
                </a:solidFill>
              </a:defRPr>
            </a:lvl3pPr>
            <a:lvl4pPr marL="771519" indent="0">
              <a:buNone/>
              <a:defRPr sz="900">
                <a:solidFill>
                  <a:schemeClr val="tx1">
                    <a:tint val="75000"/>
                  </a:schemeClr>
                </a:solidFill>
              </a:defRPr>
            </a:lvl4pPr>
            <a:lvl5pPr marL="1028694" indent="0">
              <a:buNone/>
              <a:defRPr sz="900">
                <a:solidFill>
                  <a:schemeClr val="tx1">
                    <a:tint val="75000"/>
                  </a:schemeClr>
                </a:solidFill>
              </a:defRPr>
            </a:lvl5pPr>
            <a:lvl6pPr marL="1285865" indent="0">
              <a:buNone/>
              <a:defRPr sz="900">
                <a:solidFill>
                  <a:schemeClr val="tx1">
                    <a:tint val="75000"/>
                  </a:schemeClr>
                </a:solidFill>
              </a:defRPr>
            </a:lvl6pPr>
            <a:lvl7pPr marL="1543039" indent="0">
              <a:buNone/>
              <a:defRPr sz="900">
                <a:solidFill>
                  <a:schemeClr val="tx1">
                    <a:tint val="75000"/>
                  </a:schemeClr>
                </a:solidFill>
              </a:defRPr>
            </a:lvl7pPr>
            <a:lvl8pPr marL="1800213" indent="0">
              <a:buNone/>
              <a:defRPr sz="900">
                <a:solidFill>
                  <a:schemeClr val="tx1">
                    <a:tint val="75000"/>
                  </a:schemeClr>
                </a:solidFill>
              </a:defRPr>
            </a:lvl8pPr>
            <a:lvl9pPr marL="2057385"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02D669A-B178-41B8-9E1C-F7A16F8776B4}"/>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4B3C672-4661-400F-B040-A755F97257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6B08A7F-88DC-4A94-B382-1445A27AFF54}"/>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9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9F1F6-290B-4DDB-B798-324E44B3F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604EA6-41EE-40BD-9CFA-63FEF83A041A}"/>
              </a:ext>
            </a:extLst>
          </p:cNvPr>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27B91E3-AF17-426F-B818-F33A900F175B}"/>
              </a:ext>
            </a:extLst>
          </p:cNvPr>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E86350A-9F99-46EA-B02E-7216215D0C51}"/>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58C0129-3A45-4B83-AF95-1058C64536E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AA4BDDC-6414-444B-B759-897CA3A50ED2}"/>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3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0B6F8-5ED1-4042-BBCD-C7AE2FBA1407}"/>
              </a:ext>
            </a:extLst>
          </p:cNvPr>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B303519-DF4C-4C30-B796-617EFEFC4031}"/>
              </a:ext>
            </a:extLst>
          </p:cNvPr>
          <p:cNvSpPr>
            <a:spLocks noGrp="1"/>
          </p:cNvSpPr>
          <p:nvPr>
            <p:ph type="body" idx="1"/>
          </p:nvPr>
        </p:nvSpPr>
        <p:spPr>
          <a:xfrm>
            <a:off x="472388" y="1260872"/>
            <a:ext cx="2901255" cy="617934"/>
          </a:xfrm>
        </p:spPr>
        <p:txBody>
          <a:bodyPr anchor="b"/>
          <a:lstStyle>
            <a:lvl1pPr marL="0" indent="0">
              <a:buNone/>
              <a:defRPr sz="1350" b="1"/>
            </a:lvl1pPr>
            <a:lvl2pPr marL="257175" indent="0">
              <a:buNone/>
              <a:defRPr sz="1181" b="1"/>
            </a:lvl2pPr>
            <a:lvl3pPr marL="514346" indent="0">
              <a:buNone/>
              <a:defRPr sz="956" b="1"/>
            </a:lvl3pPr>
            <a:lvl4pPr marL="771519" indent="0">
              <a:buNone/>
              <a:defRPr sz="900" b="1"/>
            </a:lvl4pPr>
            <a:lvl5pPr marL="1028694" indent="0">
              <a:buNone/>
              <a:defRPr sz="900" b="1"/>
            </a:lvl5pPr>
            <a:lvl6pPr marL="1285865" indent="0">
              <a:buNone/>
              <a:defRPr sz="900" b="1"/>
            </a:lvl6pPr>
            <a:lvl7pPr marL="1543039" indent="0">
              <a:buNone/>
              <a:defRPr sz="900" b="1"/>
            </a:lvl7pPr>
            <a:lvl8pPr marL="1800213" indent="0">
              <a:buNone/>
              <a:defRPr sz="900" b="1"/>
            </a:lvl8pPr>
            <a:lvl9pPr marL="2057385"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5DD2190-56CD-45BB-A126-0A20D069EB06}"/>
              </a:ext>
            </a:extLst>
          </p:cNvPr>
          <p:cNvSpPr>
            <a:spLocks noGrp="1"/>
          </p:cNvSpPr>
          <p:nvPr>
            <p:ph sz="half" idx="2"/>
          </p:nvPr>
        </p:nvSpPr>
        <p:spPr>
          <a:xfrm>
            <a:off x="472388"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7F99A4B-9A16-4222-B38A-DE1640D60132}"/>
              </a:ext>
            </a:extLst>
          </p:cNvPr>
          <p:cNvSpPr>
            <a:spLocks noGrp="1"/>
          </p:cNvSpPr>
          <p:nvPr>
            <p:ph type="body" sz="quarter" idx="3"/>
          </p:nvPr>
        </p:nvSpPr>
        <p:spPr>
          <a:xfrm>
            <a:off x="3471864" y="1260872"/>
            <a:ext cx="2915543" cy="617934"/>
          </a:xfrm>
        </p:spPr>
        <p:txBody>
          <a:bodyPr anchor="b"/>
          <a:lstStyle>
            <a:lvl1pPr marL="0" indent="0">
              <a:buNone/>
              <a:defRPr sz="1350" b="1"/>
            </a:lvl1pPr>
            <a:lvl2pPr marL="257175" indent="0">
              <a:buNone/>
              <a:defRPr sz="1181" b="1"/>
            </a:lvl2pPr>
            <a:lvl3pPr marL="514346" indent="0">
              <a:buNone/>
              <a:defRPr sz="956" b="1"/>
            </a:lvl3pPr>
            <a:lvl4pPr marL="771519" indent="0">
              <a:buNone/>
              <a:defRPr sz="900" b="1"/>
            </a:lvl4pPr>
            <a:lvl5pPr marL="1028694" indent="0">
              <a:buNone/>
              <a:defRPr sz="900" b="1"/>
            </a:lvl5pPr>
            <a:lvl6pPr marL="1285865" indent="0">
              <a:buNone/>
              <a:defRPr sz="900" b="1"/>
            </a:lvl6pPr>
            <a:lvl7pPr marL="1543039" indent="0">
              <a:buNone/>
              <a:defRPr sz="900" b="1"/>
            </a:lvl7pPr>
            <a:lvl8pPr marL="1800213" indent="0">
              <a:buNone/>
              <a:defRPr sz="900" b="1"/>
            </a:lvl8pPr>
            <a:lvl9pPr marL="2057385"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EBC315E-7426-4DFF-90ED-EDD515E9FB60}"/>
              </a:ext>
            </a:extLst>
          </p:cNvPr>
          <p:cNvSpPr>
            <a:spLocks noGrp="1"/>
          </p:cNvSpPr>
          <p:nvPr>
            <p:ph sz="quarter" idx="4"/>
          </p:nvPr>
        </p:nvSpPr>
        <p:spPr>
          <a:xfrm>
            <a:off x="3471864"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54BA8BE-FC1B-47DD-A387-EEC9346B2232}"/>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7AFFE2A-322A-43E6-92C9-5D9B04737BB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2473ECC-646F-4873-9BC6-7E593B56A3F8}"/>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597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FF1D1-8462-44CA-9600-430F59E693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0E059D-B9CA-4516-AC1E-F61F98112C64}"/>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F0B80AF-4106-430B-90EB-B2649857EC3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66EEF651-EB61-4734-8B6D-95CC0050664E}"/>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0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580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05549-18E4-4FF4-8A4A-464CF835DDC4}"/>
              </a:ext>
            </a:extLst>
          </p:cNvPr>
          <p:cNvSpPr>
            <a:spLocks noGrp="1"/>
          </p:cNvSpPr>
          <p:nvPr>
            <p:ph type="title"/>
          </p:nvPr>
        </p:nvSpPr>
        <p:spPr>
          <a:xfrm>
            <a:off x="472382" y="342900"/>
            <a:ext cx="2211883" cy="120015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xmlns="" id="{D679EF31-7AE1-4B15-86B7-1B716958A868}"/>
              </a:ext>
            </a:extLst>
          </p:cNvPr>
          <p:cNvSpPr>
            <a:spLocks noGrp="1"/>
          </p:cNvSpPr>
          <p:nvPr>
            <p:ph idx="1"/>
          </p:nvPr>
        </p:nvSpPr>
        <p:spPr>
          <a:xfrm>
            <a:off x="2915550" y="740576"/>
            <a:ext cx="3471863" cy="3655219"/>
          </a:xfrm>
        </p:spPr>
        <p:txBody>
          <a:bodyPr/>
          <a:lstStyle>
            <a:lvl1pPr>
              <a:defRPr sz="1800"/>
            </a:lvl1pPr>
            <a:lvl2pPr>
              <a:defRPr sz="1631"/>
            </a:lvl2pPr>
            <a:lvl3pPr>
              <a:defRPr sz="1350"/>
            </a:lvl3pPr>
            <a:lvl4pPr>
              <a:defRPr sz="1181"/>
            </a:lvl4pPr>
            <a:lvl5pPr>
              <a:defRPr sz="1181"/>
            </a:lvl5pPr>
            <a:lvl6pPr>
              <a:defRPr sz="1181"/>
            </a:lvl6pPr>
            <a:lvl7pPr>
              <a:defRPr sz="1181"/>
            </a:lvl7pPr>
            <a:lvl8pPr>
              <a:defRPr sz="1181"/>
            </a:lvl8pPr>
            <a:lvl9pPr>
              <a:defRPr sz="1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E28D484-EEB1-4CD1-9CA4-8E5E390545C6}"/>
              </a:ext>
            </a:extLst>
          </p:cNvPr>
          <p:cNvSpPr>
            <a:spLocks noGrp="1"/>
          </p:cNvSpPr>
          <p:nvPr>
            <p:ph type="body" sz="half" idx="2"/>
          </p:nvPr>
        </p:nvSpPr>
        <p:spPr>
          <a:xfrm>
            <a:off x="472382" y="1543052"/>
            <a:ext cx="2211883" cy="2858691"/>
          </a:xfrm>
        </p:spPr>
        <p:txBody>
          <a:bodyPr/>
          <a:lstStyle>
            <a:lvl1pPr marL="0" indent="0">
              <a:buNone/>
              <a:defRPr sz="900"/>
            </a:lvl1pPr>
            <a:lvl2pPr marL="257175" indent="0">
              <a:buNone/>
              <a:defRPr sz="788"/>
            </a:lvl2pPr>
            <a:lvl3pPr marL="514346" indent="0">
              <a:buNone/>
              <a:defRPr sz="731"/>
            </a:lvl3pPr>
            <a:lvl4pPr marL="771519" indent="0">
              <a:buNone/>
              <a:defRPr sz="563"/>
            </a:lvl4pPr>
            <a:lvl5pPr marL="1028694" indent="0">
              <a:buNone/>
              <a:defRPr sz="563"/>
            </a:lvl5pPr>
            <a:lvl6pPr marL="1285865" indent="0">
              <a:buNone/>
              <a:defRPr sz="563"/>
            </a:lvl6pPr>
            <a:lvl7pPr marL="1543039" indent="0">
              <a:buNone/>
              <a:defRPr sz="563"/>
            </a:lvl7pPr>
            <a:lvl8pPr marL="1800213" indent="0">
              <a:buNone/>
              <a:defRPr sz="563"/>
            </a:lvl8pPr>
            <a:lvl9pPr marL="2057385"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xmlns="" id="{AAAB7A07-75ED-4447-BE96-6A1C6061960D}"/>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C869ADA-CFAF-4C06-97FC-0F5ACBBB781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F0E88DF-B673-4429-BE0F-AC1E54DC5268}"/>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866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6D192-60EA-48AE-9A61-F535DD566C35}"/>
              </a:ext>
            </a:extLst>
          </p:cNvPr>
          <p:cNvSpPr>
            <a:spLocks noGrp="1"/>
          </p:cNvSpPr>
          <p:nvPr>
            <p:ph type="title"/>
          </p:nvPr>
        </p:nvSpPr>
        <p:spPr>
          <a:xfrm>
            <a:off x="472382" y="342900"/>
            <a:ext cx="2211883" cy="120015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xmlns="" id="{E7B5C7E7-339C-4C5D-81E4-0D145D554038}"/>
              </a:ext>
            </a:extLst>
          </p:cNvPr>
          <p:cNvSpPr>
            <a:spLocks noGrp="1"/>
          </p:cNvSpPr>
          <p:nvPr>
            <p:ph type="pic" idx="1"/>
          </p:nvPr>
        </p:nvSpPr>
        <p:spPr>
          <a:xfrm>
            <a:off x="2915550" y="740576"/>
            <a:ext cx="3471863" cy="3655219"/>
          </a:xfrm>
        </p:spPr>
        <p:txBody>
          <a:bodyPr/>
          <a:lstStyle>
            <a:lvl1pPr marL="0" indent="0">
              <a:buNone/>
              <a:defRPr sz="1800"/>
            </a:lvl1pPr>
            <a:lvl2pPr marL="257175" indent="0">
              <a:buNone/>
              <a:defRPr sz="1631"/>
            </a:lvl2pPr>
            <a:lvl3pPr marL="514346" indent="0">
              <a:buNone/>
              <a:defRPr sz="1350"/>
            </a:lvl3pPr>
            <a:lvl4pPr marL="771519" indent="0">
              <a:buNone/>
              <a:defRPr sz="1181"/>
            </a:lvl4pPr>
            <a:lvl5pPr marL="1028694" indent="0">
              <a:buNone/>
              <a:defRPr sz="1181"/>
            </a:lvl5pPr>
            <a:lvl6pPr marL="1285865" indent="0">
              <a:buNone/>
              <a:defRPr sz="1181"/>
            </a:lvl6pPr>
            <a:lvl7pPr marL="1543039" indent="0">
              <a:buNone/>
              <a:defRPr sz="1181"/>
            </a:lvl7pPr>
            <a:lvl8pPr marL="1800213" indent="0">
              <a:buNone/>
              <a:defRPr sz="1181"/>
            </a:lvl8pPr>
            <a:lvl9pPr marL="2057385" indent="0">
              <a:buNone/>
              <a:defRPr sz="1181"/>
            </a:lvl9pPr>
          </a:lstStyle>
          <a:p>
            <a:endParaRPr lang="en-US"/>
          </a:p>
        </p:txBody>
      </p:sp>
      <p:sp>
        <p:nvSpPr>
          <p:cNvPr id="4" name="Text Placeholder 3">
            <a:extLst>
              <a:ext uri="{FF2B5EF4-FFF2-40B4-BE49-F238E27FC236}">
                <a16:creationId xmlns:a16="http://schemas.microsoft.com/office/drawing/2014/main" xmlns="" id="{CA542A9F-8C34-4E20-9AF4-77C4F5C12680}"/>
              </a:ext>
            </a:extLst>
          </p:cNvPr>
          <p:cNvSpPr>
            <a:spLocks noGrp="1"/>
          </p:cNvSpPr>
          <p:nvPr>
            <p:ph type="body" sz="half" idx="2"/>
          </p:nvPr>
        </p:nvSpPr>
        <p:spPr>
          <a:xfrm>
            <a:off x="472382" y="1543052"/>
            <a:ext cx="2211883" cy="2858691"/>
          </a:xfrm>
        </p:spPr>
        <p:txBody>
          <a:bodyPr/>
          <a:lstStyle>
            <a:lvl1pPr marL="0" indent="0">
              <a:buNone/>
              <a:defRPr sz="900"/>
            </a:lvl1pPr>
            <a:lvl2pPr marL="257175" indent="0">
              <a:buNone/>
              <a:defRPr sz="788"/>
            </a:lvl2pPr>
            <a:lvl3pPr marL="514346" indent="0">
              <a:buNone/>
              <a:defRPr sz="731"/>
            </a:lvl3pPr>
            <a:lvl4pPr marL="771519" indent="0">
              <a:buNone/>
              <a:defRPr sz="563"/>
            </a:lvl4pPr>
            <a:lvl5pPr marL="1028694" indent="0">
              <a:buNone/>
              <a:defRPr sz="563"/>
            </a:lvl5pPr>
            <a:lvl6pPr marL="1285865" indent="0">
              <a:buNone/>
              <a:defRPr sz="563"/>
            </a:lvl6pPr>
            <a:lvl7pPr marL="1543039" indent="0">
              <a:buNone/>
              <a:defRPr sz="563"/>
            </a:lvl7pPr>
            <a:lvl8pPr marL="1800213" indent="0">
              <a:buNone/>
              <a:defRPr sz="563"/>
            </a:lvl8pPr>
            <a:lvl9pPr marL="2057385"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xmlns="" id="{7F1BCBD7-AD87-488C-AF74-C9D88CFA227C}"/>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524D998-BDFD-4742-926B-FDDE3149390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9C24027-222E-4F59-87E7-76A5F6EA7F95}"/>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06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DFC62-57BD-480A-8DC7-FF6D642196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DCD36E7-B084-4D62-BA1A-AAEFB4F52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DA692-0A8D-4147-B96A-B4F40CAD5D2C}"/>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0E32237-B96D-44AF-A747-723472F8E5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D042C2-3EEF-4F9F-B201-27B8183A7BDF}"/>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161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F855B9-0274-4205-B8E9-7336EFD56688}"/>
              </a:ext>
            </a:extLst>
          </p:cNvPr>
          <p:cNvSpPr>
            <a:spLocks noGrp="1"/>
          </p:cNvSpPr>
          <p:nvPr>
            <p:ph type="title" orient="vert"/>
          </p:nvPr>
        </p:nvSpPr>
        <p:spPr>
          <a:xfrm>
            <a:off x="4907756" y="273851"/>
            <a:ext cx="1478756"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9C6417-A5EF-4B13-839B-1901AFC958EA}"/>
              </a:ext>
            </a:extLst>
          </p:cNvPr>
          <p:cNvSpPr>
            <a:spLocks noGrp="1"/>
          </p:cNvSpPr>
          <p:nvPr>
            <p:ph type="body" orient="vert" idx="1"/>
          </p:nvPr>
        </p:nvSpPr>
        <p:spPr>
          <a:xfrm>
            <a:off x="471487" y="273851"/>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71C464-0ACE-43F8-AB3D-C5F12A6D507B}"/>
              </a:ext>
            </a:extLst>
          </p:cNvPr>
          <p:cNvSpPr>
            <a:spLocks noGrp="1"/>
          </p:cNvSpPr>
          <p:nvPr>
            <p:ph type="dt" sz="half" idx="10"/>
          </p:nvPr>
        </p:nvSpPr>
        <p:spPr/>
        <p:txBody>
          <a:bodyPr/>
          <a:lstStyle/>
          <a:p>
            <a:fld id="{34862825-F999-48A1-A8CC-DBC54813CE2D}" type="datetimeFigureOut">
              <a:rPr lang="en-US" smtClean="0">
                <a:solidFill>
                  <a:prstClr val="black">
                    <a:tint val="75000"/>
                  </a:prstClr>
                </a:solidFill>
              </a:rPr>
              <a:pPr/>
              <a:t>15-Sep-21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D2ED502-4B1D-4ED1-919D-120AF44A19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8665CBE-0112-4F92-B978-3FFB5B136763}"/>
              </a:ext>
            </a:extLst>
          </p:cNvPr>
          <p:cNvSpPr>
            <a:spLocks noGrp="1"/>
          </p:cNvSpPr>
          <p:nvPr>
            <p:ph type="sldNum" sz="quarter" idx="12"/>
          </p:nvPr>
        </p:nvSpPr>
        <p:spPr/>
        <p:txBody>
          <a:bodyPr/>
          <a:lstStyle/>
          <a:p>
            <a:fld id="{D6FF1ABF-F1A9-490F-94B1-9CBA863E78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20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 xmlns:a16="http://schemas.microsoft.com/office/drawing/2014/main" id="{1D6599F5-8F26-4D0A-B085-845895CE4A51}"/>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7EED9B-E93C-464A-9491-98D9F55AF973}"/>
              </a:ext>
            </a:extLst>
          </p:cNvPr>
          <p:cNvSpPr>
            <a:spLocks noGrp="1"/>
          </p:cNvSpPr>
          <p:nvPr>
            <p:ph type="title"/>
          </p:nvPr>
        </p:nvSpPr>
        <p:spPr>
          <a:xfrm>
            <a:off x="471490" y="273844"/>
            <a:ext cx="5915025" cy="994172"/>
          </a:xfrm>
          <a:prstGeom prst="rect">
            <a:avLst/>
          </a:prstGeom>
        </p:spPr>
        <p:txBody>
          <a:bodyPr vert="horz" lIns="91440" tIns="45721" rIns="91440" bIns="4572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35113E-767D-4B6C-A536-D7BEAB93EC47}"/>
              </a:ext>
            </a:extLst>
          </p:cNvPr>
          <p:cNvSpPr>
            <a:spLocks noGrp="1"/>
          </p:cNvSpPr>
          <p:nvPr>
            <p:ph type="body" idx="1"/>
          </p:nvPr>
        </p:nvSpPr>
        <p:spPr>
          <a:xfrm>
            <a:off x="471490" y="1369219"/>
            <a:ext cx="5915025" cy="3263504"/>
          </a:xfrm>
          <a:prstGeom prst="rect">
            <a:avLst/>
          </a:prstGeom>
        </p:spPr>
        <p:txBody>
          <a:bodyPr vert="horz" lIns="91440" tIns="45721" rIns="91440" bIns="457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DF9656-87A1-4099-9730-CA7CA4F623B8}"/>
              </a:ext>
            </a:extLst>
          </p:cNvPr>
          <p:cNvSpPr>
            <a:spLocks noGrp="1"/>
          </p:cNvSpPr>
          <p:nvPr>
            <p:ph type="dt" sz="half" idx="2"/>
          </p:nvPr>
        </p:nvSpPr>
        <p:spPr>
          <a:xfrm>
            <a:off x="471488" y="4767264"/>
            <a:ext cx="1543050" cy="273844"/>
          </a:xfrm>
          <a:prstGeom prst="rect">
            <a:avLst/>
          </a:prstGeom>
        </p:spPr>
        <p:txBody>
          <a:bodyPr vert="horz" lIns="91440" tIns="45721" rIns="91440" bIns="45721" rtlCol="0" anchor="ctr"/>
          <a:lstStyle>
            <a:lvl1pPr algn="l">
              <a:defRPr sz="731">
                <a:solidFill>
                  <a:schemeClr val="tx1">
                    <a:tint val="75000"/>
                  </a:schemeClr>
                </a:solidFill>
              </a:defRPr>
            </a:lvl1pPr>
          </a:lstStyle>
          <a:p>
            <a:pPr defTabSz="514346">
              <a:buClrTx/>
            </a:pPr>
            <a:fld id="{34862825-F999-48A1-A8CC-DBC54813CE2D}" type="datetimeFigureOut">
              <a:rPr lang="en-US" kern="1200" smtClean="0">
                <a:solidFill>
                  <a:prstClr val="black">
                    <a:tint val="75000"/>
                  </a:prstClr>
                </a:solidFill>
                <a:latin typeface="Calibri"/>
                <a:ea typeface="+mn-ea"/>
              </a:rPr>
              <a:pPr defTabSz="514346">
                <a:buClrTx/>
              </a:pPr>
              <a:t>15-Sep-21</a:t>
            </a:fld>
            <a:endParaRPr lang="en-US" kern="1200">
              <a:solidFill>
                <a:prstClr val="black">
                  <a:tint val="75000"/>
                </a:prstClr>
              </a:solidFill>
              <a:latin typeface="Calibri"/>
              <a:ea typeface="+mn-ea"/>
            </a:endParaRPr>
          </a:p>
        </p:txBody>
      </p:sp>
      <p:sp>
        <p:nvSpPr>
          <p:cNvPr id="5" name="Footer Placeholder 4">
            <a:extLst>
              <a:ext uri="{FF2B5EF4-FFF2-40B4-BE49-F238E27FC236}">
                <a16:creationId xmlns:a16="http://schemas.microsoft.com/office/drawing/2014/main" xmlns="" id="{5AEFA484-0020-43C0-B906-C5A595C7EA78}"/>
              </a:ext>
            </a:extLst>
          </p:cNvPr>
          <p:cNvSpPr>
            <a:spLocks noGrp="1"/>
          </p:cNvSpPr>
          <p:nvPr>
            <p:ph type="ftr" sz="quarter" idx="3"/>
          </p:nvPr>
        </p:nvSpPr>
        <p:spPr>
          <a:xfrm>
            <a:off x="2271715" y="4767264"/>
            <a:ext cx="2314575" cy="273844"/>
          </a:xfrm>
          <a:prstGeom prst="rect">
            <a:avLst/>
          </a:prstGeom>
        </p:spPr>
        <p:txBody>
          <a:bodyPr vert="horz" lIns="91440" tIns="45721" rIns="91440" bIns="45721" rtlCol="0" anchor="ctr"/>
          <a:lstStyle>
            <a:lvl1pPr algn="ctr">
              <a:defRPr sz="731">
                <a:solidFill>
                  <a:schemeClr val="tx1">
                    <a:tint val="75000"/>
                  </a:schemeClr>
                </a:solidFill>
              </a:defRPr>
            </a:lvl1pPr>
          </a:lstStyle>
          <a:p>
            <a:pPr defTabSz="514346">
              <a:buClrTx/>
            </a:pPr>
            <a:endParaRPr lang="en-US" kern="1200">
              <a:solidFill>
                <a:prstClr val="black">
                  <a:tint val="75000"/>
                </a:prstClr>
              </a:solidFill>
              <a:latin typeface="Calibri"/>
              <a:ea typeface="+mn-ea"/>
            </a:endParaRPr>
          </a:p>
        </p:txBody>
      </p:sp>
      <p:sp>
        <p:nvSpPr>
          <p:cNvPr id="6" name="Slide Number Placeholder 5">
            <a:extLst>
              <a:ext uri="{FF2B5EF4-FFF2-40B4-BE49-F238E27FC236}">
                <a16:creationId xmlns:a16="http://schemas.microsoft.com/office/drawing/2014/main" xmlns="" id="{68E28AE9-B291-483D-8954-A030AE8F6364}"/>
              </a:ext>
            </a:extLst>
          </p:cNvPr>
          <p:cNvSpPr>
            <a:spLocks noGrp="1"/>
          </p:cNvSpPr>
          <p:nvPr>
            <p:ph type="sldNum" sz="quarter" idx="4"/>
          </p:nvPr>
        </p:nvSpPr>
        <p:spPr>
          <a:xfrm>
            <a:off x="4843463" y="4767264"/>
            <a:ext cx="1543050" cy="273844"/>
          </a:xfrm>
          <a:prstGeom prst="rect">
            <a:avLst/>
          </a:prstGeom>
        </p:spPr>
        <p:txBody>
          <a:bodyPr vert="horz" lIns="91440" tIns="45721" rIns="91440" bIns="45721" rtlCol="0" anchor="ctr"/>
          <a:lstStyle>
            <a:lvl1pPr algn="r">
              <a:defRPr sz="731">
                <a:solidFill>
                  <a:schemeClr val="tx1">
                    <a:tint val="75000"/>
                  </a:schemeClr>
                </a:solidFill>
              </a:defRPr>
            </a:lvl1pPr>
          </a:lstStyle>
          <a:p>
            <a:pPr defTabSz="514346">
              <a:buClrTx/>
            </a:pPr>
            <a:fld id="{D6FF1ABF-F1A9-490F-94B1-9CBA863E7824}" type="slidenum">
              <a:rPr lang="en-US" kern="1200" smtClean="0">
                <a:solidFill>
                  <a:prstClr val="black">
                    <a:tint val="75000"/>
                  </a:prstClr>
                </a:solidFill>
                <a:latin typeface="Calibri"/>
                <a:ea typeface="+mn-ea"/>
              </a:rPr>
              <a:pPr defTabSz="514346">
                <a:buClrTx/>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40579782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514346"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46" rtl="0" eaLnBrk="1" latinLnBrk="0" hangingPunct="1">
        <a:lnSpc>
          <a:spcPct val="90000"/>
        </a:lnSpc>
        <a:spcBef>
          <a:spcPts val="563"/>
        </a:spcBef>
        <a:buFont typeface="Arial" panose="020B0604020202020204" pitchFamily="34" charset="0"/>
        <a:buChar char="•"/>
        <a:defRPr sz="1631" kern="1200">
          <a:solidFill>
            <a:schemeClr val="tx1"/>
          </a:solidFill>
          <a:latin typeface="+mn-lt"/>
          <a:ea typeface="+mn-ea"/>
          <a:cs typeface="+mn-cs"/>
        </a:defRPr>
      </a:lvl1pPr>
      <a:lvl2pPr marL="385761" indent="-128588" algn="l" defTabSz="514346"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4" indent="-128588" algn="l" defTabSz="514346" rtl="0" eaLnBrk="1" latinLnBrk="0" hangingPunct="1">
        <a:lnSpc>
          <a:spcPct val="90000"/>
        </a:lnSpc>
        <a:spcBef>
          <a:spcPts val="281"/>
        </a:spcBef>
        <a:buFont typeface="Arial" panose="020B0604020202020204" pitchFamily="34" charset="0"/>
        <a:buChar char="•"/>
        <a:defRPr sz="1181" kern="1200">
          <a:solidFill>
            <a:schemeClr val="tx1"/>
          </a:solidFill>
          <a:latin typeface="+mn-lt"/>
          <a:ea typeface="+mn-ea"/>
          <a:cs typeface="+mn-cs"/>
        </a:defRPr>
      </a:lvl3pPr>
      <a:lvl4pPr marL="900106" indent="-128588" algn="l" defTabSz="514346" rtl="0" eaLnBrk="1" latinLnBrk="0" hangingPunct="1">
        <a:lnSpc>
          <a:spcPct val="90000"/>
        </a:lnSpc>
        <a:spcBef>
          <a:spcPts val="281"/>
        </a:spcBef>
        <a:buFont typeface="Arial" panose="020B0604020202020204" pitchFamily="34" charset="0"/>
        <a:buChar char="•"/>
        <a:defRPr sz="956" kern="1200">
          <a:solidFill>
            <a:schemeClr val="tx1"/>
          </a:solidFill>
          <a:latin typeface="+mn-lt"/>
          <a:ea typeface="+mn-ea"/>
          <a:cs typeface="+mn-cs"/>
        </a:defRPr>
      </a:lvl4pPr>
      <a:lvl5pPr marL="1157279" indent="-128588" algn="l" defTabSz="514346" rtl="0" eaLnBrk="1" latinLnBrk="0" hangingPunct="1">
        <a:lnSpc>
          <a:spcPct val="90000"/>
        </a:lnSpc>
        <a:spcBef>
          <a:spcPts val="281"/>
        </a:spcBef>
        <a:buFont typeface="Arial" panose="020B0604020202020204" pitchFamily="34" charset="0"/>
        <a:buChar char="•"/>
        <a:defRPr sz="956" kern="1200">
          <a:solidFill>
            <a:schemeClr val="tx1"/>
          </a:solidFill>
          <a:latin typeface="+mn-lt"/>
          <a:ea typeface="+mn-ea"/>
          <a:cs typeface="+mn-cs"/>
        </a:defRPr>
      </a:lvl5pPr>
      <a:lvl6pPr marL="1414451" indent="-128588" algn="l" defTabSz="514346" rtl="0" eaLnBrk="1" latinLnBrk="0" hangingPunct="1">
        <a:lnSpc>
          <a:spcPct val="90000"/>
        </a:lnSpc>
        <a:spcBef>
          <a:spcPts val="281"/>
        </a:spcBef>
        <a:buFont typeface="Arial" panose="020B0604020202020204" pitchFamily="34" charset="0"/>
        <a:buChar char="•"/>
        <a:defRPr sz="956" kern="1200">
          <a:solidFill>
            <a:schemeClr val="tx1"/>
          </a:solidFill>
          <a:latin typeface="+mn-lt"/>
          <a:ea typeface="+mn-ea"/>
          <a:cs typeface="+mn-cs"/>
        </a:defRPr>
      </a:lvl6pPr>
      <a:lvl7pPr marL="1671625" indent="-128588" algn="l" defTabSz="514346" rtl="0" eaLnBrk="1" latinLnBrk="0" hangingPunct="1">
        <a:lnSpc>
          <a:spcPct val="90000"/>
        </a:lnSpc>
        <a:spcBef>
          <a:spcPts val="281"/>
        </a:spcBef>
        <a:buFont typeface="Arial" panose="020B0604020202020204" pitchFamily="34" charset="0"/>
        <a:buChar char="•"/>
        <a:defRPr sz="956" kern="1200">
          <a:solidFill>
            <a:schemeClr val="tx1"/>
          </a:solidFill>
          <a:latin typeface="+mn-lt"/>
          <a:ea typeface="+mn-ea"/>
          <a:cs typeface="+mn-cs"/>
        </a:defRPr>
      </a:lvl7pPr>
      <a:lvl8pPr marL="1928800" indent="-128588" algn="l" defTabSz="514346" rtl="0" eaLnBrk="1" latinLnBrk="0" hangingPunct="1">
        <a:lnSpc>
          <a:spcPct val="90000"/>
        </a:lnSpc>
        <a:spcBef>
          <a:spcPts val="281"/>
        </a:spcBef>
        <a:buFont typeface="Arial" panose="020B0604020202020204" pitchFamily="34" charset="0"/>
        <a:buChar char="•"/>
        <a:defRPr sz="956" kern="1200">
          <a:solidFill>
            <a:schemeClr val="tx1"/>
          </a:solidFill>
          <a:latin typeface="+mn-lt"/>
          <a:ea typeface="+mn-ea"/>
          <a:cs typeface="+mn-cs"/>
        </a:defRPr>
      </a:lvl8pPr>
      <a:lvl9pPr marL="2185971" indent="-128588" algn="l" defTabSz="514346" rtl="0" eaLnBrk="1" latinLnBrk="0" hangingPunct="1">
        <a:lnSpc>
          <a:spcPct val="90000"/>
        </a:lnSpc>
        <a:spcBef>
          <a:spcPts val="281"/>
        </a:spcBef>
        <a:buFont typeface="Arial" panose="020B0604020202020204" pitchFamily="34" charset="0"/>
        <a:buChar char="•"/>
        <a:defRPr sz="956" kern="1200">
          <a:solidFill>
            <a:schemeClr val="tx1"/>
          </a:solidFill>
          <a:latin typeface="+mn-lt"/>
          <a:ea typeface="+mn-ea"/>
          <a:cs typeface="+mn-cs"/>
        </a:defRPr>
      </a:lvl9pPr>
    </p:bodyStyle>
    <p:otherStyle>
      <a:defPPr>
        <a:defRPr lang="en-US"/>
      </a:defPPr>
      <a:lvl1pPr marL="0" algn="l" defTabSz="514346" rtl="0" eaLnBrk="1" latinLnBrk="0" hangingPunct="1">
        <a:defRPr sz="956" kern="1200">
          <a:solidFill>
            <a:schemeClr val="tx1"/>
          </a:solidFill>
          <a:latin typeface="+mn-lt"/>
          <a:ea typeface="+mn-ea"/>
          <a:cs typeface="+mn-cs"/>
        </a:defRPr>
      </a:lvl1pPr>
      <a:lvl2pPr marL="257175" algn="l" defTabSz="514346" rtl="0" eaLnBrk="1" latinLnBrk="0" hangingPunct="1">
        <a:defRPr sz="956" kern="1200">
          <a:solidFill>
            <a:schemeClr val="tx1"/>
          </a:solidFill>
          <a:latin typeface="+mn-lt"/>
          <a:ea typeface="+mn-ea"/>
          <a:cs typeface="+mn-cs"/>
        </a:defRPr>
      </a:lvl2pPr>
      <a:lvl3pPr marL="514346" algn="l" defTabSz="514346" rtl="0" eaLnBrk="1" latinLnBrk="0" hangingPunct="1">
        <a:defRPr sz="956" kern="1200">
          <a:solidFill>
            <a:schemeClr val="tx1"/>
          </a:solidFill>
          <a:latin typeface="+mn-lt"/>
          <a:ea typeface="+mn-ea"/>
          <a:cs typeface="+mn-cs"/>
        </a:defRPr>
      </a:lvl3pPr>
      <a:lvl4pPr marL="771519" algn="l" defTabSz="514346" rtl="0" eaLnBrk="1" latinLnBrk="0" hangingPunct="1">
        <a:defRPr sz="956" kern="1200">
          <a:solidFill>
            <a:schemeClr val="tx1"/>
          </a:solidFill>
          <a:latin typeface="+mn-lt"/>
          <a:ea typeface="+mn-ea"/>
          <a:cs typeface="+mn-cs"/>
        </a:defRPr>
      </a:lvl4pPr>
      <a:lvl5pPr marL="1028694" algn="l" defTabSz="514346" rtl="0" eaLnBrk="1" latinLnBrk="0" hangingPunct="1">
        <a:defRPr sz="956" kern="1200">
          <a:solidFill>
            <a:schemeClr val="tx1"/>
          </a:solidFill>
          <a:latin typeface="+mn-lt"/>
          <a:ea typeface="+mn-ea"/>
          <a:cs typeface="+mn-cs"/>
        </a:defRPr>
      </a:lvl5pPr>
      <a:lvl6pPr marL="1285865" algn="l" defTabSz="514346" rtl="0" eaLnBrk="1" latinLnBrk="0" hangingPunct="1">
        <a:defRPr sz="956" kern="1200">
          <a:solidFill>
            <a:schemeClr val="tx1"/>
          </a:solidFill>
          <a:latin typeface="+mn-lt"/>
          <a:ea typeface="+mn-ea"/>
          <a:cs typeface="+mn-cs"/>
        </a:defRPr>
      </a:lvl6pPr>
      <a:lvl7pPr marL="1543039" algn="l" defTabSz="514346" rtl="0" eaLnBrk="1" latinLnBrk="0" hangingPunct="1">
        <a:defRPr sz="956" kern="1200">
          <a:solidFill>
            <a:schemeClr val="tx1"/>
          </a:solidFill>
          <a:latin typeface="+mn-lt"/>
          <a:ea typeface="+mn-ea"/>
          <a:cs typeface="+mn-cs"/>
        </a:defRPr>
      </a:lvl7pPr>
      <a:lvl8pPr marL="1800213" algn="l" defTabSz="514346" rtl="0" eaLnBrk="1" latinLnBrk="0" hangingPunct="1">
        <a:defRPr sz="956" kern="1200">
          <a:solidFill>
            <a:schemeClr val="tx1"/>
          </a:solidFill>
          <a:latin typeface="+mn-lt"/>
          <a:ea typeface="+mn-ea"/>
          <a:cs typeface="+mn-cs"/>
        </a:defRPr>
      </a:lvl8pPr>
      <a:lvl9pPr marL="2057385" algn="l" defTabSz="514346" rtl="0" eaLnBrk="1" latinLnBrk="0" hangingPunct="1">
        <a:defRPr sz="9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9.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control" Target="../activeX/activeX2.xml"/><Relationship Id="rId7" Type="http://schemas.openxmlformats.org/officeDocument/2006/relationships/slideLayout" Target="../slideLayouts/slideLayout9.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3.png"/><Relationship Id="rId1" Type="http://schemas.openxmlformats.org/officeDocument/2006/relationships/slideLayout" Target="../slideLayouts/slideLayout9.xml"/><Relationship Id="rId5" Type="http://schemas.microsoft.com/office/2007/relationships/hdphoto" Target="../media/hdphoto11.wdp"/><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6BE8217-8760-4D3B-A9E2-3B3779B8A853}"/>
              </a:ext>
            </a:extLst>
          </p:cNvPr>
          <p:cNvSpPr txBox="1"/>
          <p:nvPr/>
        </p:nvSpPr>
        <p:spPr>
          <a:xfrm>
            <a:off x="3181350" y="832738"/>
            <a:ext cx="3435754" cy="211102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làm bài.</a:t>
            </a:r>
          </a:p>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đi học.</a:t>
            </a:r>
          </a:p>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quét nhà.</a:t>
            </a:r>
          </a:p>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nhặt rau.</a:t>
            </a:r>
          </a:p>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chơi với em đỡ mẹ.</a:t>
            </a:r>
          </a:p>
        </p:txBody>
      </p:sp>
      <p:sp>
        <p:nvSpPr>
          <p:cNvPr id="3" name="TextBox 2">
            <a:extLst>
              <a:ext uri="{FF2B5EF4-FFF2-40B4-BE49-F238E27FC236}">
                <a16:creationId xmlns="" xmlns:a16="http://schemas.microsoft.com/office/drawing/2014/main" id="{816071DC-B131-2D45-8C63-61A27880C1EE}"/>
              </a:ext>
            </a:extLst>
          </p:cNvPr>
          <p:cNvSpPr txBox="1"/>
          <p:nvPr/>
        </p:nvSpPr>
        <p:spPr>
          <a:xfrm>
            <a:off x="588630" y="439810"/>
            <a:ext cx="58298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Kể tên những việc bạn nhỏ trong bài đã làm.</a:t>
            </a:r>
          </a:p>
        </p:txBody>
      </p:sp>
      <p:pic>
        <p:nvPicPr>
          <p:cNvPr id="9" name="Picture 8">
            <a:extLst>
              <a:ext uri="{FF2B5EF4-FFF2-40B4-BE49-F238E27FC236}">
                <a16:creationId xmlns="" xmlns:a16="http://schemas.microsoft.com/office/drawing/2014/main" id="{ED3CCB9B-F035-43B1-8369-FE9B9EFFCE05}"/>
              </a:ext>
            </a:extLst>
          </p:cNvPr>
          <p:cNvPicPr>
            <a:picLocks noChangeAspect="1"/>
          </p:cNvPicPr>
          <p:nvPr/>
        </p:nvPicPr>
        <p:blipFill rotWithShape="1">
          <a:blip r:embed="rId2"/>
          <a:srcRect l="3194" t="12246" r="52012"/>
          <a:stretch/>
        </p:blipFill>
        <p:spPr>
          <a:xfrm>
            <a:off x="485718" y="907166"/>
            <a:ext cx="2286057" cy="2231510"/>
          </a:xfrm>
          <a:prstGeom prst="ellipse">
            <a:avLst/>
          </a:prstGeom>
        </p:spPr>
      </p:pic>
      <p:sp>
        <p:nvSpPr>
          <p:cNvPr id="10" name="TextBox 9">
            <a:extLst>
              <a:ext uri="{FF2B5EF4-FFF2-40B4-BE49-F238E27FC236}">
                <a16:creationId xmlns="" xmlns:a16="http://schemas.microsoft.com/office/drawing/2014/main" id="{660083EC-9CB0-422C-AEC2-DE8E935DA67B}"/>
              </a:ext>
            </a:extLst>
          </p:cNvPr>
          <p:cNvSpPr txBox="1"/>
          <p:nvPr/>
        </p:nvSpPr>
        <p:spPr>
          <a:xfrm>
            <a:off x="588630" y="3108972"/>
            <a:ext cx="58298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Theo em, mọi người, mọi vật làm việc như thế nào?</a:t>
            </a:r>
          </a:p>
        </p:txBody>
      </p:sp>
      <p:sp>
        <p:nvSpPr>
          <p:cNvPr id="11" name="TextBox 10">
            <a:extLst>
              <a:ext uri="{FF2B5EF4-FFF2-40B4-BE49-F238E27FC236}">
                <a16:creationId xmlns="" xmlns:a16="http://schemas.microsoft.com/office/drawing/2014/main" id="{EB40B780-CE53-46BA-ACF6-ED45B69CD4FE}"/>
              </a:ext>
            </a:extLst>
          </p:cNvPr>
          <p:cNvSpPr txBox="1"/>
          <p:nvPr/>
        </p:nvSpPr>
        <p:spPr>
          <a:xfrm>
            <a:off x="485718" y="3500492"/>
            <a:ext cx="582981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 xmlns:a16="http://schemas.microsoft.com/office/drawing/2014/main"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16296" y="4220723"/>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F2C7623A-8B14-4FEF-A206-CD6E425C8705}"/>
              </a:ext>
            </a:extLst>
          </p:cNvPr>
          <p:cNvSpPr txBox="1"/>
          <p:nvPr/>
        </p:nvSpPr>
        <p:spPr>
          <a:xfrm>
            <a:off x="1606662" y="4321356"/>
            <a:ext cx="4617572" cy="323165"/>
          </a:xfrm>
          <a:prstGeom prst="rect">
            <a:avLst/>
          </a:prstGeom>
          <a:noFill/>
        </p:spPr>
        <p:txBody>
          <a:bodyPr wrap="square" rtlCol="0">
            <a:spAutoFit/>
          </a:bodyPr>
          <a:lstStyle/>
          <a:p>
            <a:pPr algn="just"/>
            <a:r>
              <a:rPr lang="vi-VN" sz="1500" dirty="0">
                <a:latin typeface="UTM Avo" panose="02040603050506020204" pitchFamily="18" charset="0"/>
              </a:rPr>
              <a:t>Vì </a:t>
            </a:r>
            <a:r>
              <a:rPr lang="vi-VN" sz="1500">
                <a:latin typeface="UTM Avo" panose="02040603050506020204" pitchFamily="18" charset="0"/>
              </a:rPr>
              <a:t>sao mọi người bận rộn nhưng vẫn thấy vui?</a:t>
            </a:r>
            <a:endParaRPr lang="vi-VN" sz="1500" dirty="0">
              <a:latin typeface="UTM Avo" panose="02040603050506020204" pitchFamily="18" charset="0"/>
            </a:endParaRP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A1072C0-7CDA-3B41-9683-C01B2BFCAA3D}"/>
              </a:ext>
            </a:extLst>
          </p:cNvPr>
          <p:cNvSpPr txBox="1"/>
          <p:nvPr/>
        </p:nvSpPr>
        <p:spPr>
          <a:xfrm>
            <a:off x="315657" y="953660"/>
            <a:ext cx="6327981"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Kết hợp từ ngữ ở cột A với từ ngữ ở cột B để tạo câu nêu hoạt động.</a:t>
            </a:r>
          </a:p>
        </p:txBody>
      </p:sp>
      <p:pic>
        <p:nvPicPr>
          <p:cNvPr id="9" name="Picture 8">
            <a:extLst>
              <a:ext uri="{FF2B5EF4-FFF2-40B4-BE49-F238E27FC236}">
                <a16:creationId xmlns=""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 xmlns:a16="http://schemas.microsoft.com/office/drawing/2014/main" id="{555B0BEB-2CEA-4DEB-A3FC-80A1DD339C62}"/>
              </a:ext>
            </a:extLst>
          </p:cNvPr>
          <p:cNvSpPr txBox="1"/>
          <p:nvPr/>
        </p:nvSpPr>
        <p:spPr>
          <a:xfrm>
            <a:off x="357277" y="3056939"/>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Đặt một câu nêu hoạt động của em ở trường.</a:t>
            </a:r>
          </a:p>
        </p:txBody>
      </p:sp>
      <p:pic>
        <p:nvPicPr>
          <p:cNvPr id="2" name="Picture 1">
            <a:extLst>
              <a:ext uri="{FF2B5EF4-FFF2-40B4-BE49-F238E27FC236}">
                <a16:creationId xmlns="" xmlns:a16="http://schemas.microsoft.com/office/drawing/2014/main" id="{230B3918-4A17-4EEF-B4F8-EC3C90A86F47}"/>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80160" y="1450959"/>
            <a:ext cx="5297679" cy="1661756"/>
          </a:xfrm>
          <a:prstGeom prst="rect">
            <a:avLst/>
          </a:prstGeom>
        </p:spPr>
      </p:pic>
      <p:cxnSp>
        <p:nvCxnSpPr>
          <p:cNvPr id="14" name="Straight Connector 13">
            <a:extLst>
              <a:ext uri="{FF2B5EF4-FFF2-40B4-BE49-F238E27FC236}">
                <a16:creationId xmlns="" xmlns:a16="http://schemas.microsoft.com/office/drawing/2014/main" id="{463BE8D9-175D-4BDA-9841-590466493A23}"/>
              </a:ext>
            </a:extLst>
          </p:cNvPr>
          <p:cNvCxnSpPr/>
          <p:nvPr/>
        </p:nvCxnSpPr>
        <p:spPr>
          <a:xfrm>
            <a:off x="2476500" y="1924050"/>
            <a:ext cx="657225" cy="495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B7C6AD4B-871C-4E30-BACB-15C16640B089}"/>
              </a:ext>
            </a:extLst>
          </p:cNvPr>
          <p:cNvCxnSpPr/>
          <p:nvPr/>
        </p:nvCxnSpPr>
        <p:spPr>
          <a:xfrm>
            <a:off x="2476499" y="2312990"/>
            <a:ext cx="657225" cy="495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E91D5A20-3F6B-4545-8A98-E98CCE09345B}"/>
              </a:ext>
            </a:extLst>
          </p:cNvPr>
          <p:cNvCxnSpPr>
            <a:cxnSpLocks/>
          </p:cNvCxnSpPr>
          <p:nvPr/>
        </p:nvCxnSpPr>
        <p:spPr>
          <a:xfrm flipV="1">
            <a:off x="2487193" y="1938151"/>
            <a:ext cx="646531" cy="870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10FA229-6E27-49F0-8DA9-EAF829365F63}"/>
              </a:ext>
            </a:extLst>
          </p:cNvPr>
          <p:cNvSpPr txBox="1"/>
          <p:nvPr/>
        </p:nvSpPr>
        <p:spPr>
          <a:xfrm>
            <a:off x="514091" y="3412652"/>
            <a:ext cx="5829815"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VD: Em đọc sách.</a:t>
            </a: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 xmlns:a16="http://schemas.microsoft.com/office/drawing/2014/main" id="{97775AD6-27A6-4EF3-B6CD-7D6FD4975299}"/>
              </a:ext>
            </a:extLst>
          </p:cNvPr>
          <p:cNvGrpSpPr/>
          <p:nvPr/>
        </p:nvGrpSpPr>
        <p:grpSpPr>
          <a:xfrm>
            <a:off x="341899" y="617893"/>
            <a:ext cx="1641091" cy="653020"/>
            <a:chOff x="341899" y="617893"/>
            <a:chExt cx="1641091" cy="653020"/>
          </a:xfrm>
        </p:grpSpPr>
        <p:sp>
          <p:nvSpPr>
            <p:cNvPr id="17" name="TextBox 16">
              <a:extLst>
                <a:ext uri="{FF2B5EF4-FFF2-40B4-BE49-F238E27FC236}">
                  <a16:creationId xmlns="" xmlns:a16="http://schemas.microsoft.com/office/drawing/2014/main" id="{FBBDDB7D-7E9B-4F77-9507-2F1C5DB2A0EF}"/>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8" name="TextBox 17">
              <a:extLst>
                <a:ext uri="{FF2B5EF4-FFF2-40B4-BE49-F238E27FC236}">
                  <a16:creationId xmlns="" xmlns:a16="http://schemas.microsoft.com/office/drawing/2014/main" id="{7840346C-962D-42D7-831D-A8A3BF2EA07D}"/>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9" name="TextBox 18">
            <a:extLst>
              <a:ext uri="{FF2B5EF4-FFF2-40B4-BE49-F238E27FC236}">
                <a16:creationId xmlns="" xmlns:a16="http://schemas.microsoft.com/office/drawing/2014/main" id="{5ACEE717-4C2D-45DF-9AEF-0C01EFAFC02D}"/>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 xmlns:a16="http://schemas.microsoft.com/office/drawing/2014/main" id="{F1BA6EFB-CB7A-094B-AC9D-B222BDD328B2}"/>
              </a:ext>
            </a:extLst>
          </p:cNvPr>
          <p:cNvSpPr txBox="1"/>
          <p:nvPr/>
        </p:nvSpPr>
        <p:spPr>
          <a:xfrm>
            <a:off x="1308868" y="1893096"/>
            <a:ext cx="4240263" cy="523220"/>
          </a:xfrm>
          <a:prstGeom prst="rect">
            <a:avLst/>
          </a:prstGeom>
          <a:noFill/>
        </p:spPr>
        <p:txBody>
          <a:bodyPr wrap="none" rtlCol="0">
            <a:spAutoFit/>
          </a:bodyPr>
          <a:lstStyle/>
          <a:p>
            <a:pPr algn="ctr"/>
            <a:r>
              <a:rPr lang="vi-VN" sz="2800" b="1" dirty="0">
                <a:solidFill>
                  <a:srgbClr val="17479D"/>
                </a:solidFill>
                <a:latin typeface="UTM Avo" panose="02040603050506020204" pitchFamily="18" charset="0"/>
              </a:rPr>
              <a:t>LÀM VIỆC THẬT LÀ VUI</a:t>
            </a:r>
            <a:endParaRPr lang="x-none" sz="2800" b="1" dirty="0">
              <a:solidFill>
                <a:srgbClr val="17479D"/>
              </a:solidFill>
              <a:latin typeface="UTM Avo" panose="02040603050506020204" pitchFamily="18" charset="0"/>
            </a:endParaRPr>
          </a:p>
        </p:txBody>
      </p:sp>
      <p:sp>
        <p:nvSpPr>
          <p:cNvPr id="5" name="TextBox 4">
            <a:extLst>
              <a:ext uri="{FF2B5EF4-FFF2-40B4-BE49-F238E27FC236}">
                <a16:creationId xmlns="" xmlns:a16="http://schemas.microsoft.com/office/drawing/2014/main" id="{9FA24853-01FC-A946-88A2-4E5CEA158308}"/>
              </a:ext>
            </a:extLst>
          </p:cNvPr>
          <p:cNvSpPr txBox="1"/>
          <p:nvPr/>
        </p:nvSpPr>
        <p:spPr>
          <a:xfrm>
            <a:off x="812141" y="260994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 “Làm việc thật là vui”. </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40" y="2764513"/>
            <a:ext cx="304770" cy="288000"/>
          </a:xfrm>
          <a:prstGeom prst="rect">
            <a:avLst/>
          </a:prstGeom>
        </p:spPr>
      </p:pic>
      <p:pic>
        <p:nvPicPr>
          <p:cNvPr id="7" name="Picture 6">
            <a:extLst>
              <a:ext uri="{FF2B5EF4-FFF2-40B4-BE49-F238E27FC236}">
                <a16:creationId xmlns=""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9410" y="3435366"/>
            <a:ext cx="288000" cy="288000"/>
          </a:xfrm>
          <a:prstGeom prst="rect">
            <a:avLst/>
          </a:prstGeom>
        </p:spPr>
      </p:pic>
      <p:sp>
        <p:nvSpPr>
          <p:cNvPr id="8" name="TextBox 7">
            <a:extLst>
              <a:ext uri="{FF2B5EF4-FFF2-40B4-BE49-F238E27FC236}">
                <a16:creationId xmlns="" xmlns:a16="http://schemas.microsoft.com/office/drawing/2014/main" id="{6743BCB4-7CDF-1743-B06E-85D66E7CF6B8}"/>
              </a:ext>
            </a:extLst>
          </p:cNvPr>
          <p:cNvSpPr txBox="1"/>
          <p:nvPr/>
        </p:nvSpPr>
        <p:spPr>
          <a:xfrm>
            <a:off x="812141" y="327615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Tìm chữ cái còn thiếu.</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 xmlns:a16="http://schemas.microsoft.com/office/drawing/2014/main" id="{704A1E3D-E4D2-8C42-B66F-F1851A550471}"/>
              </a:ext>
            </a:extLst>
          </p:cNvPr>
          <p:cNvSpPr txBox="1"/>
          <p:nvPr/>
        </p:nvSpPr>
        <p:spPr>
          <a:xfrm>
            <a:off x="812141" y="387835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Sắp xếp tên theo bảng chữ cái.</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12" y="4032929"/>
            <a:ext cx="288000" cy="288000"/>
          </a:xfrm>
          <a:prstGeom prst="rect">
            <a:avLst/>
          </a:prstGeom>
        </p:spPr>
      </p:pic>
      <p:pic>
        <p:nvPicPr>
          <p:cNvPr id="11" name="Picture 10">
            <a:extLst>
              <a:ext uri="{FF2B5EF4-FFF2-40B4-BE49-F238E27FC236}">
                <a16:creationId xmlns="" xmlns:a16="http://schemas.microsoft.com/office/drawing/2014/main" id="{1DC1DAB7-B78F-47B7-98B1-E720A0D2A7B4}"/>
              </a:ext>
            </a:extLst>
          </p:cNvPr>
          <p:cNvPicPr>
            <a:picLocks noChangeAspect="1"/>
          </p:cNvPicPr>
          <p:nvPr/>
        </p:nvPicPr>
        <p:blipFill rotWithShape="1">
          <a:blip r:embed="rId6"/>
          <a:srcRect l="3194" t="12246" r="52012"/>
          <a:stretch/>
        </p:blipFill>
        <p:spPr>
          <a:xfrm>
            <a:off x="374488" y="368503"/>
            <a:ext cx="1266055" cy="1235846"/>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83" y="-164387"/>
            <a:ext cx="6858000" cy="5143500"/>
          </a:xfrm>
          <a:prstGeom prst="rect">
            <a:avLst/>
          </a:prstGeom>
        </p:spPr>
      </p:pic>
    </p:spTree>
    <p:extLst>
      <p:ext uri="{BB962C8B-B14F-4D97-AF65-F5344CB8AC3E}">
        <p14:creationId xmlns:p14="http://schemas.microsoft.com/office/powerpoint/2010/main" val="14017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quanh</a:t>
            </a:r>
            <a:endParaRPr lang="vi-VN" sz="2400" dirty="0"/>
          </a:p>
        </p:txBody>
      </p:sp>
      <p:sp>
        <p:nvSpPr>
          <p:cNvPr id="4" name="Oval 3">
            <a:extLst>
              <a:ext uri="{FF2B5EF4-FFF2-40B4-BE49-F238E27FC236}">
                <a16:creationId xmlns=""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 xmlns:a16="http://schemas.microsoft.com/office/drawing/2014/main" id="{89984686-D9C8-1541-B1BE-DF75E6CE61B6}"/>
              </a:ext>
            </a:extLst>
          </p:cNvPr>
          <p:cNvSpPr/>
          <p:nvPr/>
        </p:nvSpPr>
        <p:spPr>
          <a:xfrm>
            <a:off x="733428" y="1902498"/>
            <a:ext cx="28574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gà trống</a:t>
            </a:r>
            <a:endParaRPr lang="vi-VN" sz="2400" dirty="0"/>
          </a:p>
        </p:txBody>
      </p:sp>
      <p:sp>
        <p:nvSpPr>
          <p:cNvPr id="6" name="Oval 5">
            <a:extLst>
              <a:ext uri="{FF2B5EF4-FFF2-40B4-BE49-F238E27FC236}">
                <a16:creationId xmlns=""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 xmlns:a16="http://schemas.microsoft.com/office/drawing/2014/main" id="{050DC3C9-D8FE-8343-84BC-BA7E05AFEB0D}"/>
              </a:ext>
            </a:extLst>
          </p:cNvPr>
          <p:cNvSpPr/>
          <p:nvPr/>
        </p:nvSpPr>
        <p:spPr>
          <a:xfrm>
            <a:off x="733428" y="2490942"/>
            <a:ext cx="2438397" cy="575992"/>
          </a:xfrm>
          <a:prstGeom prst="rect">
            <a:avLst/>
          </a:prstGeom>
        </p:spPr>
        <p:txBody>
          <a:bodyPr wrap="square">
            <a:spAutoFit/>
          </a:bodyPr>
          <a:lstStyle/>
          <a:p>
            <a:pPr algn="just">
              <a:lnSpc>
                <a:spcPct val="150000"/>
              </a:lnSpc>
            </a:pPr>
            <a:r>
              <a:rPr lang="vi-VN" sz="2400">
                <a:latin typeface="UTM Avo" panose="02040603050506020204" pitchFamily="18" charset="0"/>
              </a:rPr>
              <a:t>     sắc xuân</a:t>
            </a:r>
            <a:endParaRPr lang="vi-VN" sz="2400" dirty="0"/>
          </a:p>
        </p:txBody>
      </p:sp>
      <p:sp>
        <p:nvSpPr>
          <p:cNvPr id="8" name="Oval 7">
            <a:extLst>
              <a:ext uri="{FF2B5EF4-FFF2-40B4-BE49-F238E27FC236}">
                <a16:creationId xmlns="" xmlns:a16="http://schemas.microsoft.com/office/drawing/2014/main" id="{48FA0106-3394-A74C-9895-B3A17E410635}"/>
              </a:ext>
            </a:extLst>
          </p:cNvPr>
          <p:cNvSpPr/>
          <p:nvPr/>
        </p:nvSpPr>
        <p:spPr>
          <a:xfrm>
            <a:off x="903104" y="27346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Question icons - 42 Free Question icons | Download PNG &amp; SVG">
            <a:extLst>
              <a:ext uri="{FF2B5EF4-FFF2-40B4-BE49-F238E27FC236}">
                <a16:creationId xmlns="" xmlns:a16="http://schemas.microsoft.com/office/drawing/2014/main" id="{EE86B6B8-5441-4145-AED2-9EA1681CAE6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459974" y="3280390"/>
            <a:ext cx="886259" cy="8862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C51F9DCE-FDFB-FC49-8507-3685534FDD1B}"/>
              </a:ext>
            </a:extLst>
          </p:cNvPr>
          <p:cNvSpPr txBox="1"/>
          <p:nvPr/>
        </p:nvSpPr>
        <p:spPr>
          <a:xfrm>
            <a:off x="1338189" y="3433799"/>
            <a:ext cx="4761066" cy="488595"/>
          </a:xfrm>
          <a:prstGeom prst="rect">
            <a:avLst/>
          </a:prstGeom>
          <a:noFill/>
        </p:spPr>
        <p:txBody>
          <a:bodyPr wrap="square" rtlCol="0">
            <a:spAutoFit/>
          </a:bodyPr>
          <a:lstStyle/>
          <a:p>
            <a:pPr algn="just">
              <a:lnSpc>
                <a:spcPct val="150000"/>
              </a:lnSpc>
            </a:pPr>
            <a:r>
              <a:rPr lang="vi-VN" sz="2000" dirty="0">
                <a:latin typeface="UTM Avo" panose="02040603050506020204" pitchFamily="18" charset="0"/>
              </a:rPr>
              <a:t>Khi viết đoạn văn cần chú ý điều gì?</a:t>
            </a:r>
          </a:p>
        </p:txBody>
      </p:sp>
      <p:sp>
        <p:nvSpPr>
          <p:cNvPr id="11" name="Rectangle 10">
            <a:extLst>
              <a:ext uri="{FF2B5EF4-FFF2-40B4-BE49-F238E27FC236}">
                <a16:creationId xmlns="" xmlns:a16="http://schemas.microsoft.com/office/drawing/2014/main" id="{1833CCAA-0E4E-44F5-B21D-F362ED321274}"/>
              </a:ext>
            </a:extLst>
          </p:cNvPr>
          <p:cNvSpPr/>
          <p:nvPr/>
        </p:nvSpPr>
        <p:spPr>
          <a:xfrm>
            <a:off x="3516499" y="1313938"/>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tưng bừng</a:t>
            </a:r>
            <a:endParaRPr lang="vi-VN" sz="2400" dirty="0"/>
          </a:p>
        </p:txBody>
      </p:sp>
      <p:sp>
        <p:nvSpPr>
          <p:cNvPr id="12" name="Oval 11">
            <a:extLst>
              <a:ext uri="{FF2B5EF4-FFF2-40B4-BE49-F238E27FC236}">
                <a16:creationId xmlns="" xmlns:a16="http://schemas.microsoft.com/office/drawing/2014/main" id="{15A1284B-FB2E-4C62-8360-F94E2CA00415}"/>
              </a:ext>
            </a:extLst>
          </p:cNvPr>
          <p:cNvSpPr/>
          <p:nvPr/>
        </p:nvSpPr>
        <p:spPr>
          <a:xfrm>
            <a:off x="3686175" y="155763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 xmlns:a16="http://schemas.microsoft.com/office/drawing/2014/main" id="{3E9039EA-C458-416D-A5B1-4C7035296965}"/>
              </a:ext>
            </a:extLst>
          </p:cNvPr>
          <p:cNvSpPr/>
          <p:nvPr/>
        </p:nvSpPr>
        <p:spPr>
          <a:xfrm>
            <a:off x="3516499" y="1902498"/>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gáy vang</a:t>
            </a:r>
            <a:endParaRPr lang="vi-VN" sz="2400" dirty="0"/>
          </a:p>
        </p:txBody>
      </p:sp>
      <p:sp>
        <p:nvSpPr>
          <p:cNvPr id="14" name="Oval 13">
            <a:extLst>
              <a:ext uri="{FF2B5EF4-FFF2-40B4-BE49-F238E27FC236}">
                <a16:creationId xmlns="" xmlns:a16="http://schemas.microsoft.com/office/drawing/2014/main" id="{7A826001-31C8-46A5-A49E-DC0B121F3013}"/>
              </a:ext>
            </a:extLst>
          </p:cNvPr>
          <p:cNvSpPr/>
          <p:nvPr/>
        </p:nvSpPr>
        <p:spPr>
          <a:xfrm>
            <a:off x="3686175"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 xmlns:a16="http://schemas.microsoft.com/office/drawing/2014/main" id="{158C7516-5F11-4E69-ABE0-16DD9545BA49}"/>
              </a:ext>
            </a:extLst>
          </p:cNvPr>
          <p:cNvSpPr/>
          <p:nvPr/>
        </p:nvSpPr>
        <p:spPr>
          <a:xfrm>
            <a:off x="3516499" y="2490942"/>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rực rỡ</a:t>
            </a:r>
            <a:endParaRPr lang="vi-VN" sz="2400" dirty="0"/>
          </a:p>
        </p:txBody>
      </p:sp>
      <p:sp>
        <p:nvSpPr>
          <p:cNvPr id="16" name="Oval 15">
            <a:extLst>
              <a:ext uri="{FF2B5EF4-FFF2-40B4-BE49-F238E27FC236}">
                <a16:creationId xmlns="" xmlns:a16="http://schemas.microsoft.com/office/drawing/2014/main" id="{B8C9141F-4A60-4DC5-9BCB-D4C836A59C22}"/>
              </a:ext>
            </a:extLst>
          </p:cNvPr>
          <p:cNvSpPr/>
          <p:nvPr/>
        </p:nvSpPr>
        <p:spPr>
          <a:xfrm>
            <a:off x="3686175" y="27346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par>
                          <p:cTn id="60" fill="hold">
                            <p:stCondLst>
                              <p:cond delay="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0" grpId="0"/>
      <p:bldP spid="11" grpId="0"/>
      <p:bldP spid="12" grpId="0" animBg="1"/>
      <p:bldP spid="13" grpId="0"/>
      <p:bldP spid="14" grpId="0" animBg="1"/>
      <p:bldP spid="1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23CD64BC-BB22-2C41-814A-66DC131D0A39}"/>
              </a:ext>
            </a:extLst>
          </p:cNvPr>
          <p:cNvGraphicFramePr>
            <a:graphicFrameLocks noGrp="1"/>
          </p:cNvGraphicFramePr>
          <p:nvPr>
            <p:extLst>
              <p:ext uri="{D42A27DB-BD31-4B8C-83A1-F6EECF244321}">
                <p14:modId xmlns:p14="http://schemas.microsoft.com/office/powerpoint/2010/main" val="175865084"/>
              </p:ext>
            </p:extLst>
          </p:nvPr>
        </p:nvGraphicFramePr>
        <p:xfrm>
          <a:off x="567745"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 xmlns:a16="http://schemas.microsoft.com/office/drawing/2014/main" val="1424792117"/>
                    </a:ext>
                  </a:extLst>
                </a:gridCol>
                <a:gridCol w="880630">
                  <a:extLst>
                    <a:ext uri="{9D8B030D-6E8A-4147-A177-3AD203B41FA5}">
                      <a16:colId xmlns="" xmlns:a16="http://schemas.microsoft.com/office/drawing/2014/main" val="679380306"/>
                    </a:ext>
                  </a:extLst>
                </a:gridCol>
                <a:gridCol w="880630">
                  <a:extLst>
                    <a:ext uri="{9D8B030D-6E8A-4147-A177-3AD203B41FA5}">
                      <a16:colId xmlns="" xmlns:a16="http://schemas.microsoft.com/office/drawing/2014/main" val="2902272846"/>
                    </a:ext>
                  </a:extLst>
                </a:gridCol>
              </a:tblGrid>
              <a:tr h="468842">
                <a:tc>
                  <a:txBody>
                    <a:bodyPr/>
                    <a:lstStyle/>
                    <a:p>
                      <a:pPr algn="ctr"/>
                      <a:r>
                        <a:rPr lang="x-none"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 xmlns:a16="http://schemas.microsoft.com/office/drawing/2014/main" val="642347553"/>
                  </a:ext>
                </a:extLst>
              </a:tr>
              <a:tr h="468842">
                <a:tc>
                  <a:txBody>
                    <a:bodyPr/>
                    <a:lstStyle/>
                    <a:p>
                      <a:pPr algn="ctr"/>
                      <a:r>
                        <a:rPr lang="vi-VN" sz="1400" dirty="0">
                          <a:latin typeface="UTM Avo" panose="02040603050506020204" pitchFamily="18" charset="0"/>
                        </a:rPr>
                        <a:t>10</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g</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giê</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44158969"/>
                  </a:ext>
                </a:extLst>
              </a:tr>
              <a:tr h="468842">
                <a:tc>
                  <a:txBody>
                    <a:bodyPr/>
                    <a:lstStyle/>
                    <a:p>
                      <a:pPr algn="ctr"/>
                      <a:r>
                        <a:rPr lang="vi-VN" sz="1400" dirty="0">
                          <a:latin typeface="UTM Avo" panose="02040603050506020204" pitchFamily="18" charset="0"/>
                        </a:rPr>
                        <a:t>11</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hát</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07860206"/>
                  </a:ext>
                </a:extLst>
              </a:tr>
              <a:tr h="468842">
                <a:tc>
                  <a:txBody>
                    <a:bodyPr/>
                    <a:lstStyle/>
                    <a:p>
                      <a:pPr algn="ctr"/>
                      <a:r>
                        <a:rPr lang="vi-VN" sz="1400" dirty="0">
                          <a:latin typeface="UTM Avo" panose="02040603050506020204" pitchFamily="18" charset="0"/>
                        </a:rPr>
                        <a:t>12</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 </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i</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45614939"/>
                  </a:ext>
                </a:extLst>
              </a:tr>
              <a:tr h="468842">
                <a:tc>
                  <a:txBody>
                    <a:bodyPr/>
                    <a:lstStyle/>
                    <a:p>
                      <a:pPr algn="ctr"/>
                      <a:r>
                        <a:rPr lang="vi-VN" sz="1400" dirty="0">
                          <a:latin typeface="UTM Avo" panose="02040603050506020204" pitchFamily="18" charset="0"/>
                        </a:rPr>
                        <a:t>13</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k</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ca</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34607474"/>
                  </a:ext>
                </a:extLst>
              </a:tr>
              <a:tr h="468842">
                <a:tc>
                  <a:txBody>
                    <a:bodyPr/>
                    <a:lstStyle/>
                    <a:p>
                      <a:pPr algn="ctr"/>
                      <a:r>
                        <a:rPr lang="vi-VN" sz="1400" dirty="0">
                          <a:latin typeface="UTM Avo" panose="02040603050506020204" pitchFamily="18" charset="0"/>
                        </a:rPr>
                        <a:t>14</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e-lờ</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68971807"/>
                  </a:ext>
                </a:extLst>
              </a:tr>
            </a:tbl>
          </a:graphicData>
        </a:graphic>
      </p:graphicFrame>
      <p:graphicFrame>
        <p:nvGraphicFramePr>
          <p:cNvPr id="5" name="Table 4">
            <a:extLst>
              <a:ext uri="{FF2B5EF4-FFF2-40B4-BE49-F238E27FC236}">
                <a16:creationId xmlns="" xmlns:a16="http://schemas.microsoft.com/office/drawing/2014/main" id="{75B070E7-8816-454B-8F99-AC41823D0796}"/>
              </a:ext>
            </a:extLst>
          </p:cNvPr>
          <p:cNvGraphicFramePr>
            <a:graphicFrameLocks noGrp="1"/>
          </p:cNvGraphicFramePr>
          <p:nvPr>
            <p:extLst>
              <p:ext uri="{D42A27DB-BD31-4B8C-83A1-F6EECF244321}">
                <p14:modId xmlns:p14="http://schemas.microsoft.com/office/powerpoint/2010/main" val="3083324909"/>
              </p:ext>
            </p:extLst>
          </p:nvPr>
        </p:nvGraphicFramePr>
        <p:xfrm>
          <a:off x="3694257"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 xmlns:a16="http://schemas.microsoft.com/office/drawing/2014/main" val="1424792117"/>
                    </a:ext>
                  </a:extLst>
                </a:gridCol>
                <a:gridCol w="880630">
                  <a:extLst>
                    <a:ext uri="{9D8B030D-6E8A-4147-A177-3AD203B41FA5}">
                      <a16:colId xmlns="" xmlns:a16="http://schemas.microsoft.com/office/drawing/2014/main" val="679380306"/>
                    </a:ext>
                  </a:extLst>
                </a:gridCol>
                <a:gridCol w="880630">
                  <a:extLst>
                    <a:ext uri="{9D8B030D-6E8A-4147-A177-3AD203B41FA5}">
                      <a16:colId xmlns="" xmlns:a16="http://schemas.microsoft.com/office/drawing/2014/main" val="2902272846"/>
                    </a:ext>
                  </a:extLst>
                </a:gridCol>
              </a:tblGrid>
              <a:tr h="468842">
                <a:tc>
                  <a:txBody>
                    <a:bodyPr/>
                    <a:lstStyle/>
                    <a:p>
                      <a:pPr algn="ctr"/>
                      <a:r>
                        <a:rPr lang="x-none"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x-none"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 xmlns:a16="http://schemas.microsoft.com/office/drawing/2014/main" val="642347553"/>
                  </a:ext>
                </a:extLst>
              </a:tr>
              <a:tr h="468842">
                <a:tc>
                  <a:txBody>
                    <a:bodyPr/>
                    <a:lstStyle/>
                    <a:p>
                      <a:pPr algn="ctr"/>
                      <a:r>
                        <a:rPr lang="vi-VN" sz="1400" dirty="0">
                          <a:latin typeface="UTM Avo" panose="02040603050506020204" pitchFamily="18" charset="0"/>
                        </a:rPr>
                        <a:t>15</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m</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em-mờ</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44158969"/>
                  </a:ext>
                </a:extLst>
              </a:tr>
              <a:tr h="468842">
                <a:tc>
                  <a:txBody>
                    <a:bodyPr/>
                    <a:lstStyle/>
                    <a:p>
                      <a:pPr algn="ctr"/>
                      <a:r>
                        <a:rPr lang="vi-VN" sz="1400" dirty="0">
                          <a:latin typeface="UTM Avo" panose="02040603050506020204" pitchFamily="18" charset="0"/>
                        </a:rPr>
                        <a:t>16</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en-nờ</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07860206"/>
                  </a:ext>
                </a:extLst>
              </a:tr>
              <a:tr h="468842">
                <a:tc>
                  <a:txBody>
                    <a:bodyPr/>
                    <a:lstStyle/>
                    <a:p>
                      <a:pPr algn="ctr"/>
                      <a:r>
                        <a:rPr lang="vi-VN" sz="1400" dirty="0">
                          <a:latin typeface="UTM Avo" panose="02040603050506020204" pitchFamily="18" charset="0"/>
                        </a:rPr>
                        <a:t>17</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o</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45614939"/>
                  </a:ext>
                </a:extLst>
              </a:tr>
              <a:tr h="468842">
                <a:tc>
                  <a:txBody>
                    <a:bodyPr/>
                    <a:lstStyle/>
                    <a:p>
                      <a:pPr algn="ctr"/>
                      <a:r>
                        <a:rPr lang="vi-VN" sz="1400" dirty="0">
                          <a:latin typeface="UTM Avo" panose="02040603050506020204" pitchFamily="18" charset="0"/>
                        </a:rPr>
                        <a:t>18</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ô</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ô</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34607474"/>
                  </a:ext>
                </a:extLst>
              </a:tr>
              <a:tr h="468842">
                <a:tc>
                  <a:txBody>
                    <a:bodyPr/>
                    <a:lstStyle/>
                    <a:p>
                      <a:pPr algn="ctr"/>
                      <a:r>
                        <a:rPr lang="vi-VN" sz="1400" dirty="0">
                          <a:latin typeface="UTM Avo" panose="02040603050506020204" pitchFamily="18" charset="0"/>
                        </a:rPr>
                        <a:t>19</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ơ</a:t>
                      </a:r>
                      <a:endParaRPr lang="x-none"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51105722"/>
                  </a:ext>
                </a:extLst>
              </a:tr>
            </a:tbl>
          </a:graphicData>
        </a:graphic>
      </p:graphicFrame>
      <p:pic>
        <p:nvPicPr>
          <p:cNvPr id="2" name="Picture 1">
            <a:extLst>
              <a:ext uri="{FF2B5EF4-FFF2-40B4-BE49-F238E27FC236}">
                <a16:creationId xmlns=""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 xmlns:a16="http://schemas.microsoft.com/office/drawing/2014/main" id="{D5D29BEC-04F4-6A40-90D7-EEE793C9FEE0}"/>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những chữ cái còn thiếu trong bảng. Học thuộc tên các chữ cái.</a:t>
            </a:r>
            <a:endParaRPr lang="vi-VN" sz="1800" dirty="0">
              <a:solidFill>
                <a:srgbClr val="17479D"/>
              </a:solidFill>
              <a:latin typeface="UTM Avo" panose="02040603050506020204" pitchFamily="18" charset="0"/>
            </a:endParaRPr>
          </a:p>
        </p:txBody>
      </p:sp>
      <p:sp>
        <p:nvSpPr>
          <p:cNvPr id="6" name="Rectangle 5">
            <a:extLst>
              <a:ext uri="{FF2B5EF4-FFF2-40B4-BE49-F238E27FC236}">
                <a16:creationId xmlns="" xmlns:a16="http://schemas.microsoft.com/office/drawing/2014/main" id="{1ECE9465-CC20-C645-BDC7-0A947FDF8818}"/>
              </a:ext>
            </a:extLst>
          </p:cNvPr>
          <p:cNvSpPr/>
          <p:nvPr/>
        </p:nvSpPr>
        <p:spPr>
          <a:xfrm>
            <a:off x="1664599" y="2317069"/>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h</a:t>
            </a:r>
            <a:endParaRPr lang="x-none" sz="2400" dirty="0">
              <a:solidFill>
                <a:schemeClr val="tx2">
                  <a:lumMod val="75000"/>
                </a:schemeClr>
              </a:solidFill>
              <a:latin typeface="UTM Avo" panose="02040603050506020204" pitchFamily="18" charset="0"/>
            </a:endParaRPr>
          </a:p>
        </p:txBody>
      </p:sp>
      <p:sp>
        <p:nvSpPr>
          <p:cNvPr id="7" name="Rectangle 6">
            <a:extLst>
              <a:ext uri="{FF2B5EF4-FFF2-40B4-BE49-F238E27FC236}">
                <a16:creationId xmlns="" xmlns:a16="http://schemas.microsoft.com/office/drawing/2014/main" id="{CCAA4406-F119-2E40-AE45-04C7D79DE60B}"/>
              </a:ext>
            </a:extLst>
          </p:cNvPr>
          <p:cNvSpPr/>
          <p:nvPr/>
        </p:nvSpPr>
        <p:spPr>
          <a:xfrm>
            <a:off x="1664598" y="2815981"/>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i</a:t>
            </a:r>
            <a:endParaRPr lang="x-none" sz="2400" dirty="0">
              <a:solidFill>
                <a:schemeClr val="tx2">
                  <a:lumMod val="75000"/>
                </a:schemeClr>
              </a:solidFill>
              <a:latin typeface="UTM Avo" panose="02040603050506020204" pitchFamily="18" charset="0"/>
            </a:endParaRPr>
          </a:p>
        </p:txBody>
      </p:sp>
      <p:sp>
        <p:nvSpPr>
          <p:cNvPr id="8" name="Rectangle 7">
            <a:extLst>
              <a:ext uri="{FF2B5EF4-FFF2-40B4-BE49-F238E27FC236}">
                <a16:creationId xmlns="" xmlns:a16="http://schemas.microsoft.com/office/drawing/2014/main" id="{2652F87B-D233-3E40-907C-1EA5C8F96A5F}"/>
              </a:ext>
            </a:extLst>
          </p:cNvPr>
          <p:cNvSpPr/>
          <p:nvPr/>
        </p:nvSpPr>
        <p:spPr>
          <a:xfrm>
            <a:off x="1664598" y="373447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l</a:t>
            </a:r>
            <a:endParaRPr lang="x-none" sz="2400" dirty="0">
              <a:solidFill>
                <a:schemeClr val="tx2">
                  <a:lumMod val="75000"/>
                </a:schemeClr>
              </a:solidFill>
              <a:latin typeface="UTM Avo" panose="02040603050506020204" pitchFamily="18" charset="0"/>
            </a:endParaRPr>
          </a:p>
        </p:txBody>
      </p:sp>
      <p:sp>
        <p:nvSpPr>
          <p:cNvPr id="9" name="Rectangle 8">
            <a:extLst>
              <a:ext uri="{FF2B5EF4-FFF2-40B4-BE49-F238E27FC236}">
                <a16:creationId xmlns="" xmlns:a16="http://schemas.microsoft.com/office/drawing/2014/main" id="{75777124-D7EF-FF4D-B0D5-AD623AC47709}"/>
              </a:ext>
            </a:extLst>
          </p:cNvPr>
          <p:cNvSpPr/>
          <p:nvPr/>
        </p:nvSpPr>
        <p:spPr>
          <a:xfrm>
            <a:off x="4791111" y="2340917"/>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n</a:t>
            </a:r>
            <a:endParaRPr lang="x-none" sz="2400" dirty="0">
              <a:solidFill>
                <a:schemeClr val="tx2">
                  <a:lumMod val="75000"/>
                </a:schemeClr>
              </a:solidFill>
              <a:latin typeface="UTM Avo" panose="02040603050506020204" pitchFamily="18" charset="0"/>
            </a:endParaRPr>
          </a:p>
        </p:txBody>
      </p:sp>
      <p:sp>
        <p:nvSpPr>
          <p:cNvPr id="10" name="Rectangle 9">
            <a:extLst>
              <a:ext uri="{FF2B5EF4-FFF2-40B4-BE49-F238E27FC236}">
                <a16:creationId xmlns="" xmlns:a16="http://schemas.microsoft.com/office/drawing/2014/main" id="{B1661495-57E2-4A75-A4BD-C3A0070BA7B6}"/>
              </a:ext>
            </a:extLst>
          </p:cNvPr>
          <p:cNvSpPr/>
          <p:nvPr/>
        </p:nvSpPr>
        <p:spPr>
          <a:xfrm>
            <a:off x="4791111" y="2798147"/>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o</a:t>
            </a:r>
            <a:endParaRPr lang="x-none" sz="2400" dirty="0">
              <a:solidFill>
                <a:schemeClr val="tx2">
                  <a:lumMod val="75000"/>
                </a:schemeClr>
              </a:solidFill>
              <a:latin typeface="UTM Avo" panose="02040603050506020204" pitchFamily="18" charset="0"/>
            </a:endParaRPr>
          </a:p>
        </p:txBody>
      </p:sp>
      <p:sp>
        <p:nvSpPr>
          <p:cNvPr id="11" name="Rectangle 10">
            <a:extLst>
              <a:ext uri="{FF2B5EF4-FFF2-40B4-BE49-F238E27FC236}">
                <a16:creationId xmlns="" xmlns:a16="http://schemas.microsoft.com/office/drawing/2014/main" id="{7AAD1131-325B-432D-9C99-2F0E496EC17B}"/>
              </a:ext>
            </a:extLst>
          </p:cNvPr>
          <p:cNvSpPr/>
          <p:nvPr/>
        </p:nvSpPr>
        <p:spPr>
          <a:xfrm>
            <a:off x="4791111" y="373447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ơ</a:t>
            </a:r>
            <a:endParaRPr lang="x-none" sz="2400" dirty="0">
              <a:solidFill>
                <a:schemeClr val="tx2">
                  <a:lumMod val="75000"/>
                </a:schemeClr>
              </a:solidFill>
              <a:latin typeface="UTM Avo" panose="02040603050506020204" pitchFamily="18" charset="0"/>
            </a:endParaRP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D64DBCBB-DA56-4446-8E87-6B4A1B35C40B}"/>
              </a:ext>
            </a:extLst>
          </p:cNvPr>
          <p:cNvSpPr/>
          <p:nvPr/>
        </p:nvSpPr>
        <p:spPr>
          <a:xfrm>
            <a:off x="4847663" y="2924176"/>
            <a:ext cx="1458729" cy="784125"/>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Kiến và chim bồ câu</a:t>
            </a:r>
            <a:endParaRPr lang="vi-VN" sz="1600" dirty="0">
              <a:solidFill>
                <a:srgbClr val="FF0000"/>
              </a:solidFill>
            </a:endParaRPr>
          </a:p>
        </p:txBody>
      </p:sp>
      <p:sp>
        <p:nvSpPr>
          <p:cNvPr id="2" name="TextBox 1">
            <a:extLst>
              <a:ext uri="{FF2B5EF4-FFF2-40B4-BE49-F238E27FC236}">
                <a16:creationId xmlns="" xmlns:a16="http://schemas.microsoft.com/office/drawing/2014/main" id="{8B7F940E-EC3B-C04B-BF84-A079CC797EAB}"/>
              </a:ext>
            </a:extLst>
          </p:cNvPr>
          <p:cNvSpPr txBox="1"/>
          <p:nvPr/>
        </p:nvSpPr>
        <p:spPr>
          <a:xfrm>
            <a:off x="922978" y="329998"/>
            <a:ext cx="5311568" cy="868571"/>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Dựa vào chữ cái đầu tiên, sắp xếp tên các cuốn sách theo thứ tự bảng chữ cái.</a:t>
            </a:r>
            <a:endParaRPr lang="vi-VN" sz="1800"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14" y="485592"/>
            <a:ext cx="288000" cy="288000"/>
          </a:xfrm>
          <a:prstGeom prst="rect">
            <a:avLst/>
          </a:prstGeom>
        </p:spPr>
      </p:pic>
      <p:pic>
        <p:nvPicPr>
          <p:cNvPr id="24" name="Picture 23">
            <a:extLst>
              <a:ext uri="{FF2B5EF4-FFF2-40B4-BE49-F238E27FC236}">
                <a16:creationId xmlns="" xmlns:a16="http://schemas.microsoft.com/office/drawing/2014/main" id="{EE60A7B0-436B-4DE5-8200-C4934D2A9765}"/>
              </a:ext>
            </a:extLst>
          </p:cNvPr>
          <p:cNvPicPr>
            <a:picLocks noChangeAspect="1"/>
          </p:cNvPicPr>
          <p:nvPr/>
        </p:nvPicPr>
        <p:blipFill>
          <a:blip r:embed="rId3">
            <a:clrChange>
              <a:clrFrom>
                <a:srgbClr val="FDFFFF"/>
              </a:clrFrom>
              <a:clrTo>
                <a:srgbClr val="FD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9086" y="1150944"/>
            <a:ext cx="6199828" cy="1725607"/>
          </a:xfrm>
          <a:prstGeom prst="rect">
            <a:avLst/>
          </a:prstGeom>
        </p:spPr>
      </p:pic>
      <p:sp>
        <p:nvSpPr>
          <p:cNvPr id="25" name="Rectangle 24">
            <a:extLst>
              <a:ext uri="{FF2B5EF4-FFF2-40B4-BE49-F238E27FC236}">
                <a16:creationId xmlns="" xmlns:a16="http://schemas.microsoft.com/office/drawing/2014/main" id="{99E75E51-8FB2-45F4-B82E-F75A0D4662F0}"/>
              </a:ext>
            </a:extLst>
          </p:cNvPr>
          <p:cNvSpPr/>
          <p:nvPr/>
        </p:nvSpPr>
        <p:spPr>
          <a:xfrm>
            <a:off x="482032" y="2981932"/>
            <a:ext cx="1536336" cy="784125"/>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Gà trống nhanh trí</a:t>
            </a:r>
            <a:endParaRPr lang="vi-VN" sz="1600" dirty="0">
              <a:solidFill>
                <a:srgbClr val="FF0000"/>
              </a:solidFill>
            </a:endParaRPr>
          </a:p>
        </p:txBody>
      </p:sp>
      <p:sp>
        <p:nvSpPr>
          <p:cNvPr id="26" name="Arrow: Right 25">
            <a:extLst>
              <a:ext uri="{FF2B5EF4-FFF2-40B4-BE49-F238E27FC236}">
                <a16:creationId xmlns="" xmlns:a16="http://schemas.microsoft.com/office/drawing/2014/main" id="{EEF8B15D-9394-4BC6-8BC5-7FE0E2B49F1A}"/>
              </a:ext>
            </a:extLst>
          </p:cNvPr>
          <p:cNvSpPr/>
          <p:nvPr/>
        </p:nvSpPr>
        <p:spPr>
          <a:xfrm>
            <a:off x="2203402" y="3270891"/>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 xmlns:a16="http://schemas.microsoft.com/office/drawing/2014/main" id="{04F4BB96-D7F7-49A0-AA5C-D92FA4606677}"/>
              </a:ext>
            </a:extLst>
          </p:cNvPr>
          <p:cNvSpPr/>
          <p:nvPr/>
        </p:nvSpPr>
        <p:spPr>
          <a:xfrm>
            <a:off x="2740861" y="3131992"/>
            <a:ext cx="1458729"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Hoa mào gà</a:t>
            </a:r>
            <a:endParaRPr lang="vi-VN" sz="1600" dirty="0">
              <a:solidFill>
                <a:srgbClr val="FF0000"/>
              </a:solidFill>
            </a:endParaRPr>
          </a:p>
        </p:txBody>
      </p:sp>
      <p:sp>
        <p:nvSpPr>
          <p:cNvPr id="29" name="Arrow: Bent 28">
            <a:extLst>
              <a:ext uri="{FF2B5EF4-FFF2-40B4-BE49-F238E27FC236}">
                <a16:creationId xmlns="" xmlns:a16="http://schemas.microsoft.com/office/drawing/2014/main" id="{4B1364A3-3B88-488E-BDD0-6492B9874BD4}"/>
              </a:ext>
            </a:extLst>
          </p:cNvPr>
          <p:cNvSpPr/>
          <p:nvPr/>
        </p:nvSpPr>
        <p:spPr>
          <a:xfrm rot="10800000">
            <a:off x="5336555" y="3846856"/>
            <a:ext cx="480944" cy="390757"/>
          </a:xfrm>
          <a:prstGeom prst="bentArrow">
            <a:avLst>
              <a:gd name="adj1" fmla="val 25000"/>
              <a:gd name="adj2" fmla="val 29593"/>
              <a:gd name="adj3" fmla="val 25000"/>
              <a:gd name="adj4" fmla="val 4375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2" name="Rectangle 31">
            <a:extLst>
              <a:ext uri="{FF2B5EF4-FFF2-40B4-BE49-F238E27FC236}">
                <a16:creationId xmlns="" xmlns:a16="http://schemas.microsoft.com/office/drawing/2014/main" id="{21B03E17-CD56-44A9-BA46-794A3EB1EE30}"/>
              </a:ext>
            </a:extLst>
          </p:cNvPr>
          <p:cNvSpPr/>
          <p:nvPr/>
        </p:nvSpPr>
        <p:spPr>
          <a:xfrm>
            <a:off x="3376581" y="4009684"/>
            <a:ext cx="1631265"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Nàng tiên Ốc</a:t>
            </a:r>
            <a:endParaRPr lang="vi-VN" sz="1600" dirty="0">
              <a:solidFill>
                <a:srgbClr val="FF0000"/>
              </a:solidFill>
            </a:endParaRPr>
          </a:p>
        </p:txBody>
      </p:sp>
      <p:sp>
        <p:nvSpPr>
          <p:cNvPr id="33" name="Arrow: Right 32">
            <a:extLst>
              <a:ext uri="{FF2B5EF4-FFF2-40B4-BE49-F238E27FC236}">
                <a16:creationId xmlns="" xmlns:a16="http://schemas.microsoft.com/office/drawing/2014/main" id="{E2CC9DDF-ED36-4B11-AC13-35357C643A65}"/>
              </a:ext>
            </a:extLst>
          </p:cNvPr>
          <p:cNvSpPr/>
          <p:nvPr/>
        </p:nvSpPr>
        <p:spPr>
          <a:xfrm rot="10800000">
            <a:off x="2840878" y="4148582"/>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 xmlns:a16="http://schemas.microsoft.com/office/drawing/2014/main" id="{DB6E5733-2447-4A96-AC47-C11BB7FB653B}"/>
              </a:ext>
            </a:extLst>
          </p:cNvPr>
          <p:cNvSpPr/>
          <p:nvPr/>
        </p:nvSpPr>
        <p:spPr>
          <a:xfrm>
            <a:off x="838045" y="4014562"/>
            <a:ext cx="1631265"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Ông Cản Ngũ</a:t>
            </a:r>
            <a:endParaRPr lang="vi-VN" sz="1600" dirty="0">
              <a:solidFill>
                <a:srgbClr val="FF0000"/>
              </a:solidFill>
            </a:endParaRPr>
          </a:p>
        </p:txBody>
      </p:sp>
      <p:sp>
        <p:nvSpPr>
          <p:cNvPr id="35" name="Arrow: Right 34">
            <a:extLst>
              <a:ext uri="{FF2B5EF4-FFF2-40B4-BE49-F238E27FC236}">
                <a16:creationId xmlns="" xmlns:a16="http://schemas.microsoft.com/office/drawing/2014/main" id="{EEEA5B8C-0170-470A-B188-AC0BE22A4F8C}"/>
              </a:ext>
            </a:extLst>
          </p:cNvPr>
          <p:cNvSpPr/>
          <p:nvPr/>
        </p:nvSpPr>
        <p:spPr>
          <a:xfrm>
            <a:off x="4347414" y="3286276"/>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500"/>
                            </p:stCondLst>
                            <p:childTnLst>
                              <p:par>
                                <p:cTn id="26" presetID="3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 calcmode="lin" valueType="num">
                                      <p:cBhvr>
                                        <p:cTn id="30" dur="1000" fill="hold"/>
                                        <p:tgtEl>
                                          <p:spTgt spid="27"/>
                                        </p:tgtEl>
                                        <p:attrNameLst>
                                          <p:attrName>style.rotation</p:attrName>
                                        </p:attrNameLst>
                                      </p:cBhvr>
                                      <p:tavLst>
                                        <p:tav tm="0">
                                          <p:val>
                                            <p:fltVal val="90"/>
                                          </p:val>
                                        </p:tav>
                                        <p:tav tm="100000">
                                          <p:val>
                                            <p:fltVal val="0"/>
                                          </p:val>
                                        </p:tav>
                                      </p:tavLst>
                                    </p:anim>
                                    <p:animEffect transition="in" filter="fade">
                                      <p:cBhvr>
                                        <p:cTn id="31" dur="1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 calcmode="lin" valueType="num">
                                      <p:cBhvr>
                                        <p:cTn id="42" dur="1000" fill="hold"/>
                                        <p:tgtEl>
                                          <p:spTgt spid="30"/>
                                        </p:tgtEl>
                                        <p:attrNameLst>
                                          <p:attrName>style.rotation</p:attrName>
                                        </p:attrNameLst>
                                      </p:cBhvr>
                                      <p:tavLst>
                                        <p:tav tm="0">
                                          <p:val>
                                            <p:fltVal val="90"/>
                                          </p:val>
                                        </p:tav>
                                        <p:tav tm="100000">
                                          <p:val>
                                            <p:fltVal val="0"/>
                                          </p:val>
                                        </p:tav>
                                      </p:tavLst>
                                    </p:anim>
                                    <p:animEffect transition="in" filter="fade">
                                      <p:cBhvr>
                                        <p:cTn id="43" dur="1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500"/>
                                        <p:tgtEl>
                                          <p:spTgt spid="29"/>
                                        </p:tgtEl>
                                      </p:cBhvr>
                                    </p:animEffect>
                                  </p:childTnLst>
                                </p:cTn>
                              </p:par>
                            </p:childTnLst>
                          </p:cTn>
                        </p:par>
                        <p:par>
                          <p:cTn id="49" fill="hold">
                            <p:stCondLst>
                              <p:cond delay="500"/>
                            </p:stCondLst>
                            <p:childTnLst>
                              <p:par>
                                <p:cTn id="50" presetID="31"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1000" fill="hold"/>
                                        <p:tgtEl>
                                          <p:spTgt spid="32"/>
                                        </p:tgtEl>
                                        <p:attrNameLst>
                                          <p:attrName>ppt_w</p:attrName>
                                        </p:attrNameLst>
                                      </p:cBhvr>
                                      <p:tavLst>
                                        <p:tav tm="0">
                                          <p:val>
                                            <p:fltVal val="0"/>
                                          </p:val>
                                        </p:tav>
                                        <p:tav tm="100000">
                                          <p:val>
                                            <p:strVal val="#ppt_w"/>
                                          </p:val>
                                        </p:tav>
                                      </p:tavLst>
                                    </p:anim>
                                    <p:anim calcmode="lin" valueType="num">
                                      <p:cBhvr>
                                        <p:cTn id="53" dur="1000" fill="hold"/>
                                        <p:tgtEl>
                                          <p:spTgt spid="32"/>
                                        </p:tgtEl>
                                        <p:attrNameLst>
                                          <p:attrName>ppt_h</p:attrName>
                                        </p:attrNameLst>
                                      </p:cBhvr>
                                      <p:tavLst>
                                        <p:tav tm="0">
                                          <p:val>
                                            <p:fltVal val="0"/>
                                          </p:val>
                                        </p:tav>
                                        <p:tav tm="100000">
                                          <p:val>
                                            <p:strVal val="#ppt_h"/>
                                          </p:val>
                                        </p:tav>
                                      </p:tavLst>
                                    </p:anim>
                                    <p:anim calcmode="lin" valueType="num">
                                      <p:cBhvr>
                                        <p:cTn id="54" dur="1000" fill="hold"/>
                                        <p:tgtEl>
                                          <p:spTgt spid="32"/>
                                        </p:tgtEl>
                                        <p:attrNameLst>
                                          <p:attrName>style.rotation</p:attrName>
                                        </p:attrNameLst>
                                      </p:cBhvr>
                                      <p:tavLst>
                                        <p:tav tm="0">
                                          <p:val>
                                            <p:fltVal val="90"/>
                                          </p:val>
                                        </p:tav>
                                        <p:tav tm="100000">
                                          <p:val>
                                            <p:fltVal val="0"/>
                                          </p:val>
                                        </p:tav>
                                      </p:tavLst>
                                    </p:anim>
                                    <p:animEffect transition="in" filter="fade">
                                      <p:cBhvr>
                                        <p:cTn id="55" dur="1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500"/>
                            </p:stCondLst>
                            <p:childTnLst>
                              <p:par>
                                <p:cTn id="62" presetID="31"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90"/>
                                          </p:val>
                                        </p:tav>
                                        <p:tav tm="100000">
                                          <p:val>
                                            <p:fltVal val="0"/>
                                          </p:val>
                                        </p:tav>
                                      </p:tavLst>
                                    </p:anim>
                                    <p:animEffect transition="in" filter="fade">
                                      <p:cBhvr>
                                        <p:cTn id="6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25" grpId="0" animBg="1"/>
      <p:bldP spid="26" grpId="0" animBg="1"/>
      <p:bldP spid="27" grpId="0" animBg="1"/>
      <p:bldP spid="29" grpId="0" animBg="1"/>
      <p:bldP spid="32"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 xmlns:a16="http://schemas.microsoft.com/office/drawing/2014/main" id="{0E999CEB-E554-4BAB-964E-276EF07BFC50}"/>
              </a:ext>
            </a:extLst>
          </p:cNvPr>
          <p:cNvGrpSpPr/>
          <p:nvPr/>
        </p:nvGrpSpPr>
        <p:grpSpPr>
          <a:xfrm>
            <a:off x="341899" y="617893"/>
            <a:ext cx="1641091" cy="653020"/>
            <a:chOff x="341899" y="617893"/>
            <a:chExt cx="1641091" cy="653020"/>
          </a:xfrm>
        </p:grpSpPr>
        <p:sp>
          <p:nvSpPr>
            <p:cNvPr id="16" name="TextBox 15">
              <a:extLst>
                <a:ext uri="{FF2B5EF4-FFF2-40B4-BE49-F238E27FC236}">
                  <a16:creationId xmlns="" xmlns:a16="http://schemas.microsoft.com/office/drawing/2014/main" id="{4A951724-D306-498F-82C9-C7826D182D3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7" name="TextBox 16">
              <a:extLst>
                <a:ext uri="{FF2B5EF4-FFF2-40B4-BE49-F238E27FC236}">
                  <a16:creationId xmlns="" xmlns:a16="http://schemas.microsoft.com/office/drawing/2014/main" id="{AD0CD72A-7A74-49DA-98E3-E99E15479BB9}"/>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8" name="TextBox 17">
            <a:extLst>
              <a:ext uri="{FF2B5EF4-FFF2-40B4-BE49-F238E27FC236}">
                <a16:creationId xmlns="" xmlns:a16="http://schemas.microsoft.com/office/drawing/2014/main" id="{73E14B20-A5D0-4A0D-B7E9-2FA7264B2224}"/>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 xmlns:a16="http://schemas.microsoft.com/office/drawing/2014/main" id="{204DF970-48E5-48AB-9708-9CCA8255B628}"/>
              </a:ext>
            </a:extLst>
          </p:cNvPr>
          <p:cNvGrpSpPr/>
          <p:nvPr/>
        </p:nvGrpSpPr>
        <p:grpSpPr>
          <a:xfrm>
            <a:off x="341899" y="617893"/>
            <a:ext cx="1641091" cy="653020"/>
            <a:chOff x="341899" y="617893"/>
            <a:chExt cx="1641091" cy="653020"/>
          </a:xfrm>
        </p:grpSpPr>
        <p:sp>
          <p:nvSpPr>
            <p:cNvPr id="12" name="TextBox 11">
              <a:extLst>
                <a:ext uri="{FF2B5EF4-FFF2-40B4-BE49-F238E27FC236}">
                  <a16:creationId xmlns="" xmlns:a16="http://schemas.microsoft.com/office/drawing/2014/main" id="{F9EBF4D9-7DFC-4360-A7A6-8642B5D8DE7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3" name="TextBox 12">
              <a:extLst>
                <a:ext uri="{FF2B5EF4-FFF2-40B4-BE49-F238E27FC236}">
                  <a16:creationId xmlns="" xmlns:a16="http://schemas.microsoft.com/office/drawing/2014/main" id="{ED1BA16C-7EA5-48F4-8346-56A3175E0110}"/>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4" name="TextBox 13">
            <a:extLst>
              <a:ext uri="{FF2B5EF4-FFF2-40B4-BE49-F238E27FC236}">
                <a16:creationId xmlns="" xmlns:a16="http://schemas.microsoft.com/office/drawing/2014/main" id="{75E32ADA-523D-4ACC-BA1B-20E677F68055}"/>
              </a:ext>
            </a:extLst>
          </p:cNvPr>
          <p:cNvSpPr txBox="1"/>
          <p:nvPr/>
        </p:nvSpPr>
        <p:spPr>
          <a:xfrm>
            <a:off x="1688168" y="491298"/>
            <a:ext cx="5693745" cy="523220"/>
          </a:xfrm>
          <a:prstGeom prst="rect">
            <a:avLst/>
          </a:prstGeom>
          <a:noFill/>
        </p:spPr>
        <p:txBody>
          <a:bodyPr wrap="square" rtlCol="0">
            <a:spAutoFit/>
          </a:bodyPr>
          <a:lstStyle/>
          <a:p>
            <a:r>
              <a:rPr lang="vi-VN" sz="2800" dirty="0">
                <a:solidFill>
                  <a:schemeClr val="accent2"/>
                </a:solidFill>
                <a:latin typeface="UTM Cookies" panose="02040603050506020204" pitchFamily="18" charset="0"/>
              </a:rPr>
              <a:t>LÀM VIỆC THẬT LÀ VUI</a:t>
            </a:r>
            <a:endParaRPr lang="en-US" sz="28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225"/>
            <a:ext cx="6858000" cy="4192338"/>
          </a:xfrm>
          <a:prstGeom prst="rect">
            <a:avLst/>
          </a:prstGeom>
        </p:spPr>
      </p:pic>
    </p:spTree>
    <p:extLst>
      <p:ext uri="{BB962C8B-B14F-4D97-AF65-F5344CB8AC3E}">
        <p14:creationId xmlns:p14="http://schemas.microsoft.com/office/powerpoint/2010/main" val="2262709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1AD3BCA-8F3A-40B3-8BBC-514F425255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49241" y="916371"/>
            <a:ext cx="5559518" cy="3926306"/>
          </a:xfrm>
          <a:prstGeom prst="rect">
            <a:avLst/>
          </a:prstGeom>
        </p:spPr>
      </p:pic>
      <p:sp>
        <p:nvSpPr>
          <p:cNvPr id="22" name="TextBox 21">
            <a:extLst>
              <a:ext uri="{FF2B5EF4-FFF2-40B4-BE49-F238E27FC236}">
                <a16:creationId xmlns="" xmlns:a16="http://schemas.microsoft.com/office/drawing/2014/main" id="{950C902B-43A1-4FFF-8147-8E8C5CEBAFB1}"/>
              </a:ext>
            </a:extLst>
          </p:cNvPr>
          <p:cNvSpPr txBox="1"/>
          <p:nvPr/>
        </p:nvSpPr>
        <p:spPr>
          <a:xfrm>
            <a:off x="458510" y="516261"/>
            <a:ext cx="5559518"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vi-VN" sz="2000" b="1" dirty="0">
                <a:solidFill>
                  <a:schemeClr val="accent4">
                    <a:lumMod val="50000"/>
                  </a:schemeClr>
                </a:solidFill>
                <a:latin typeface="UTM Avo" panose="02040603050506020204" pitchFamily="18" charset="0"/>
              </a:rPr>
              <a:t>Tìm và gọi tên các vật trong tranh.</a:t>
            </a:r>
            <a:endParaRPr lang="en-US" sz="2000" b="1" dirty="0">
              <a:solidFill>
                <a:schemeClr val="accent4">
                  <a:lumMod val="50000"/>
                </a:schemeClr>
              </a:solidFill>
              <a:latin typeface="UTM Avo" panose="02040603050506020204" pitchFamily="18" charset="0"/>
            </a:endParaRPr>
          </a:p>
        </p:txBody>
      </p:sp>
      <p:sp>
        <p:nvSpPr>
          <p:cNvPr id="34" name="Rounded Rectangle 11">
            <a:extLst>
              <a:ext uri="{FF2B5EF4-FFF2-40B4-BE49-F238E27FC236}">
                <a16:creationId xmlns="" xmlns:a16="http://schemas.microsoft.com/office/drawing/2014/main" id="{88EE65ED-5650-4289-A413-71692C1A4CE8}"/>
              </a:ext>
            </a:extLst>
          </p:cNvPr>
          <p:cNvSpPr/>
          <p:nvPr/>
        </p:nvSpPr>
        <p:spPr>
          <a:xfrm>
            <a:off x="1690577" y="3226840"/>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nồi</a:t>
            </a:r>
            <a:endParaRPr lang="en-US" sz="1600" dirty="0">
              <a:solidFill>
                <a:srgbClr val="FF0000"/>
              </a:solidFill>
              <a:latin typeface="UTM Avo" panose="02040603050506020204" pitchFamily="18" charset="0"/>
            </a:endParaRPr>
          </a:p>
        </p:txBody>
      </p:sp>
      <p:sp>
        <p:nvSpPr>
          <p:cNvPr id="35" name="Rounded Rectangle 11">
            <a:extLst>
              <a:ext uri="{FF2B5EF4-FFF2-40B4-BE49-F238E27FC236}">
                <a16:creationId xmlns="" xmlns:a16="http://schemas.microsoft.com/office/drawing/2014/main" id="{82D36BD9-113F-4F71-8A09-9FBCB77B5B9F}"/>
              </a:ext>
            </a:extLst>
          </p:cNvPr>
          <p:cNvSpPr/>
          <p:nvPr/>
        </p:nvSpPr>
        <p:spPr>
          <a:xfrm>
            <a:off x="3016816" y="409893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bát</a:t>
            </a:r>
            <a:endParaRPr lang="en-US" sz="1600" dirty="0">
              <a:solidFill>
                <a:srgbClr val="FF0000"/>
              </a:solidFill>
              <a:latin typeface="UTM Avo" panose="02040603050506020204" pitchFamily="18" charset="0"/>
            </a:endParaRPr>
          </a:p>
        </p:txBody>
      </p:sp>
      <p:sp>
        <p:nvSpPr>
          <p:cNvPr id="37" name="Rounded Rectangle 11">
            <a:extLst>
              <a:ext uri="{FF2B5EF4-FFF2-40B4-BE49-F238E27FC236}">
                <a16:creationId xmlns="" xmlns:a16="http://schemas.microsoft.com/office/drawing/2014/main" id="{0583369D-5693-46D3-B9DE-5A9FECAE6E8C}"/>
              </a:ext>
            </a:extLst>
          </p:cNvPr>
          <p:cNvSpPr/>
          <p:nvPr/>
        </p:nvSpPr>
        <p:spPr>
          <a:xfrm>
            <a:off x="1939354" y="409893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đĩa</a:t>
            </a:r>
            <a:endParaRPr lang="en-US" sz="1600" dirty="0">
              <a:solidFill>
                <a:srgbClr val="FF0000"/>
              </a:solidFill>
              <a:latin typeface="UTM Avo" panose="02040603050506020204" pitchFamily="18" charset="0"/>
            </a:endParaRPr>
          </a:p>
        </p:txBody>
      </p:sp>
      <p:sp>
        <p:nvSpPr>
          <p:cNvPr id="39" name="Rounded Rectangle 11">
            <a:extLst>
              <a:ext uri="{FF2B5EF4-FFF2-40B4-BE49-F238E27FC236}">
                <a16:creationId xmlns="" xmlns:a16="http://schemas.microsoft.com/office/drawing/2014/main" id="{70DDBD5B-A8B2-416D-92DB-CBE3983ED0A4}"/>
              </a:ext>
            </a:extLst>
          </p:cNvPr>
          <p:cNvSpPr/>
          <p:nvPr/>
        </p:nvSpPr>
        <p:spPr>
          <a:xfrm>
            <a:off x="5003450" y="3640604"/>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quạt điện</a:t>
            </a:r>
            <a:endParaRPr lang="en-US" sz="1600" dirty="0">
              <a:solidFill>
                <a:srgbClr val="FF0000"/>
              </a:solidFill>
              <a:latin typeface="UTM Avo" panose="02040603050506020204" pitchFamily="18" charset="0"/>
            </a:endParaRPr>
          </a:p>
        </p:txBody>
      </p:sp>
      <p:sp>
        <p:nvSpPr>
          <p:cNvPr id="40" name="Rounded Rectangle 11">
            <a:extLst>
              <a:ext uri="{FF2B5EF4-FFF2-40B4-BE49-F238E27FC236}">
                <a16:creationId xmlns="" xmlns:a16="http://schemas.microsoft.com/office/drawing/2014/main" id="{676E1638-4AB6-4A93-A3D6-EFAE5360BF38}"/>
              </a:ext>
            </a:extLst>
          </p:cNvPr>
          <p:cNvSpPr/>
          <p:nvPr/>
        </p:nvSpPr>
        <p:spPr>
          <a:xfrm>
            <a:off x="3759442" y="3226840"/>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ấm</a:t>
            </a:r>
            <a:endParaRPr lang="en-US" sz="1600" dirty="0">
              <a:solidFill>
                <a:srgbClr val="FF0000"/>
              </a:solidFill>
              <a:latin typeface="UTM Avo" panose="02040603050506020204" pitchFamily="18" charset="0"/>
            </a:endParaRPr>
          </a:p>
        </p:txBody>
      </p:sp>
      <p:sp>
        <p:nvSpPr>
          <p:cNvPr id="41" name="Rounded Rectangle 11">
            <a:extLst>
              <a:ext uri="{FF2B5EF4-FFF2-40B4-BE49-F238E27FC236}">
                <a16:creationId xmlns="" xmlns:a16="http://schemas.microsoft.com/office/drawing/2014/main" id="{2BBF075F-0DF8-4E8D-BE9C-09919C9706D5}"/>
              </a:ext>
            </a:extLst>
          </p:cNvPr>
          <p:cNvSpPr/>
          <p:nvPr/>
        </p:nvSpPr>
        <p:spPr>
          <a:xfrm>
            <a:off x="4094277" y="3906567"/>
            <a:ext cx="79669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chén</a:t>
            </a:r>
            <a:endParaRPr lang="en-US" sz="1600" dirty="0">
              <a:solidFill>
                <a:srgbClr val="FF0000"/>
              </a:solidFill>
              <a:latin typeface="UTM Avo" panose="02040603050506020204" pitchFamily="18" charset="0"/>
            </a:endParaRPr>
          </a:p>
        </p:txBody>
      </p:sp>
      <p:sp>
        <p:nvSpPr>
          <p:cNvPr id="42" name="Rounded Rectangle 11">
            <a:extLst>
              <a:ext uri="{FF2B5EF4-FFF2-40B4-BE49-F238E27FC236}">
                <a16:creationId xmlns="" xmlns:a16="http://schemas.microsoft.com/office/drawing/2014/main" id="{87F267B9-FC85-4675-A903-0654A50CC809}"/>
              </a:ext>
            </a:extLst>
          </p:cNvPr>
          <p:cNvSpPr/>
          <p:nvPr/>
        </p:nvSpPr>
        <p:spPr>
          <a:xfrm>
            <a:off x="1996435" y="2379463"/>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quạt trần</a:t>
            </a:r>
            <a:endParaRPr lang="en-US" sz="1600" dirty="0">
              <a:solidFill>
                <a:srgbClr val="FF0000"/>
              </a:solidFill>
              <a:latin typeface="UTM Avo" panose="02040603050506020204" pitchFamily="18" charset="0"/>
            </a:endParaRPr>
          </a:p>
        </p:txBody>
      </p:sp>
      <p:sp>
        <p:nvSpPr>
          <p:cNvPr id="43" name="Rounded Rectangle 11">
            <a:extLst>
              <a:ext uri="{FF2B5EF4-FFF2-40B4-BE49-F238E27FC236}">
                <a16:creationId xmlns="" xmlns:a16="http://schemas.microsoft.com/office/drawing/2014/main" id="{9B357F68-66AA-4933-B751-73EC321FC9B4}"/>
              </a:ext>
            </a:extLst>
          </p:cNvPr>
          <p:cNvSpPr/>
          <p:nvPr/>
        </p:nvSpPr>
        <p:spPr>
          <a:xfrm>
            <a:off x="2678501" y="3029218"/>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ghế</a:t>
            </a:r>
            <a:endParaRPr lang="en-US" sz="1600" dirty="0">
              <a:solidFill>
                <a:srgbClr val="FF0000"/>
              </a:solidFill>
              <a:latin typeface="UTM Avo" panose="02040603050506020204" pitchFamily="18" charset="0"/>
            </a:endParaRPr>
          </a:p>
        </p:txBody>
      </p:sp>
      <p:sp>
        <p:nvSpPr>
          <p:cNvPr id="44" name="Rounded Rectangle 11">
            <a:extLst>
              <a:ext uri="{FF2B5EF4-FFF2-40B4-BE49-F238E27FC236}">
                <a16:creationId xmlns="" xmlns:a16="http://schemas.microsoft.com/office/drawing/2014/main" id="{ADFDA459-471D-4D25-B588-CF462531FFB1}"/>
              </a:ext>
            </a:extLst>
          </p:cNvPr>
          <p:cNvSpPr/>
          <p:nvPr/>
        </p:nvSpPr>
        <p:spPr>
          <a:xfrm>
            <a:off x="2261297" y="1379176"/>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ti vi</a:t>
            </a:r>
            <a:endParaRPr lang="en-US" sz="1600" dirty="0">
              <a:solidFill>
                <a:srgbClr val="FF0000"/>
              </a:solidFill>
              <a:latin typeface="UTM Avo" panose="02040603050506020204" pitchFamily="18" charset="0"/>
            </a:endParaRPr>
          </a:p>
        </p:txBody>
      </p:sp>
      <p:sp>
        <p:nvSpPr>
          <p:cNvPr id="45" name="Rounded Rectangle 11">
            <a:extLst>
              <a:ext uri="{FF2B5EF4-FFF2-40B4-BE49-F238E27FC236}">
                <a16:creationId xmlns="" xmlns:a16="http://schemas.microsoft.com/office/drawing/2014/main" id="{DD39EA10-2BD9-448F-9DBF-DF6BD7876780}"/>
              </a:ext>
            </a:extLst>
          </p:cNvPr>
          <p:cNvSpPr/>
          <p:nvPr/>
        </p:nvSpPr>
        <p:spPr>
          <a:xfrm>
            <a:off x="4719968" y="2390096"/>
            <a:ext cx="10854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mắc áo</a:t>
            </a:r>
            <a:endParaRPr lang="en-US" sz="1600" dirty="0">
              <a:solidFill>
                <a:srgbClr val="FF0000"/>
              </a:solidFill>
              <a:latin typeface="UTM Avo" panose="02040603050506020204" pitchFamily="18" charset="0"/>
            </a:endParaRPr>
          </a:p>
        </p:txBody>
      </p:sp>
      <p:sp>
        <p:nvSpPr>
          <p:cNvPr id="46" name="Rounded Rectangle 11">
            <a:extLst>
              <a:ext uri="{FF2B5EF4-FFF2-40B4-BE49-F238E27FC236}">
                <a16:creationId xmlns="" xmlns:a16="http://schemas.microsoft.com/office/drawing/2014/main" id="{F9D82933-27CC-488B-B93B-489D7E04855E}"/>
              </a:ext>
            </a:extLst>
          </p:cNvPr>
          <p:cNvSpPr/>
          <p:nvPr/>
        </p:nvSpPr>
        <p:spPr>
          <a:xfrm>
            <a:off x="3429000" y="1716413"/>
            <a:ext cx="97908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giường</a:t>
            </a:r>
            <a:endParaRPr lang="en-US" sz="1600" dirty="0">
              <a:solidFill>
                <a:srgbClr val="FF0000"/>
              </a:solidFill>
              <a:latin typeface="UTM Avo" panose="02040603050506020204" pitchFamily="18" charset="0"/>
            </a:endParaRPr>
          </a:p>
        </p:txBody>
      </p:sp>
      <p:sp>
        <p:nvSpPr>
          <p:cNvPr id="47" name="Rounded Rectangle 11">
            <a:extLst>
              <a:ext uri="{FF2B5EF4-FFF2-40B4-BE49-F238E27FC236}">
                <a16:creationId xmlns="" xmlns:a16="http://schemas.microsoft.com/office/drawing/2014/main" id="{D58A9D02-8AE7-4590-8AFB-04B5E9F3F37F}"/>
              </a:ext>
            </a:extLst>
          </p:cNvPr>
          <p:cNvSpPr/>
          <p:nvPr/>
        </p:nvSpPr>
        <p:spPr>
          <a:xfrm>
            <a:off x="607299" y="2577667"/>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chổi</a:t>
            </a:r>
            <a:endParaRPr lang="en-US" sz="1600" dirty="0">
              <a:solidFill>
                <a:srgbClr val="FF0000"/>
              </a:solidFill>
              <a:latin typeface="UTM Avo" panose="02040603050506020204" pitchFamily="18" charset="0"/>
            </a:endParaRPr>
          </a:p>
        </p:txBody>
      </p:sp>
      <p:sp>
        <p:nvSpPr>
          <p:cNvPr id="48" name="Rounded Rectangle 11">
            <a:extLst>
              <a:ext uri="{FF2B5EF4-FFF2-40B4-BE49-F238E27FC236}">
                <a16:creationId xmlns="" xmlns:a16="http://schemas.microsoft.com/office/drawing/2014/main" id="{CF3015D5-CE39-4D8D-AD59-E810616A8391}"/>
              </a:ext>
            </a:extLst>
          </p:cNvPr>
          <p:cNvSpPr/>
          <p:nvPr/>
        </p:nvSpPr>
        <p:spPr>
          <a:xfrm>
            <a:off x="4979190" y="1520781"/>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gối</a:t>
            </a:r>
            <a:endParaRPr lang="en-US" sz="1600" dirty="0">
              <a:solidFill>
                <a:srgbClr val="FF0000"/>
              </a:solidFill>
              <a:latin typeface="UTM Avo" panose="02040603050506020204" pitchFamily="18" charset="0"/>
            </a:endParaRP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Effect transition="in" filter="fade">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500" fill="hold"/>
                                        <p:tgtEl>
                                          <p:spTgt spid="48"/>
                                        </p:tgtEl>
                                        <p:attrNameLst>
                                          <p:attrName>ppt_w</p:attrName>
                                        </p:attrNameLst>
                                      </p:cBhvr>
                                      <p:tavLst>
                                        <p:tav tm="0">
                                          <p:val>
                                            <p:fltVal val="0"/>
                                          </p:val>
                                        </p:tav>
                                        <p:tav tm="100000">
                                          <p:val>
                                            <p:strVal val="#ppt_w"/>
                                          </p:val>
                                        </p:tav>
                                      </p:tavLst>
                                    </p:anim>
                                    <p:anim calcmode="lin" valueType="num">
                                      <p:cBhvr>
                                        <p:cTn id="92" dur="500" fill="hold"/>
                                        <p:tgtEl>
                                          <p:spTgt spid="48"/>
                                        </p:tgtEl>
                                        <p:attrNameLst>
                                          <p:attrName>ppt_h</p:attrName>
                                        </p:attrNameLst>
                                      </p:cBhvr>
                                      <p:tavLst>
                                        <p:tav tm="0">
                                          <p:val>
                                            <p:fltVal val="0"/>
                                          </p:val>
                                        </p:tav>
                                        <p:tav tm="100000">
                                          <p:val>
                                            <p:strVal val="#ppt_h"/>
                                          </p:val>
                                        </p:tav>
                                      </p:tavLst>
                                    </p:anim>
                                    <p:animEffect transition="in" filter="fade">
                                      <p:cBhvr>
                                        <p:cTn id="9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20" y="537651"/>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Tìm 3 – 5 từ ngữ chỉ hoạt động gắn với các vật trong tranh ở bài tập 1.</a:t>
            </a:r>
            <a:endParaRPr lang="en-US" sz="2000" b="1" dirty="0">
              <a:solidFill>
                <a:schemeClr val="accent4">
                  <a:lumMod val="50000"/>
                </a:schemeClr>
              </a:solidFill>
              <a:latin typeface="UTM Avo" panose="02040603050506020204" pitchFamily="18" charset="0"/>
            </a:endParaRPr>
          </a:p>
        </p:txBody>
      </p:sp>
      <p:sp>
        <p:nvSpPr>
          <p:cNvPr id="27" name="Rectangle 26">
            <a:extLst>
              <a:ext uri="{FF2B5EF4-FFF2-40B4-BE49-F238E27FC236}">
                <a16:creationId xmlns="" xmlns:a16="http://schemas.microsoft.com/office/drawing/2014/main" id="{56F2803F-077B-4DA7-9050-120B91F6470F}"/>
              </a:ext>
            </a:extLst>
          </p:cNvPr>
          <p:cNvSpPr/>
          <p:nvPr/>
        </p:nvSpPr>
        <p:spPr>
          <a:xfrm>
            <a:off x="529919" y="1342828"/>
            <a:ext cx="3030498" cy="456343"/>
          </a:xfrm>
          <a:prstGeom prst="rect">
            <a:avLst/>
          </a:prstGeom>
        </p:spPr>
        <p:txBody>
          <a:bodyPr wrap="square">
            <a:spAutoFit/>
          </a:bodyPr>
          <a:lstStyle/>
          <a:p>
            <a:pPr algn="just">
              <a:lnSpc>
                <a:spcPct val="150000"/>
              </a:lnSpc>
            </a:pPr>
            <a:r>
              <a:rPr lang="vi-VN" sz="1800" b="1" dirty="0">
                <a:solidFill>
                  <a:srgbClr val="FF0000"/>
                </a:solidFill>
                <a:latin typeface="UTM Avo" panose="02040603050506020204" pitchFamily="18" charset="0"/>
              </a:rPr>
              <a:t>M: </a:t>
            </a:r>
            <a:r>
              <a:rPr lang="vi-VN" sz="1800" dirty="0">
                <a:latin typeface="UTM Avo" panose="02040603050506020204" pitchFamily="18" charset="0"/>
              </a:rPr>
              <a:t>chổi – quét nhà</a:t>
            </a:r>
            <a:endParaRPr lang="vi-VN" sz="1800" dirty="0"/>
          </a:p>
        </p:txBody>
      </p:sp>
      <p:sp>
        <p:nvSpPr>
          <p:cNvPr id="29" name="Rounded Rectangle 11">
            <a:extLst>
              <a:ext uri="{FF2B5EF4-FFF2-40B4-BE49-F238E27FC236}">
                <a16:creationId xmlns="" xmlns:a16="http://schemas.microsoft.com/office/drawing/2014/main" id="{4DD3B114-B0CC-4D42-99DB-8132CC8D08FD}"/>
              </a:ext>
            </a:extLst>
          </p:cNvPr>
          <p:cNvSpPr/>
          <p:nvPr/>
        </p:nvSpPr>
        <p:spPr>
          <a:xfrm>
            <a:off x="2477211" y="289028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nồi</a:t>
            </a:r>
            <a:endParaRPr lang="en-US" sz="1600" dirty="0">
              <a:solidFill>
                <a:srgbClr val="FF0000"/>
              </a:solidFill>
              <a:latin typeface="UTM Avo" panose="02040603050506020204" pitchFamily="18" charset="0"/>
            </a:endParaRPr>
          </a:p>
        </p:txBody>
      </p:sp>
      <p:sp>
        <p:nvSpPr>
          <p:cNvPr id="30" name="Rounded Rectangle 11">
            <a:extLst>
              <a:ext uri="{FF2B5EF4-FFF2-40B4-BE49-F238E27FC236}">
                <a16:creationId xmlns="" xmlns:a16="http://schemas.microsoft.com/office/drawing/2014/main" id="{D0B5AD42-1C31-4BB2-AD60-E3F5D9DB7DB3}"/>
              </a:ext>
            </a:extLst>
          </p:cNvPr>
          <p:cNvSpPr/>
          <p:nvPr/>
        </p:nvSpPr>
        <p:spPr>
          <a:xfrm>
            <a:off x="4110385" y="3755192"/>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bát</a:t>
            </a:r>
            <a:endParaRPr lang="en-US" sz="1600" dirty="0">
              <a:solidFill>
                <a:srgbClr val="FF0000"/>
              </a:solidFill>
              <a:latin typeface="UTM Avo" panose="02040603050506020204" pitchFamily="18" charset="0"/>
            </a:endParaRPr>
          </a:p>
        </p:txBody>
      </p:sp>
      <p:sp>
        <p:nvSpPr>
          <p:cNvPr id="37" name="Rounded Rectangle 11">
            <a:extLst>
              <a:ext uri="{FF2B5EF4-FFF2-40B4-BE49-F238E27FC236}">
                <a16:creationId xmlns="" xmlns:a16="http://schemas.microsoft.com/office/drawing/2014/main" id="{37F495C7-3BC5-4CDF-996E-F1DDF8F206A9}"/>
              </a:ext>
            </a:extLst>
          </p:cNvPr>
          <p:cNvSpPr/>
          <p:nvPr/>
        </p:nvSpPr>
        <p:spPr>
          <a:xfrm>
            <a:off x="3102921" y="3774113"/>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đĩa</a:t>
            </a:r>
            <a:endParaRPr lang="en-US" sz="1600" dirty="0">
              <a:solidFill>
                <a:srgbClr val="FF0000"/>
              </a:solidFill>
              <a:latin typeface="UTM Avo" panose="02040603050506020204" pitchFamily="18" charset="0"/>
            </a:endParaRPr>
          </a:p>
        </p:txBody>
      </p:sp>
      <p:sp>
        <p:nvSpPr>
          <p:cNvPr id="39" name="Rounded Rectangle 11">
            <a:extLst>
              <a:ext uri="{FF2B5EF4-FFF2-40B4-BE49-F238E27FC236}">
                <a16:creationId xmlns="" xmlns:a16="http://schemas.microsoft.com/office/drawing/2014/main" id="{E414837F-528E-41AC-9A2B-94E1CBBFB9CB}"/>
              </a:ext>
            </a:extLst>
          </p:cNvPr>
          <p:cNvSpPr/>
          <p:nvPr/>
        </p:nvSpPr>
        <p:spPr>
          <a:xfrm>
            <a:off x="4983192" y="2874568"/>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quạt điện</a:t>
            </a:r>
            <a:endParaRPr lang="en-US" sz="1600" dirty="0">
              <a:solidFill>
                <a:srgbClr val="FF0000"/>
              </a:solidFill>
              <a:latin typeface="UTM Avo" panose="02040603050506020204" pitchFamily="18" charset="0"/>
            </a:endParaRPr>
          </a:p>
        </p:txBody>
      </p:sp>
      <p:sp>
        <p:nvSpPr>
          <p:cNvPr id="40" name="Rounded Rectangle 11">
            <a:extLst>
              <a:ext uri="{FF2B5EF4-FFF2-40B4-BE49-F238E27FC236}">
                <a16:creationId xmlns="" xmlns:a16="http://schemas.microsoft.com/office/drawing/2014/main" id="{307DE1B3-23DB-42AE-8EF4-E96EFE4AF423}"/>
              </a:ext>
            </a:extLst>
          </p:cNvPr>
          <p:cNvSpPr/>
          <p:nvPr/>
        </p:nvSpPr>
        <p:spPr>
          <a:xfrm>
            <a:off x="3745335" y="2877768"/>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ấm</a:t>
            </a:r>
            <a:endParaRPr lang="en-US" sz="1600" dirty="0">
              <a:solidFill>
                <a:srgbClr val="FF0000"/>
              </a:solidFill>
              <a:latin typeface="UTM Avo" panose="02040603050506020204" pitchFamily="18" charset="0"/>
            </a:endParaRPr>
          </a:p>
        </p:txBody>
      </p:sp>
      <p:sp>
        <p:nvSpPr>
          <p:cNvPr id="46" name="Rounded Rectangle 11">
            <a:extLst>
              <a:ext uri="{FF2B5EF4-FFF2-40B4-BE49-F238E27FC236}">
                <a16:creationId xmlns="" xmlns:a16="http://schemas.microsoft.com/office/drawing/2014/main" id="{B3B4930B-BF44-42F2-A87B-29E3BB02C530}"/>
              </a:ext>
            </a:extLst>
          </p:cNvPr>
          <p:cNvSpPr/>
          <p:nvPr/>
        </p:nvSpPr>
        <p:spPr>
          <a:xfrm>
            <a:off x="5217512" y="3755193"/>
            <a:ext cx="79669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chén</a:t>
            </a:r>
            <a:endParaRPr lang="en-US" sz="1600" dirty="0">
              <a:solidFill>
                <a:srgbClr val="FF0000"/>
              </a:solidFill>
              <a:latin typeface="UTM Avo" panose="02040603050506020204" pitchFamily="18" charset="0"/>
            </a:endParaRPr>
          </a:p>
        </p:txBody>
      </p:sp>
      <p:sp>
        <p:nvSpPr>
          <p:cNvPr id="47" name="Rounded Rectangle 11">
            <a:extLst>
              <a:ext uri="{FF2B5EF4-FFF2-40B4-BE49-F238E27FC236}">
                <a16:creationId xmlns="" xmlns:a16="http://schemas.microsoft.com/office/drawing/2014/main" id="{10AC07C3-E5FE-4D9E-8D28-B870D962B2A4}"/>
              </a:ext>
            </a:extLst>
          </p:cNvPr>
          <p:cNvSpPr/>
          <p:nvPr/>
        </p:nvSpPr>
        <p:spPr>
          <a:xfrm>
            <a:off x="4983192" y="1983017"/>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quạt trần</a:t>
            </a:r>
            <a:endParaRPr lang="en-US" sz="1600" dirty="0">
              <a:solidFill>
                <a:srgbClr val="FF0000"/>
              </a:solidFill>
              <a:latin typeface="UTM Avo" panose="02040603050506020204" pitchFamily="18" charset="0"/>
            </a:endParaRPr>
          </a:p>
        </p:txBody>
      </p:sp>
      <p:sp>
        <p:nvSpPr>
          <p:cNvPr id="48" name="Rounded Rectangle 11">
            <a:extLst>
              <a:ext uri="{FF2B5EF4-FFF2-40B4-BE49-F238E27FC236}">
                <a16:creationId xmlns="" xmlns:a16="http://schemas.microsoft.com/office/drawing/2014/main" id="{CDDF79F5-4709-4A30-A4EF-B0007818BA66}"/>
              </a:ext>
            </a:extLst>
          </p:cNvPr>
          <p:cNvSpPr/>
          <p:nvPr/>
        </p:nvSpPr>
        <p:spPr>
          <a:xfrm>
            <a:off x="1971504" y="3787387"/>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ghế</a:t>
            </a:r>
            <a:endParaRPr lang="en-US" sz="1600" dirty="0">
              <a:solidFill>
                <a:srgbClr val="FF0000"/>
              </a:solidFill>
              <a:latin typeface="UTM Avo" panose="02040603050506020204" pitchFamily="18" charset="0"/>
            </a:endParaRPr>
          </a:p>
        </p:txBody>
      </p:sp>
      <p:sp>
        <p:nvSpPr>
          <p:cNvPr id="49" name="Rounded Rectangle 11">
            <a:extLst>
              <a:ext uri="{FF2B5EF4-FFF2-40B4-BE49-F238E27FC236}">
                <a16:creationId xmlns="" xmlns:a16="http://schemas.microsoft.com/office/drawing/2014/main" id="{99830A90-9C02-4B4C-8B3E-40F916CED7AA}"/>
              </a:ext>
            </a:extLst>
          </p:cNvPr>
          <p:cNvSpPr/>
          <p:nvPr/>
        </p:nvSpPr>
        <p:spPr>
          <a:xfrm>
            <a:off x="880421" y="1983016"/>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ti vi</a:t>
            </a:r>
            <a:endParaRPr lang="en-US" sz="1600" dirty="0">
              <a:solidFill>
                <a:srgbClr val="FF0000"/>
              </a:solidFill>
              <a:latin typeface="UTM Avo" panose="02040603050506020204" pitchFamily="18" charset="0"/>
            </a:endParaRPr>
          </a:p>
        </p:txBody>
      </p:sp>
      <p:sp>
        <p:nvSpPr>
          <p:cNvPr id="50" name="Rounded Rectangle 11">
            <a:extLst>
              <a:ext uri="{FF2B5EF4-FFF2-40B4-BE49-F238E27FC236}">
                <a16:creationId xmlns="" xmlns:a16="http://schemas.microsoft.com/office/drawing/2014/main" id="{C9B90907-2351-4C3E-BD8E-B081B8154A88}"/>
              </a:ext>
            </a:extLst>
          </p:cNvPr>
          <p:cNvSpPr/>
          <p:nvPr/>
        </p:nvSpPr>
        <p:spPr>
          <a:xfrm>
            <a:off x="669499" y="2890288"/>
            <a:ext cx="10854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mắc áo</a:t>
            </a:r>
            <a:endParaRPr lang="en-US" sz="1600" dirty="0">
              <a:solidFill>
                <a:srgbClr val="FF0000"/>
              </a:solidFill>
              <a:latin typeface="UTM Avo" panose="02040603050506020204" pitchFamily="18" charset="0"/>
            </a:endParaRPr>
          </a:p>
        </p:txBody>
      </p:sp>
      <p:sp>
        <p:nvSpPr>
          <p:cNvPr id="51" name="Rounded Rectangle 11">
            <a:extLst>
              <a:ext uri="{FF2B5EF4-FFF2-40B4-BE49-F238E27FC236}">
                <a16:creationId xmlns="" xmlns:a16="http://schemas.microsoft.com/office/drawing/2014/main" id="{CC669B7C-687F-46BE-AF14-E000AC8CF9E8}"/>
              </a:ext>
            </a:extLst>
          </p:cNvPr>
          <p:cNvSpPr/>
          <p:nvPr/>
        </p:nvSpPr>
        <p:spPr>
          <a:xfrm>
            <a:off x="2123838" y="1993943"/>
            <a:ext cx="97908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giường</a:t>
            </a:r>
            <a:endParaRPr lang="en-US" sz="1600" dirty="0">
              <a:solidFill>
                <a:srgbClr val="FF0000"/>
              </a:solidFill>
              <a:latin typeface="UTM Avo" panose="02040603050506020204" pitchFamily="18" charset="0"/>
            </a:endParaRPr>
          </a:p>
        </p:txBody>
      </p:sp>
      <p:sp>
        <p:nvSpPr>
          <p:cNvPr id="52" name="Rounded Rectangle 11">
            <a:extLst>
              <a:ext uri="{FF2B5EF4-FFF2-40B4-BE49-F238E27FC236}">
                <a16:creationId xmlns="" xmlns:a16="http://schemas.microsoft.com/office/drawing/2014/main" id="{1512F9F0-2DB7-4F0C-8DE0-BE0A4673087D}"/>
              </a:ext>
            </a:extLst>
          </p:cNvPr>
          <p:cNvSpPr/>
          <p:nvPr/>
        </p:nvSpPr>
        <p:spPr>
          <a:xfrm>
            <a:off x="880421" y="3774113"/>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chổi</a:t>
            </a:r>
            <a:endParaRPr lang="en-US" sz="1600" dirty="0">
              <a:solidFill>
                <a:srgbClr val="FF0000"/>
              </a:solidFill>
              <a:latin typeface="UTM Avo" panose="02040603050506020204" pitchFamily="18" charset="0"/>
            </a:endParaRPr>
          </a:p>
        </p:txBody>
      </p:sp>
      <p:sp>
        <p:nvSpPr>
          <p:cNvPr id="53" name="Rounded Rectangle 11">
            <a:extLst>
              <a:ext uri="{FF2B5EF4-FFF2-40B4-BE49-F238E27FC236}">
                <a16:creationId xmlns="" xmlns:a16="http://schemas.microsoft.com/office/drawing/2014/main" id="{EE6EAE77-F164-494A-85BC-4FDABF4D814B}"/>
              </a:ext>
            </a:extLst>
          </p:cNvPr>
          <p:cNvSpPr/>
          <p:nvPr/>
        </p:nvSpPr>
        <p:spPr>
          <a:xfrm>
            <a:off x="3809653" y="1986217"/>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gối</a:t>
            </a:r>
            <a:endParaRPr lang="en-US" sz="1600" dirty="0">
              <a:solidFill>
                <a:srgbClr val="FF0000"/>
              </a:solidFill>
              <a:latin typeface="UTM Avo" panose="02040603050506020204" pitchFamily="18" charset="0"/>
            </a:endParaRPr>
          </a:p>
        </p:txBody>
      </p:sp>
      <p:sp>
        <p:nvSpPr>
          <p:cNvPr id="54" name="Rectangle 53">
            <a:extLst>
              <a:ext uri="{FF2B5EF4-FFF2-40B4-BE49-F238E27FC236}">
                <a16:creationId xmlns="" xmlns:a16="http://schemas.microsoft.com/office/drawing/2014/main" id="{54377B15-B37B-43B2-B206-8D8F4FD63739}"/>
              </a:ext>
            </a:extLst>
          </p:cNvPr>
          <p:cNvSpPr/>
          <p:nvPr/>
        </p:nvSpPr>
        <p:spPr>
          <a:xfrm>
            <a:off x="475588" y="2239397"/>
            <a:ext cx="1376627" cy="456343"/>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xem phim</a:t>
            </a:r>
            <a:endParaRPr lang="vi-VN" sz="1800" dirty="0">
              <a:solidFill>
                <a:srgbClr val="0070C0"/>
              </a:solidFill>
            </a:endParaRPr>
          </a:p>
        </p:txBody>
      </p:sp>
      <p:sp>
        <p:nvSpPr>
          <p:cNvPr id="55" name="Rectangle 54">
            <a:extLst>
              <a:ext uri="{FF2B5EF4-FFF2-40B4-BE49-F238E27FC236}">
                <a16:creationId xmlns="" xmlns:a16="http://schemas.microsoft.com/office/drawing/2014/main" id="{8D50792E-2E24-4897-AFBF-DFE77F9E04DD}"/>
              </a:ext>
            </a:extLst>
          </p:cNvPr>
          <p:cNvSpPr/>
          <p:nvPr/>
        </p:nvSpPr>
        <p:spPr>
          <a:xfrm>
            <a:off x="1925065"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nằm</a:t>
            </a:r>
            <a:endParaRPr lang="vi-VN" sz="1800" dirty="0">
              <a:solidFill>
                <a:srgbClr val="0070C0"/>
              </a:solidFill>
            </a:endParaRPr>
          </a:p>
        </p:txBody>
      </p:sp>
      <p:sp>
        <p:nvSpPr>
          <p:cNvPr id="56" name="Rectangle 55">
            <a:extLst>
              <a:ext uri="{FF2B5EF4-FFF2-40B4-BE49-F238E27FC236}">
                <a16:creationId xmlns="" xmlns:a16="http://schemas.microsoft.com/office/drawing/2014/main" id="{844853A7-705B-4336-94F3-2CC5EFCC5191}"/>
              </a:ext>
            </a:extLst>
          </p:cNvPr>
          <p:cNvSpPr/>
          <p:nvPr/>
        </p:nvSpPr>
        <p:spPr>
          <a:xfrm>
            <a:off x="3408779"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gối đầu</a:t>
            </a:r>
            <a:endParaRPr lang="vi-VN" sz="1800" dirty="0">
              <a:solidFill>
                <a:srgbClr val="0070C0"/>
              </a:solidFill>
            </a:endParaRPr>
          </a:p>
        </p:txBody>
      </p:sp>
      <p:sp>
        <p:nvSpPr>
          <p:cNvPr id="57" name="Rectangle 56">
            <a:extLst>
              <a:ext uri="{FF2B5EF4-FFF2-40B4-BE49-F238E27FC236}">
                <a16:creationId xmlns="" xmlns:a16="http://schemas.microsoft.com/office/drawing/2014/main" id="{7286A90B-153C-48A3-B554-DF003C30CFF9}"/>
              </a:ext>
            </a:extLst>
          </p:cNvPr>
          <p:cNvSpPr/>
          <p:nvPr/>
        </p:nvSpPr>
        <p:spPr>
          <a:xfrm>
            <a:off x="4897532"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làm mát</a:t>
            </a:r>
            <a:endParaRPr lang="vi-VN" sz="1800" dirty="0">
              <a:solidFill>
                <a:srgbClr val="0070C0"/>
              </a:solidFill>
            </a:endParaRPr>
          </a:p>
        </p:txBody>
      </p:sp>
      <p:sp>
        <p:nvSpPr>
          <p:cNvPr id="58" name="Rectangle 57">
            <a:extLst>
              <a:ext uri="{FF2B5EF4-FFF2-40B4-BE49-F238E27FC236}">
                <a16:creationId xmlns="" xmlns:a16="http://schemas.microsoft.com/office/drawing/2014/main" id="{69E918E4-84A2-4A1D-BA4E-08790E3E13D8}"/>
              </a:ext>
            </a:extLst>
          </p:cNvPr>
          <p:cNvSpPr/>
          <p:nvPr/>
        </p:nvSpPr>
        <p:spPr>
          <a:xfrm>
            <a:off x="222004" y="3146139"/>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treo quần áo</a:t>
            </a:r>
            <a:endParaRPr lang="vi-VN" sz="1800" dirty="0">
              <a:solidFill>
                <a:srgbClr val="0070C0"/>
              </a:solidFill>
            </a:endParaRPr>
          </a:p>
        </p:txBody>
      </p:sp>
      <p:sp>
        <p:nvSpPr>
          <p:cNvPr id="59" name="Rectangle 58">
            <a:extLst>
              <a:ext uri="{FF2B5EF4-FFF2-40B4-BE49-F238E27FC236}">
                <a16:creationId xmlns="" xmlns:a16="http://schemas.microsoft.com/office/drawing/2014/main" id="{63363313-15A5-4F26-801C-AC34C2BB77E9}"/>
              </a:ext>
            </a:extLst>
          </p:cNvPr>
          <p:cNvSpPr/>
          <p:nvPr/>
        </p:nvSpPr>
        <p:spPr>
          <a:xfrm>
            <a:off x="1852215" y="3130948"/>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nấu đồ ăn</a:t>
            </a:r>
            <a:endParaRPr lang="vi-VN" sz="1800" dirty="0">
              <a:solidFill>
                <a:srgbClr val="0070C0"/>
              </a:solidFill>
            </a:endParaRPr>
          </a:p>
        </p:txBody>
      </p:sp>
      <p:sp>
        <p:nvSpPr>
          <p:cNvPr id="60" name="Rectangle 59">
            <a:extLst>
              <a:ext uri="{FF2B5EF4-FFF2-40B4-BE49-F238E27FC236}">
                <a16:creationId xmlns="" xmlns:a16="http://schemas.microsoft.com/office/drawing/2014/main" id="{461383E3-10D9-4C52-8BF0-82F25C32E6C5}"/>
              </a:ext>
            </a:extLst>
          </p:cNvPr>
          <p:cNvSpPr/>
          <p:nvPr/>
        </p:nvSpPr>
        <p:spPr>
          <a:xfrm>
            <a:off x="3225142" y="3130947"/>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rót nước</a:t>
            </a:r>
            <a:endParaRPr lang="vi-VN" sz="1800" dirty="0">
              <a:solidFill>
                <a:srgbClr val="0070C0"/>
              </a:solidFill>
            </a:endParaRPr>
          </a:p>
        </p:txBody>
      </p:sp>
      <p:sp>
        <p:nvSpPr>
          <p:cNvPr id="61" name="Rectangle 60">
            <a:extLst>
              <a:ext uri="{FF2B5EF4-FFF2-40B4-BE49-F238E27FC236}">
                <a16:creationId xmlns="" xmlns:a16="http://schemas.microsoft.com/office/drawing/2014/main" id="{CE1E22C2-972C-4752-BE3F-BAC6736DFD53}"/>
              </a:ext>
            </a:extLst>
          </p:cNvPr>
          <p:cNvSpPr/>
          <p:nvPr/>
        </p:nvSpPr>
        <p:spPr>
          <a:xfrm>
            <a:off x="4851653" y="3130947"/>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làm mát</a:t>
            </a:r>
            <a:endParaRPr lang="vi-VN" sz="1800" dirty="0">
              <a:solidFill>
                <a:srgbClr val="0070C0"/>
              </a:solidFill>
            </a:endParaRPr>
          </a:p>
        </p:txBody>
      </p:sp>
      <p:sp>
        <p:nvSpPr>
          <p:cNvPr id="62" name="Rectangle 61">
            <a:extLst>
              <a:ext uri="{FF2B5EF4-FFF2-40B4-BE49-F238E27FC236}">
                <a16:creationId xmlns="" xmlns:a16="http://schemas.microsoft.com/office/drawing/2014/main" id="{09291EB1-F722-4D4B-AD5A-512265C127AE}"/>
              </a:ext>
            </a:extLst>
          </p:cNvPr>
          <p:cNvSpPr/>
          <p:nvPr/>
        </p:nvSpPr>
        <p:spPr>
          <a:xfrm>
            <a:off x="420388" y="404388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quét nhà</a:t>
            </a:r>
            <a:endParaRPr lang="vi-VN" sz="1800" dirty="0">
              <a:solidFill>
                <a:srgbClr val="0070C0"/>
              </a:solidFill>
            </a:endParaRPr>
          </a:p>
        </p:txBody>
      </p:sp>
      <p:sp>
        <p:nvSpPr>
          <p:cNvPr id="63" name="Rectangle 62">
            <a:extLst>
              <a:ext uri="{FF2B5EF4-FFF2-40B4-BE49-F238E27FC236}">
                <a16:creationId xmlns="" xmlns:a16="http://schemas.microsoft.com/office/drawing/2014/main" id="{C1423372-5CA1-4CDB-8972-8118DD0CC95A}"/>
              </a:ext>
            </a:extLst>
          </p:cNvPr>
          <p:cNvSpPr/>
          <p:nvPr/>
        </p:nvSpPr>
        <p:spPr>
          <a:xfrm>
            <a:off x="1576021" y="404388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ngồi</a:t>
            </a:r>
            <a:endParaRPr lang="vi-VN" sz="1800" dirty="0">
              <a:solidFill>
                <a:srgbClr val="0070C0"/>
              </a:solidFill>
            </a:endParaRPr>
          </a:p>
        </p:txBody>
      </p:sp>
      <p:sp>
        <p:nvSpPr>
          <p:cNvPr id="64" name="Rectangle 63">
            <a:extLst>
              <a:ext uri="{FF2B5EF4-FFF2-40B4-BE49-F238E27FC236}">
                <a16:creationId xmlns="" xmlns:a16="http://schemas.microsoft.com/office/drawing/2014/main" id="{4E019919-37E5-48A6-B9F0-7D544EB5B029}"/>
              </a:ext>
            </a:extLst>
          </p:cNvPr>
          <p:cNvSpPr/>
          <p:nvPr/>
        </p:nvSpPr>
        <p:spPr>
          <a:xfrm>
            <a:off x="2952648" y="4043880"/>
            <a:ext cx="1943813" cy="455125"/>
          </a:xfrm>
          <a:prstGeom prst="rect">
            <a:avLst/>
          </a:prstGeom>
        </p:spPr>
        <p:txBody>
          <a:bodyPr wrap="square">
            <a:spAutoFit/>
          </a:bodyPr>
          <a:lstStyle/>
          <a:p>
            <a:pPr algn="ctr">
              <a:lnSpc>
                <a:spcPct val="150000"/>
              </a:lnSpc>
            </a:pPr>
            <a:r>
              <a:rPr lang="vi-VN" sz="1800">
                <a:solidFill>
                  <a:srgbClr val="0070C0"/>
                </a:solidFill>
                <a:latin typeface="UTM Avo" panose="02040603050506020204" pitchFamily="18" charset="0"/>
              </a:rPr>
              <a:t>đựng thức ăn</a:t>
            </a:r>
            <a:endParaRPr lang="vi-VN" sz="1800" dirty="0">
              <a:solidFill>
                <a:srgbClr val="0070C0"/>
              </a:solidFill>
            </a:endParaRPr>
          </a:p>
        </p:txBody>
      </p:sp>
      <p:sp>
        <p:nvSpPr>
          <p:cNvPr id="65" name="Rectangle 64">
            <a:extLst>
              <a:ext uri="{FF2B5EF4-FFF2-40B4-BE49-F238E27FC236}">
                <a16:creationId xmlns="" xmlns:a16="http://schemas.microsoft.com/office/drawing/2014/main" id="{884D117A-5F54-48F5-8EBD-FCBCBD15AAEA}"/>
              </a:ext>
            </a:extLst>
          </p:cNvPr>
          <p:cNvSpPr/>
          <p:nvPr/>
        </p:nvSpPr>
        <p:spPr>
          <a:xfrm>
            <a:off x="4643954" y="4021744"/>
            <a:ext cx="1943813" cy="455125"/>
          </a:xfrm>
          <a:prstGeom prst="rect">
            <a:avLst/>
          </a:prstGeom>
        </p:spPr>
        <p:txBody>
          <a:bodyPr wrap="square">
            <a:spAutoFit/>
          </a:bodyPr>
          <a:lstStyle/>
          <a:p>
            <a:pPr algn="ctr">
              <a:lnSpc>
                <a:spcPct val="150000"/>
              </a:lnSpc>
            </a:pPr>
            <a:r>
              <a:rPr lang="vi-VN" sz="1800">
                <a:solidFill>
                  <a:srgbClr val="0070C0"/>
                </a:solidFill>
                <a:latin typeface="UTM Avo" panose="02040603050506020204" pitchFamily="18" charset="0"/>
              </a:rPr>
              <a:t>đựng nước</a:t>
            </a:r>
            <a:endParaRPr lang="vi-VN" sz="1800" dirty="0">
              <a:solidFill>
                <a:srgbClr val="0070C0"/>
              </a:solidFill>
            </a:endParaRP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p:tgtEl>
                                          <p:spTgt spid="54"/>
                                        </p:tgtEl>
                                        <p:attrNameLst>
                                          <p:attrName>ppt_y</p:attrName>
                                        </p:attrNameLst>
                                      </p:cBhvr>
                                      <p:tavLst>
                                        <p:tav tm="0">
                                          <p:val>
                                            <p:strVal val="#ppt_y-#ppt_h*1.125000"/>
                                          </p:val>
                                        </p:tav>
                                        <p:tav tm="100000">
                                          <p:val>
                                            <p:strVal val="#ppt_y"/>
                                          </p:val>
                                        </p:tav>
                                      </p:tavLst>
                                    </p:anim>
                                    <p:animEffect transition="in" filter="wipe(down)">
                                      <p:cBhvr>
                                        <p:cTn id="8" dur="500"/>
                                        <p:tgtEl>
                                          <p:spTgt spid="5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ppt_y</p:attrName>
                                        </p:attrNameLst>
                                      </p:cBhvr>
                                      <p:tavLst>
                                        <p:tav tm="0">
                                          <p:val>
                                            <p:strVal val="#ppt_y-#ppt_h*1.125000"/>
                                          </p:val>
                                        </p:tav>
                                        <p:tav tm="100000">
                                          <p:val>
                                            <p:strVal val="#ppt_y"/>
                                          </p:val>
                                        </p:tav>
                                      </p:tavLst>
                                    </p:anim>
                                    <p:animEffect transition="in" filter="wipe(down)">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p:tgtEl>
                                          <p:spTgt spid="57"/>
                                        </p:tgtEl>
                                        <p:attrNameLst>
                                          <p:attrName>ppt_y</p:attrName>
                                        </p:attrNameLst>
                                      </p:cBhvr>
                                      <p:tavLst>
                                        <p:tav tm="0">
                                          <p:val>
                                            <p:strVal val="#ppt_y-#ppt_h*1.125000"/>
                                          </p:val>
                                        </p:tav>
                                        <p:tav tm="100000">
                                          <p:val>
                                            <p:strVal val="#ppt_y"/>
                                          </p:val>
                                        </p:tav>
                                      </p:tavLst>
                                    </p:anim>
                                    <p:animEffect transition="in" filter="wipe(down)">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p:tgtEl>
                                          <p:spTgt spid="58"/>
                                        </p:tgtEl>
                                        <p:attrNameLst>
                                          <p:attrName>ppt_y</p:attrName>
                                        </p:attrNameLst>
                                      </p:cBhvr>
                                      <p:tavLst>
                                        <p:tav tm="0">
                                          <p:val>
                                            <p:strVal val="#ppt_y-#ppt_h*1.125000"/>
                                          </p:val>
                                        </p:tav>
                                        <p:tav tm="100000">
                                          <p:val>
                                            <p:strVal val="#ppt_y"/>
                                          </p:val>
                                        </p:tav>
                                      </p:tavLst>
                                    </p:anim>
                                    <p:animEffect transition="in" filter="wipe(down)">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p:tgtEl>
                                          <p:spTgt spid="59"/>
                                        </p:tgtEl>
                                        <p:attrNameLst>
                                          <p:attrName>ppt_y</p:attrName>
                                        </p:attrNameLst>
                                      </p:cBhvr>
                                      <p:tavLst>
                                        <p:tav tm="0">
                                          <p:val>
                                            <p:strVal val="#ppt_y-#ppt_h*1.125000"/>
                                          </p:val>
                                        </p:tav>
                                        <p:tav tm="100000">
                                          <p:val>
                                            <p:strVal val="#ppt_y"/>
                                          </p:val>
                                        </p:tav>
                                      </p:tavLst>
                                    </p:anim>
                                    <p:animEffect transition="in" filter="wipe(down)">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ppt_y</p:attrName>
                                        </p:attrNameLst>
                                      </p:cBhvr>
                                      <p:tavLst>
                                        <p:tav tm="0">
                                          <p:val>
                                            <p:strVal val="#ppt_y-#ppt_h*1.125000"/>
                                          </p:val>
                                        </p:tav>
                                        <p:tav tm="100000">
                                          <p:val>
                                            <p:strVal val="#ppt_y"/>
                                          </p:val>
                                        </p:tav>
                                      </p:tavLst>
                                    </p:anim>
                                    <p:animEffect transition="in" filter="wipe(down)">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p:tgtEl>
                                          <p:spTgt spid="61"/>
                                        </p:tgtEl>
                                        <p:attrNameLst>
                                          <p:attrName>ppt_y</p:attrName>
                                        </p:attrNameLst>
                                      </p:cBhvr>
                                      <p:tavLst>
                                        <p:tav tm="0">
                                          <p:val>
                                            <p:strVal val="#ppt_y-#ppt_h*1.125000"/>
                                          </p:val>
                                        </p:tav>
                                        <p:tav tm="100000">
                                          <p:val>
                                            <p:strVal val="#ppt_y"/>
                                          </p:val>
                                        </p:tav>
                                      </p:tavLst>
                                    </p:anim>
                                    <p:animEffect transition="in" filter="wipe(down)">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p:tgtEl>
                                          <p:spTgt spid="62"/>
                                        </p:tgtEl>
                                        <p:attrNameLst>
                                          <p:attrName>ppt_y</p:attrName>
                                        </p:attrNameLst>
                                      </p:cBhvr>
                                      <p:tavLst>
                                        <p:tav tm="0">
                                          <p:val>
                                            <p:strVal val="#ppt_y-#ppt_h*1.125000"/>
                                          </p:val>
                                        </p:tav>
                                        <p:tav tm="100000">
                                          <p:val>
                                            <p:strVal val="#ppt_y"/>
                                          </p:val>
                                        </p:tav>
                                      </p:tavLst>
                                    </p:anim>
                                    <p:animEffect transition="in" filter="wipe(down)">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p:tgtEl>
                                          <p:spTgt spid="63"/>
                                        </p:tgtEl>
                                        <p:attrNameLst>
                                          <p:attrName>ppt_y</p:attrName>
                                        </p:attrNameLst>
                                      </p:cBhvr>
                                      <p:tavLst>
                                        <p:tav tm="0">
                                          <p:val>
                                            <p:strVal val="#ppt_y-#ppt_h*1.125000"/>
                                          </p:val>
                                        </p:tav>
                                        <p:tav tm="100000">
                                          <p:val>
                                            <p:strVal val="#ppt_y"/>
                                          </p:val>
                                        </p:tav>
                                      </p:tavLst>
                                    </p:anim>
                                    <p:animEffect transition="in" filter="wipe(down)">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500"/>
                                        <p:tgtEl>
                                          <p:spTgt spid="64"/>
                                        </p:tgtEl>
                                        <p:attrNameLst>
                                          <p:attrName>ppt_y</p:attrName>
                                        </p:attrNameLst>
                                      </p:cBhvr>
                                      <p:tavLst>
                                        <p:tav tm="0">
                                          <p:val>
                                            <p:strVal val="#ppt_y-#ppt_h*1.125000"/>
                                          </p:val>
                                        </p:tav>
                                        <p:tav tm="100000">
                                          <p:val>
                                            <p:strVal val="#ppt_y"/>
                                          </p:val>
                                        </p:tav>
                                      </p:tavLst>
                                    </p:anim>
                                    <p:animEffect transition="in" filter="wipe(down)">
                                      <p:cBhvr>
                                        <p:cTn id="68" dur="500"/>
                                        <p:tgtEl>
                                          <p:spTgt spid="64"/>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ppt_y</p:attrName>
                                        </p:attrNameLst>
                                      </p:cBhvr>
                                      <p:tavLst>
                                        <p:tav tm="0">
                                          <p:val>
                                            <p:strVal val="#ppt_y-#ppt_h*1.125000"/>
                                          </p:val>
                                        </p:tav>
                                        <p:tav tm="100000">
                                          <p:val>
                                            <p:strVal val="#ppt_y"/>
                                          </p:val>
                                        </p:tav>
                                      </p:tavLst>
                                    </p:anim>
                                    <p:animEffect transition="in" filter="wipe(down)">
                                      <p:cBhvr>
                                        <p:cTn id="7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20" y="537651"/>
            <a:ext cx="5876569" cy="440057"/>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Đặt một câu nói về việc em làm ở nhà.</a:t>
            </a:r>
            <a:endParaRPr lang="en-US" sz="2000" b="1" dirty="0">
              <a:solidFill>
                <a:schemeClr val="accent4">
                  <a:lumMod val="50000"/>
                </a:schemeClr>
              </a:solidFill>
              <a:latin typeface="UTM Avo" panose="02040603050506020204" pitchFamily="18" charset="0"/>
            </a:endParaRPr>
          </a:p>
        </p:txBody>
      </p:sp>
      <p:sp>
        <p:nvSpPr>
          <p:cNvPr id="27" name="Rectangle 26">
            <a:extLst>
              <a:ext uri="{FF2B5EF4-FFF2-40B4-BE49-F238E27FC236}">
                <a16:creationId xmlns="" xmlns:a16="http://schemas.microsoft.com/office/drawing/2014/main" id="{56F2803F-077B-4DA7-9050-120B91F6470F}"/>
              </a:ext>
            </a:extLst>
          </p:cNvPr>
          <p:cNvSpPr/>
          <p:nvPr/>
        </p:nvSpPr>
        <p:spPr>
          <a:xfrm>
            <a:off x="608589" y="979172"/>
            <a:ext cx="3030498" cy="456343"/>
          </a:xfrm>
          <a:prstGeom prst="rect">
            <a:avLst/>
          </a:prstGeom>
        </p:spPr>
        <p:txBody>
          <a:bodyPr wrap="square">
            <a:spAutoFit/>
          </a:bodyPr>
          <a:lstStyle/>
          <a:p>
            <a:pPr algn="just">
              <a:lnSpc>
                <a:spcPct val="150000"/>
              </a:lnSpc>
            </a:pPr>
            <a:r>
              <a:rPr lang="vi-VN" sz="1800" b="1" dirty="0">
                <a:solidFill>
                  <a:srgbClr val="FF0000"/>
                </a:solidFill>
                <a:latin typeface="UTM Avo" panose="02040603050506020204" pitchFamily="18" charset="0"/>
              </a:rPr>
              <a:t>M: </a:t>
            </a:r>
            <a:r>
              <a:rPr lang="vi-VN" sz="1800" dirty="0">
                <a:latin typeface="UTM Avo" panose="02040603050506020204" pitchFamily="18" charset="0"/>
              </a:rPr>
              <a:t>Em quét nhà.</a:t>
            </a:r>
            <a:endParaRPr lang="vi-VN" sz="1800" dirty="0"/>
          </a:p>
        </p:txBody>
      </p:sp>
    </p:spTree>
    <p:controls>
      <mc:AlternateContent xmlns:mc="http://schemas.openxmlformats.org/markup-compatibility/2006">
        <mc:Choice xmlns:v="urn:schemas-microsoft-com:vml" Requires="v">
          <p:control spid="3164" name="TextBox1" r:id="rId2" imgW="5877000" imgH="438120"/>
        </mc:Choice>
        <mc:Fallback>
          <p:control name="TextBox1" r:id="rId2" imgW="5877000" imgH="438120">
            <p:pic>
              <p:nvPicPr>
                <p:cNvPr id="3" name="TextBox1">
                  <a:extLst>
                    <a:ext uri="{FF2B5EF4-FFF2-40B4-BE49-F238E27FC236}">
                      <a16:creationId xmlns="" xmlns:a16="http://schemas.microsoft.com/office/drawing/2014/main" id="{E6133604-F758-48D0-9BFB-D4A9A47AB4B1}"/>
                    </a:ext>
                  </a:extLst>
                </p:cNvPr>
                <p:cNvPicPr>
                  <a:picLocks/>
                </p:cNvPicPr>
                <p:nvPr/>
              </p:nvPicPr>
              <p:blipFill>
                <a:blip r:embed="rId8"/>
                <a:stretch>
                  <a:fillRect/>
                </a:stretch>
              </p:blipFill>
              <p:spPr>
                <a:xfrm>
                  <a:off x="534988" y="1573213"/>
                  <a:ext cx="5876925" cy="439737"/>
                </a:xfrm>
                <a:prstGeom prst="rect">
                  <a:avLst/>
                </a:prstGeom>
              </p:spPr>
            </p:pic>
          </p:control>
        </mc:Fallback>
      </mc:AlternateContent>
      <mc:AlternateContent xmlns:mc="http://schemas.openxmlformats.org/markup-compatibility/2006">
        <mc:Choice xmlns:v="urn:schemas-microsoft-com:vml" Requires="v">
          <p:control spid="3165" name="TextBox2" r:id="rId3" imgW="5877000" imgH="438120"/>
        </mc:Choice>
        <mc:Fallback>
          <p:control name="TextBox2" r:id="rId3" imgW="5877000" imgH="438120">
            <p:pic>
              <p:nvPicPr>
                <p:cNvPr id="32" name="TextBox2">
                  <a:extLst>
                    <a:ext uri="{FF2B5EF4-FFF2-40B4-BE49-F238E27FC236}">
                      <a16:creationId xmlns="" xmlns:a16="http://schemas.microsoft.com/office/drawing/2014/main" id="{4FBA8C50-67CC-480E-8320-43A4B8DB4A09}"/>
                    </a:ext>
                  </a:extLst>
                </p:cNvPr>
                <p:cNvPicPr>
                  <a:picLocks/>
                </p:cNvPicPr>
                <p:nvPr/>
              </p:nvPicPr>
              <p:blipFill>
                <a:blip r:embed="rId8"/>
                <a:stretch>
                  <a:fillRect/>
                </a:stretch>
              </p:blipFill>
              <p:spPr>
                <a:xfrm>
                  <a:off x="534264" y="2110949"/>
                  <a:ext cx="5876925" cy="439737"/>
                </a:xfrm>
                <a:prstGeom prst="rect">
                  <a:avLst/>
                </a:prstGeom>
              </p:spPr>
            </p:pic>
          </p:control>
        </mc:Fallback>
      </mc:AlternateContent>
      <mc:AlternateContent xmlns:mc="http://schemas.openxmlformats.org/markup-compatibility/2006">
        <mc:Choice xmlns:v="urn:schemas-microsoft-com:vml" Requires="v">
          <p:control spid="3166" name="TextBox3" r:id="rId4" imgW="5877000" imgH="438120"/>
        </mc:Choice>
        <mc:Fallback>
          <p:control name="TextBox3" r:id="rId4" imgW="5877000" imgH="438120">
            <p:pic>
              <p:nvPicPr>
                <p:cNvPr id="33" name="TextBox3">
                  <a:extLst>
                    <a:ext uri="{FF2B5EF4-FFF2-40B4-BE49-F238E27FC236}">
                      <a16:creationId xmlns="" xmlns:a16="http://schemas.microsoft.com/office/drawing/2014/main" id="{27928D50-3A82-41E7-A547-FA83F7F1BD14}"/>
                    </a:ext>
                  </a:extLst>
                </p:cNvPr>
                <p:cNvPicPr>
                  <a:picLocks/>
                </p:cNvPicPr>
                <p:nvPr/>
              </p:nvPicPr>
              <p:blipFill>
                <a:blip r:embed="rId8"/>
                <a:stretch>
                  <a:fillRect/>
                </a:stretch>
              </p:blipFill>
              <p:spPr>
                <a:xfrm>
                  <a:off x="533540" y="2648685"/>
                  <a:ext cx="5876925" cy="439737"/>
                </a:xfrm>
                <a:prstGeom prst="rect">
                  <a:avLst/>
                </a:prstGeom>
              </p:spPr>
            </p:pic>
          </p:control>
        </mc:Fallback>
      </mc:AlternateContent>
      <mc:AlternateContent xmlns:mc="http://schemas.openxmlformats.org/markup-compatibility/2006">
        <mc:Choice xmlns:v="urn:schemas-microsoft-com:vml" Requires="v">
          <p:control spid="3167" name="TextBox4" r:id="rId5" imgW="5877000" imgH="438120"/>
        </mc:Choice>
        <mc:Fallback>
          <p:control name="TextBox4" r:id="rId5" imgW="5877000" imgH="438120">
            <p:pic>
              <p:nvPicPr>
                <p:cNvPr id="34" name="TextBox4">
                  <a:extLst>
                    <a:ext uri="{FF2B5EF4-FFF2-40B4-BE49-F238E27FC236}">
                      <a16:creationId xmlns="" xmlns:a16="http://schemas.microsoft.com/office/drawing/2014/main" id="{D3396DE6-E448-4CB6-A642-791CAC17F4BF}"/>
                    </a:ext>
                  </a:extLst>
                </p:cNvPr>
                <p:cNvPicPr>
                  <a:picLocks/>
                </p:cNvPicPr>
                <p:nvPr/>
              </p:nvPicPr>
              <p:blipFill>
                <a:blip r:embed="rId8"/>
                <a:stretch>
                  <a:fillRect/>
                </a:stretch>
              </p:blipFill>
              <p:spPr>
                <a:xfrm>
                  <a:off x="532816" y="3186421"/>
                  <a:ext cx="5876925" cy="439737"/>
                </a:xfrm>
                <a:prstGeom prst="rect">
                  <a:avLst/>
                </a:prstGeom>
              </p:spPr>
            </p:pic>
          </p:control>
        </mc:Fallback>
      </mc:AlternateContent>
      <mc:AlternateContent xmlns:mc="http://schemas.openxmlformats.org/markup-compatibility/2006">
        <mc:Choice xmlns:v="urn:schemas-microsoft-com:vml" Requires="v">
          <p:control spid="3168" name="TextBox5" r:id="rId6" imgW="5877000" imgH="438120"/>
        </mc:Choice>
        <mc:Fallback>
          <p:control name="TextBox5" r:id="rId6" imgW="5877000" imgH="438120">
            <p:pic>
              <p:nvPicPr>
                <p:cNvPr id="35" name="TextBox5">
                  <a:extLst>
                    <a:ext uri="{FF2B5EF4-FFF2-40B4-BE49-F238E27FC236}">
                      <a16:creationId xmlns="" xmlns:a16="http://schemas.microsoft.com/office/drawing/2014/main" id="{2B89C284-E472-46A0-B63A-40707757E166}"/>
                    </a:ext>
                  </a:extLst>
                </p:cNvPr>
                <p:cNvPicPr>
                  <a:picLocks/>
                </p:cNvPicPr>
                <p:nvPr/>
              </p:nvPicPr>
              <p:blipFill>
                <a:blip r:embed="rId8"/>
                <a:stretch>
                  <a:fillRect/>
                </a:stretch>
              </p:blipFill>
              <p:spPr>
                <a:xfrm>
                  <a:off x="532092" y="3724157"/>
                  <a:ext cx="5876925" cy="439737"/>
                </a:xfrm>
                <a:prstGeom prst="rect">
                  <a:avLst/>
                </a:prstGeom>
              </p:spPr>
            </p:pic>
          </p:control>
        </mc:Fallback>
      </mc:AlternateContent>
    </p:controls>
    <p:extLst>
      <p:ext uri="{BB962C8B-B14F-4D97-AF65-F5344CB8AC3E}">
        <p14:creationId xmlns:p14="http://schemas.microsoft.com/office/powerpoint/2010/main" val="2119376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 xmlns:a16="http://schemas.microsoft.com/office/drawing/2014/main" id="{C0336C53-CC4C-478E-8ED5-A9837067479C}"/>
              </a:ext>
            </a:extLst>
          </p:cNvPr>
          <p:cNvGrpSpPr/>
          <p:nvPr/>
        </p:nvGrpSpPr>
        <p:grpSpPr>
          <a:xfrm>
            <a:off x="341899" y="617893"/>
            <a:ext cx="1641091" cy="653020"/>
            <a:chOff x="341899" y="617893"/>
            <a:chExt cx="1641091" cy="653020"/>
          </a:xfrm>
        </p:grpSpPr>
        <p:sp>
          <p:nvSpPr>
            <p:cNvPr id="16" name="TextBox 15">
              <a:extLst>
                <a:ext uri="{FF2B5EF4-FFF2-40B4-BE49-F238E27FC236}">
                  <a16:creationId xmlns="" xmlns:a16="http://schemas.microsoft.com/office/drawing/2014/main" id="{FCDB54DE-061D-40EF-8593-83AA02D694F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7" name="TextBox 16">
              <a:extLst>
                <a:ext uri="{FF2B5EF4-FFF2-40B4-BE49-F238E27FC236}">
                  <a16:creationId xmlns="" xmlns:a16="http://schemas.microsoft.com/office/drawing/2014/main" id="{7F13E742-D568-4510-A965-3350C695A691}"/>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8" name="TextBox 17">
            <a:extLst>
              <a:ext uri="{FF2B5EF4-FFF2-40B4-BE49-F238E27FC236}">
                <a16:creationId xmlns="" xmlns:a16="http://schemas.microsoft.com/office/drawing/2014/main" id="{6365B387-4014-4CE0-A2EC-62CA23D0DED2}"/>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2" y="452774"/>
            <a:ext cx="5141326"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1. </a:t>
            </a:r>
            <a:r>
              <a:rPr lang="vi-VN" sz="2000" b="1" dirty="0">
                <a:solidFill>
                  <a:schemeClr val="accent4">
                    <a:lumMod val="50000"/>
                  </a:schemeClr>
                </a:solidFill>
                <a:latin typeface="UTM Avo" panose="02040603050506020204" pitchFamily="18" charset="0"/>
              </a:rPr>
              <a:t>Nhìn tranh, kể về các việc bạn nhỏ đã làm.</a:t>
            </a:r>
            <a:endParaRPr lang="en-US" sz="2000" b="1" dirty="0">
              <a:solidFill>
                <a:schemeClr val="accent4">
                  <a:lumMod val="50000"/>
                </a:schemeClr>
              </a:solidFill>
              <a:latin typeface="UTM Avo" panose="02040603050506020204" pitchFamily="18" charset="0"/>
            </a:endParaRPr>
          </a:p>
        </p:txBody>
      </p:sp>
      <p:pic>
        <p:nvPicPr>
          <p:cNvPr id="3" name="Picture 2">
            <a:extLst>
              <a:ext uri="{FF2B5EF4-FFF2-40B4-BE49-F238E27FC236}">
                <a16:creationId xmlns="" xmlns:a16="http://schemas.microsoft.com/office/drawing/2014/main" id="{83A116E8-A8B1-40B1-A3D5-AE959B462F1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67590" y="1273896"/>
            <a:ext cx="5930587" cy="2383782"/>
          </a:xfrm>
          <a:prstGeom prst="rect">
            <a:avLst/>
          </a:prstGeom>
        </p:spPr>
      </p:pic>
      <p:sp>
        <p:nvSpPr>
          <p:cNvPr id="16" name="Rectangle 15">
            <a:extLst>
              <a:ext uri="{FF2B5EF4-FFF2-40B4-BE49-F238E27FC236}">
                <a16:creationId xmlns="" xmlns:a16="http://schemas.microsoft.com/office/drawing/2014/main" id="{22F227D3-F640-4BD8-AA3F-FF7929C1DF8A}"/>
              </a:ext>
            </a:extLst>
          </p:cNvPr>
          <p:cNvSpPr/>
          <p:nvPr/>
        </p:nvSpPr>
        <p:spPr>
          <a:xfrm>
            <a:off x="552892" y="3549726"/>
            <a:ext cx="1680186" cy="1200329"/>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đang lấy các </a:t>
            </a:r>
            <a:r>
              <a:rPr lang="vi-VN" sz="1800">
                <a:solidFill>
                  <a:srgbClr val="FF0000"/>
                </a:solidFill>
                <a:latin typeface="UTM Avo" panose="02040603050506020204" pitchFamily="18" charset="0"/>
              </a:rPr>
              <a:t>quả táo từ trong rổ.</a:t>
            </a:r>
            <a:endParaRPr lang="vi-VN" sz="1800" dirty="0">
              <a:solidFill>
                <a:srgbClr val="FF0000"/>
              </a:solidFill>
            </a:endParaRPr>
          </a:p>
        </p:txBody>
      </p:sp>
      <p:sp>
        <p:nvSpPr>
          <p:cNvPr id="17" name="Rectangle 16">
            <a:extLst>
              <a:ext uri="{FF2B5EF4-FFF2-40B4-BE49-F238E27FC236}">
                <a16:creationId xmlns="" xmlns:a16="http://schemas.microsoft.com/office/drawing/2014/main" id="{AB6DE6AD-0D1F-445F-B78A-125DFB82FFE7}"/>
              </a:ext>
            </a:extLst>
          </p:cNvPr>
          <p:cNvSpPr/>
          <p:nvPr/>
        </p:nvSpPr>
        <p:spPr>
          <a:xfrm>
            <a:off x="2588907" y="3551351"/>
            <a:ext cx="1680186" cy="923330"/>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đang rửa các quả táo.</a:t>
            </a:r>
            <a:endParaRPr lang="vi-VN" sz="1800" dirty="0">
              <a:solidFill>
                <a:srgbClr val="FF0000"/>
              </a:solidFill>
            </a:endParaRPr>
          </a:p>
        </p:txBody>
      </p:sp>
      <p:sp>
        <p:nvSpPr>
          <p:cNvPr id="18" name="Rectangle 17">
            <a:extLst>
              <a:ext uri="{FF2B5EF4-FFF2-40B4-BE49-F238E27FC236}">
                <a16:creationId xmlns="" xmlns:a16="http://schemas.microsoft.com/office/drawing/2014/main" id="{A2FA7D28-9761-48D0-8DC6-A9A8AC602B1C}"/>
              </a:ext>
            </a:extLst>
          </p:cNvPr>
          <p:cNvSpPr/>
          <p:nvPr/>
        </p:nvSpPr>
        <p:spPr>
          <a:xfrm>
            <a:off x="4624922" y="3549726"/>
            <a:ext cx="1680186" cy="1200329"/>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đặt các quả táo rửa xong vào trong rổ.</a:t>
            </a:r>
            <a:endParaRPr lang="vi-VN" sz="1800" dirty="0">
              <a:solidFill>
                <a:srgbClr val="FF0000"/>
              </a:solidFill>
            </a:endParaRP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952" y="657894"/>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2 - 3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vi-VN" sz="2000" b="1" dirty="0">
                <a:solidFill>
                  <a:schemeClr val="accent4">
                    <a:lumMod val="50000"/>
                  </a:schemeClr>
                </a:solidFill>
                <a:latin typeface="UTM Avo" panose="02040603050506020204" pitchFamily="18" charset="0"/>
              </a:rPr>
              <a:t>kể về một việc em đã làm ở nhà</a:t>
            </a:r>
            <a:r>
              <a:rPr lang="en-US" sz="2000" b="1" dirty="0">
                <a:solidFill>
                  <a:schemeClr val="accent4">
                    <a:lumMod val="50000"/>
                  </a:schemeClr>
                </a:solidFill>
                <a:latin typeface="UTM Avo" panose="02040603050506020204" pitchFamily="18" charset="0"/>
              </a:rPr>
              <a:t>.</a:t>
            </a:r>
          </a:p>
        </p:txBody>
      </p:sp>
      <p:grpSp>
        <p:nvGrpSpPr>
          <p:cNvPr id="20" name="Group 19"/>
          <p:cNvGrpSpPr/>
          <p:nvPr/>
        </p:nvGrpSpPr>
        <p:grpSpPr>
          <a:xfrm>
            <a:off x="988003" y="1641595"/>
            <a:ext cx="4831772" cy="2511698"/>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42838" y="1727227"/>
              <a:ext cx="1129909" cy="400110"/>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1234208" y="2456863"/>
            <a:ext cx="4392897" cy="1585114"/>
          </a:xfrm>
          <a:prstGeom prst="rect">
            <a:avLst/>
          </a:prstGeom>
          <a:noFill/>
        </p:spPr>
        <p:txBody>
          <a:bodyPr wrap="square" rtlCol="0">
            <a:spAutoFit/>
          </a:bodyPr>
          <a:lstStyle/>
          <a:p>
            <a:pPr marL="342900" indent="-342900">
              <a:lnSpc>
                <a:spcPts val="3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vi-VN" sz="2000" dirty="0">
                <a:latin typeface="UTM Avo" panose="02040603050506020204" pitchFamily="18" charset="0"/>
              </a:rPr>
              <a:t>đã làm được việc gì?</a:t>
            </a:r>
          </a:p>
          <a:p>
            <a:pPr marL="342900" indent="-342900">
              <a:lnSpc>
                <a:spcPts val="3000"/>
              </a:lnSpc>
              <a:buFontTx/>
              <a:buChar char="-"/>
            </a:pPr>
            <a:r>
              <a:rPr lang="vi-VN" sz="2000" dirty="0">
                <a:latin typeface="UTM Avo" panose="02040603050506020204" pitchFamily="18" charset="0"/>
              </a:rPr>
              <a:t>Em làm việc đó thế nào?</a:t>
            </a:r>
          </a:p>
          <a:p>
            <a:pPr marL="342900" indent="-342900">
              <a:lnSpc>
                <a:spcPts val="3000"/>
              </a:lnSpc>
              <a:buFontTx/>
              <a:buChar char="-"/>
            </a:pPr>
            <a:r>
              <a:rPr lang="vi-VN" sz="2000" dirty="0">
                <a:latin typeface="UTM Avo" panose="02040603050506020204" pitchFamily="18" charset="0"/>
              </a:rPr>
              <a:t>Nêu suy nghĩ của em khi làm xong việc đó.</a:t>
            </a:r>
            <a:endParaRPr lang="en-US" sz="2000" dirty="0">
              <a:latin typeface="UTM Avo" panose="02040603050506020204" pitchFamily="18" charset="0"/>
            </a:endParaRP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ĐỌC MỞ RỘNG</a:t>
            </a:r>
            <a:endParaRPr lang="en-US" sz="4000" dirty="0">
              <a:solidFill>
                <a:schemeClr val="accent2"/>
              </a:solidFill>
              <a:latin typeface="UTM Cookies" panose="02040603050506020204" pitchFamily="18" charset="0"/>
            </a:endParaRPr>
          </a:p>
        </p:txBody>
      </p:sp>
      <p:sp>
        <p:nvSpPr>
          <p:cNvPr id="5" name="TextBox 4">
            <a:extLst>
              <a:ext uri="{FF2B5EF4-FFF2-40B4-BE49-F238E27FC236}">
                <a16:creationId xmlns="" xmlns:a16="http://schemas.microsoft.com/office/drawing/2014/main" id="{9A5FBF8A-C683-DC4F-8D52-7E14A6824B00}"/>
              </a:ext>
            </a:extLst>
          </p:cNvPr>
          <p:cNvSpPr txBox="1"/>
          <p:nvPr/>
        </p:nvSpPr>
        <p:spPr>
          <a:xfrm>
            <a:off x="506038" y="1674888"/>
            <a:ext cx="6075515" cy="338554"/>
          </a:xfrm>
          <a:prstGeom prst="rect">
            <a:avLst/>
          </a:prstGeom>
          <a:noFill/>
        </p:spPr>
        <p:txBody>
          <a:bodyPr wrap="square" rtlCol="0">
            <a:spAutoFit/>
          </a:bodyPr>
          <a:lstStyle/>
          <a:p>
            <a:pPr algn="just">
              <a:spcBef>
                <a:spcPts val="100"/>
              </a:spcBef>
              <a:spcAft>
                <a:spcPts val="100"/>
              </a:spcAft>
            </a:pPr>
            <a:r>
              <a:rPr lang="vi-VN" sz="1600" b="1" dirty="0">
                <a:solidFill>
                  <a:srgbClr val="17479D"/>
                </a:solidFill>
                <a:latin typeface="UTM Avo" panose="02040603050506020204" pitchFamily="18" charset="0"/>
              </a:rPr>
              <a:t>1. </a:t>
            </a:r>
            <a:r>
              <a:rPr lang="vi-VN" sz="1600" dirty="0">
                <a:latin typeface="UTM Avo" panose="02040603050506020204" pitchFamily="18" charset="0"/>
              </a:rPr>
              <a:t>Tìm đọc các bài viết về những hoạt động của thiếu nhi.</a:t>
            </a:r>
          </a:p>
        </p:txBody>
      </p:sp>
      <p:sp>
        <p:nvSpPr>
          <p:cNvPr id="6" name="TextBox 5">
            <a:extLst>
              <a:ext uri="{FF2B5EF4-FFF2-40B4-BE49-F238E27FC236}">
                <a16:creationId xmlns="" xmlns:a16="http://schemas.microsoft.com/office/drawing/2014/main" id="{993AD1E2-BAA4-614B-8AA8-95EF8A805123}"/>
              </a:ext>
            </a:extLst>
          </p:cNvPr>
          <p:cNvSpPr txBox="1"/>
          <p:nvPr/>
        </p:nvSpPr>
        <p:spPr>
          <a:xfrm>
            <a:off x="506038" y="2013442"/>
            <a:ext cx="5914013" cy="338554"/>
          </a:xfrm>
          <a:prstGeom prst="rect">
            <a:avLst/>
          </a:prstGeom>
          <a:noFill/>
        </p:spPr>
        <p:txBody>
          <a:bodyPr wrap="square" rtlCol="0">
            <a:spAutoFit/>
          </a:bodyPr>
          <a:lstStyle/>
          <a:p>
            <a:pPr algn="just"/>
            <a:r>
              <a:rPr lang="vi-VN" sz="1600" b="1" dirty="0">
                <a:solidFill>
                  <a:srgbClr val="17479D"/>
                </a:solidFill>
                <a:latin typeface="UTM Avo" panose="02040603050506020204" pitchFamily="18" charset="0"/>
              </a:rPr>
              <a:t>2. </a:t>
            </a:r>
            <a:r>
              <a:rPr lang="vi-VN" sz="1600" dirty="0">
                <a:latin typeface="UTM Avo" panose="02040603050506020204" pitchFamily="18" charset="0"/>
              </a:rPr>
              <a:t>Trao đổi với các bạn về bài đã đọc dựa vào gợi ý sau:</a:t>
            </a:r>
          </a:p>
        </p:txBody>
      </p:sp>
      <p:pic>
        <p:nvPicPr>
          <p:cNvPr id="7" name="Picture 6">
            <a:extLst>
              <a:ext uri="{FF2B5EF4-FFF2-40B4-BE49-F238E27FC236}">
                <a16:creationId xmlns="" xmlns:a16="http://schemas.microsoft.com/office/drawing/2014/main" id="{F2898DD7-A2F3-41A9-87B8-F0BC6803DBA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3321"/>
          <a:stretch/>
        </p:blipFill>
        <p:spPr>
          <a:xfrm>
            <a:off x="967563" y="2351996"/>
            <a:ext cx="4922874" cy="2517716"/>
          </a:xfrm>
          <a:prstGeom prst="rect">
            <a:avLst/>
          </a:prstGeom>
        </p:spPr>
      </p:pic>
      <p:pic>
        <p:nvPicPr>
          <p:cNvPr id="8" name="Picture 7">
            <a:extLst>
              <a:ext uri="{FF2B5EF4-FFF2-40B4-BE49-F238E27FC236}">
                <a16:creationId xmlns="" xmlns:a16="http://schemas.microsoft.com/office/drawing/2014/main" id="{61CCEA7C-ADFE-4665-AD16-62F704C83B43}"/>
              </a:ext>
            </a:extLst>
          </p:cNvPr>
          <p:cNvPicPr>
            <a:picLocks noChangeAspect="1"/>
          </p:cNvPicPr>
          <p:nvPr/>
        </p:nvPicPr>
        <p:blipFill rotWithShape="1">
          <a:blip r:embed="rId4"/>
          <a:srcRect l="3194" t="12246" r="52012"/>
          <a:stretch/>
        </p:blipFill>
        <p:spPr>
          <a:xfrm>
            <a:off x="374488" y="368503"/>
            <a:ext cx="1266055" cy="1235846"/>
          </a:xfrm>
          <a:prstGeom prst="ellipse">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317816FD-9AC0-4D9F-95CF-E65FBC4086FF}"/>
              </a:ext>
            </a:extLst>
          </p:cNvPr>
          <p:cNvGrpSpPr/>
          <p:nvPr/>
        </p:nvGrpSpPr>
        <p:grpSpPr>
          <a:xfrm>
            <a:off x="341899" y="617893"/>
            <a:ext cx="1641091" cy="653020"/>
            <a:chOff x="341899" y="617893"/>
            <a:chExt cx="1641091" cy="653020"/>
          </a:xfrm>
        </p:grpSpPr>
        <p:sp>
          <p:nvSpPr>
            <p:cNvPr id="5" name="TextBox 4">
              <a:extLst>
                <a:ext uri="{FF2B5EF4-FFF2-40B4-BE49-F238E27FC236}">
                  <a16:creationId xmlns=""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6" name="TextBox 5">
              <a:extLst>
                <a:ext uri="{FF2B5EF4-FFF2-40B4-BE49-F238E27FC236}">
                  <a16:creationId xmlns="" xmlns:a16="http://schemas.microsoft.com/office/drawing/2014/main" id="{31A601FE-6892-4EC6-ACDD-75D395FCC956}"/>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pic>
        <p:nvPicPr>
          <p:cNvPr id="7" name="Picture 6">
            <a:extLst>
              <a:ext uri="{FF2B5EF4-FFF2-40B4-BE49-F238E27FC236}">
                <a16:creationId xmlns=""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 xmlns:a16="http://schemas.microsoft.com/office/drawing/2014/main" id="{B600F577-F819-4602-BCEB-985221633540}"/>
              </a:ext>
            </a:extLst>
          </p:cNvPr>
          <p:cNvSpPr txBox="1"/>
          <p:nvPr/>
        </p:nvSpPr>
        <p:spPr>
          <a:xfrm>
            <a:off x="1400500" y="1318109"/>
            <a:ext cx="5257154" cy="784830"/>
          </a:xfrm>
          <a:prstGeom prst="rect">
            <a:avLst/>
          </a:prstGeom>
          <a:noFill/>
        </p:spPr>
        <p:txBody>
          <a:bodyPr wrap="square" rtlCol="0">
            <a:spAutoFit/>
          </a:bodyPr>
          <a:lstStyle/>
          <a:p>
            <a:pPr algn="ctr">
              <a:lnSpc>
                <a:spcPct val="150000"/>
              </a:lnSpc>
            </a:pPr>
            <a:r>
              <a:rPr lang="en-US" sz="1500" dirty="0" smtClean="0">
                <a:latin typeface="UTM Avo" panose="02040603050506020204" pitchFamily="18" charset="0"/>
              </a:rPr>
              <a:t>Quan sát tranh và cho biết mỗi người, mỗi vật trong tranh đang làm gì?</a:t>
            </a:r>
            <a:endParaRPr lang="en-US" sz="1500" b="1" dirty="0">
              <a:latin typeface="UTM Avo" panose="02040603050506020204" pitchFamily="18" charset="0"/>
            </a:endParaRPr>
          </a:p>
        </p:txBody>
      </p:sp>
      <p:sp>
        <p:nvSpPr>
          <p:cNvPr id="9" name="TextBox 8">
            <a:extLst>
              <a:ext uri="{FF2B5EF4-FFF2-40B4-BE49-F238E27FC236}">
                <a16:creationId xmlns="" xmlns:a16="http://schemas.microsoft.com/office/drawing/2014/main" id="{7B5B728C-6E08-431C-95CB-497657ACF5B5}"/>
              </a:ext>
            </a:extLst>
          </p:cNvPr>
          <p:cNvSpPr txBox="1"/>
          <p:nvPr/>
        </p:nvSpPr>
        <p:spPr>
          <a:xfrm>
            <a:off x="1688168" y="491298"/>
            <a:ext cx="5693745" cy="523220"/>
          </a:xfrm>
          <a:prstGeom prst="rect">
            <a:avLst/>
          </a:prstGeom>
          <a:noFill/>
        </p:spPr>
        <p:txBody>
          <a:bodyPr wrap="square" rtlCol="0">
            <a:spAutoFit/>
          </a:bodyPr>
          <a:lstStyle/>
          <a:p>
            <a:r>
              <a:rPr lang="vi-VN" sz="2800" dirty="0">
                <a:solidFill>
                  <a:schemeClr val="accent2"/>
                </a:solidFill>
                <a:latin typeface="UTM Cookies" panose="02040603050506020204" pitchFamily="18" charset="0"/>
              </a:rPr>
              <a:t>LÀM VIỆC THẬT LÀ VUI</a:t>
            </a:r>
            <a:endParaRPr lang="en-US" sz="2800" dirty="0">
              <a:solidFill>
                <a:schemeClr val="accent2"/>
              </a:solidFill>
              <a:latin typeface="UTM Cookies" panose="02040603050506020204" pitchFamily="18" charset="0"/>
            </a:endParaRPr>
          </a:p>
        </p:txBody>
      </p:sp>
      <p:pic>
        <p:nvPicPr>
          <p:cNvPr id="2" name="Picture 1">
            <a:extLst>
              <a:ext uri="{FF2B5EF4-FFF2-40B4-BE49-F238E27FC236}">
                <a16:creationId xmlns="" xmlns:a16="http://schemas.microsoft.com/office/drawing/2014/main" id="{50C46793-CB82-4E1B-8D68-98BCC11BDFF6}"/>
              </a:ext>
            </a:extLst>
          </p:cNvPr>
          <p:cNvPicPr>
            <a:picLocks noChangeAspect="1"/>
          </p:cNvPicPr>
          <p:nvPr/>
        </p:nvPicPr>
        <p:blipFill>
          <a:blip r:embed="rId4"/>
          <a:stretch>
            <a:fillRect/>
          </a:stretch>
        </p:blipFill>
        <p:spPr>
          <a:xfrm>
            <a:off x="527193" y="2102939"/>
            <a:ext cx="5677493" cy="2828924"/>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12399" y="1007118"/>
            <a:ext cx="4420507" cy="359438"/>
          </a:xfrm>
          <a:prstGeom prst="rect">
            <a:avLst/>
          </a:prstGeom>
          <a:noFill/>
        </p:spPr>
        <p:txBody>
          <a:bodyPr wrap="square" lIns="81643" tIns="40821" rIns="81643" bIns="40821" rtlCol="0">
            <a:spAutoFit/>
          </a:bodyPr>
          <a:lstStyle/>
          <a:p>
            <a:pPr defTabSz="816423"/>
            <a:r>
              <a:rPr lang="en-US" sz="1800" b="1" dirty="0">
                <a:solidFill>
                  <a:prstClr val="white"/>
                </a:solidFill>
                <a:latin typeface="HP001 4 hàng" pitchFamily="34" charset="0"/>
                <a:ea typeface="+mn-ea"/>
                <a:cs typeface="Times New Roman" pitchFamily="18" charset="0"/>
              </a:rPr>
              <a:t>Thứ tư ngày </a:t>
            </a:r>
            <a:r>
              <a:rPr lang="en-US" sz="1800" b="1" dirty="0" smtClean="0">
                <a:solidFill>
                  <a:prstClr val="white"/>
                </a:solidFill>
                <a:latin typeface="HP001 4 hàng" pitchFamily="34" charset="0"/>
                <a:ea typeface="+mn-ea"/>
                <a:cs typeface="Times New Roman" pitchFamily="18" charset="0"/>
              </a:rPr>
              <a:t>15 </a:t>
            </a:r>
            <a:r>
              <a:rPr lang="en-US" sz="1800" b="1" dirty="0">
                <a:solidFill>
                  <a:prstClr val="white"/>
                </a:solidFill>
                <a:latin typeface="HP001 4 hàng" pitchFamily="34" charset="0"/>
                <a:ea typeface="+mn-ea"/>
                <a:cs typeface="Times New Roman" pitchFamily="18" charset="0"/>
              </a:rPr>
              <a:t>tháng 9 năm 2021</a:t>
            </a:r>
          </a:p>
        </p:txBody>
      </p:sp>
      <p:sp>
        <p:nvSpPr>
          <p:cNvPr id="3" name="TextBox 2"/>
          <p:cNvSpPr txBox="1"/>
          <p:nvPr/>
        </p:nvSpPr>
        <p:spPr>
          <a:xfrm>
            <a:off x="3450508" y="1387202"/>
            <a:ext cx="1457711" cy="359438"/>
          </a:xfrm>
          <a:prstGeom prst="rect">
            <a:avLst/>
          </a:prstGeom>
          <a:noFill/>
        </p:spPr>
        <p:txBody>
          <a:bodyPr wrap="square" lIns="81643" tIns="40821" rIns="81643" bIns="40821" rtlCol="0">
            <a:spAutoFit/>
          </a:bodyPr>
          <a:lstStyle/>
          <a:p>
            <a:pPr defTabSz="816423"/>
            <a:r>
              <a:rPr lang="en-US" sz="1800" b="1" dirty="0" smtClean="0">
                <a:solidFill>
                  <a:prstClr val="white"/>
                </a:solidFill>
                <a:latin typeface="HP001 4 hàng" pitchFamily="34" charset="0"/>
                <a:ea typeface="+mn-ea"/>
                <a:cs typeface="Times New Roman" pitchFamily="18" charset="0"/>
              </a:rPr>
              <a:t>Đọc</a:t>
            </a:r>
            <a:endParaRPr lang="en-US" sz="1800" b="1" dirty="0">
              <a:solidFill>
                <a:prstClr val="white"/>
              </a:solidFill>
              <a:latin typeface="HP001 4 hàng" pitchFamily="34" charset="0"/>
              <a:ea typeface="+mn-ea"/>
              <a:cs typeface="Times New Roman" pitchFamily="18" charset="0"/>
            </a:endParaRPr>
          </a:p>
        </p:txBody>
      </p:sp>
      <p:sp>
        <p:nvSpPr>
          <p:cNvPr id="4" name="TextBox 3"/>
          <p:cNvSpPr txBox="1"/>
          <p:nvPr/>
        </p:nvSpPr>
        <p:spPr>
          <a:xfrm>
            <a:off x="2344805" y="1733930"/>
            <a:ext cx="3960924" cy="359438"/>
          </a:xfrm>
          <a:prstGeom prst="rect">
            <a:avLst/>
          </a:prstGeom>
          <a:noFill/>
        </p:spPr>
        <p:txBody>
          <a:bodyPr wrap="square" lIns="81643" tIns="40821" rIns="81643" bIns="40821" rtlCol="0">
            <a:spAutoFit/>
          </a:bodyPr>
          <a:lstStyle/>
          <a:p>
            <a:pPr defTabSz="816423"/>
            <a:r>
              <a:rPr lang="en-US" sz="1800" b="1" dirty="0" smtClean="0">
                <a:solidFill>
                  <a:srgbClr val="FFFF00"/>
                </a:solidFill>
                <a:latin typeface="HP001 4 hàng" pitchFamily="34" charset="0"/>
                <a:ea typeface="+mn-ea"/>
                <a:cs typeface="Times New Roman" pitchFamily="18" charset="0"/>
              </a:rPr>
              <a:t> </a:t>
            </a:r>
            <a:r>
              <a:rPr lang="en-US" sz="1800" b="1" dirty="0">
                <a:solidFill>
                  <a:srgbClr val="FFFF00"/>
                </a:solidFill>
                <a:latin typeface="HP001 4 hàng" pitchFamily="34" charset="0"/>
                <a:ea typeface="+mn-ea"/>
                <a:cs typeface="Times New Roman" pitchFamily="18" charset="0"/>
              </a:rPr>
              <a:t>Làm việc thật là vui. </a:t>
            </a:r>
          </a:p>
        </p:txBody>
      </p:sp>
      <p:cxnSp>
        <p:nvCxnSpPr>
          <p:cNvPr id="6" name="Straight Connector 5"/>
          <p:cNvCxnSpPr/>
          <p:nvPr/>
        </p:nvCxnSpPr>
        <p:spPr>
          <a:xfrm>
            <a:off x="4998027" y="3179618"/>
            <a:ext cx="148590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4710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 xmlns:a16="http://schemas.microsoft.com/office/drawing/2014/main" id="{EC1E3D26-0FBF-489D-9BF9-77F94C02DE90}"/>
              </a:ext>
            </a:extLst>
          </p:cNvPr>
          <p:cNvSpPr txBox="1"/>
          <p:nvPr/>
        </p:nvSpPr>
        <p:spPr>
          <a:xfrm>
            <a:off x="746084" y="808329"/>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Làm việc thật là vui</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 xmlns:a16="http://schemas.microsoft.com/office/drawing/2014/main" id="{83DE1F8B-C43D-4B7A-8155-BEAC33AC1D49}"/>
              </a:ext>
            </a:extLst>
          </p:cNvPr>
          <p:cNvSpPr txBox="1"/>
          <p:nvPr/>
        </p:nvSpPr>
        <p:spPr>
          <a:xfrm>
            <a:off x="526034" y="1272470"/>
            <a:ext cx="5855675" cy="3100079"/>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Quanh ta, mọi vật, mọi người đều làm việc.</a:t>
            </a:r>
          </a:p>
          <a:p>
            <a:pPr algn="just">
              <a:lnSpc>
                <a:spcPct val="150000"/>
              </a:lnSpc>
            </a:pPr>
            <a:r>
              <a:rPr lang="vi-VN" sz="1200" dirty="0">
                <a:latin typeface="UTM Avo" panose="020406030505060202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lnSpc>
                <a:spcPct val="150000"/>
              </a:lnSpc>
            </a:pPr>
            <a:r>
              <a:rPr lang="vi-VN" sz="1200" dirty="0">
                <a:latin typeface="UTM Avo" panose="02040603050506020204" pitchFamily="18" charset="0"/>
              </a:rPr>
              <a:t>      Như mọi vật, mọi người, bé cũng làm việc. Bé làm bài. Bé đi học. Học xong, bé quét nhà, nhặt rau, chơi với em đỡ mẹ. Bé luôn luôn bận rộn, mà lúc nào cũng vui.</a:t>
            </a: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Tô Hoài)</a:t>
            </a:r>
            <a:endParaRPr lang="en-US" sz="1200" dirty="0">
              <a:latin typeface="UTM Avo" panose="02040603050506020204" pitchFamily="18" charset="0"/>
            </a:endParaRPr>
          </a:p>
        </p:txBody>
      </p:sp>
      <p:pic>
        <p:nvPicPr>
          <p:cNvPr id="6" name="Picture 5">
            <a:extLst>
              <a:ext uri="{FF2B5EF4-FFF2-40B4-BE49-F238E27FC236}">
                <a16:creationId xmlns="" xmlns:a16="http://schemas.microsoft.com/office/drawing/2014/main" id="{F6B89A9F-A79E-4009-AAB8-AE48ED70B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60" y="1355756"/>
            <a:ext cx="304770" cy="288000"/>
          </a:xfrm>
          <a:prstGeom prst="rect">
            <a:avLst/>
          </a:prstGeom>
        </p:spPr>
      </p:pic>
      <p:pic>
        <p:nvPicPr>
          <p:cNvPr id="7" name="Picture 6">
            <a:extLst>
              <a:ext uri="{FF2B5EF4-FFF2-40B4-BE49-F238E27FC236}">
                <a16:creationId xmlns="" xmlns:a16="http://schemas.microsoft.com/office/drawing/2014/main" id="{EE7F0873-A04B-4F76-B3BE-C08D806D7769}"/>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58084" y="2864152"/>
            <a:ext cx="288000" cy="288000"/>
          </a:xfrm>
          <a:prstGeom prst="rect">
            <a:avLst/>
          </a:prstGeom>
        </p:spPr>
      </p:pic>
    </p:spTree>
    <p:extLst>
      <p:ext uri="{BB962C8B-B14F-4D97-AF65-F5344CB8AC3E}">
        <p14:creationId xmlns:p14="http://schemas.microsoft.com/office/powerpoint/2010/main" val="3465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7" name="TextBox 6">
            <a:extLst>
              <a:ext uri="{FF2B5EF4-FFF2-40B4-BE49-F238E27FC236}">
                <a16:creationId xmlns="" xmlns:a16="http://schemas.microsoft.com/office/drawing/2014/main" id="{7457476E-2F4D-445B-A223-50916CF22B24}"/>
              </a:ext>
            </a:extLst>
          </p:cNvPr>
          <p:cNvSpPr txBox="1"/>
          <p:nvPr/>
        </p:nvSpPr>
        <p:spPr>
          <a:xfrm>
            <a:off x="746084" y="808329"/>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Làm việc thật là vui</a:t>
            </a:r>
            <a:endParaRPr lang="en-US" sz="1600" b="1" dirty="0">
              <a:solidFill>
                <a:schemeClr val="accent1">
                  <a:lumMod val="50000"/>
                </a:schemeClr>
              </a:solidFill>
              <a:latin typeface="UTM Avo" panose="02040603050506020204" pitchFamily="18" charset="0"/>
            </a:endParaRPr>
          </a:p>
        </p:txBody>
      </p:sp>
      <p:sp>
        <p:nvSpPr>
          <p:cNvPr id="8" name="TextBox 7">
            <a:extLst>
              <a:ext uri="{FF2B5EF4-FFF2-40B4-BE49-F238E27FC236}">
                <a16:creationId xmlns="" xmlns:a16="http://schemas.microsoft.com/office/drawing/2014/main" id="{87579067-FA57-4FC4-9007-529C90EE516B}"/>
              </a:ext>
            </a:extLst>
          </p:cNvPr>
          <p:cNvSpPr txBox="1"/>
          <p:nvPr/>
        </p:nvSpPr>
        <p:spPr>
          <a:xfrm>
            <a:off x="526034" y="1272470"/>
            <a:ext cx="5855675" cy="3100079"/>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Quanh ta, </a:t>
            </a:r>
            <a:r>
              <a:rPr lang="vi-VN" sz="1200" b="1" dirty="0">
                <a:solidFill>
                  <a:srgbClr val="FF0000"/>
                </a:solidFill>
                <a:latin typeface="UTM Avo" panose="02040603050506020204" pitchFamily="18" charset="0"/>
              </a:rPr>
              <a:t>mọi vật</a:t>
            </a:r>
            <a:r>
              <a:rPr lang="vi-VN" sz="1200" dirty="0">
                <a:latin typeface="UTM Avo" panose="02040603050506020204" pitchFamily="18" charset="0"/>
              </a:rPr>
              <a:t>, mọi người đều </a:t>
            </a:r>
            <a:r>
              <a:rPr lang="vi-VN" sz="1200" b="1" dirty="0">
                <a:solidFill>
                  <a:srgbClr val="FF0000"/>
                </a:solidFill>
                <a:latin typeface="UTM Avo" panose="02040603050506020204" pitchFamily="18" charset="0"/>
              </a:rPr>
              <a:t>làm việc</a:t>
            </a:r>
            <a:r>
              <a:rPr lang="vi-VN" sz="1200" dirty="0">
                <a:latin typeface="UTM Avo" panose="02040603050506020204" pitchFamily="18" charset="0"/>
              </a:rPr>
              <a:t>.</a:t>
            </a:r>
          </a:p>
          <a:p>
            <a:pPr algn="just">
              <a:lnSpc>
                <a:spcPct val="150000"/>
              </a:lnSpc>
            </a:pPr>
            <a:r>
              <a:rPr lang="vi-VN" sz="1200" dirty="0">
                <a:latin typeface="UTM Avo" panose="02040603050506020204" pitchFamily="18" charset="0"/>
              </a:rPr>
              <a:t>      Cái đồng hồ </a:t>
            </a:r>
            <a:r>
              <a:rPr lang="vi-VN" sz="1200" b="1" dirty="0">
                <a:solidFill>
                  <a:srgbClr val="FF0000"/>
                </a:solidFill>
                <a:latin typeface="UTM Avo" panose="02040603050506020204" pitchFamily="18" charset="0"/>
              </a:rPr>
              <a:t>tích tắc</a:t>
            </a:r>
            <a:r>
              <a:rPr lang="vi-VN" sz="1200" dirty="0">
                <a:latin typeface="UTM Avo" panose="02040603050506020204" pitchFamily="18" charset="0"/>
              </a:rPr>
              <a:t>, </a:t>
            </a:r>
            <a:r>
              <a:rPr lang="vi-VN" sz="1200" b="1" dirty="0">
                <a:solidFill>
                  <a:srgbClr val="FF0000"/>
                </a:solidFill>
                <a:latin typeface="UTM Avo" panose="02040603050506020204" pitchFamily="18" charset="0"/>
              </a:rPr>
              <a:t>tích tắc</a:t>
            </a:r>
            <a:r>
              <a:rPr lang="vi-VN" sz="1200" dirty="0">
                <a:latin typeface="UTM Avo" panose="02040603050506020204" pitchFamily="18" charset="0"/>
              </a:rPr>
              <a:t>, báo phút, báo giờ. Con gà trống gáy vang ò ó o, báo cho mọi người biết trời sắp sáng, mau mau </a:t>
            </a:r>
            <a:r>
              <a:rPr lang="vi-VN" sz="1200" b="1" dirty="0">
                <a:solidFill>
                  <a:srgbClr val="FF0000"/>
                </a:solidFill>
                <a:latin typeface="UTM Avo" panose="02040603050506020204" pitchFamily="18" charset="0"/>
              </a:rPr>
              <a:t>thức dậy</a:t>
            </a:r>
            <a:r>
              <a:rPr lang="vi-VN" sz="1200" dirty="0">
                <a:latin typeface="UTM Avo" panose="02040603050506020204" pitchFamily="18" charset="0"/>
              </a:rPr>
              <a:t>. Con </a:t>
            </a:r>
            <a:r>
              <a:rPr lang="vi-VN" sz="1200" b="1" dirty="0">
                <a:solidFill>
                  <a:srgbClr val="FF0000"/>
                </a:solidFill>
                <a:latin typeface="UTM Avo" panose="02040603050506020204" pitchFamily="18" charset="0"/>
              </a:rPr>
              <a:t>tu hú </a:t>
            </a:r>
            <a:r>
              <a:rPr lang="vi-VN" sz="1200" dirty="0">
                <a:latin typeface="UTM Avo" panose="02040603050506020204" pitchFamily="18" charset="0"/>
              </a:rPr>
              <a:t>kêu tu hú, tu hú. Thế là sắp đến mùa vải chín. Chim bắt sâu, bảo vệ mùa màng. Cành đào </a:t>
            </a:r>
            <a:r>
              <a:rPr lang="vi-VN" sz="1200" b="1" dirty="0">
                <a:solidFill>
                  <a:srgbClr val="FF0000"/>
                </a:solidFill>
                <a:latin typeface="UTM Avo" panose="02040603050506020204" pitchFamily="18" charset="0"/>
              </a:rPr>
              <a:t>nở hoa </a:t>
            </a:r>
            <a:r>
              <a:rPr lang="vi-VN" sz="1200" dirty="0">
                <a:latin typeface="UTM Avo" panose="02040603050506020204" pitchFamily="18" charset="0"/>
              </a:rPr>
              <a:t>cho sắc xuân thêm </a:t>
            </a:r>
            <a:r>
              <a:rPr lang="vi-VN" sz="1200" b="1" dirty="0">
                <a:solidFill>
                  <a:srgbClr val="FF0000"/>
                </a:solidFill>
                <a:latin typeface="UTM Avo" panose="02040603050506020204" pitchFamily="18" charset="0"/>
              </a:rPr>
              <a:t>rực rỡ</a:t>
            </a:r>
            <a:r>
              <a:rPr lang="vi-VN" sz="1200" dirty="0">
                <a:latin typeface="UTM Avo" panose="02040603050506020204" pitchFamily="18" charset="0"/>
              </a:rPr>
              <a:t>, ngày xuân thêm tưng bừng. Chim cú mèo chập tối đứng trong hốc cây rúc cú cú cũng làm việc </a:t>
            </a:r>
            <a:r>
              <a:rPr lang="vi-VN" sz="1200" b="1" dirty="0">
                <a:solidFill>
                  <a:srgbClr val="FF0000"/>
                </a:solidFill>
                <a:latin typeface="UTM Avo" panose="02040603050506020204" pitchFamily="18" charset="0"/>
              </a:rPr>
              <a:t>có ích </a:t>
            </a:r>
            <a:r>
              <a:rPr lang="vi-VN" sz="1200" dirty="0">
                <a:latin typeface="UTM Avo" panose="02040603050506020204" pitchFamily="18" charset="0"/>
              </a:rPr>
              <a:t>cho </a:t>
            </a:r>
            <a:r>
              <a:rPr lang="vi-VN" sz="1200" b="1" dirty="0">
                <a:solidFill>
                  <a:srgbClr val="FF0000"/>
                </a:solidFill>
                <a:latin typeface="UTM Avo" panose="02040603050506020204" pitchFamily="18" charset="0"/>
              </a:rPr>
              <a:t>đồng ruộng</a:t>
            </a:r>
            <a:r>
              <a:rPr lang="vi-VN" sz="1200" dirty="0">
                <a:latin typeface="UTM Avo" panose="02040603050506020204" pitchFamily="18" charset="0"/>
              </a:rPr>
              <a:t>.</a:t>
            </a:r>
          </a:p>
          <a:p>
            <a:pPr algn="just">
              <a:lnSpc>
                <a:spcPct val="150000"/>
              </a:lnSpc>
            </a:pPr>
            <a:r>
              <a:rPr lang="vi-VN" sz="1200" dirty="0">
                <a:latin typeface="UTM Avo" panose="02040603050506020204" pitchFamily="18" charset="0"/>
              </a:rPr>
              <a:t>      Như mọi vật, mọi người, bé cũng làm việc. Bé làm bài. Bé đi học. Học xong, bé quét nhà, </a:t>
            </a:r>
            <a:r>
              <a:rPr lang="vi-VN" sz="1200" b="1" dirty="0">
                <a:solidFill>
                  <a:srgbClr val="FF0000"/>
                </a:solidFill>
                <a:latin typeface="UTM Avo" panose="02040603050506020204" pitchFamily="18" charset="0"/>
              </a:rPr>
              <a:t>nhặt rau</a:t>
            </a:r>
            <a:r>
              <a:rPr lang="vi-VN" sz="1200" dirty="0">
                <a:latin typeface="UTM Avo" panose="02040603050506020204" pitchFamily="18" charset="0"/>
              </a:rPr>
              <a:t>, chơi với em đỡ mẹ. Bé </a:t>
            </a:r>
            <a:r>
              <a:rPr lang="vi-VN" sz="1200" b="1" dirty="0">
                <a:solidFill>
                  <a:srgbClr val="FF0000"/>
                </a:solidFill>
                <a:latin typeface="UTM Avo" panose="02040603050506020204" pitchFamily="18" charset="0"/>
              </a:rPr>
              <a:t>luôn luôn bận rộn</a:t>
            </a:r>
            <a:r>
              <a:rPr lang="vi-VN" sz="1200" dirty="0">
                <a:latin typeface="UTM Avo" panose="02040603050506020204" pitchFamily="18" charset="0"/>
              </a:rPr>
              <a:t>, mà lúc nào cũng vui.</a:t>
            </a: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Tô Hoài)</a:t>
            </a:r>
            <a:endParaRPr lang="en-US" sz="1200" dirty="0">
              <a:latin typeface="UTM Avo" panose="02040603050506020204" pitchFamily="18" charset="0"/>
            </a:endParaRPr>
          </a:p>
        </p:txBody>
      </p:sp>
      <p:pic>
        <p:nvPicPr>
          <p:cNvPr id="9" name="Picture 8">
            <a:extLst>
              <a:ext uri="{FF2B5EF4-FFF2-40B4-BE49-F238E27FC236}">
                <a16:creationId xmlns="" xmlns:a16="http://schemas.microsoft.com/office/drawing/2014/main" id="{98563488-47FC-41AF-BF8E-171439C50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60" y="1355756"/>
            <a:ext cx="304770" cy="288000"/>
          </a:xfrm>
          <a:prstGeom prst="rect">
            <a:avLst/>
          </a:prstGeom>
        </p:spPr>
      </p:pic>
      <p:pic>
        <p:nvPicPr>
          <p:cNvPr id="10" name="Picture 9">
            <a:extLst>
              <a:ext uri="{FF2B5EF4-FFF2-40B4-BE49-F238E27FC236}">
                <a16:creationId xmlns="" xmlns:a16="http://schemas.microsoft.com/office/drawing/2014/main" id="{00031982-7157-4793-965F-51EC75710FBA}"/>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58084" y="2954891"/>
            <a:ext cx="288000" cy="288000"/>
          </a:xfrm>
          <a:prstGeom prst="rect">
            <a:avLst/>
          </a:prstGeom>
        </p:spPr>
      </p:pic>
    </p:spTree>
    <p:extLst>
      <p:ext uri="{BB962C8B-B14F-4D97-AF65-F5344CB8AC3E}">
        <p14:creationId xmlns:p14="http://schemas.microsoft.com/office/powerpoint/2010/main" val="26093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A978C64-4DD0-4FE3-9BF1-C89919C7D37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1392C8D2-656C-4B7E-A2AA-7854544E65A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5B65DD8A-71CD-47B9-8EA5-A5DD6D7DDE01}"/>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 xmlns:a16="http://schemas.microsoft.com/office/drawing/2014/main" id="{682F5B47-B0A6-415E-9D7B-BA059CC8BA69}"/>
              </a:ext>
            </a:extLst>
          </p:cNvPr>
          <p:cNvSpPr/>
          <p:nvPr/>
        </p:nvSpPr>
        <p:spPr>
          <a:xfrm>
            <a:off x="430620" y="1698229"/>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Con gà trống gáy vang ò ó o, báo cho mọi người biết trời sắp sáng, mau mau thức dậy.</a:t>
            </a:r>
            <a:endParaRPr lang="vi-VN" sz="1800" dirty="0"/>
          </a:p>
        </p:txBody>
      </p:sp>
      <p:sp>
        <p:nvSpPr>
          <p:cNvPr id="6" name="Oval 5">
            <a:extLst>
              <a:ext uri="{FF2B5EF4-FFF2-40B4-BE49-F238E27FC236}">
                <a16:creationId xmlns="" xmlns:a16="http://schemas.microsoft.com/office/drawing/2014/main" id="{9012F39B-9488-4693-A04A-8E0E8D87ADAC}"/>
              </a:ext>
            </a:extLst>
          </p:cNvPr>
          <p:cNvSpPr/>
          <p:nvPr/>
        </p:nvSpPr>
        <p:spPr>
          <a:xfrm>
            <a:off x="521001" y="18356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 xmlns:a16="http://schemas.microsoft.com/office/drawing/2014/main" id="{552A16D4-D6FD-4A3E-A854-6A81CD0E4348}"/>
              </a:ext>
            </a:extLst>
          </p:cNvPr>
          <p:cNvSpPr/>
          <p:nvPr/>
        </p:nvSpPr>
        <p:spPr>
          <a:xfrm>
            <a:off x="430619" y="2816059"/>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Cành đào nở hoa cho sắc xuân thêm rực rỡ, ngày xuân thêm tưng bừng.</a:t>
            </a:r>
            <a:endParaRPr lang="vi-VN" sz="1800" dirty="0"/>
          </a:p>
        </p:txBody>
      </p:sp>
      <p:sp>
        <p:nvSpPr>
          <p:cNvPr id="8" name="Oval 7">
            <a:extLst>
              <a:ext uri="{FF2B5EF4-FFF2-40B4-BE49-F238E27FC236}">
                <a16:creationId xmlns="" xmlns:a16="http://schemas.microsoft.com/office/drawing/2014/main" id="{6086B046-6941-4264-B5FC-9BDF1320F432}"/>
              </a:ext>
            </a:extLst>
          </p:cNvPr>
          <p:cNvSpPr/>
          <p:nvPr/>
        </p:nvSpPr>
        <p:spPr>
          <a:xfrm>
            <a:off x="521001" y="296394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 xmlns:a16="http://schemas.microsoft.com/office/drawing/2014/main" id="{F6BEAB5F-5F9B-4C1D-B82C-1CF77D5A646F}"/>
              </a:ext>
            </a:extLst>
          </p:cNvPr>
          <p:cNvCxnSpPr/>
          <p:nvPr/>
        </p:nvCxnSpPr>
        <p:spPr>
          <a:xfrm flipH="1">
            <a:off x="3524024" y="1761721"/>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FF149B1D-FF5F-4B37-B655-A47B32D3B9F8}"/>
              </a:ext>
            </a:extLst>
          </p:cNvPr>
          <p:cNvCxnSpPr/>
          <p:nvPr/>
        </p:nvCxnSpPr>
        <p:spPr>
          <a:xfrm flipH="1">
            <a:off x="1352415" y="2215732"/>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8E99D334-C8B2-404F-9D42-E9E4BE37EA41}"/>
              </a:ext>
            </a:extLst>
          </p:cNvPr>
          <p:cNvCxnSpPr/>
          <p:nvPr/>
        </p:nvCxnSpPr>
        <p:spPr>
          <a:xfrm flipH="1">
            <a:off x="3346517" y="218491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83E3A997-0B1E-4B65-874C-B2710EECBEB8}"/>
              </a:ext>
            </a:extLst>
          </p:cNvPr>
          <p:cNvCxnSpPr/>
          <p:nvPr/>
        </p:nvCxnSpPr>
        <p:spPr>
          <a:xfrm flipH="1">
            <a:off x="3299027" y="217463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27F5014-D743-425C-9FE7-4317E3D7B635}"/>
              </a:ext>
            </a:extLst>
          </p:cNvPr>
          <p:cNvCxnSpPr/>
          <p:nvPr/>
        </p:nvCxnSpPr>
        <p:spPr>
          <a:xfrm flipH="1">
            <a:off x="2501402" y="2846881"/>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66BA4AF-25EE-454A-8026-CE1DAAA05AEB}"/>
              </a:ext>
            </a:extLst>
          </p:cNvPr>
          <p:cNvCxnSpPr/>
          <p:nvPr/>
        </p:nvCxnSpPr>
        <p:spPr>
          <a:xfrm flipH="1">
            <a:off x="5203772" y="2876316"/>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2327FEEC-52EF-4CD3-BB11-45D5B344F1FA}"/>
              </a:ext>
            </a:extLst>
          </p:cNvPr>
          <p:cNvCxnSpPr/>
          <p:nvPr/>
        </p:nvCxnSpPr>
        <p:spPr>
          <a:xfrm flipH="1">
            <a:off x="2260885" y="326723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FE96FAF-3600-4004-8BCF-3270D44351A4}"/>
              </a:ext>
            </a:extLst>
          </p:cNvPr>
          <p:cNvCxnSpPr/>
          <p:nvPr/>
        </p:nvCxnSpPr>
        <p:spPr>
          <a:xfrm flipH="1">
            <a:off x="2203123" y="3256965"/>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227348F-064B-42E6-B9FA-3D9BF71C50E2}"/>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 xmlns:a16="http://schemas.microsoft.com/office/drawing/2014/main" id="{EF6C3FF1-7550-41A3-B07C-6A8FE604B92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6989577D-2694-44C6-813B-E128B42A92B3}"/>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 xmlns:a16="http://schemas.microsoft.com/office/drawing/2014/main" id="{B4BA87DE-AAC9-4B5A-8698-0CEA3528A482}"/>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Sắc xuân</a:t>
            </a:r>
            <a:endParaRPr lang="vi-VN" sz="1800" dirty="0"/>
          </a:p>
        </p:txBody>
      </p:sp>
      <p:sp>
        <p:nvSpPr>
          <p:cNvPr id="6" name="Oval 5">
            <a:extLst>
              <a:ext uri="{FF2B5EF4-FFF2-40B4-BE49-F238E27FC236}">
                <a16:creationId xmlns="" xmlns:a16="http://schemas.microsoft.com/office/drawing/2014/main" id="{720A18E7-78D1-492F-8431-2E4C7EB646FC}"/>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 xmlns:a16="http://schemas.microsoft.com/office/drawing/2014/main" id="{46DA635B-AA76-477B-9434-219E9306AEF0}"/>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Tưng bừng</a:t>
            </a:r>
            <a:endParaRPr lang="vi-VN" sz="1800" dirty="0"/>
          </a:p>
        </p:txBody>
      </p:sp>
      <p:sp>
        <p:nvSpPr>
          <p:cNvPr id="8" name="Oval 7">
            <a:extLst>
              <a:ext uri="{FF2B5EF4-FFF2-40B4-BE49-F238E27FC236}">
                <a16:creationId xmlns="" xmlns:a16="http://schemas.microsoft.com/office/drawing/2014/main" id="{C2AEDFD1-5A61-4EA1-B03C-B2C1FB91510F}"/>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 xmlns:a16="http://schemas.microsoft.com/office/drawing/2014/main" id="{7D539E32-F7DE-4AAF-96DC-A2C40E938035}"/>
              </a:ext>
            </a:extLst>
          </p:cNvPr>
          <p:cNvSpPr/>
          <p:nvPr/>
        </p:nvSpPr>
        <p:spPr>
          <a:xfrm>
            <a:off x="417515" y="3044093"/>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Rúc</a:t>
            </a:r>
            <a:endParaRPr lang="vi-VN" sz="1800" dirty="0"/>
          </a:p>
        </p:txBody>
      </p:sp>
      <p:sp>
        <p:nvSpPr>
          <p:cNvPr id="10" name="Oval 9">
            <a:extLst>
              <a:ext uri="{FF2B5EF4-FFF2-40B4-BE49-F238E27FC236}">
                <a16:creationId xmlns="" xmlns:a16="http://schemas.microsoft.com/office/drawing/2014/main" id="{B94B83DB-6AF4-4047-B2E8-4F5763CC8448}"/>
              </a:ext>
            </a:extLst>
          </p:cNvPr>
          <p:cNvSpPr/>
          <p:nvPr/>
        </p:nvSpPr>
        <p:spPr>
          <a:xfrm>
            <a:off x="507896" y="318152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 xmlns:a16="http://schemas.microsoft.com/office/drawing/2014/main" id="{08C13695-BCAF-4BB2-9739-07E4186BDFE6}"/>
              </a:ext>
            </a:extLst>
          </p:cNvPr>
          <p:cNvSpPr txBox="1"/>
          <p:nvPr/>
        </p:nvSpPr>
        <p:spPr>
          <a:xfrm>
            <a:off x="1838257" y="1435804"/>
            <a:ext cx="446913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cảnh vật, màu sắc của mùa xuân</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 xmlns:a16="http://schemas.microsoft.com/office/drawing/2014/main" id="{69FA40D6-2F94-46CE-9D63-D36A1DBBAB40}"/>
              </a:ext>
            </a:extLst>
          </p:cNvPr>
          <p:cNvSpPr txBox="1"/>
          <p:nvPr/>
        </p:nvSpPr>
        <p:spPr>
          <a:xfrm>
            <a:off x="2031687" y="2149201"/>
            <a:ext cx="4382590"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(quang cảnh, không khí) nhộn nhịp, tươi vui</a:t>
            </a:r>
            <a:endParaRPr lang="en-US" sz="1800" dirty="0">
              <a:solidFill>
                <a:schemeClr val="accent6">
                  <a:lumMod val="50000"/>
                </a:schemeClr>
              </a:solidFill>
              <a:latin typeface="UTM Avo" panose="02040603050506020204" pitchFamily="18" charset="0"/>
            </a:endParaRPr>
          </a:p>
        </p:txBody>
      </p:sp>
      <p:sp>
        <p:nvSpPr>
          <p:cNvPr id="14" name="TextBox 13">
            <a:extLst>
              <a:ext uri="{FF2B5EF4-FFF2-40B4-BE49-F238E27FC236}">
                <a16:creationId xmlns="" xmlns:a16="http://schemas.microsoft.com/office/drawing/2014/main" id="{F789103F-7DC2-4138-ACE9-2269DBEA02DC}"/>
              </a:ext>
            </a:extLst>
          </p:cNvPr>
          <p:cNvSpPr txBox="1"/>
          <p:nvPr/>
        </p:nvSpPr>
        <p:spPr>
          <a:xfrm>
            <a:off x="1204997" y="3050184"/>
            <a:ext cx="3105805"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kêu lên một hồi dài</a:t>
            </a:r>
            <a:endParaRPr lang="en-US" sz="1800" dirty="0">
              <a:solidFill>
                <a:schemeClr val="accent6">
                  <a:lumMod val="50000"/>
                </a:schemeClr>
              </a:solidFill>
              <a:latin typeface="UTM Avo" panose="02040603050506020204" pitchFamily="18" charset="0"/>
            </a:endParaRPr>
          </a:p>
        </p:txBody>
      </p:sp>
      <p:pic>
        <p:nvPicPr>
          <p:cNvPr id="1026" name="Picture 2" descr="Hoa Đào Mùa - Miễn Phí vector hình ảnh trên Pixabay">
            <a:extLst>
              <a:ext uri="{FF2B5EF4-FFF2-40B4-BE49-F238E27FC236}">
                <a16:creationId xmlns="" xmlns:a16="http://schemas.microsoft.com/office/drawing/2014/main" id="{7C710945-6C33-434F-9190-29A4A1EA0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37562" y="362913"/>
            <a:ext cx="2419424" cy="1209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ủ đề ngày lễ » Từ vựng » » Phần 3: Gia Đình » Tiếng Anh lớp 4">
            <a:extLst>
              <a:ext uri="{FF2B5EF4-FFF2-40B4-BE49-F238E27FC236}">
                <a16:creationId xmlns="" xmlns:a16="http://schemas.microsoft.com/office/drawing/2014/main" id="{2A83CF7C-6F85-47F2-8458-5E8AB4EB5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802" y="2644908"/>
            <a:ext cx="2126271" cy="2135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ctor chim hót - Free.Vector6.com">
            <a:extLst>
              <a:ext uri="{FF2B5EF4-FFF2-40B4-BE49-F238E27FC236}">
                <a16:creationId xmlns="" xmlns:a16="http://schemas.microsoft.com/office/drawing/2014/main" id="{F8F4F51B-F68A-4A8E-B9C2-959133B0499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521" y="3390815"/>
            <a:ext cx="2243509" cy="134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030"/>
                                        </p:tgtEl>
                                        <p:attrNameLst>
                                          <p:attrName>style.visibility</p:attrName>
                                        </p:attrNameLst>
                                      </p:cBhvr>
                                      <p:to>
                                        <p:strVal val="visible"/>
                                      </p:to>
                                    </p:set>
                                    <p:animEffect transition="in" filter="fade">
                                      <p:cBhvr>
                                        <p:cTn id="5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B600F577-F819-4602-BCEB-985221633540}"/>
              </a:ext>
            </a:extLst>
          </p:cNvPr>
          <p:cNvSpPr txBox="1"/>
          <p:nvPr/>
        </p:nvSpPr>
        <p:spPr>
          <a:xfrm>
            <a:off x="1544264" y="1324565"/>
            <a:ext cx="488511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a:t>
            </a:r>
            <a:r>
              <a:rPr lang="vi-VN" sz="1500" dirty="0">
                <a:latin typeface="UTM Avo" panose="02040603050506020204" pitchFamily="18" charset="0"/>
              </a:rPr>
              <a:t> Những con vật nào được nói đến trong bài?</a:t>
            </a:r>
          </a:p>
        </p:txBody>
      </p:sp>
      <p:sp>
        <p:nvSpPr>
          <p:cNvPr id="15" name="TextBox 14">
            <a:extLst>
              <a:ext uri="{FF2B5EF4-FFF2-40B4-BE49-F238E27FC236}">
                <a16:creationId xmlns=""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8" name="Picture 7">
            <a:extLst>
              <a:ext uri="{FF2B5EF4-FFF2-40B4-BE49-F238E27FC236}">
                <a16:creationId xmlns="" xmlns:a16="http://schemas.microsoft.com/office/drawing/2014/main" id="{1C1E9DA9-7373-4EB8-92C8-CAA6980722C6}"/>
              </a:ext>
            </a:extLst>
          </p:cNvPr>
          <p:cNvPicPr>
            <a:picLocks noChangeAspect="1"/>
          </p:cNvPicPr>
          <p:nvPr/>
        </p:nvPicPr>
        <p:blipFill rotWithShape="1">
          <a:blip r:embed="rId2"/>
          <a:srcRect l="3194" t="12246" r="52012"/>
          <a:stretch/>
        </p:blipFill>
        <p:spPr>
          <a:xfrm>
            <a:off x="374488" y="368503"/>
            <a:ext cx="1266055" cy="1235846"/>
          </a:xfrm>
          <a:prstGeom prst="ellipse">
            <a:avLst/>
          </a:prstGeom>
        </p:spPr>
      </p:pic>
      <p:pic>
        <p:nvPicPr>
          <p:cNvPr id="9" name="Picture 8">
            <a:extLst>
              <a:ext uri="{FF2B5EF4-FFF2-40B4-BE49-F238E27FC236}">
                <a16:creationId xmlns="" xmlns:a16="http://schemas.microsoft.com/office/drawing/2014/main"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5029035" y="1713502"/>
            <a:ext cx="1600365" cy="1022704"/>
          </a:xfrm>
          <a:prstGeom prst="rect">
            <a:avLst/>
          </a:prstGeom>
        </p:spPr>
      </p:pic>
      <p:pic>
        <p:nvPicPr>
          <p:cNvPr id="10" name="Picture 9">
            <a:extLst>
              <a:ext uri="{FF2B5EF4-FFF2-40B4-BE49-F238E27FC236}">
                <a16:creationId xmlns="" xmlns:a16="http://schemas.microsoft.com/office/drawing/2014/main" id="{21958922-5642-4303-AD94-E414534910DF}"/>
              </a:ext>
            </a:extLst>
          </p:cNvPr>
          <p:cNvPicPr>
            <a:picLocks noChangeAspect="1"/>
          </p:cNvPicPr>
          <p:nvPr/>
        </p:nvPicPr>
        <p:blipFill rotWithShape="1">
          <a:blip r:embed="rId2"/>
          <a:srcRect l="328" t="20661" r="76167" b="50045"/>
          <a:stretch/>
        </p:blipFill>
        <p:spPr>
          <a:xfrm>
            <a:off x="306025" y="1844879"/>
            <a:ext cx="1334518" cy="828676"/>
          </a:xfrm>
          <a:prstGeom prst="rect">
            <a:avLst/>
          </a:prstGeom>
        </p:spPr>
      </p:pic>
      <p:sp>
        <p:nvSpPr>
          <p:cNvPr id="11" name="TextBox 10">
            <a:extLst>
              <a:ext uri="{FF2B5EF4-FFF2-40B4-BE49-F238E27FC236}">
                <a16:creationId xmlns="" xmlns:a16="http://schemas.microsoft.com/office/drawing/2014/main" id="{55794B41-C36C-4B8B-AF1A-7398A70A2E57}"/>
              </a:ext>
            </a:extLst>
          </p:cNvPr>
          <p:cNvSpPr txBox="1"/>
          <p:nvPr/>
        </p:nvSpPr>
        <p:spPr>
          <a:xfrm>
            <a:off x="1688168" y="1650851"/>
            <a:ext cx="3340867" cy="1082091"/>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 xmlns:a16="http://schemas.microsoft.com/office/drawing/2014/main" id="{0DEEC8A3-6233-4513-850A-83D19282324D}"/>
              </a:ext>
            </a:extLst>
          </p:cNvPr>
          <p:cNvSpPr txBox="1"/>
          <p:nvPr/>
        </p:nvSpPr>
        <p:spPr>
          <a:xfrm>
            <a:off x="374488" y="2737292"/>
            <a:ext cx="6159662"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Đóng vai một con vật trong bài, nói về công việc của mình.</a:t>
            </a:r>
          </a:p>
        </p:txBody>
      </p:sp>
      <p:pic>
        <p:nvPicPr>
          <p:cNvPr id="19" name="Picture 18">
            <a:extLst>
              <a:ext uri="{FF2B5EF4-FFF2-40B4-BE49-F238E27FC236}">
                <a16:creationId xmlns="" xmlns:a16="http://schemas.microsoft.com/office/drawing/2014/main"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477381" y="3307305"/>
            <a:ext cx="1600365" cy="1022704"/>
          </a:xfrm>
          <a:prstGeom prst="rect">
            <a:avLst/>
          </a:prstGeom>
        </p:spPr>
      </p:pic>
      <p:sp>
        <p:nvSpPr>
          <p:cNvPr id="20" name="TextBox 19">
            <a:extLst>
              <a:ext uri="{FF2B5EF4-FFF2-40B4-BE49-F238E27FC236}">
                <a16:creationId xmlns="" xmlns:a16="http://schemas.microsoft.com/office/drawing/2014/main" id="{97760BF9-E2F5-45DF-BE21-CB25F9734747}"/>
              </a:ext>
            </a:extLst>
          </p:cNvPr>
          <p:cNvSpPr txBox="1"/>
          <p:nvPr/>
        </p:nvSpPr>
        <p:spPr>
          <a:xfrm>
            <a:off x="2287810" y="3200867"/>
            <a:ext cx="3989165" cy="1082091"/>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Tôi là gà trống, tôi như chiếc đồng hồ báo thức, báo cho mọi người mau mau thức dậy.</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TotalTime>
  <Words>1167</Words>
  <Application>Microsoft Office PowerPoint</Application>
  <PresentationFormat>Custom</PresentationFormat>
  <Paragraphs>184</Paragraphs>
  <Slides>27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UTM Avo</vt:lpstr>
      <vt:lpstr>Calibri</vt:lpstr>
      <vt:lpstr>HP001 4 hàng</vt:lpstr>
      <vt:lpstr>Montserrat</vt:lpstr>
      <vt:lpstr>Wingdings</vt:lpstr>
      <vt:lpstr>Times New Roman</vt:lpstr>
      <vt:lpstr>Arial</vt:lpstr>
      <vt:lpstr>UTM Cookies</vt:lpstr>
      <vt:lpstr>Calibri Light</vt:lpstr>
      <vt:lpstr>Kalam</vt:lpstr>
      <vt:lpstr>Doodle Sketchbook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cp:lastModifiedBy>
  <cp:revision>67</cp:revision>
  <dcterms:modified xsi:type="dcterms:W3CDTF">2021-09-15T14:27:15Z</dcterms:modified>
</cp:coreProperties>
</file>