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2" r:id="rId4"/>
    <p:sldId id="275" r:id="rId5"/>
    <p:sldId id="264" r:id="rId6"/>
    <p:sldId id="268" r:id="rId7"/>
    <p:sldId id="269" r:id="rId8"/>
    <p:sldId id="276" r:id="rId9"/>
    <p:sldId id="259" r:id="rId10"/>
    <p:sldId id="270" r:id="rId11"/>
    <p:sldId id="277" r:id="rId12"/>
    <p:sldId id="271" r:id="rId13"/>
    <p:sldId id="272" r:id="rId14"/>
    <p:sldId id="278" r:id="rId15"/>
    <p:sldId id="273" r:id="rId16"/>
    <p:sldId id="280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1375054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=""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=""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=""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=""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=""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x-none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x-none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x-none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=""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x-none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x-non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=""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=""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5166" y="1197735"/>
            <a:ext cx="5834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Bài 4</a:t>
            </a:r>
          </a:p>
          <a:p>
            <a:pPr algn="ctr"/>
            <a:r>
              <a:rPr lang="en-US" sz="2000" dirty="0" smtClean="0"/>
              <a:t>Bài giải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Mai gấp được hơn Nam số cái thuyền là: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8 – 6 = 2 ( cái thuyền)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Đáp số : 2 cái thuyền</a:t>
            </a:r>
          </a:p>
          <a:p>
            <a:r>
              <a:rPr lang="en-US" sz="2000" dirty="0" smtClean="0"/>
              <a:t>b) Nam gấp được kém Mai số cái thuyền là 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8 – 6 = 2 ( cái thuyền 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Đáp số : 2 cái thuyền</a:t>
            </a:r>
          </a:p>
        </p:txBody>
      </p:sp>
    </p:spTree>
    <p:extLst>
      <p:ext uri="{BB962C8B-B14F-4D97-AF65-F5344CB8AC3E}">
        <p14:creationId xmlns:p14="http://schemas.microsoft.com/office/powerpoint/2010/main" val="22934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85" y="244698"/>
            <a:ext cx="9144000" cy="63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=""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x-none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=""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x-none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=""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=""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=""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=""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=""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=""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=""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=""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x-none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 bông hoa chưa tô </a:t>
              </a:r>
              <a:r>
                <a:rPr lang="en-US" sz="2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 kém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 bông hoa đã tô </a:t>
              </a:r>
              <a:r>
                <a:rPr lang="en-US" sz="2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=""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=""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=""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=""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x-none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=""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 hơn Mai số </a:t>
              </a:r>
              <a:r>
                <a:rPr lang="en-US" sz="2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=""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=""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627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141</cp:revision>
  <dcterms:created xsi:type="dcterms:W3CDTF">2021-06-02T01:34:28Z</dcterms:created>
  <dcterms:modified xsi:type="dcterms:W3CDTF">2021-09-17T03:36:46Z</dcterms:modified>
</cp:coreProperties>
</file>