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62" r:id="rId4"/>
    <p:sldId id="258" r:id="rId5"/>
    <p:sldId id="264" r:id="rId6"/>
    <p:sldId id="268" r:id="rId7"/>
    <p:sldId id="269" r:id="rId8"/>
    <p:sldId id="275" r:id="rId9"/>
    <p:sldId id="276" r:id="rId10"/>
    <p:sldId id="288" r:id="rId11"/>
    <p:sldId id="277" r:id="rId12"/>
    <p:sldId id="278" r:id="rId13"/>
    <p:sldId id="281" r:id="rId14"/>
    <p:sldId id="279" r:id="rId15"/>
    <p:sldId id="282" r:id="rId16"/>
    <p:sldId id="283" r:id="rId17"/>
    <p:sldId id="259" r:id="rId18"/>
    <p:sldId id="289" r:id="rId19"/>
    <p:sldId id="270" r:id="rId20"/>
    <p:sldId id="271" r:id="rId21"/>
    <p:sldId id="272" r:id="rId22"/>
    <p:sldId id="284" r:id="rId23"/>
    <p:sldId id="285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9.png"/><Relationship Id="rId17" Type="http://schemas.microsoft.com/office/2007/relationships/hdphoto" Target="../media/hdphoto26.wdp"/><Relationship Id="rId2" Type="http://schemas.openxmlformats.org/officeDocument/2006/relationships/image" Target="../media/image5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microsoft.com/office/2007/relationships/hdphoto" Target="../media/hdphoto24.wdp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9.wdp"/><Relationship Id="rId18" Type="http://schemas.openxmlformats.org/officeDocument/2006/relationships/image" Target="../media/image13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0.png"/><Relationship Id="rId17" Type="http://schemas.microsoft.com/office/2007/relationships/hdphoto" Target="../media/hdphoto11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microsoft.com/office/2007/relationships/hdphoto" Target="../media/hdphoto7.wdp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85" y="231818"/>
            <a:ext cx="8989453" cy="58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=""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86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32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54</a:t>
            </a:r>
            <a:endParaRPr lang="x-none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=""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x-none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x-none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=""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23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smtClean="0">
                <a:solidFill>
                  <a:srgbClr val="FF0000"/>
                </a:solidFill>
              </a:rPr>
              <a:t>42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=""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=""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=""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=""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=""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=""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80" name="TextBox 79">
              <a:extLst>
                <a:ext uri="{FF2B5EF4-FFF2-40B4-BE49-F238E27FC236}">
                  <a16:creationId xmlns=""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x-none" sz="2800" dirty="0"/>
              <a:t>Số bị trừ là 49, số trừ là 16</a:t>
            </a:r>
            <a:endParaRPr lang="x-none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x-none" sz="2800" dirty="0"/>
              <a:t>Số bị trừ là 85, số trừ là 52</a:t>
            </a:r>
            <a:endParaRPr lang="x-none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x-none" sz="2800" dirty="0"/>
              <a:t>Số bị trừ là 76, số trừ là 34</a:t>
            </a:r>
            <a:endParaRPr lang="x-none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=""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x-none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=""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x-none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=""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36" y="605307"/>
            <a:ext cx="8023538" cy="524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99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=""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x-none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=""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=""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257577"/>
            <a:ext cx="9517487" cy="619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7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9695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=""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=""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=""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91" name="Freeform 90">
            <a:extLst>
              <a:ext uri="{FF2B5EF4-FFF2-40B4-BE49-F238E27FC236}">
                <a16:creationId xmlns=""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x-non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=""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=""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x-none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=""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=""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=""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=""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=""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=""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=""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=""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=""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dirty="0"/>
              <a:t>6 + 3 = 9</a:t>
            </a:r>
          </a:p>
          <a:p>
            <a:r>
              <a:rPr lang="x-none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87" name="Table 7">
            <a:extLst>
              <a:ext uri="{FF2B5EF4-FFF2-40B4-BE49-F238E27FC236}">
                <a16:creationId xmlns=""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=""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=""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x-none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x-none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x-none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x-none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=""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="" xmlns:ask="http://schemas.microsoft.com/office/drawing/2018/sketchyshapes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=""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=""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=""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=""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=""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=""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=""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=""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=""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=""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=""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x-none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=""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x-none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=""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x-none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=""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x-none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=""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=""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=""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=""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=""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=""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=""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=""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=""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=""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=""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=""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=""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=""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=""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=""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=""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=""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=""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=""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=""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=""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=""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=""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=""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=""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=""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=""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=""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=""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=""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=""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=""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=""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=""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=""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=""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=""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=""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=""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=""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1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=""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500" dirty="0"/>
              <a:t>12 - 2 = 10</a:t>
            </a:r>
          </a:p>
          <a:p>
            <a:r>
              <a:rPr lang="x-none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=""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605</Words>
  <Application>Microsoft Office PowerPoint</Application>
  <PresentationFormat>Widescreen</PresentationFormat>
  <Paragraphs>228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Mai</cp:lastModifiedBy>
  <cp:revision>177</cp:revision>
  <dcterms:created xsi:type="dcterms:W3CDTF">2021-06-02T01:34:28Z</dcterms:created>
  <dcterms:modified xsi:type="dcterms:W3CDTF">2021-09-15T02:42:06Z</dcterms:modified>
</cp:coreProperties>
</file>