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xmlns="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xmlns="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xmlns="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Các số có 2 chữ số ghép được từ 3 thẻ số trên là:</a:t>
            </a:r>
          </a:p>
          <a:p>
            <a:r>
              <a:rPr lang="x-none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x-none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x-none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x-none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x-none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  </a:t>
            </a:r>
            <a:r>
              <a:rPr lang="x-none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xmlns="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xmlns="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xmlns="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xmlns="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Đây là </a:t>
            </a:r>
            <a:r>
              <a:rPr lang="x-none" sz="3200" dirty="0">
                <a:solidFill>
                  <a:srgbClr val="FF0000"/>
                </a:solidFill>
              </a:rPr>
              <a:t>tia số</a:t>
            </a:r>
            <a:r>
              <a:rPr lang="x-none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hải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xmlns="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xmlns="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xmlns="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xmlns="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xmlns="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xmlns="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xmlns="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xmlns="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xmlns="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xmlns="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xmlns="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xmlns="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xmlns="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xmlns="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xmlns="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xmlns="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xmlns="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xmlns="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xmlns="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xmlns="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xmlns="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xmlns="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xmlns="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xmlns="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xmlns="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xmlns="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xmlns="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xmlns="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xmlns="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xmlns="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xmlns="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xmlns="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EC88D301-518F-0343-93D7-BCCEC92419D9}"/>
              </a:ext>
            </a:extLst>
          </p:cNvPr>
          <p:cNvSpPr/>
          <p:nvPr/>
        </p:nvSpPr>
        <p:spPr>
          <a:xfrm>
            <a:off x="6622212" y="3239588"/>
            <a:ext cx="1005840" cy="1293223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xmlns="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xmlns="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xmlns="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xmlns="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x-none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x-none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x-none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x-none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x-none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x-none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560</Words>
  <Application>Microsoft Office PowerPoint</Application>
  <PresentationFormat>Widescreen</PresentationFormat>
  <Paragraphs>201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91</cp:revision>
  <dcterms:created xsi:type="dcterms:W3CDTF">2021-06-02T01:34:28Z</dcterms:created>
  <dcterms:modified xsi:type="dcterms:W3CDTF">2021-09-03T09:46:54Z</dcterms:modified>
</cp:coreProperties>
</file>