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69" r:id="rId4"/>
    <p:sldId id="270" r:id="rId5"/>
    <p:sldId id="271" r:id="rId6"/>
    <p:sldId id="272" r:id="rId7"/>
    <p:sldId id="273" r:id="rId8"/>
    <p:sldId id="283" r:id="rId9"/>
    <p:sldId id="261" r:id="rId10"/>
    <p:sldId id="274" r:id="rId11"/>
    <p:sldId id="284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81" r:id="rId20"/>
    <p:sldId id="28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C29"/>
    <a:srgbClr val="DFE676"/>
    <a:srgbClr val="FDC477"/>
    <a:srgbClr val="C6E9FD"/>
    <a:srgbClr val="FA71AD"/>
    <a:srgbClr val="FFF32E"/>
    <a:srgbClr val="FFFABE"/>
    <a:srgbClr val="FFF79A"/>
    <a:srgbClr val="88D5E9"/>
    <a:srgbClr val="EE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2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38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18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872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36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665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3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93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66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54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0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89391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năm ngày 16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90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Ngày – giờ , giờ - phút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113)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8410" y="2690072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Tranh 1: 4 giờ chiều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57360" y="3291975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Tranh 2: 8 giờ tối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" y="3878656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Tranh 3: 10 giờ đêm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41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=""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=""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=""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=""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=""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=""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=""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=""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=""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=""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=""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=""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=""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=""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=""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=""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=""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=""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anose="020B0603050302020204" pitchFamily="34" charset="0"/>
              </a:rPr>
              <a:t>Thứ sáu ngày 17 </a:t>
            </a:r>
            <a:r>
              <a:rPr lang="en-US" sz="2800" b="1" dirty="0">
                <a:latin typeface="HP001 4 hàng" panose="020B0603050302020204" pitchFamily="34" charset="0"/>
              </a:rPr>
              <a:t>tháng </a:t>
            </a:r>
            <a:r>
              <a:rPr lang="en-US" sz="2800" b="1" dirty="0" smtClean="0">
                <a:latin typeface="HP001 4 hàng" panose="020B0603050302020204" pitchFamily="34" charset="0"/>
              </a:rPr>
              <a:t>12 </a:t>
            </a:r>
            <a:r>
              <a:rPr lang="en-US" sz="2800" b="1" dirty="0">
                <a:latin typeface="HP001 4 hàng" panose="020B0603050302020204" pitchFamily="34" charset="0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90" y="1508775"/>
            <a:ext cx="778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Ngày – giờ , giờ - phút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Bài 1 ( trang </a:t>
            </a:r>
            <a:r>
              <a:rPr lang="en-US" sz="2800" b="1" dirty="0" smtClean="0">
                <a:latin typeface="HP001 4 hàng" panose="020B0603050302020204" pitchFamily="34" charset="0"/>
              </a:rPr>
              <a:t>114)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981" y="2702638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Tranh 1: …..giờ ….phút sáng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884" y="3291975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Tranh 2: …..giờ … phút chiều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381" y="3878656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Tranh 3: …..</a:t>
            </a:r>
            <a:r>
              <a:rPr lang="en-US" sz="2800" b="1" dirty="0" smtClean="0">
                <a:latin typeface="HP001 4 hàng" panose="020B0603050302020204" pitchFamily="34" charset="0"/>
              </a:rPr>
              <a:t>giờ…. </a:t>
            </a:r>
            <a:r>
              <a:rPr lang="en-US" sz="2800" b="1" dirty="0">
                <a:latin typeface="HP001 4 hàng" panose="020B0603050302020204" pitchFamily="34" charset="0"/>
              </a:rPr>
              <a:t>p</a:t>
            </a:r>
            <a:r>
              <a:rPr lang="en-US" sz="2800" b="1" dirty="0" smtClean="0">
                <a:latin typeface="HP001 4 hàng" panose="020B0603050302020204" pitchFamily="34" charset="0"/>
              </a:rPr>
              <a:t>hút tối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209" y="4466976"/>
            <a:ext cx="74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800" b="1" dirty="0" smtClean="0">
                <a:latin typeface="HP001 4 hàng" panose="020B0603050302020204" pitchFamily="34" charset="0"/>
              </a:rPr>
              <a:t>Tranh 4: …..giờ … phút </a:t>
            </a:r>
            <a:r>
              <a:rPr lang="en-US" sz="2800" b="1" dirty="0" smtClean="0">
                <a:latin typeface="HP001 4 hàng" panose="020B0603050302020204" pitchFamily="34" charset="0"/>
              </a:rPr>
              <a:t>đêm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=""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=""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=""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=""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=""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=""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=""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=""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=""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=""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=""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=""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=""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=""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=""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=""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=""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=""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=""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=""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=""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=""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=""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=""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=""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=""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=""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=""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=""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=""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=""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=""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=""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=""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=""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=""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=""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=""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=""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=""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=""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=""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=""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=""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=""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=""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645" y="1352282"/>
            <a:ext cx="235683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 giờ chiều = 13 giờ</a:t>
            </a:r>
          </a:p>
          <a:p>
            <a:r>
              <a:rPr lang="en-US" dirty="0" smtClean="0"/>
              <a:t>2 giờ chiều = 14 giờ</a:t>
            </a:r>
          </a:p>
          <a:p>
            <a:r>
              <a:rPr lang="en-US" dirty="0" smtClean="0"/>
              <a:t>3 giờ chiều = 15 giờ</a:t>
            </a:r>
          </a:p>
          <a:p>
            <a:r>
              <a:rPr lang="en-US" dirty="0" smtClean="0"/>
              <a:t>4 giờ chiều = 16 giờ</a:t>
            </a:r>
          </a:p>
          <a:p>
            <a:r>
              <a:rPr lang="en-US" dirty="0" smtClean="0"/>
              <a:t>5 giờ chiều = 17 giờ</a:t>
            </a:r>
          </a:p>
          <a:p>
            <a:r>
              <a:rPr lang="en-US" dirty="0" smtClean="0"/>
              <a:t>6 giờ chiều = 18 giờ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3645" y="3525745"/>
            <a:ext cx="235683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 giờ tối = 19 giờ </a:t>
            </a:r>
          </a:p>
          <a:p>
            <a:r>
              <a:rPr lang="en-US" dirty="0" smtClean="0"/>
              <a:t>8 giờ tối = 20  giờ</a:t>
            </a:r>
          </a:p>
          <a:p>
            <a:r>
              <a:rPr lang="en-US" dirty="0" smtClean="0"/>
              <a:t>9 giờ tối = 21 giờ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3645" y="4868213"/>
            <a:ext cx="2356834" cy="923330"/>
          </a:xfrm>
          <a:prstGeom prst="rect">
            <a:avLst/>
          </a:prstGeom>
          <a:solidFill>
            <a:srgbClr val="FA71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 giờ đêm = 22 giờ</a:t>
            </a:r>
          </a:p>
          <a:p>
            <a:r>
              <a:rPr lang="en-US" dirty="0" smtClean="0"/>
              <a:t>11 giờ đêm = 23 giờ</a:t>
            </a:r>
          </a:p>
          <a:p>
            <a:r>
              <a:rPr lang="en-US" dirty="0" smtClean="0"/>
              <a:t>12 giờ đêm = 24 giờ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2619" y="1352282"/>
            <a:ext cx="2236510" cy="1754326"/>
          </a:xfrm>
          <a:prstGeom prst="rect">
            <a:avLst/>
          </a:prstGeom>
          <a:solidFill>
            <a:srgbClr val="C6E9F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13 giờ = 1 giờ chiều</a:t>
            </a:r>
          </a:p>
          <a:p>
            <a:r>
              <a:rPr lang="en-US" dirty="0" smtClean="0"/>
              <a:t>14 giờ = 2 giờ chiều</a:t>
            </a:r>
          </a:p>
          <a:p>
            <a:r>
              <a:rPr lang="en-US" dirty="0" smtClean="0"/>
              <a:t>15 giờ = 3 giờ chiều</a:t>
            </a:r>
          </a:p>
          <a:p>
            <a:r>
              <a:rPr lang="en-US" dirty="0" smtClean="0"/>
              <a:t>16 giờ = 4 giờ chiều</a:t>
            </a:r>
          </a:p>
          <a:p>
            <a:r>
              <a:rPr lang="en-US" dirty="0" smtClean="0"/>
              <a:t>17 giờ = 5 giờ chiều</a:t>
            </a:r>
          </a:p>
          <a:p>
            <a:r>
              <a:rPr lang="en-US" dirty="0" smtClean="0"/>
              <a:t>18 giờ = 6 giờ chiều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2619" y="3525745"/>
            <a:ext cx="1928733" cy="923330"/>
          </a:xfrm>
          <a:prstGeom prst="rect">
            <a:avLst/>
          </a:prstGeom>
          <a:solidFill>
            <a:srgbClr val="FDC47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19 giờ = 7 giờ tối</a:t>
            </a:r>
          </a:p>
          <a:p>
            <a:r>
              <a:rPr lang="en-US" dirty="0" smtClean="0"/>
              <a:t>20 giờ = 8 giờ tối</a:t>
            </a:r>
          </a:p>
          <a:p>
            <a:r>
              <a:rPr lang="en-US" dirty="0" smtClean="0"/>
              <a:t>21 giờ = 9 giờ tối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2619" y="4868213"/>
            <a:ext cx="2262158" cy="923330"/>
          </a:xfrm>
          <a:prstGeom prst="rect">
            <a:avLst/>
          </a:prstGeom>
          <a:solidFill>
            <a:srgbClr val="CDDC29"/>
          </a:solidFill>
          <a:ln>
            <a:solidFill>
              <a:srgbClr val="DFE67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22 giờ = 10 giờ đêm</a:t>
            </a:r>
          </a:p>
          <a:p>
            <a:r>
              <a:rPr lang="en-US" dirty="0" smtClean="0"/>
              <a:t>23 giờ = 11 giờ đêm</a:t>
            </a:r>
          </a:p>
          <a:p>
            <a:r>
              <a:rPr lang="en-US" dirty="0" smtClean="0"/>
              <a:t>24 giờ = 12 giờ đêm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790</Words>
  <Application>Microsoft Office PowerPoint</Application>
  <PresentationFormat>Widescreen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HP001 4 hàng</vt:lpstr>
      <vt:lpstr>Times New Roman</vt:lpstr>
      <vt:lpstr>UTM Avo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72</cp:revision>
  <dcterms:created xsi:type="dcterms:W3CDTF">2021-06-02T01:34:28Z</dcterms:created>
  <dcterms:modified xsi:type="dcterms:W3CDTF">2021-12-17T04:06:20Z</dcterms:modified>
</cp:coreProperties>
</file>