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27"/>
  </p:notesMasterIdLst>
  <p:sldIdLst>
    <p:sldId id="352" r:id="rId3"/>
    <p:sldId id="353" r:id="rId4"/>
    <p:sldId id="380" r:id="rId5"/>
    <p:sldId id="354" r:id="rId6"/>
    <p:sldId id="358" r:id="rId7"/>
    <p:sldId id="359" r:id="rId8"/>
    <p:sldId id="360" r:id="rId9"/>
    <p:sldId id="381" r:id="rId10"/>
    <p:sldId id="363" r:id="rId11"/>
    <p:sldId id="364" r:id="rId12"/>
    <p:sldId id="365" r:id="rId13"/>
    <p:sldId id="366" r:id="rId14"/>
    <p:sldId id="383" r:id="rId15"/>
    <p:sldId id="367" r:id="rId16"/>
    <p:sldId id="368" r:id="rId17"/>
    <p:sldId id="370" r:id="rId18"/>
    <p:sldId id="382" r:id="rId19"/>
    <p:sldId id="372" r:id="rId20"/>
    <p:sldId id="373" r:id="rId21"/>
    <p:sldId id="375" r:id="rId22"/>
    <p:sldId id="376" r:id="rId23"/>
    <p:sldId id="377" r:id="rId24"/>
    <p:sldId id="378" r:id="rId25"/>
    <p:sldId id="379" r:id="rId26"/>
  </p:sldIdLst>
  <p:sldSz cx="6858000" cy="51435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Kalam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HP001 4 hàng" panose="020B0603050302020204" pitchFamily="34" charset="0"/>
      <p:regular r:id="rId40"/>
      <p:bold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170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6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8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1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0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471-A437-49B2-97E2-58A7237FD3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E134-2A2D-41F6-B321-E6DD5DDEA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8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6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fld id="{DEC09471-A437-49B2-97E2-58A7237FD3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257175">
                <a:buClrTx/>
              </a:pPr>
              <a:t>16-Dec-21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>
              <a:buClrTx/>
            </a:pPr>
            <a:fld id="{A932E134-2A2D-41F6-B321-E6DD5DDEA7A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257175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913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</a:blip>
          <a:srcRect t="145" r="7725" b="14099"/>
          <a:stretch/>
        </p:blipFill>
        <p:spPr>
          <a:xfrm>
            <a:off x="-51371" y="0"/>
            <a:ext cx="669875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7607F6-6443-473D-BC38-67DBC8A2AF14}"/>
              </a:ext>
            </a:extLst>
          </p:cNvPr>
          <p:cNvSpPr txBox="1"/>
          <p:nvPr/>
        </p:nvSpPr>
        <p:spPr>
          <a:xfrm>
            <a:off x="507624" y="270843"/>
            <a:ext cx="775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 năm ngày 16 tháng 12 năm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EF2446-3824-4855-B3C1-AE7D1DEE34F1}"/>
              </a:ext>
            </a:extLst>
          </p:cNvPr>
          <p:cNvSpPr txBox="1"/>
          <p:nvPr/>
        </p:nvSpPr>
        <p:spPr>
          <a:xfrm>
            <a:off x="1728804" y="795922"/>
            <a:ext cx="192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Viết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51EF85-7AFB-4C88-92E6-3C7C9F6035F8}"/>
              </a:ext>
            </a:extLst>
          </p:cNvPr>
          <p:cNvSpPr txBox="1"/>
          <p:nvPr/>
        </p:nvSpPr>
        <p:spPr>
          <a:xfrm>
            <a:off x="791684" y="1321001"/>
            <a:ext cx="334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spcAft>
                <a:spcPts val="450"/>
              </a:spcAft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Trò chơi của bố</a:t>
            </a:r>
          </a:p>
        </p:txBody>
      </p:sp>
    </p:spTree>
    <p:extLst>
      <p:ext uri="{BB962C8B-B14F-4D97-AF65-F5344CB8AC3E}">
        <p14:creationId xmlns:p14="http://schemas.microsoft.com/office/powerpoint/2010/main" val="4166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=""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=""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=""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=""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=""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=""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=""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=""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=""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975101" y="371785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2628902" y="416235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526695" y="4594764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24401" y="4610713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=""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=""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=""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=""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=""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=""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=""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=""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=""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=""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=""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=""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=""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=""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=""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=""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=""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=""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=""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=""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=""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=""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=""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=""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=""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=""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=""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1217</Words>
  <Application>Microsoft Office PowerPoint</Application>
  <PresentationFormat>Custom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 Light</vt:lpstr>
      <vt:lpstr>Kalam</vt:lpstr>
      <vt:lpstr>UTM Cookies</vt:lpstr>
      <vt:lpstr>Calibri</vt:lpstr>
      <vt:lpstr>UTM Avo</vt:lpstr>
      <vt:lpstr>Wingdings</vt:lpstr>
      <vt:lpstr>Montserrat</vt:lpstr>
      <vt:lpstr>HP001 4 hàng</vt:lpstr>
      <vt:lpstr>Arial</vt:lpstr>
      <vt:lpstr>Doodle Sketchbook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</cp:lastModifiedBy>
  <cp:revision>142</cp:revision>
  <dcterms:modified xsi:type="dcterms:W3CDTF">2021-12-16T02:49:36Z</dcterms:modified>
</cp:coreProperties>
</file>