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</p:sldMasterIdLst>
  <p:notesMasterIdLst>
    <p:notesMasterId r:id="rId31"/>
  </p:notesMasterIdLst>
  <p:sldIdLst>
    <p:sldId id="352" r:id="rId3"/>
    <p:sldId id="353" r:id="rId4"/>
    <p:sldId id="355" r:id="rId5"/>
    <p:sldId id="354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80" r:id="rId18"/>
    <p:sldId id="367" r:id="rId19"/>
    <p:sldId id="368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</p:sldIdLst>
  <p:sldSz cx="6858000" cy="51435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Kalam" panose="020B0604020202020204" charset="0"/>
      <p:regular r:id="rId40"/>
      <p:bold r:id="rId41"/>
    </p:embeddedFont>
    <p:embeddedFont>
      <p:font typeface="HP001 4 hàng" panose="020B0603050302020204" pitchFamily="34" charset="0"/>
      <p:regular r:id="rId42"/>
      <p:bold r:id="rId43"/>
    </p:embeddedFont>
    <p:embeddedFont>
      <p:font typeface="Calibri Light" panose="020F0302020204030204" pitchFamily="34" charset="0"/>
      <p:regular r:id="rId44"/>
      <p:italic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46B"/>
    <a:srgbClr val="FC7D77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331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5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2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4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4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6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1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08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1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69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1"/>
            <a:ext cx="3471863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6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9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24373D-8F7D-46B3-A6CB-4DAA815004B1}"/>
              </a:ext>
            </a:extLst>
          </p:cNvPr>
          <p:cNvSpPr txBox="1"/>
          <p:nvPr userDrawn="1"/>
        </p:nvSpPr>
        <p:spPr>
          <a:xfrm>
            <a:off x="5216236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6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>
              <a:buClrTx/>
            </a:pPr>
            <a:fld id="{DEC09471-A437-49B2-97E2-58A7237FD3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257175">
                <a:buClrTx/>
              </a:pPr>
              <a:t>09-Dec-21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>
              <a:buClrTx/>
            </a:pPr>
            <a:fld id="{A932E134-2A2D-41F6-B321-E6DD5DDEA7A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257175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19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D5C9A7-C941-412E-BDED-5E049DD69C8F}"/>
              </a:ext>
            </a:extLst>
          </p:cNvPr>
          <p:cNvSpPr txBox="1"/>
          <p:nvPr/>
        </p:nvSpPr>
        <p:spPr>
          <a:xfrm>
            <a:off x="665332" y="393255"/>
            <a:ext cx="5829816" cy="244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a.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b.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c.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FF7A225-4CBD-4960-9450-878C264D77A3}"/>
              </a:ext>
            </a:extLst>
          </p:cNvPr>
          <p:cNvSpPr/>
          <p:nvPr/>
        </p:nvSpPr>
        <p:spPr>
          <a:xfrm>
            <a:off x="1553009" y="1869346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7F2D19-0CA2-48B6-B159-9744DC979D0B}"/>
              </a:ext>
            </a:extLst>
          </p:cNvPr>
          <p:cNvSpPr txBox="1"/>
          <p:nvPr/>
        </p:nvSpPr>
        <p:spPr>
          <a:xfrm>
            <a:off x="665332" y="3187933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6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2747459" cy="555217"/>
            <a:chOff x="635794" y="386605"/>
            <a:chExt cx="2747459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2165151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525C92-1592-4476-8974-3D0BC45E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7" y="872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5E64F8-3A13-450D-93AC-78C2448D2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3284357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D4F8FF-F9C4-4D04-9703-5A7735C1B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4" y="872709"/>
            <a:ext cx="288000" cy="28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F7F0832-E319-4D6A-99D6-AE69A6CBAA16}"/>
              </a:ext>
            </a:extLst>
          </p:cNvPr>
          <p:cNvGrpSpPr/>
          <p:nvPr/>
        </p:nvGrpSpPr>
        <p:grpSpPr>
          <a:xfrm>
            <a:off x="3400062" y="3105191"/>
            <a:ext cx="395884" cy="646331"/>
            <a:chOff x="3371645" y="2868155"/>
            <a:chExt cx="39588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A7BF521-01B0-4B88-AA6A-96ED68422614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3786708-95E1-4E7B-835A-75EA6DA3C220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518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ACC5379-4C79-4A21-9BCD-4D5E7B8AC04B}"/>
              </a:ext>
            </a:extLst>
          </p:cNvPr>
          <p:cNvGrpSpPr/>
          <p:nvPr/>
        </p:nvGrpSpPr>
        <p:grpSpPr>
          <a:xfrm>
            <a:off x="568135" y="421233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CDD1B5-FEA5-400D-9D43-FCADEE0D55F6}"/>
              </a:ext>
            </a:extLst>
          </p:cNvPr>
          <p:cNvSpPr txBox="1"/>
          <p:nvPr/>
        </p:nvSpPr>
        <p:spPr>
          <a:xfrm>
            <a:off x="568135" y="99292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050" name="Picture 2" descr="Premium Vector | Cartoon cute baby happy">
            <a:extLst>
              <a:ext uri="{FF2B5EF4-FFF2-40B4-BE49-F238E27FC236}">
                <a16:creationId xmlns:a16="http://schemas.microsoft.com/office/drawing/2014/main" xmlns="" id="{EC18BDAF-2FAE-4ECF-97EA-8CB17249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8" y="1385848"/>
            <a:ext cx="1555461" cy="20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03A2F9-4681-46D7-B529-A255F5F56C9C}"/>
              </a:ext>
            </a:extLst>
          </p:cNvPr>
          <p:cNvSpPr txBox="1"/>
          <p:nvPr/>
        </p:nvSpPr>
        <p:spPr>
          <a:xfrm>
            <a:off x="2886757" y="1662111"/>
            <a:ext cx="3536621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bụ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bẫm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mũm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mĩm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mập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mạp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dễ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thương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xắn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ngây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thơ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,….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FE33AD-6C27-4985-A5B6-0184BB8262D5}"/>
              </a:ext>
            </a:extLst>
          </p:cNvPr>
          <p:cNvSpPr txBox="1"/>
          <p:nvPr/>
        </p:nvSpPr>
        <p:spPr>
          <a:xfrm>
            <a:off x="568135" y="3515117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1.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122A7E-5868-4093-BC12-A656A8E81460}"/>
              </a:ext>
            </a:extLst>
          </p:cNvPr>
          <p:cNvSpPr txBox="1"/>
          <p:nvPr/>
        </p:nvSpPr>
        <p:spPr>
          <a:xfrm>
            <a:off x="1297380" y="3871125"/>
            <a:ext cx="5735597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Bé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rất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bụ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bẫm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230C3F-6710-4BDA-AA07-981F659A1D6C}"/>
              </a:ext>
            </a:extLst>
          </p:cNvPr>
          <p:cNvSpPr txBox="1"/>
          <p:nvPr/>
        </p:nvSpPr>
        <p:spPr>
          <a:xfrm>
            <a:off x="943536" y="1944368"/>
            <a:ext cx="514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EM  MANG VỀ YÊU THƯƠNG</a:t>
            </a:r>
            <a:endParaRPr lang="x-none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2 khổ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Điền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vần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AE0AAD-CBF8-4B1D-B52F-330D488259C5}"/>
              </a:ext>
            </a:extLst>
          </p:cNvPr>
          <p:cNvSpPr txBox="1"/>
          <p:nvPr/>
        </p:nvSpPr>
        <p:spPr>
          <a:xfrm>
            <a:off x="823403" y="27683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mang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yêu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thương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5E91B3-8173-459E-9C9F-1819B62621FD}"/>
              </a:ext>
            </a:extLst>
          </p:cNvPr>
          <p:cNvSpPr txBox="1"/>
          <p:nvPr/>
        </p:nvSpPr>
        <p:spPr>
          <a:xfrm>
            <a:off x="2035373" y="766961"/>
            <a:ext cx="3518761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035373" y="730740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2381956" y="1176651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2381956" y="2266029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2350911" y="154354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2350911" y="1933006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D11BA4D-8D15-44C8-A695-063DA33674DA}"/>
              </a:ext>
            </a:extLst>
          </p:cNvPr>
          <p:cNvCxnSpPr>
            <a:cxnSpLocks/>
          </p:cNvCxnSpPr>
          <p:nvPr/>
        </p:nvCxnSpPr>
        <p:spPr>
          <a:xfrm>
            <a:off x="2381956" y="2605617"/>
            <a:ext cx="51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A36C295-5123-4BE7-88EC-0F01871D0365}"/>
              </a:ext>
            </a:extLst>
          </p:cNvPr>
          <p:cNvCxnSpPr>
            <a:cxnSpLocks/>
          </p:cNvCxnSpPr>
          <p:nvPr/>
        </p:nvCxnSpPr>
        <p:spPr>
          <a:xfrm>
            <a:off x="2381956" y="2999807"/>
            <a:ext cx="51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E04CE1C-8FE9-476D-BBAA-3F5C3CE8B935}"/>
              </a:ext>
            </a:extLst>
          </p:cNvPr>
          <p:cNvCxnSpPr>
            <a:cxnSpLocks/>
          </p:cNvCxnSpPr>
          <p:nvPr/>
        </p:nvCxnSpPr>
        <p:spPr>
          <a:xfrm>
            <a:off x="2381956" y="3541673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EC2F252-D6A4-49F8-B7F1-108B902FA9BE}"/>
              </a:ext>
            </a:extLst>
          </p:cNvPr>
          <p:cNvCxnSpPr>
            <a:cxnSpLocks/>
          </p:cNvCxnSpPr>
          <p:nvPr/>
        </p:nvCxnSpPr>
        <p:spPr>
          <a:xfrm>
            <a:off x="2393245" y="464234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C9253C3-1798-491F-854B-6DD268EA1EE7}"/>
              </a:ext>
            </a:extLst>
          </p:cNvPr>
          <p:cNvCxnSpPr>
            <a:cxnSpLocks/>
          </p:cNvCxnSpPr>
          <p:nvPr/>
        </p:nvCxnSpPr>
        <p:spPr>
          <a:xfrm>
            <a:off x="2373489" y="3908562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67661D2-8280-4A78-BBBD-99C9A6B149B2}"/>
              </a:ext>
            </a:extLst>
          </p:cNvPr>
          <p:cNvCxnSpPr>
            <a:cxnSpLocks/>
          </p:cNvCxnSpPr>
          <p:nvPr/>
        </p:nvCxnSpPr>
        <p:spPr>
          <a:xfrm>
            <a:off x="2384778" y="4298028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</a:blip>
          <a:srcRect t="145" r="7725" b="14099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7607F6-6443-473D-BC38-67DBC8A2AF14}"/>
              </a:ext>
            </a:extLst>
          </p:cNvPr>
          <p:cNvSpPr txBox="1"/>
          <p:nvPr/>
        </p:nvSpPr>
        <p:spPr>
          <a:xfrm>
            <a:off x="519657" y="275627"/>
            <a:ext cx="586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Thứ năm ngày 9 tháng 12 năm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EF2446-3824-4855-B3C1-AE7D1DEE34F1}"/>
              </a:ext>
            </a:extLst>
          </p:cNvPr>
          <p:cNvSpPr txBox="1"/>
          <p:nvPr/>
        </p:nvSpPr>
        <p:spPr>
          <a:xfrm>
            <a:off x="1780171" y="798314"/>
            <a:ext cx="192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Viết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51EF85-7AFB-4C88-92E6-3C7C9F6035F8}"/>
              </a:ext>
            </a:extLst>
          </p:cNvPr>
          <p:cNvSpPr txBox="1"/>
          <p:nvPr/>
        </p:nvSpPr>
        <p:spPr>
          <a:xfrm>
            <a:off x="1579873" y="1321001"/>
            <a:ext cx="423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spcAft>
                <a:spcPts val="450"/>
              </a:spcAft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Em mang về yêu thương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51EF85-7AFB-4C88-92E6-3C7C9F6035F8}"/>
              </a:ext>
            </a:extLst>
          </p:cNvPr>
          <p:cNvSpPr txBox="1"/>
          <p:nvPr/>
        </p:nvSpPr>
        <p:spPr>
          <a:xfrm>
            <a:off x="82192" y="1853962"/>
            <a:ext cx="423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spcAft>
                <a:spcPts val="450"/>
              </a:spcAft>
              <a:buClrTx/>
            </a:pPr>
            <a:r>
              <a:rPr lang="en-US" sz="24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Mẹ, mẹ ơi em bé</a:t>
            </a:r>
            <a:endParaRPr lang="en-US" sz="24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56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nụ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chẫm</a:t>
            </a:r>
            <a:endParaRPr lang="vi-VN" sz="2400" dirty="0"/>
          </a:p>
        </p:txBody>
      </p:sp>
      <p:pic>
        <p:nvPicPr>
          <p:cNvPr id="24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xmlns="" id="{4A49D307-7350-4108-A4E7-51FF86C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618019" y="2825014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5BA0B5-E366-4BDB-98F3-79FA85DB3001}"/>
              </a:ext>
            </a:extLst>
          </p:cNvPr>
          <p:cNvSpPr txBox="1"/>
          <p:nvPr/>
        </p:nvSpPr>
        <p:spPr>
          <a:xfrm>
            <a:off x="1533747" y="3023845"/>
            <a:ext cx="4761066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Khi viết bài thơ cần chú ý điều gì?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5D3730-FC9E-477E-9BDA-230529C8043D}"/>
              </a:ext>
            </a:extLst>
          </p:cNvPr>
          <p:cNvSpPr txBox="1"/>
          <p:nvPr/>
        </p:nvSpPr>
        <p:spPr>
          <a:xfrm>
            <a:off x="916642" y="272932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iên</a:t>
            </a:r>
            <a:r>
              <a:rPr lang="en-US" sz="1800" b="1" i="1" dirty="0">
                <a:solidFill>
                  <a:srgbClr val="17479D"/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uyên</a:t>
            </a:r>
            <a:r>
              <a:rPr lang="en-US" sz="18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vuông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AC22F2-EFAE-43FE-A7B1-8D8893617EBC}"/>
              </a:ext>
            </a:extLst>
          </p:cNvPr>
          <p:cNvSpPr/>
          <p:nvPr/>
        </p:nvSpPr>
        <p:spPr>
          <a:xfrm>
            <a:off x="474826" y="632657"/>
            <a:ext cx="5996762" cy="135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Ngoài</a:t>
            </a:r>
            <a:r>
              <a:rPr lang="en-US" sz="1900" dirty="0">
                <a:latin typeface="UTM Avo" panose="02040603050506020204" pitchFamily="18" charset="0"/>
              </a:rPr>
              <a:t> h        , </a:t>
            </a:r>
            <a:r>
              <a:rPr lang="en-US" sz="1900" dirty="0" err="1">
                <a:latin typeface="UTM Avo" panose="02040603050506020204" pitchFamily="18" charset="0"/>
              </a:rPr>
              <a:t>trời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Hàng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         </a:t>
            </a:r>
            <a:r>
              <a:rPr lang="en-US" sz="1900" dirty="0" err="1">
                <a:latin typeface="UTM Avo" panose="02040603050506020204" pitchFamily="18" charset="0"/>
              </a:rPr>
              <a:t>giữa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trưa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hè</a:t>
            </a:r>
            <a:r>
              <a:rPr lang="en-US" sz="1900" dirty="0">
                <a:latin typeface="UTM Avo" panose="02040603050506020204" pitchFamily="18" charset="0"/>
              </a:rPr>
              <a:t> oi ả.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Chim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vành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</a:t>
            </a:r>
            <a:r>
              <a:rPr lang="en-US" sz="1900" dirty="0">
                <a:latin typeface="UTM Avo" panose="02040603050506020204" pitchFamily="18" charset="0"/>
              </a:rPr>
              <a:t>          </a:t>
            </a:r>
            <a:r>
              <a:rPr lang="en-US" sz="1900" dirty="0" err="1">
                <a:latin typeface="UTM Avo" panose="02040603050506020204" pitchFamily="18" charset="0"/>
              </a:rPr>
              <a:t>cất</a:t>
            </a:r>
            <a:r>
              <a:rPr lang="en-US" sz="1900" dirty="0">
                <a:latin typeface="UTM Avo" panose="02040603050506020204" pitchFamily="18" charset="0"/>
              </a:rPr>
              <a:t> vang </a:t>
            </a:r>
            <a:r>
              <a:rPr lang="en-US" sz="1900" dirty="0" err="1">
                <a:latin typeface="UTM Avo" panose="02040603050506020204" pitchFamily="18" charset="0"/>
              </a:rPr>
              <a:t>tiếng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hót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  <a:endParaRPr lang="vi-VN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313007"/>
            <a:ext cx="352093" cy="3520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8EDDFF7-87BE-414E-9598-A71EB38FE887}"/>
              </a:ext>
            </a:extLst>
          </p:cNvPr>
          <p:cNvGrpSpPr/>
          <p:nvPr/>
        </p:nvGrpSpPr>
        <p:grpSpPr>
          <a:xfrm>
            <a:off x="1882421" y="693562"/>
            <a:ext cx="417689" cy="417689"/>
            <a:chOff x="7507111" y="2996098"/>
            <a:chExt cx="417689" cy="4176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1A5F20B-454E-479E-82BA-D4A589FD7DC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755CD9E1-3B59-416B-B848-B86ACE0CF2ED}"/>
                </a:ext>
              </a:extLst>
            </p:cNvPr>
            <p:cNvCxnSpPr>
              <a:stCxn id="9" idx="0"/>
              <a:endCxn id="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FE670A8-4F6F-4E6B-BA2B-C10AACF83C97}"/>
                </a:ext>
              </a:extLst>
            </p:cNvPr>
            <p:cNvCxnSpPr>
              <a:stCxn id="9" idx="3"/>
              <a:endCxn id="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26A14BA-DFDF-4830-BD7C-C66DDA14299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104DFA1-15CD-4D84-86CC-A466EB697315}"/>
              </a:ext>
            </a:extLst>
          </p:cNvPr>
          <p:cNvSpPr txBox="1"/>
          <p:nvPr/>
        </p:nvSpPr>
        <p:spPr>
          <a:xfrm>
            <a:off x="1754009" y="725790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0EDE12F-6DD8-4E3C-9CEA-841769CDDC03}"/>
              </a:ext>
            </a:extLst>
          </p:cNvPr>
          <p:cNvGrpSpPr/>
          <p:nvPr/>
        </p:nvGrpSpPr>
        <p:grpSpPr>
          <a:xfrm>
            <a:off x="3476387" y="1135304"/>
            <a:ext cx="417689" cy="417689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B7F6CDED-0585-4281-A904-0481F3A2278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3AC586DA-10B9-4236-95F3-951098B066BD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0F85400-E72D-46F8-AC2A-615D9B54850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C7476C5-8C70-4C09-906C-4E94218E0A1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47A0F27-44DE-40FA-8081-66017ECBDF51}"/>
              </a:ext>
            </a:extLst>
          </p:cNvPr>
          <p:cNvSpPr txBox="1"/>
          <p:nvPr/>
        </p:nvSpPr>
        <p:spPr>
          <a:xfrm>
            <a:off x="3347975" y="1156243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C98F857-F1BE-40AE-86C5-DEDBB1631B61}"/>
              </a:ext>
            </a:extLst>
          </p:cNvPr>
          <p:cNvGrpSpPr/>
          <p:nvPr/>
        </p:nvGrpSpPr>
        <p:grpSpPr>
          <a:xfrm>
            <a:off x="2575687" y="1585238"/>
            <a:ext cx="417689" cy="417689"/>
            <a:chOff x="7507111" y="2996098"/>
            <a:chExt cx="417689" cy="41768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B119F32-B64A-40C1-90A2-A79DEF75275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79980348-F12D-49DD-A504-E2D59D0327BD}"/>
                </a:ext>
              </a:extLst>
            </p:cNvPr>
            <p:cNvCxnSpPr>
              <a:stCxn id="47" idx="0"/>
              <a:endCxn id="4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7B8B66FB-32F9-4E40-9C47-65380ADFF0DD}"/>
                </a:ext>
              </a:extLst>
            </p:cNvPr>
            <p:cNvCxnSpPr>
              <a:stCxn id="47" idx="3"/>
              <a:endCxn id="4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B37ABF3-9412-4441-961D-B6CC5D3E7DA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0691953-BB48-4648-AD06-C4AB48EFBD1E}"/>
              </a:ext>
            </a:extLst>
          </p:cNvPr>
          <p:cNvSpPr txBox="1"/>
          <p:nvPr/>
        </p:nvSpPr>
        <p:spPr>
          <a:xfrm>
            <a:off x="2435986" y="1606177"/>
            <a:ext cx="88012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63148C6-CEB0-49F0-B205-1422C5D7C147}"/>
              </a:ext>
            </a:extLst>
          </p:cNvPr>
          <p:cNvSpPr txBox="1"/>
          <p:nvPr/>
        </p:nvSpPr>
        <p:spPr>
          <a:xfrm>
            <a:off x="998996" y="1996812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" y="2052912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672F75A-AA3B-4928-821C-E3579973CDA0}"/>
              </a:ext>
            </a:extLst>
          </p:cNvPr>
          <p:cNvSpPr/>
          <p:nvPr/>
        </p:nvSpPr>
        <p:spPr>
          <a:xfrm>
            <a:off x="1036808" y="2298503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58E6490-C0D2-4791-AFFC-22DE39338679}"/>
              </a:ext>
            </a:extLst>
          </p:cNvPr>
          <p:cNvSpPr/>
          <p:nvPr/>
        </p:nvSpPr>
        <p:spPr>
          <a:xfrm>
            <a:off x="596313" y="2674437"/>
            <a:ext cx="599676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(</a:t>
            </a:r>
            <a:r>
              <a:rPr lang="en-US" sz="1800" dirty="0" err="1">
                <a:latin typeface="UTM Avo" panose="02040603050506020204" pitchFamily="18" charset="0"/>
              </a:rPr>
              <a:t>dắt</a:t>
            </a:r>
            <a:r>
              <a:rPr lang="en-US" sz="1800" dirty="0">
                <a:latin typeface="UTM Avo" panose="02040603050506020204" pitchFamily="18" charset="0"/>
              </a:rPr>
              <a:t>/ </a:t>
            </a:r>
            <a:r>
              <a:rPr lang="en-US" sz="1800" dirty="0" err="1">
                <a:latin typeface="UTM Avo" panose="02040603050506020204" pitchFamily="18" charset="0"/>
              </a:rPr>
              <a:t>rắt</a:t>
            </a:r>
            <a:r>
              <a:rPr lang="en-US" sz="1800" dirty="0">
                <a:latin typeface="UTM Avo" panose="02040603050506020204" pitchFamily="18" charset="0"/>
              </a:rPr>
              <a:t>)	-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        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	-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réo</a:t>
            </a:r>
            <a:r>
              <a:rPr lang="en-US" sz="1800" dirty="0">
                <a:latin typeface="UTM Avo" panose="02040603050506020204" pitchFamily="18" charset="0"/>
              </a:rPr>
              <a:t>         .</a:t>
            </a:r>
            <a:endParaRPr lang="vi-VN" sz="18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5ACF91D-9602-4877-91C2-5E68F220F998}"/>
              </a:ext>
            </a:extLst>
          </p:cNvPr>
          <p:cNvSpPr/>
          <p:nvPr/>
        </p:nvSpPr>
        <p:spPr>
          <a:xfrm>
            <a:off x="596313" y="3485781"/>
            <a:ext cx="5996762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(</a:t>
            </a:r>
            <a:r>
              <a:rPr lang="en-US" sz="1800" dirty="0" err="1">
                <a:latin typeface="UTM Avo" panose="02040603050506020204" pitchFamily="18" charset="0"/>
              </a:rPr>
              <a:t>gieo</a:t>
            </a:r>
            <a:r>
              <a:rPr lang="en-US" sz="1800" dirty="0">
                <a:latin typeface="UTM Avo" panose="02040603050506020204" pitchFamily="18" charset="0"/>
              </a:rPr>
              <a:t>/ </a:t>
            </a:r>
            <a:r>
              <a:rPr lang="en-US" sz="1800" dirty="0" err="1">
                <a:latin typeface="UTM Avo" panose="02040603050506020204" pitchFamily="18" charset="0"/>
              </a:rPr>
              <a:t>reo</a:t>
            </a:r>
            <a:r>
              <a:rPr lang="en-US" sz="1800" dirty="0">
                <a:latin typeface="UTM Avo" panose="02040603050506020204" pitchFamily="18" charset="0"/>
              </a:rPr>
              <a:t>)	-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       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	-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thận</a:t>
            </a:r>
            <a:r>
              <a:rPr lang="en-US" sz="1800" dirty="0">
                <a:latin typeface="UTM Avo" panose="02040603050506020204" pitchFamily="18" charset="0"/>
              </a:rPr>
              <a:t>        </a:t>
            </a:r>
            <a:r>
              <a:rPr lang="en-US" sz="1800" dirty="0" err="1">
                <a:latin typeface="UTM Avo" panose="02040603050506020204" pitchFamily="18" charset="0"/>
              </a:rPr>
              <a:t>hạt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		</a:t>
            </a:r>
            <a:r>
              <a:rPr lang="en-US" sz="1800" dirty="0" err="1">
                <a:latin typeface="UTM Avo" panose="02040603050506020204" pitchFamily="18" charset="0"/>
              </a:rPr>
              <a:t>chậu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3577E7A8-7D93-428E-B3C4-25ECC7115751}"/>
              </a:ext>
            </a:extLst>
          </p:cNvPr>
          <p:cNvGrpSpPr/>
          <p:nvPr/>
        </p:nvGrpSpPr>
        <p:grpSpPr>
          <a:xfrm>
            <a:off x="3148419" y="2719792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3ED9FA5-E030-44F4-A251-5BB652557778}"/>
              </a:ext>
            </a:extLst>
          </p:cNvPr>
          <p:cNvSpPr txBox="1"/>
          <p:nvPr/>
        </p:nvSpPr>
        <p:spPr>
          <a:xfrm>
            <a:off x="3020007" y="2763309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dắt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445388C1-14C1-42E2-9D80-0AC037B7D724}"/>
              </a:ext>
            </a:extLst>
          </p:cNvPr>
          <p:cNvGrpSpPr/>
          <p:nvPr/>
        </p:nvGrpSpPr>
        <p:grpSpPr>
          <a:xfrm>
            <a:off x="4791542" y="3128832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BC43388-81D9-48E9-9DD1-A0223F8AB2DD}"/>
              </a:ext>
            </a:extLst>
          </p:cNvPr>
          <p:cNvSpPr txBox="1"/>
          <p:nvPr/>
        </p:nvSpPr>
        <p:spPr>
          <a:xfrm>
            <a:off x="4663130" y="3172349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rắt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C21BB890-8C0C-4268-BF59-84A4F6374A92}"/>
              </a:ext>
            </a:extLst>
          </p:cNvPr>
          <p:cNvGrpSpPr/>
          <p:nvPr/>
        </p:nvGrpSpPr>
        <p:grpSpPr>
          <a:xfrm>
            <a:off x="3444522" y="350295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E61AF14-C7AE-4DCB-BC47-D3AC06D88D68}"/>
              </a:ext>
            </a:extLst>
          </p:cNvPr>
          <p:cNvSpPr txBox="1"/>
          <p:nvPr/>
        </p:nvSpPr>
        <p:spPr>
          <a:xfrm>
            <a:off x="3349977" y="3546471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reo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ABA12A18-CA9C-43A3-9FDE-28E396AC70D0}"/>
              </a:ext>
            </a:extLst>
          </p:cNvPr>
          <p:cNvGrpSpPr/>
          <p:nvPr/>
        </p:nvGrpSpPr>
        <p:grpSpPr>
          <a:xfrm>
            <a:off x="4989102" y="3940176"/>
            <a:ext cx="417689" cy="417689"/>
            <a:chOff x="7507111" y="2996098"/>
            <a:chExt cx="417689" cy="41768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49C246E9-E4BF-4707-8B9D-106F7FAEE8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4D6768D-9D7E-4763-9771-F00DCA57A6CE}"/>
                </a:ext>
              </a:extLst>
            </p:cNvPr>
            <p:cNvCxnSpPr>
              <a:stCxn id="76" idx="0"/>
              <a:endCxn id="7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F9CF5390-4C9A-4B83-885A-FD9C5D97D521}"/>
                </a:ext>
              </a:extLst>
            </p:cNvPr>
            <p:cNvCxnSpPr>
              <a:stCxn id="76" idx="3"/>
              <a:endCxn id="7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BED951DD-70AA-43C6-B499-E62BB4B41E1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821460F-1F76-45DE-A0D7-818651CC1D04}"/>
              </a:ext>
            </a:extLst>
          </p:cNvPr>
          <p:cNvSpPr txBox="1"/>
          <p:nvPr/>
        </p:nvSpPr>
        <p:spPr>
          <a:xfrm>
            <a:off x="4860690" y="3983693"/>
            <a:ext cx="73659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gieo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5" grpId="0"/>
      <p:bldP spid="51" grpId="0"/>
      <p:bldP spid="52" grpId="0"/>
      <p:bldP spid="54" grpId="0"/>
      <p:bldP spid="55" grpId="0"/>
      <p:bldP spid="56" grpId="0"/>
      <p:bldP spid="62" grpId="0"/>
      <p:bldP spid="68" grpId="0"/>
      <p:bldP spid="74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3131375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B83CB9-2916-4F90-8F12-57ED912D1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10" y="1789141"/>
            <a:ext cx="6165193" cy="273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0A5016-A01A-4BB0-B801-843FFE98B079}"/>
              </a:ext>
            </a:extLst>
          </p:cNvPr>
          <p:cNvSpPr/>
          <p:nvPr/>
        </p:nvSpPr>
        <p:spPr>
          <a:xfrm>
            <a:off x="573963" y="582592"/>
            <a:ext cx="599676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Nhìn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ai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ay. 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vở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23FA97-5BBA-4115-B6F9-064FD923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617683"/>
            <a:ext cx="32766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21">
            <a:extLst>
              <a:ext uri="{FF2B5EF4-FFF2-40B4-BE49-F238E27FC236}">
                <a16:creationId xmlns:a16="http://schemas.microsoft.com/office/drawing/2014/main" xmlns="" id="{8263170F-FDF6-42E7-B8EA-DB6281D0B6FD}"/>
              </a:ext>
            </a:extLst>
          </p:cNvPr>
          <p:cNvSpPr/>
          <p:nvPr/>
        </p:nvSpPr>
        <p:spPr>
          <a:xfrm>
            <a:off x="990190" y="308929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33E21013-F7A7-4BA5-8F3A-D85D09F1FFEA}"/>
              </a:ext>
            </a:extLst>
          </p:cNvPr>
          <p:cNvSpPr/>
          <p:nvPr/>
        </p:nvSpPr>
        <p:spPr>
          <a:xfrm>
            <a:off x="5067300" y="1988841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0077340E-D23E-41BC-9947-64CBB46B76DA}"/>
              </a:ext>
            </a:extLst>
          </p:cNvPr>
          <p:cNvSpPr/>
          <p:nvPr/>
        </p:nvSpPr>
        <p:spPr>
          <a:xfrm>
            <a:off x="990190" y="2207153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vai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C509C51E-63E8-4581-B60A-FF5E81728CFC}"/>
              </a:ext>
            </a:extLst>
          </p:cNvPr>
          <p:cNvSpPr/>
          <p:nvPr/>
        </p:nvSpPr>
        <p:spPr>
          <a:xfrm>
            <a:off x="5067300" y="33750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váy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95312610-1176-4A7D-A544-7D404E3F3B4F}"/>
              </a:ext>
            </a:extLst>
          </p:cNvPr>
          <p:cNvSpPr/>
          <p:nvPr/>
        </p:nvSpPr>
        <p:spPr>
          <a:xfrm>
            <a:off x="5067300" y="4174710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giày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6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E1871B-763D-48C3-9913-73277A3AA590}"/>
              </a:ext>
            </a:extLst>
          </p:cNvPr>
          <p:cNvSpPr txBox="1"/>
          <p:nvPr/>
        </p:nvSpPr>
        <p:spPr>
          <a:xfrm>
            <a:off x="772835" y="468636"/>
            <a:ext cx="548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phù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127388-C091-4945-8F6C-F9D4EA1F944D}"/>
              </a:ext>
            </a:extLst>
          </p:cNvPr>
          <p:cNvSpPr/>
          <p:nvPr/>
        </p:nvSpPr>
        <p:spPr>
          <a:xfrm>
            <a:off x="430619" y="975557"/>
            <a:ext cx="5996762" cy="233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mẹ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 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  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mẹ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 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  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4F29808-DDD9-4A27-A5F5-2EEE9585882D}"/>
              </a:ext>
            </a:extLst>
          </p:cNvPr>
          <p:cNvGrpSpPr/>
          <p:nvPr/>
        </p:nvGrpSpPr>
        <p:grpSpPr>
          <a:xfrm>
            <a:off x="3576462" y="1152967"/>
            <a:ext cx="417689" cy="417689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6EE1BFB-9BF7-4A1E-9503-67133D85EF5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51D0BD6-FA04-4F07-B801-D9EBD7AFE51D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3FFA59DB-7674-47C4-8108-E7D7B233DA76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EE1EF6BA-3EDF-46E4-B0F3-F287E39F056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2DAAE1-C68B-4B0E-A9BC-A3BD7251E67A}"/>
              </a:ext>
            </a:extLst>
          </p:cNvPr>
          <p:cNvSpPr txBox="1"/>
          <p:nvPr/>
        </p:nvSpPr>
        <p:spPr>
          <a:xfrm>
            <a:off x="3448050" y="118519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cậu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62A989D-4C15-4FB6-9326-A5C8E421FA45}"/>
              </a:ext>
            </a:extLst>
          </p:cNvPr>
          <p:cNvGrpSpPr/>
          <p:nvPr/>
        </p:nvGrpSpPr>
        <p:grpSpPr>
          <a:xfrm>
            <a:off x="3576462" y="1707725"/>
            <a:ext cx="417689" cy="417689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AFC7E1-CA16-460E-8DD1-B1B0F161F36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EDE2422-A15D-4BBF-B02A-42FC5472D8F2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BEADDCE-AC96-43EE-A64B-4EF060D32BC2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DF30A5F-625B-46F8-BEF0-952A8EC3FF3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9E80A0-CF51-4D96-A6A6-1456E58E9C0B}"/>
              </a:ext>
            </a:extLst>
          </p:cNvPr>
          <p:cNvSpPr txBox="1"/>
          <p:nvPr/>
        </p:nvSpPr>
        <p:spPr>
          <a:xfrm>
            <a:off x="3448050" y="1739953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4DE800B-C99B-4FA8-865F-EFCBCA58FA30}"/>
              </a:ext>
            </a:extLst>
          </p:cNvPr>
          <p:cNvGrpSpPr/>
          <p:nvPr/>
        </p:nvGrpSpPr>
        <p:grpSpPr>
          <a:xfrm>
            <a:off x="3557412" y="2282689"/>
            <a:ext cx="417689" cy="41768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67A6777-5F6F-4474-A81B-3C335140B18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4193318-AF90-4954-B36A-54D9E87F9FB4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B915DD7-930A-4676-9016-FCDA52DECB9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A0E9D7A-350E-4FB2-8A39-48F7546178F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AEDC981-2408-460A-8F61-E5B846D8FF54}"/>
              </a:ext>
            </a:extLst>
          </p:cNvPr>
          <p:cNvSpPr txBox="1"/>
          <p:nvPr/>
        </p:nvSpPr>
        <p:spPr>
          <a:xfrm>
            <a:off x="3505199" y="2332366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dì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61FA6F1-37B8-4C7B-A676-5A2BF38F9BA1}"/>
              </a:ext>
            </a:extLst>
          </p:cNvPr>
          <p:cNvGrpSpPr/>
          <p:nvPr/>
        </p:nvGrpSpPr>
        <p:grpSpPr>
          <a:xfrm>
            <a:off x="3557412" y="2891362"/>
            <a:ext cx="417689" cy="417689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FD6E39C-221B-4810-88BF-754FA1D51DD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2B26C1C-6F9C-4EEB-9981-A3A0CAF42156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C15B604-31CB-4E05-B8A5-9A2882756820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FF0153F-4977-439D-AAC5-24EB8D765B1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CF8C95-A9B7-4AE4-B152-B44057D32C4C}"/>
              </a:ext>
            </a:extLst>
          </p:cNvPr>
          <p:cNvSpPr txBox="1"/>
          <p:nvPr/>
        </p:nvSpPr>
        <p:spPr>
          <a:xfrm>
            <a:off x="3429000" y="2923590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cô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Premium Vector | Cute family portrait">
            <a:extLst>
              <a:ext uri="{FF2B5EF4-FFF2-40B4-BE49-F238E27FC236}">
                <a16:creationId xmlns:a16="http://schemas.microsoft.com/office/drawing/2014/main" xmlns="" id="{527FABCB-0C74-4491-A704-50EE4F8F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39" y="2141934"/>
            <a:ext cx="2809042" cy="28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4A520-796C-4071-B6DB-273BC6160F9D}"/>
              </a:ext>
            </a:extLst>
          </p:cNvPr>
          <p:cNvSpPr txBox="1"/>
          <p:nvPr/>
        </p:nvSpPr>
        <p:spPr>
          <a:xfrm>
            <a:off x="279400" y="595636"/>
            <a:ext cx="62992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điểm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B98CB9-0F77-4562-A5CF-22BFB81DDFDC}"/>
              </a:ext>
            </a:extLst>
          </p:cNvPr>
          <p:cNvSpPr/>
          <p:nvPr/>
        </p:nvSpPr>
        <p:spPr>
          <a:xfrm>
            <a:off x="482601" y="1191457"/>
            <a:ext cx="2617381" cy="233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Bà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ngủ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cháu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ngồi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bên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Căn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vắng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vẻ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Khu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vườn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im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15198E-14BF-4CC5-B85E-4784ED39032B}"/>
              </a:ext>
            </a:extLst>
          </p:cNvPr>
          <p:cNvSpPr/>
          <p:nvPr/>
        </p:nvSpPr>
        <p:spPr>
          <a:xfrm>
            <a:off x="3516719" y="1191457"/>
            <a:ext cx="3061881" cy="233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Hương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bưởi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hương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cau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Lẫn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vào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tay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quạt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>
                <a:latin typeface="UTM Avo" panose="02040603050506020204" pitchFamily="18" charset="0"/>
              </a:rPr>
              <a:t>Cho </a:t>
            </a:r>
            <a:r>
              <a:rPr lang="en-US" sz="1900" dirty="0" err="1">
                <a:latin typeface="UTM Avo" panose="02040603050506020204" pitchFamily="18" charset="0"/>
              </a:rPr>
              <a:t>bà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nằm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mát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Giữa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thơm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48CA0A-7053-4D7F-864D-20FC37EF8C20}"/>
              </a:ext>
            </a:extLst>
          </p:cNvPr>
          <p:cNvSpPr/>
          <p:nvPr/>
        </p:nvSpPr>
        <p:spPr>
          <a:xfrm>
            <a:off x="4672419" y="3524211"/>
            <a:ext cx="2617381" cy="578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900" dirty="0">
                <a:latin typeface="UTM Avo" panose="02040603050506020204" pitchFamily="18" charset="0"/>
              </a:rPr>
              <a:t>(Quang </a:t>
            </a:r>
            <a:r>
              <a:rPr lang="en-US" sz="1900" dirty="0" err="1">
                <a:latin typeface="UTM Avo" panose="02040603050506020204" pitchFamily="18" charset="0"/>
              </a:rPr>
              <a:t>Huy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4F4E73B-BB6A-4B99-83C9-F40A44F37D37}"/>
              </a:ext>
            </a:extLst>
          </p:cNvPr>
          <p:cNvCxnSpPr>
            <a:cxnSpLocks/>
          </p:cNvCxnSpPr>
          <p:nvPr/>
        </p:nvCxnSpPr>
        <p:spPr>
          <a:xfrm>
            <a:off x="1683456" y="2903851"/>
            <a:ext cx="1021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5EBA5EB-47E9-4891-888F-71434D198289}"/>
              </a:ext>
            </a:extLst>
          </p:cNvPr>
          <p:cNvCxnSpPr>
            <a:cxnSpLocks/>
          </p:cNvCxnSpPr>
          <p:nvPr/>
        </p:nvCxnSpPr>
        <p:spPr>
          <a:xfrm>
            <a:off x="5163256" y="2865751"/>
            <a:ext cx="475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C7C6549-158B-4E4B-95DA-B90CB915D080}"/>
              </a:ext>
            </a:extLst>
          </p:cNvPr>
          <p:cNvCxnSpPr>
            <a:cxnSpLocks/>
          </p:cNvCxnSpPr>
          <p:nvPr/>
        </p:nvCxnSpPr>
        <p:spPr>
          <a:xfrm>
            <a:off x="5375628" y="3486111"/>
            <a:ext cx="5800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25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4A520-796C-4071-B6DB-273BC6160F9D}"/>
              </a:ext>
            </a:extLst>
          </p:cNvPr>
          <p:cNvSpPr txBox="1"/>
          <p:nvPr/>
        </p:nvSpPr>
        <p:spPr>
          <a:xfrm>
            <a:off x="381000" y="544836"/>
            <a:ext cx="62992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điểm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B19A4D7B-4D2A-466F-BAE4-4AEC59493D7C}"/>
              </a:ext>
            </a:extLst>
          </p:cNvPr>
          <p:cNvSpPr/>
          <p:nvPr/>
        </p:nvSpPr>
        <p:spPr>
          <a:xfrm>
            <a:off x="4343402" y="2013588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mượt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26E51642-5E92-4F67-9AE6-E04425157B46}"/>
              </a:ext>
            </a:extLst>
          </p:cNvPr>
          <p:cNvSpPr/>
          <p:nvPr/>
        </p:nvSpPr>
        <p:spPr>
          <a:xfrm>
            <a:off x="4343402" y="2647433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ấm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xmlns="" id="{053A0FC8-49BD-4B84-B153-34A0DF9388A7}"/>
              </a:ext>
            </a:extLst>
          </p:cNvPr>
          <p:cNvSpPr/>
          <p:nvPr/>
        </p:nvSpPr>
        <p:spPr>
          <a:xfrm>
            <a:off x="4343402" y="3281278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đen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láy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ABFAE40B-B331-4962-B3B9-E02D76733323}"/>
              </a:ext>
            </a:extLst>
          </p:cNvPr>
          <p:cNvSpPr/>
          <p:nvPr/>
        </p:nvSpPr>
        <p:spPr>
          <a:xfrm>
            <a:off x="867059" y="2013588"/>
            <a:ext cx="233334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bé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xmlns="" id="{B4774BD6-F2AF-4554-9008-1959BFD1ABAB}"/>
              </a:ext>
            </a:extLst>
          </p:cNvPr>
          <p:cNvSpPr/>
          <p:nvPr/>
        </p:nvSpPr>
        <p:spPr>
          <a:xfrm>
            <a:off x="867059" y="2647433"/>
            <a:ext cx="233334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Mái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tóc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6E7598A7-BED6-4CF3-AA01-793746860122}"/>
              </a:ext>
            </a:extLst>
          </p:cNvPr>
          <p:cNvSpPr/>
          <p:nvPr/>
        </p:nvSpPr>
        <p:spPr>
          <a:xfrm>
            <a:off x="867060" y="3281278"/>
            <a:ext cx="2333340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Giọng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113728-2033-4EA1-B2BF-FCE383ACA00B}"/>
              </a:ext>
            </a:extLst>
          </p:cNvPr>
          <p:cNvSpPr txBox="1"/>
          <p:nvPr/>
        </p:nvSpPr>
        <p:spPr>
          <a:xfrm>
            <a:off x="1571370" y="1447801"/>
            <a:ext cx="5876569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   A                              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F49A62E-858D-4BA9-9160-000E42A04453}"/>
              </a:ext>
            </a:extLst>
          </p:cNvPr>
          <p:cNvGrpSpPr/>
          <p:nvPr/>
        </p:nvGrpSpPr>
        <p:grpSpPr>
          <a:xfrm>
            <a:off x="3200400" y="2236959"/>
            <a:ext cx="1143002" cy="1293642"/>
            <a:chOff x="2016413" y="2423935"/>
            <a:chExt cx="676905" cy="13032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64C8A2F9-619A-4BC1-BF83-3EC692B23D34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8574B97-ABCF-4DE4-A138-A9003A1FF44D}"/>
                </a:ext>
              </a:extLst>
            </p:cNvPr>
            <p:cNvCxnSpPr>
              <a:stCxn id="19" idx="5"/>
              <a:endCxn id="21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F9E6BB8-BB0A-4F50-82F7-CA4A4C58EFEB}"/>
                </a:ext>
              </a:extLst>
            </p:cNvPr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E08B632-4209-47BE-8304-AFF24BA91781}"/>
              </a:ext>
            </a:extLst>
          </p:cNvPr>
          <p:cNvGrpSpPr/>
          <p:nvPr/>
        </p:nvGrpSpPr>
        <p:grpSpPr>
          <a:xfrm>
            <a:off x="3186516" y="2236958"/>
            <a:ext cx="1156885" cy="675407"/>
            <a:chOff x="2016413" y="1788423"/>
            <a:chExt cx="688166" cy="6812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164BF13F-05C7-48B7-9624-C8ADBB50FB7C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0154486-C21E-4C38-BA5E-FDF6BF3B188D}"/>
                </a:ext>
              </a:extLst>
            </p:cNvPr>
            <p:cNvCxnSpPr>
              <a:stCxn id="23" idx="7"/>
              <a:endCxn id="25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26215EB-5F6D-4BE3-8988-5C842CE54B02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33E381D-9D8C-4C4B-B8B3-76D9EF48D34E}"/>
              </a:ext>
            </a:extLst>
          </p:cNvPr>
          <p:cNvGrpSpPr/>
          <p:nvPr/>
        </p:nvGrpSpPr>
        <p:grpSpPr>
          <a:xfrm>
            <a:off x="3186517" y="2873674"/>
            <a:ext cx="1156884" cy="656927"/>
            <a:chOff x="2016413" y="1788423"/>
            <a:chExt cx="688166" cy="68123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CACFC151-35E8-484A-9162-A2A502469C30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BE28883-28C7-4F01-9EF9-0FA69961D633}"/>
                </a:ext>
              </a:extLst>
            </p:cNvPr>
            <p:cNvCxnSpPr>
              <a:stCxn id="27" idx="7"/>
              <a:endCxn id="29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444F18B4-5C4B-4783-9CFE-86A5E84BA34E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xmlns="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94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Khi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tích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voi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hổ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hươu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nai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,…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song, con </a:t>
            </a:r>
            <a:r>
              <a:rPr lang="en-US" sz="1800" dirty="0" err="1">
                <a:latin typeface="UTM Avo" panose="02040603050506020204" pitchFamily="18" charset="0"/>
              </a:rPr>
              <a:t>thuyền</a:t>
            </a:r>
            <a:r>
              <a:rPr lang="en-US" sz="1800" dirty="0">
                <a:latin typeface="UTM Avo" panose="02040603050506020204" pitchFamily="18" charset="0"/>
              </a:rPr>
              <a:t>,…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nhớ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ngoại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049E20-B079-435C-ACDE-6093028BAC43}"/>
              </a:ext>
            </a:extLst>
          </p:cNvPr>
          <p:cNvSpPr txBox="1"/>
          <p:nvPr/>
        </p:nvSpPr>
        <p:spPr>
          <a:xfrm>
            <a:off x="1163781" y="3814429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04FE1A-A0EC-4F34-88DD-82B6885A1498}"/>
              </a:ext>
            </a:extLst>
          </p:cNvPr>
          <p:cNvSpPr txBox="1"/>
          <p:nvPr/>
        </p:nvSpPr>
        <p:spPr>
          <a:xfrm>
            <a:off x="576760" y="417294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truyện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7D9F5D-929C-4614-98CF-C9D64EA9DE7A}"/>
              </a:ext>
            </a:extLst>
          </p:cNvPr>
          <p:cNvSpPr txBox="1"/>
          <p:nvPr/>
        </p:nvSpPr>
        <p:spPr>
          <a:xfrm>
            <a:off x="467590" y="377663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5879588" y="2881274"/>
            <a:ext cx="408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467590" y="3265095"/>
            <a:ext cx="58203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2208ADF-56C0-420B-BD41-3C6C973F24A7}"/>
              </a:ext>
            </a:extLst>
          </p:cNvPr>
          <p:cNvCxnSpPr>
            <a:cxnSpLocks/>
          </p:cNvCxnSpPr>
          <p:nvPr/>
        </p:nvCxnSpPr>
        <p:spPr>
          <a:xfrm>
            <a:off x="467590" y="3661954"/>
            <a:ext cx="1496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ai?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suy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xmlns="" id="{84461E57-0926-44EE-B7F4-BE5ED6CBE663}"/>
              </a:ext>
            </a:extLst>
          </p:cNvPr>
          <p:cNvGrpSpPr/>
          <p:nvPr/>
        </p:nvGrpSpPr>
        <p:grpSpPr>
          <a:xfrm rot="20594821">
            <a:off x="5091441" y="3790622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xmlns="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xmlns="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xmlns="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xmlns="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xmlns="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xmlns="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xmlns="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xmlns="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xmlns="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xmlns="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xmlns="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xmlns="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xmlns="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xmlns="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xmlns="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xmlns="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xmlns="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xmlns="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xmlns="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xmlns="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xmlns="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xmlns="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xmlns="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0BFDDF-7C2E-4B18-BE2A-A61E5AA27A40}"/>
              </a:ext>
            </a:extLst>
          </p:cNvPr>
          <p:cNvSpPr txBox="1"/>
          <p:nvPr/>
        </p:nvSpPr>
        <p:spPr>
          <a:xfrm>
            <a:off x="393147" y="2266707"/>
            <a:ext cx="318043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bài thơ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nhà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A34E9B-6115-44CB-A025-649D22C4AA16}"/>
              </a:ext>
            </a:extLst>
          </p:cNvPr>
          <p:cNvSpPr txBox="1"/>
          <p:nvPr/>
        </p:nvSpPr>
        <p:spPr>
          <a:xfrm>
            <a:off x="393148" y="3079023"/>
            <a:ext cx="318043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Đọc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451FD3-DEA5-446B-8F04-1BABD5B99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9" t="3351"/>
          <a:stretch/>
        </p:blipFill>
        <p:spPr>
          <a:xfrm rot="390090">
            <a:off x="3571535" y="2136063"/>
            <a:ext cx="2921058" cy="1885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34EF9AD-9A9C-4AA8-96AB-E9F37BA8B8D8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DCAE46B-7813-4672-B5B9-06CA4FA484E9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47815430-D476-4548-AE48-76BA1694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9D9A12A-B50C-4D25-B521-705898500C8C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858BBA0-07A6-4AC6-8ED2-436EF62BE405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D18B497A-9FAE-4E8E-B845-5EBA13874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779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cuộn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lẫm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chẫm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38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525C92-1592-4476-8974-3D0BC45E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7" y="872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5E64F8-3A13-450D-93AC-78C2448D2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3284357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D4F8FF-F9C4-4D04-9703-5A7735C1B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4" y="872709"/>
            <a:ext cx="288000" cy="28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F7F0832-E319-4D6A-99D6-AE69A6CBAA16}"/>
              </a:ext>
            </a:extLst>
          </p:cNvPr>
          <p:cNvGrpSpPr/>
          <p:nvPr/>
        </p:nvGrpSpPr>
        <p:grpSpPr>
          <a:xfrm>
            <a:off x="3400062" y="3105191"/>
            <a:ext cx="395884" cy="646331"/>
            <a:chOff x="3371645" y="2868155"/>
            <a:chExt cx="39588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A7BF521-01B0-4B88-AA6A-96ED68422614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3786708-95E1-4E7B-835A-75EA6DA3C220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307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lẫm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chẫm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AD6B36-7934-4F92-88CE-FEBDD0C9B59F}"/>
              </a:ext>
            </a:extLst>
          </p:cNvPr>
          <p:cNvSpPr txBox="1"/>
          <p:nvPr/>
        </p:nvSpPr>
        <p:spPr>
          <a:xfrm>
            <a:off x="2428164" y="1761265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888E17-A095-418B-99E6-395C16E81697}"/>
              </a:ext>
            </a:extLst>
          </p:cNvPr>
          <p:cNvSpPr txBox="1"/>
          <p:nvPr/>
        </p:nvSpPr>
        <p:spPr>
          <a:xfrm>
            <a:off x="635794" y="2318404"/>
            <a:ext cx="1276771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6" name="Picture 2" descr="Premium Vector | Cartoon baby learn to walk">
            <a:extLst>
              <a:ext uri="{FF2B5EF4-FFF2-40B4-BE49-F238E27FC236}">
                <a16:creationId xmlns:a16="http://schemas.microsoft.com/office/drawing/2014/main" xmlns="" id="{98B1DDE7-0563-484F-B41D-EDF16A46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50" y="2469923"/>
            <a:ext cx="1785196" cy="23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vi-VN" sz="1500" dirty="0">
                <a:latin typeface="UTM Avo" panose="02040603050506020204" pitchFamily="18" charset="0"/>
              </a:rPr>
              <a:t>hỏi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vi-VN" sz="1500" dirty="0">
                <a:latin typeface="UTM Avo" panose="02040603050506020204" pitchFamily="18" charset="0"/>
              </a:rPr>
              <a:t> điều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lẫm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chẫm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vang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D5C9A7-C941-412E-BDED-5E049DD69C8F}"/>
              </a:ext>
            </a:extLst>
          </p:cNvPr>
          <p:cNvSpPr txBox="1"/>
          <p:nvPr/>
        </p:nvSpPr>
        <p:spPr>
          <a:xfrm>
            <a:off x="439555" y="496650"/>
            <a:ext cx="582981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Trong khổ thơ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đoán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2C576B-10D1-4A60-A57B-F0F52CAB8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" r="3080"/>
          <a:stretch/>
        </p:blipFill>
        <p:spPr>
          <a:xfrm>
            <a:off x="514092" y="1228053"/>
            <a:ext cx="5829816" cy="33469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9BC93690-C8B4-4242-826B-D188F90B7C8C}"/>
              </a:ext>
            </a:extLst>
          </p:cNvPr>
          <p:cNvSpPr/>
          <p:nvPr/>
        </p:nvSpPr>
        <p:spPr>
          <a:xfrm>
            <a:off x="1756209" y="2430763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F8342-27B9-4902-BA5A-F43E16BFB560}"/>
              </a:ext>
            </a:extLst>
          </p:cNvPr>
          <p:cNvSpPr/>
          <p:nvPr/>
        </p:nvSpPr>
        <p:spPr>
          <a:xfrm>
            <a:off x="3607587" y="243076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88CD60-8B6E-41A5-B659-B967F6C32783}"/>
              </a:ext>
            </a:extLst>
          </p:cNvPr>
          <p:cNvSpPr/>
          <p:nvPr/>
        </p:nvSpPr>
        <p:spPr>
          <a:xfrm>
            <a:off x="853098" y="4262591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FF7A225-4CBD-4960-9450-878C264D77A3}"/>
              </a:ext>
            </a:extLst>
          </p:cNvPr>
          <p:cNvSpPr/>
          <p:nvPr/>
        </p:nvSpPr>
        <p:spPr>
          <a:xfrm>
            <a:off x="4702609" y="425130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6.Emmangveyeuthuong[2021060210150514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789</Words>
  <Application>Microsoft Office PowerPoint</Application>
  <PresentationFormat>Custom</PresentationFormat>
  <Paragraphs>197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UTM Cookies</vt:lpstr>
      <vt:lpstr>UTM Charlotte</vt:lpstr>
      <vt:lpstr>Calibri</vt:lpstr>
      <vt:lpstr>UTM Avo</vt:lpstr>
      <vt:lpstr>Montserrat</vt:lpstr>
      <vt:lpstr>Kalam</vt:lpstr>
      <vt:lpstr>Wingdings</vt:lpstr>
      <vt:lpstr>HP001 4 hàng</vt:lpstr>
      <vt:lpstr>Arial</vt:lpstr>
      <vt:lpstr>Calibri Light</vt:lpstr>
      <vt:lpstr>Doodle Sketchbook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</cp:lastModifiedBy>
  <cp:revision>106</cp:revision>
  <dcterms:modified xsi:type="dcterms:W3CDTF">2021-12-09T01:27:04Z</dcterms:modified>
</cp:coreProperties>
</file>