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283" r:id="rId4"/>
    <p:sldId id="284" r:id="rId5"/>
    <p:sldId id="299" r:id="rId6"/>
    <p:sldId id="300" r:id="rId7"/>
    <p:sldId id="302" r:id="rId8"/>
    <p:sldId id="303" r:id="rId9"/>
    <p:sldId id="313" r:id="rId10"/>
    <p:sldId id="315" r:id="rId11"/>
    <p:sldId id="316" r:id="rId12"/>
    <p:sldId id="317" r:id="rId13"/>
    <p:sldId id="318" r:id="rId14"/>
    <p:sldId id="304" r:id="rId15"/>
    <p:sldId id="305" r:id="rId16"/>
    <p:sldId id="314" r:id="rId17"/>
    <p:sldId id="307" r:id="rId18"/>
    <p:sldId id="308" r:id="rId19"/>
    <p:sldId id="309" r:id="rId20"/>
    <p:sldId id="310" r:id="rId21"/>
    <p:sldId id="319" r:id="rId22"/>
    <p:sldId id="321" r:id="rId23"/>
    <p:sldId id="311" r:id="rId24"/>
    <p:sldId id="320" r:id="rId25"/>
    <p:sldId id="312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24" grpId="0"/>
      <p:bldP spid="224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17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10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209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375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884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367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84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93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3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18080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244699"/>
            <a:ext cx="8216721" cy="6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" y="450760"/>
            <a:ext cx="10363200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103)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99" y="1478105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Độ dài đường gấp khúc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ABCD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6124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…+  …… + … =……….(cm)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779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:….cm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3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Tìm hai đồ vật có dạng hình tứ giác.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Đường chạy của bạn nào gồm 2 đoạn thẳng?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Đường chạy của bạn nào gồm </a:t>
            </a:r>
            <a:r>
              <a:rPr lang="en-US" sz="2800" dirty="0" smtClean="0"/>
              <a:t>3 đoạn </a:t>
            </a:r>
            <a:r>
              <a:rPr lang="en-US" sz="2800" dirty="0"/>
              <a:t>thẳng?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Thứ sáu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12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1341" y="1511027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0553" y="210427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3 ( trang 105)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7245" y="2706117"/>
            <a:ext cx="552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a) Rô – bốt: đường chạy AB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1793" y="330706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Việt: đường chạy ….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4519" y="391860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Mai: đường chạy…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246" y="4490886"/>
            <a:ext cx="957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b</a:t>
            </a:r>
            <a:r>
              <a:rPr lang="en-US" sz="2800" b="1" dirty="0" smtClean="0">
                <a:latin typeface="HP001 4 hàng" panose="020B0603050302020204" pitchFamily="34" charset="0"/>
              </a:rPr>
              <a:t>) Bạn …., bạn….. chạy qua bãi cỏ theo đường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33" y="5127917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g</a:t>
            </a:r>
            <a:r>
              <a:rPr lang="en-US" sz="2800" b="1" dirty="0" smtClean="0">
                <a:latin typeface="HP001 4 hàng" panose="020B0603050302020204" pitchFamily="34" charset="0"/>
              </a:rPr>
              <a:t>ấp khúc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9790" y="296786"/>
            <a:ext cx="741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c) Đường chạy của bạn….gồm hai đoạn thẳng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42" y="3288771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Độ dài đường gấp khúc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b="1" dirty="0" smtClean="0">
                <a:latin typeface="HP001 4 hàng" panose="020B0603050302020204" pitchFamily="34" charset="0"/>
              </a:rPr>
              <a:t>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612" y="3929351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…+  ……  =……….(cm)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4565" y="448929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:….cm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7064" y="903369"/>
            <a:ext cx="741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 Đường chạy của bạn….gồm ba đoạn thẳng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7827" y="211896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4 ( trang 105)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6230" y="2696474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9790" y="296786"/>
            <a:ext cx="741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c) Đường chạy của bạn….gồm hai đoạn thẳng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42" y="3288771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Độ dài đường gấp khúc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b="1" dirty="0" smtClean="0">
                <a:latin typeface="HP001 4 hàng" panose="020B0603050302020204" pitchFamily="34" charset="0"/>
              </a:rPr>
              <a:t>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612" y="3929351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…+  ……  =……….(cm)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4565" y="448929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:….cm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7064" y="903369"/>
            <a:ext cx="741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 Đường chạy của bạn….gồm ba đoạn thẳng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7827" y="211896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4 ( trang 105)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6230" y="2696474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năm ngày 9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795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Đường gấp khúc. Hình tứ giác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103)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2805" y="2690072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a) Đường gấp khúc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ABC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36" y="3304854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) Đường gấp khúc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DEGH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7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802</Words>
  <Application>Microsoft Office PowerPoint</Application>
  <PresentationFormat>Widescreen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89</cp:revision>
  <dcterms:created xsi:type="dcterms:W3CDTF">2021-06-02T01:34:28Z</dcterms:created>
  <dcterms:modified xsi:type="dcterms:W3CDTF">2021-12-10T03:44:50Z</dcterms:modified>
</cp:coreProperties>
</file>