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9"/>
  </p:notesMasterIdLst>
  <p:sldIdLst>
    <p:sldId id="352" r:id="rId3"/>
    <p:sldId id="353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</p:sldIdLst>
  <p:sldSz cx="6858000" cy="5143500"/>
  <p:notesSz cx="6858000" cy="9144000"/>
  <p:embeddedFontLst>
    <p:embeddedFont>
      <p:font typeface="HP001 4 hàng" panose="020B0603050302020204" pitchFamily="34" charset="0"/>
      <p:regular r:id="rId30"/>
      <p:bold r:id="rId31"/>
    </p:embeddedFont>
    <p:embeddedFont>
      <p:font typeface="HP001" panose="020B0604020202020204" charset="0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Kalam" panose="020B0604020202020204" charset="0"/>
      <p:regular r:id="rId38"/>
      <p:bold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46B"/>
    <a:srgbClr val="000000"/>
    <a:srgbClr val="FC7D77"/>
    <a:srgbClr val="FFFFFF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14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632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E83240-385D-49BF-AA06-1B0436CB160B}"/>
              </a:ext>
            </a:extLst>
          </p:cNvPr>
          <p:cNvSpPr txBox="1"/>
          <p:nvPr userDrawn="1"/>
        </p:nvSpPr>
        <p:spPr>
          <a:xfrm>
            <a:off x="523970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5" Type="http://schemas.openxmlformats.org/officeDocument/2006/relationships/image" Target="../media/image17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7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5163E0-4A8B-420B-9755-D0FF669EADA9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3340B1-46E3-4DEE-A33B-DE70DBAA6E09}"/>
              </a:ext>
            </a:extLst>
          </p:cNvPr>
          <p:cNvSpPr txBox="1"/>
          <p:nvPr/>
        </p:nvSpPr>
        <p:spPr>
          <a:xfrm>
            <a:off x="56440" y="381427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32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2F1FF4-A107-4BBC-9731-06745AC174AE}"/>
              </a:ext>
            </a:extLst>
          </p:cNvPr>
          <p:cNvGrpSpPr/>
          <p:nvPr/>
        </p:nvGrpSpPr>
        <p:grpSpPr>
          <a:xfrm>
            <a:off x="314574" y="2181512"/>
            <a:ext cx="1310486" cy="728630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2F6E10-0B3B-4DD5-AEB0-119E03290575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12787F-6606-46A0-B813-FF8888D96346}"/>
              </a:ext>
            </a:extLst>
          </p:cNvPr>
          <p:cNvGrpSpPr/>
          <p:nvPr/>
        </p:nvGrpSpPr>
        <p:grpSpPr>
          <a:xfrm>
            <a:off x="338179" y="3251743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D0762E-1239-44D3-BBAF-73B00517D354}"/>
              </a:ext>
            </a:extLst>
          </p:cNvPr>
          <p:cNvGrpSpPr/>
          <p:nvPr/>
        </p:nvGrpSpPr>
        <p:grpSpPr>
          <a:xfrm>
            <a:off x="1981442" y="2181512"/>
            <a:ext cx="1310486" cy="728630"/>
            <a:chOff x="777906" y="2185316"/>
            <a:chExt cx="1310486" cy="728630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470FBB7-FF34-47BE-8BA6-F2EFD19C7BB9}"/>
              </a:ext>
            </a:extLst>
          </p:cNvPr>
          <p:cNvGrpSpPr/>
          <p:nvPr/>
        </p:nvGrpSpPr>
        <p:grpSpPr>
          <a:xfrm>
            <a:off x="1968769" y="3259786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D373829-F1AE-4217-9407-9DD01F031167}"/>
              </a:ext>
            </a:extLst>
          </p:cNvPr>
          <p:cNvGrpSpPr/>
          <p:nvPr/>
        </p:nvGrpSpPr>
        <p:grpSpPr>
          <a:xfrm>
            <a:off x="3575757" y="2187411"/>
            <a:ext cx="1310486" cy="728630"/>
            <a:chOff x="777906" y="2185316"/>
            <a:chExt cx="1310486" cy="728630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82542F9-A9E4-49F8-A80E-194FEC77FBE5}"/>
              </a:ext>
            </a:extLst>
          </p:cNvPr>
          <p:cNvGrpSpPr/>
          <p:nvPr/>
        </p:nvGrpSpPr>
        <p:grpSpPr>
          <a:xfrm>
            <a:off x="3586843" y="3259786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0C4D466-5B3E-4829-84EB-29BBC75DF3EB}"/>
              </a:ext>
            </a:extLst>
          </p:cNvPr>
          <p:cNvGrpSpPr/>
          <p:nvPr/>
        </p:nvGrpSpPr>
        <p:grpSpPr>
          <a:xfrm>
            <a:off x="5137135" y="3259786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B755345-9B28-464F-8726-F5004511A348}"/>
              </a:ext>
            </a:extLst>
          </p:cNvPr>
          <p:cNvGrpSpPr/>
          <p:nvPr/>
        </p:nvGrpSpPr>
        <p:grpSpPr>
          <a:xfrm>
            <a:off x="5137135" y="2187411"/>
            <a:ext cx="1351778" cy="728630"/>
            <a:chOff x="777906" y="2185316"/>
            <a:chExt cx="1351778" cy="728630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B60579B-7177-44F4-8996-C98319900838}"/>
              </a:ext>
            </a:extLst>
          </p:cNvPr>
          <p:cNvSpPr txBox="1"/>
          <p:nvPr/>
        </p:nvSpPr>
        <p:spPr>
          <a:xfrm>
            <a:off x="853499" y="401717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điểm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E36AB-714E-4BC3-850C-E6AC6384CFB5}"/>
              </a:ext>
            </a:extLst>
          </p:cNvPr>
          <p:cNvSpPr txBox="1"/>
          <p:nvPr/>
        </p:nvSpPr>
        <p:spPr>
          <a:xfrm>
            <a:off x="651160" y="41509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nhóm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A2F1FF4-A107-4BBC-9731-06745AC174AE}"/>
              </a:ext>
            </a:extLst>
          </p:cNvPr>
          <p:cNvGrpSpPr/>
          <p:nvPr/>
        </p:nvGrpSpPr>
        <p:grpSpPr>
          <a:xfrm>
            <a:off x="628734" y="3363143"/>
            <a:ext cx="1310486" cy="623546"/>
            <a:chOff x="777906" y="2185316"/>
            <a:chExt cx="1310486" cy="728630"/>
          </a:xfrm>
        </p:grpSpPr>
        <p:pic>
          <p:nvPicPr>
            <p:cNvPr id="205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B2A6F7DC-5A1B-4747-874C-A0BACDB812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2F6E10-0B3B-4DD5-AEB0-119E03290575}"/>
                </a:ext>
              </a:extLst>
            </p:cNvPr>
            <p:cNvSpPr txBox="1"/>
            <p:nvPr/>
          </p:nvSpPr>
          <p:spPr>
            <a:xfrm>
              <a:off x="942493" y="2342935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đỏ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thắm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12787F-6606-46A0-B813-FF8888D96346}"/>
              </a:ext>
            </a:extLst>
          </p:cNvPr>
          <p:cNvGrpSpPr/>
          <p:nvPr/>
        </p:nvGrpSpPr>
        <p:grpSpPr>
          <a:xfrm>
            <a:off x="652339" y="4023487"/>
            <a:ext cx="1389021" cy="728630"/>
            <a:chOff x="777906" y="2185316"/>
            <a:chExt cx="1389021" cy="728630"/>
          </a:xfrm>
        </p:grpSpPr>
        <p:pic>
          <p:nvPicPr>
            <p:cNvPr id="11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6B21E8D2-2F88-4CD7-B1F3-6FD272E19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7081448-281B-42D2-AAE4-22CB41CE49B2}"/>
                </a:ext>
              </a:extLst>
            </p:cNvPr>
            <p:cNvSpPr txBox="1"/>
            <p:nvPr/>
          </p:nvSpPr>
          <p:spPr>
            <a:xfrm>
              <a:off x="1119259" y="236121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đẹp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FD0762E-1239-44D3-BBAF-73B00517D354}"/>
              </a:ext>
            </a:extLst>
          </p:cNvPr>
          <p:cNvGrpSpPr/>
          <p:nvPr/>
        </p:nvGrpSpPr>
        <p:grpSpPr>
          <a:xfrm>
            <a:off x="2035955" y="3400909"/>
            <a:ext cx="1252322" cy="585779"/>
            <a:chOff x="777906" y="2328166"/>
            <a:chExt cx="1310486" cy="585779"/>
          </a:xfrm>
        </p:grpSpPr>
        <p:pic>
          <p:nvPicPr>
            <p:cNvPr id="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99566653-385B-4A41-8F34-C0A1B85BA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28166"/>
              <a:ext cx="1310486" cy="58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4244AC2-B6E8-44B1-84A4-BDE59E49368F}"/>
                </a:ext>
              </a:extLst>
            </p:cNvPr>
            <p:cNvSpPr txBox="1"/>
            <p:nvPr/>
          </p:nvSpPr>
          <p:spPr>
            <a:xfrm>
              <a:off x="1017147" y="2389268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bé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nhỏ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470FBB7-FF34-47BE-8BA6-F2EFD19C7BB9}"/>
              </a:ext>
            </a:extLst>
          </p:cNvPr>
          <p:cNvGrpSpPr/>
          <p:nvPr/>
        </p:nvGrpSpPr>
        <p:grpSpPr>
          <a:xfrm>
            <a:off x="2023282" y="4031530"/>
            <a:ext cx="1310486" cy="728630"/>
            <a:chOff x="777906" y="2185316"/>
            <a:chExt cx="1310486" cy="728630"/>
          </a:xfrm>
        </p:grpSpPr>
        <p:pic>
          <p:nvPicPr>
            <p:cNvPr id="17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79ED79A2-4098-4192-A72A-55FC2F720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D78E7E5-52C5-4C96-B5EF-FFB589F78E8D}"/>
                </a:ext>
              </a:extLst>
            </p:cNvPr>
            <p:cNvSpPr txBox="1"/>
            <p:nvPr/>
          </p:nvSpPr>
          <p:spPr>
            <a:xfrm>
              <a:off x="1040724" y="2372782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đi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qua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D373829-F1AE-4217-9407-9DD01F031167}"/>
              </a:ext>
            </a:extLst>
          </p:cNvPr>
          <p:cNvGrpSpPr/>
          <p:nvPr/>
        </p:nvGrpSpPr>
        <p:grpSpPr>
          <a:xfrm>
            <a:off x="3415779" y="3378086"/>
            <a:ext cx="1310486" cy="614501"/>
            <a:chOff x="777906" y="2299444"/>
            <a:chExt cx="1310486" cy="614501"/>
          </a:xfrm>
        </p:grpSpPr>
        <p:pic>
          <p:nvPicPr>
            <p:cNvPr id="20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B4FB98AD-4E79-4AA0-95C7-8FE81E949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299444"/>
              <a:ext cx="1310486" cy="614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9B39245-61B8-410E-A49B-9A5C4A4FB09B}"/>
                </a:ext>
              </a:extLst>
            </p:cNvPr>
            <p:cNvSpPr txBox="1"/>
            <p:nvPr/>
          </p:nvSpPr>
          <p:spPr>
            <a:xfrm>
              <a:off x="913222" y="2410223"/>
              <a:ext cx="117517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chạy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theo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82542F9-A9E4-49F8-A80E-194FEC77FBE5}"/>
              </a:ext>
            </a:extLst>
          </p:cNvPr>
          <p:cNvGrpSpPr/>
          <p:nvPr/>
        </p:nvGrpSpPr>
        <p:grpSpPr>
          <a:xfrm>
            <a:off x="3426865" y="4031530"/>
            <a:ext cx="1374237" cy="728630"/>
            <a:chOff x="777906" y="2185316"/>
            <a:chExt cx="1374237" cy="728630"/>
          </a:xfrm>
        </p:grpSpPr>
        <p:pic>
          <p:nvPicPr>
            <p:cNvPr id="2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220AA4EC-7C23-424E-99CE-D4DD8BC4D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44A8667-8171-419A-8E2B-6A8EE014702B}"/>
                </a:ext>
              </a:extLst>
            </p:cNvPr>
            <p:cNvSpPr txBox="1"/>
            <p:nvPr/>
          </p:nvSpPr>
          <p:spPr>
            <a:xfrm>
              <a:off x="1104475" y="2360881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cao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0C4D466-5B3E-4829-84EB-29BBC75DF3EB}"/>
              </a:ext>
            </a:extLst>
          </p:cNvPr>
          <p:cNvGrpSpPr/>
          <p:nvPr/>
        </p:nvGrpSpPr>
        <p:grpSpPr>
          <a:xfrm>
            <a:off x="4841689" y="4031530"/>
            <a:ext cx="1310486" cy="728630"/>
            <a:chOff x="777906" y="2185316"/>
            <a:chExt cx="1310486" cy="728630"/>
          </a:xfrm>
        </p:grpSpPr>
        <p:pic>
          <p:nvPicPr>
            <p:cNvPr id="2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02007EA8-11CB-45AB-A062-B8F1417E2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BA3BCDF-7E4C-4A62-98FF-1431843A5ADA}"/>
                </a:ext>
              </a:extLst>
            </p:cNvPr>
            <p:cNvSpPr txBox="1"/>
            <p:nvPr/>
          </p:nvSpPr>
          <p:spPr>
            <a:xfrm>
              <a:off x="913222" y="2410223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gật</a:t>
              </a:r>
              <a:r>
                <a:rPr lang="en-US" sz="1500" dirty="0">
                  <a:solidFill>
                    <a:srgbClr val="FF000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đầu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B755345-9B28-464F-8726-F5004511A348}"/>
              </a:ext>
            </a:extLst>
          </p:cNvPr>
          <p:cNvGrpSpPr/>
          <p:nvPr/>
        </p:nvGrpSpPr>
        <p:grpSpPr>
          <a:xfrm>
            <a:off x="4841689" y="3390056"/>
            <a:ext cx="1351778" cy="602532"/>
            <a:chOff x="777906" y="2311414"/>
            <a:chExt cx="1351778" cy="602532"/>
          </a:xfrm>
        </p:grpSpPr>
        <p:pic>
          <p:nvPicPr>
            <p:cNvPr id="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xmlns="" id="{2333F9E4-FBCB-4831-90EC-2EC929F543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311414"/>
              <a:ext cx="1310486" cy="602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DA18A09-7CF2-478E-B3D5-2E59A75EAEA1}"/>
                </a:ext>
              </a:extLst>
            </p:cNvPr>
            <p:cNvSpPr txBox="1"/>
            <p:nvPr/>
          </p:nvSpPr>
          <p:spPr>
            <a:xfrm>
              <a:off x="1082016" y="2394920"/>
              <a:ext cx="1047668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cõng</a:t>
              </a:r>
              <a:endParaRPr lang="vi-VN" sz="15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64D25BDB-9D5C-4B96-AEAB-03E393E40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70668"/>
              </p:ext>
            </p:extLst>
          </p:nvPr>
        </p:nvGraphicFramePr>
        <p:xfrm>
          <a:off x="628734" y="946146"/>
          <a:ext cx="5772066" cy="2278870"/>
        </p:xfrm>
        <a:graphic>
          <a:graphicData uri="http://schemas.openxmlformats.org/drawingml/2006/table">
            <a:tbl>
              <a:tblPr firstRow="1" bandRow="1">
                <a:tableStyleId>{98A10E9E-05DE-497A-B104-E80DA98F5660}</a:tableStyleId>
              </a:tblPr>
              <a:tblGrid>
                <a:gridCol w="2886033">
                  <a:extLst>
                    <a:ext uri="{9D8B030D-6E8A-4147-A177-3AD203B41FA5}">
                      <a16:colId xmlns:a16="http://schemas.microsoft.com/office/drawing/2014/main" xmlns="" val="1932317368"/>
                    </a:ext>
                  </a:extLst>
                </a:gridCol>
                <a:gridCol w="2886033">
                  <a:extLst>
                    <a:ext uri="{9D8B030D-6E8A-4147-A177-3AD203B41FA5}">
                      <a16:colId xmlns:a16="http://schemas.microsoft.com/office/drawing/2014/main" xmlns="" val="3740580887"/>
                    </a:ext>
                  </a:extLst>
                </a:gridCol>
              </a:tblGrid>
              <a:tr h="684613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hoạt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chỉ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đặc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điểm</a:t>
                      </a:r>
                      <a:endParaRPr lang="en-US" sz="1500" b="1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577617"/>
                  </a:ext>
                </a:extLst>
              </a:tr>
              <a:tr h="1594257"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5214557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BBBBF6-CB08-4799-B3C2-DEF52A55C30D}"/>
              </a:ext>
            </a:extLst>
          </p:cNvPr>
          <p:cNvSpPr txBox="1"/>
          <p:nvPr/>
        </p:nvSpPr>
        <p:spPr>
          <a:xfrm>
            <a:off x="651160" y="338390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Na.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2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82716E-6 L 0.42662 -0.33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9" y="-1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6296E-6 -1.23457E-6 L 0.43889 -0.338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97531E-6 L -0.40417 -0.338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59259E-6 L -0.38634 -0.338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2.22222E-6 L 0.42268 -0.3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1912 -0.3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7037E-7 L 0.22986 -0.31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1" y="-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39653 -0.30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8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1AFAA1-BB34-4817-BA6A-713D54213877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1B4136A-58E1-401D-B438-C1E452D6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8B67DB1-A5CC-4287-9F16-D882F16D77FD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574C83B-B84C-4C51-A0D0-E2C107A360D4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177311CB-2423-4DE4-B1B1-B46DAE12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811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CA66F75-794B-4C19-8614-87E015BBE1F5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FBC09-F5D0-4FF8-AEA5-57EDA70E38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2" b="6716"/>
          <a:stretch/>
        </p:blipFill>
        <p:spPr>
          <a:xfrm>
            <a:off x="833575" y="2001987"/>
            <a:ext cx="2711811" cy="27278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CA1E169-77A8-4749-96D4-12DAC426EE3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20" t="23298" r="12129" b="22992"/>
          <a:stretch/>
        </p:blipFill>
        <p:spPr>
          <a:xfrm>
            <a:off x="3939821" y="2571750"/>
            <a:ext cx="2140265" cy="21580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061016-A43C-4FC0-818C-5DA4992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29" y="1236664"/>
            <a:ext cx="5863341" cy="343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N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N">
            <a:hlinkClick r:id="" action="ppaction://media"/>
            <a:extLst>
              <a:ext uri="{FF2B5EF4-FFF2-40B4-BE49-F238E27FC236}">
                <a16:creationId xmlns:a16="http://schemas.microsoft.com/office/drawing/2014/main" xmlns="" id="{D55783B7-7373-4A4E-B6DB-8732404B87BB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7901" r="3869" b="13570"/>
          <a:stretch/>
        </p:blipFill>
        <p:spPr>
          <a:xfrm>
            <a:off x="1150430" y="1236664"/>
            <a:ext cx="4810104" cy="350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69256" cy="892832"/>
            <a:chOff x="418676" y="2043957"/>
            <a:chExt cx="666925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0586EF1-CA11-4F32-82A9-5E06B7A286ED}"/>
                </a:ext>
              </a:extLst>
            </p:cNvPr>
            <p:cNvSpPr txBox="1"/>
            <p:nvPr/>
          </p:nvSpPr>
          <p:spPr>
            <a:xfrm>
              <a:off x="90601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NĀ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lƟ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hay,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làm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νμ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İc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Ǉō</a:t>
              </a:r>
              <a:r>
                <a:rPr lang="en-US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N, l, h, 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xmlns="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F885F79-84CB-4809-9CC0-DA97A4A3756B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6E9E952-224E-4B31-B727-36911B69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00F6727-E98E-43DB-A920-F150FC40E20D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687A9DD-C5AB-4672-8A6A-65926992F54D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23E2380D-EE13-4A01-A68D-A23069ED3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122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60F04-36B4-45A2-B1D1-F13D064BD417}"/>
              </a:ext>
            </a:extLst>
          </p:cNvPr>
          <p:cNvSpPr txBox="1"/>
          <p:nvPr/>
        </p:nvSpPr>
        <p:spPr>
          <a:xfrm>
            <a:off x="1113247" y="1346676"/>
            <a:ext cx="536582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8B7BB09-1292-403C-B270-1C1D197B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739604"/>
            <a:ext cx="5365827" cy="315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HAI ANH EM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7B5FA2-ED6B-4E87-9FDF-FA5E0D5E2A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4943" b="61420"/>
          <a:stretch/>
        </p:blipFill>
        <p:spPr>
          <a:xfrm>
            <a:off x="1603502" y="1365235"/>
            <a:ext cx="2336800" cy="16020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B9BC4A-D990-42C4-93E8-28D17DB5DE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83" r="1560" b="61420"/>
          <a:stretch/>
        </p:blipFill>
        <p:spPr>
          <a:xfrm>
            <a:off x="4115759" y="1365234"/>
            <a:ext cx="2336800" cy="1602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165BC27-24BE-489A-B823-1AADD1CCAA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9274" r="54943" b="12146"/>
          <a:stretch/>
        </p:blipFill>
        <p:spPr>
          <a:xfrm>
            <a:off x="993422" y="3183779"/>
            <a:ext cx="2336800" cy="160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EE887F9-9398-4AED-AF81-115682F158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435" t="49427" r="2508" b="11993"/>
          <a:stretch/>
        </p:blipFill>
        <p:spPr>
          <a:xfrm>
            <a:off x="3527780" y="3159997"/>
            <a:ext cx="2336800" cy="1602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gợi</a:t>
            </a:r>
            <a:r>
              <a:rPr lang="en-US" sz="1500" dirty="0">
                <a:latin typeface="UTM Avo" panose="02040603050506020204" pitchFamily="18" charset="0"/>
              </a:rPr>
              <a:t> ý, </a:t>
            </a:r>
            <a:r>
              <a:rPr lang="en-US" sz="1500" dirty="0" err="1">
                <a:latin typeface="UTM Avo" panose="02040603050506020204" pitchFamily="18" charset="0"/>
              </a:rPr>
              <a:t>đoán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nội</a:t>
            </a:r>
            <a:r>
              <a:rPr lang="en-US" sz="1500" dirty="0">
                <a:latin typeface="UTM Avo" panose="02040603050506020204" pitchFamily="18" charset="0"/>
              </a:rPr>
              <a:t> dung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562098" y="694854"/>
            <a:ext cx="2347609" cy="20552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415363" y="694854"/>
            <a:ext cx="2347609" cy="20552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1013657" y="2750152"/>
            <a:ext cx="2347609" cy="2055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866922" y="2786276"/>
            <a:ext cx="2456581" cy="18195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216EF6-684D-472E-90CF-18CD483DFB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735" b="50505"/>
          <a:stretch/>
        </p:blipFill>
        <p:spPr>
          <a:xfrm>
            <a:off x="643468" y="338050"/>
            <a:ext cx="2514600" cy="2201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D5061C-3034-4D92-8065-FE55974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5" r="2101" b="50000"/>
          <a:stretch/>
        </p:blipFill>
        <p:spPr>
          <a:xfrm>
            <a:off x="3519309" y="338050"/>
            <a:ext cx="2623570" cy="2296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1295B-4570-4466-8360-6E46B8AE9C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 r="54735" b="505"/>
          <a:stretch/>
        </p:blipFill>
        <p:spPr>
          <a:xfrm>
            <a:off x="914401" y="2571750"/>
            <a:ext cx="2514600" cy="2201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0159CF-3BE3-4DDC-8B74-0CE004A9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34" t="50365" b="5817"/>
          <a:stretch/>
        </p:blipFill>
        <p:spPr>
          <a:xfrm>
            <a:off x="3699933" y="2571750"/>
            <a:ext cx="2733636" cy="202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335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755" y="1458930"/>
            <a:ext cx="53447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Ở cánh đồng nọ, có hai anh em cày chung một đám ruộng.</a:t>
            </a:r>
          </a:p>
          <a:p>
            <a:r>
              <a:rPr lang="en-US" dirty="0" smtClean="0"/>
              <a:t>Ngày mùa đến, họ gặt rồi bó lúa chất thành hai đống bằng nhau, </a:t>
            </a:r>
          </a:p>
          <a:p>
            <a:r>
              <a:rPr lang="en-US" dirty="0" smtClean="0"/>
              <a:t>để cả ở ngoài đồng.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43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37" y="2075379"/>
            <a:ext cx="59410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Đêm hôm ấy, người em nghĩ: “ Anh mình còn phải nuôi vợ con. Nếu</a:t>
            </a:r>
          </a:p>
          <a:p>
            <a:r>
              <a:rPr lang="en-US" dirty="0"/>
              <a:t>p</a:t>
            </a:r>
            <a:r>
              <a:rPr lang="en-US" dirty="0" smtClean="0"/>
              <a:t>hần lúa của mình cũng bằng phần của anh thì thật không công bằng.”</a:t>
            </a:r>
          </a:p>
          <a:p>
            <a:r>
              <a:rPr lang="en-US" dirty="0" smtClean="0"/>
              <a:t>Nghĩ vậy, người em ra đồng lấy lúa của mình bỏ thêm vào phần của anh</a:t>
            </a:r>
          </a:p>
        </p:txBody>
      </p:sp>
    </p:spTree>
    <p:extLst>
      <p:ext uri="{BB962C8B-B14F-4D97-AF65-F5344CB8AC3E}">
        <p14:creationId xmlns:p14="http://schemas.microsoft.com/office/powerpoint/2010/main" val="3453105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434" y="2188396"/>
            <a:ext cx="58080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Cũng đêm ấy, người anh bàn với vợ: “ Em ta sống một mình vất vả. </a:t>
            </a:r>
          </a:p>
          <a:p>
            <a:r>
              <a:rPr lang="en-US" dirty="0" smtClean="0"/>
              <a:t>Nếu phần của ta cũng bằng phần chú ấy thì thật không công bằng. ”</a:t>
            </a:r>
          </a:p>
          <a:p>
            <a:r>
              <a:rPr lang="en-US" dirty="0" smtClean="0"/>
              <a:t>Thế rồi anh ra đồng lấy lúa của mình bỏ thêm vào phần của 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1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562" y="2208944"/>
            <a:ext cx="56637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Sáng hôm sau, hai anh em cùng ra đồng. Họ rất đỗi ngạc nhiên</a:t>
            </a:r>
          </a:p>
          <a:p>
            <a:r>
              <a:rPr lang="en-US" dirty="0"/>
              <a:t>k</a:t>
            </a:r>
            <a:r>
              <a:rPr lang="en-US" dirty="0" smtClean="0"/>
              <a:t>hi thấy hai đống lúa vẫn bằng nhau. </a:t>
            </a:r>
          </a:p>
          <a:p>
            <a:r>
              <a:rPr lang="en-US" dirty="0" smtClean="0"/>
              <a:t>    Cho đến một đêm, hai anh em đều ra đồng, rình xem vì sao có sự </a:t>
            </a:r>
          </a:p>
          <a:p>
            <a:r>
              <a:rPr lang="en-US" dirty="0"/>
              <a:t>k</a:t>
            </a:r>
            <a:r>
              <a:rPr lang="en-US" dirty="0" smtClean="0"/>
              <a:t>ì lạ đó. Họ bắt gặp nhau, mỗi người đang ôm trong tay những </a:t>
            </a:r>
          </a:p>
          <a:p>
            <a:r>
              <a:rPr lang="en-US" dirty="0"/>
              <a:t>b</a:t>
            </a:r>
            <a:r>
              <a:rPr lang="en-US" dirty="0" smtClean="0"/>
              <a:t>ó lúa định bỏ thêm cho người kia. Cả hai xúc động, ôm chầm lấy </a:t>
            </a:r>
          </a:p>
          <a:p>
            <a:r>
              <a:rPr lang="en-US" dirty="0"/>
              <a:t>n</a:t>
            </a:r>
            <a:r>
              <a:rPr lang="en-US" smtClean="0"/>
              <a:t>hau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8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83E8A3E-7BFE-436F-BFB4-967E7691BAD6}"/>
              </a:ext>
            </a:extLst>
          </p:cNvPr>
          <p:cNvGrpSpPr/>
          <p:nvPr/>
        </p:nvGrpSpPr>
        <p:grpSpPr>
          <a:xfrm>
            <a:off x="216943" y="617892"/>
            <a:ext cx="1648817" cy="646332"/>
            <a:chOff x="334173" y="617892"/>
            <a:chExt cx="1648817" cy="6463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FE075E-00B8-430F-A266-1358EF8D2A4B}"/>
                </a:ext>
              </a:extLst>
            </p:cNvPr>
            <p:cNvSpPr txBox="1"/>
            <p:nvPr/>
          </p:nvSpPr>
          <p:spPr>
            <a:xfrm>
              <a:off x="334173" y="617892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276F55-83B7-4445-99D9-142DBE549B7E}"/>
              </a:ext>
            </a:extLst>
          </p:cNvPr>
          <p:cNvSpPr txBox="1"/>
          <p:nvPr/>
        </p:nvSpPr>
        <p:spPr>
          <a:xfrm>
            <a:off x="1735060" y="526467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SỰ TÍCH HOA TỈ MUỘI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xmlns="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4B8EDD-D465-47BB-9FE3-F5C737D1A5CA}"/>
              </a:ext>
            </a:extLst>
          </p:cNvPr>
          <p:cNvSpPr txBox="1"/>
          <p:nvPr/>
        </p:nvSpPr>
        <p:spPr>
          <a:xfrm>
            <a:off x="1127791" y="4991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14285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C8104F-FFFA-418E-B9FC-4CA34B654A41}"/>
              </a:ext>
            </a:extLst>
          </p:cNvPr>
          <p:cNvSpPr txBox="1"/>
          <p:nvPr/>
        </p:nvSpPr>
        <p:spPr>
          <a:xfrm>
            <a:off x="746082" y="31397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6C620C-C8C4-4755-BE67-F5A33BD289DD}"/>
              </a:ext>
            </a:extLst>
          </p:cNvPr>
          <p:cNvSpPr txBox="1"/>
          <p:nvPr/>
        </p:nvSpPr>
        <p:spPr>
          <a:xfrm>
            <a:off x="112890" y="411701"/>
            <a:ext cx="6745110" cy="476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 </a:t>
            </a:r>
            <a:r>
              <a:rPr lang="en-US" sz="1200" dirty="0" err="1">
                <a:latin typeface="UTM Avo" panose="02040603050506020204" pitchFamily="18" charset="0"/>
              </a:rPr>
              <a:t>mồ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côi</a:t>
            </a:r>
            <a:r>
              <a:rPr lang="en-US" sz="1200" dirty="0">
                <a:latin typeface="UTM Avo" panose="02040603050506020204" pitchFamily="18" charset="0"/>
              </a:rPr>
              <a:t> cha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ngôi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sườn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núi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Na, </a:t>
            </a:r>
            <a:r>
              <a:rPr lang="en-US" sz="1200" dirty="0" err="1">
                <a:latin typeface="UTM Avo" panose="02040603050506020204" pitchFamily="18" charset="0"/>
              </a:rPr>
              <a:t>cái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nhường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Đêm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gió</a:t>
            </a:r>
            <a:r>
              <a:rPr lang="en-US" sz="1200" dirty="0">
                <a:latin typeface="UTM Avo" panose="02040603050506020204" pitchFamily="18" charset="0"/>
              </a:rPr>
              <a:t> ù </a:t>
            </a:r>
            <a:r>
              <a:rPr lang="en-US" sz="1200" dirty="0" err="1">
                <a:latin typeface="UTM Avo" panose="02040603050506020204" pitchFamily="18" charset="0"/>
              </a:rPr>
              <a:t>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không</a:t>
            </a:r>
            <a:r>
              <a:rPr lang="en-US" sz="120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rúc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rích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quá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hơn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hồng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to,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nhé</a:t>
            </a:r>
            <a:r>
              <a:rPr lang="en-US" sz="120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Na </a:t>
            </a:r>
            <a:r>
              <a:rPr lang="en-US" sz="1200" dirty="0" err="1">
                <a:latin typeface="UTM Avo" panose="02040603050506020204" pitchFamily="18" charset="0"/>
              </a:rPr>
              <a:t>gật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ngủ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Năm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cao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cõng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toàn</a:t>
            </a:r>
            <a:r>
              <a:rPr lang="en-US" sz="1200" dirty="0">
                <a:latin typeface="UTM Avo" panose="02040603050506020204" pitchFamily="18" charset="0"/>
              </a:rPr>
              <a:t>. Hai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rớm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máu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vậy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Bụt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phẩy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chiếc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thần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Kì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thay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qua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khóm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thắm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chùm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lớn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nụ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nhỏ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Chúng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đẹp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như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loài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tỉ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muội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				(Theo </a:t>
            </a:r>
            <a:r>
              <a:rPr lang="en-US" sz="1200" dirty="0" err="1">
                <a:latin typeface="UTM Avo" panose="02040603050506020204" pitchFamily="18" charset="0"/>
              </a:rPr>
              <a:t>Trần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" y="411701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" y="3150436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54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4B8EDD-D465-47BB-9FE3-F5C737D1A5CA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0F98F2-C663-4D1F-B641-B8B5FE58F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1908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8C8104F-FFFA-418E-B9FC-4CA34B654A41}"/>
              </a:ext>
            </a:extLst>
          </p:cNvPr>
          <p:cNvSpPr txBox="1"/>
          <p:nvPr/>
        </p:nvSpPr>
        <p:spPr>
          <a:xfrm>
            <a:off x="746082" y="3362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tỉ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muội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6C620C-C8C4-4755-BE67-F5A33BD289DD}"/>
              </a:ext>
            </a:extLst>
          </p:cNvPr>
          <p:cNvSpPr txBox="1"/>
          <p:nvPr/>
        </p:nvSpPr>
        <p:spPr>
          <a:xfrm>
            <a:off x="487934" y="724710"/>
            <a:ext cx="6049273" cy="417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Ngày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xưa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có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 </a:t>
            </a:r>
            <a:r>
              <a:rPr lang="en-US" sz="1050" dirty="0" err="1">
                <a:latin typeface="UTM Avo" panose="02040603050506020204" pitchFamily="18" charset="0"/>
              </a:rPr>
              <a:t>mồ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côi</a:t>
            </a:r>
            <a:r>
              <a:rPr lang="en-US" sz="1050" dirty="0">
                <a:latin typeface="UTM Avo" panose="02040603050506020204" pitchFamily="18" charset="0"/>
              </a:rPr>
              <a:t> cha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sống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trong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ngôi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sườn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núi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Na, </a:t>
            </a:r>
            <a:r>
              <a:rPr lang="en-US" sz="1050" dirty="0" err="1">
                <a:latin typeface="UTM Avo" panose="02040603050506020204" pitchFamily="18" charset="0"/>
              </a:rPr>
              <a:t>cái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gì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nhường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Đêm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đông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gió</a:t>
            </a:r>
            <a:r>
              <a:rPr lang="en-US" sz="1050" dirty="0">
                <a:latin typeface="UTM Avo" panose="02040603050506020204" pitchFamily="18" charset="0"/>
              </a:rPr>
              <a:t> ù </a:t>
            </a:r>
            <a:r>
              <a:rPr lang="en-US" sz="1050" dirty="0" err="1">
                <a:latin typeface="UTM Avo" panose="02040603050506020204" pitchFamily="18" charset="0"/>
              </a:rPr>
              <a:t>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lùa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nhà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vòng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tay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rét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không</a:t>
            </a:r>
            <a:r>
              <a:rPr lang="en-US" sz="1050" dirty="0">
                <a:latin typeface="UTM Avo" panose="02040603050506020204" pitchFamily="18" charset="0"/>
              </a:rPr>
              <a:t>?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cười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rúc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rích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quá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hơn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thầm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050" dirty="0">
                <a:latin typeface="UTM Avo" panose="02040603050506020204" pitchFamily="18" charset="0"/>
              </a:rPr>
              <a:t>:</a:t>
            </a:r>
          </a:p>
          <a:p>
            <a:pPr marL="114300" algn="just">
              <a:lnSpc>
                <a:spcPct val="150000"/>
              </a:lnSpc>
              <a:buFontTx/>
              <a:buChar char="-"/>
            </a:pP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Mẹ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bảo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hai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hồng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to,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mãi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nhé</a:t>
            </a:r>
            <a:r>
              <a:rPr lang="en-US" sz="1050" dirty="0">
                <a:latin typeface="UTM Avo" panose="02040603050506020204" pitchFamily="18" charset="0"/>
              </a:rPr>
              <a:t>!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Na </a:t>
            </a:r>
            <a:r>
              <a:rPr lang="en-US" sz="1050" dirty="0" err="1">
                <a:latin typeface="UTM Avo" panose="02040603050506020204" pitchFamily="18" charset="0"/>
              </a:rPr>
              <a:t>gật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đầu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thế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ôm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nhau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ngủ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Năm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nước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cõng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chạy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theo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dân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đến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an </a:t>
            </a:r>
            <a:r>
              <a:rPr lang="en-US" sz="1050" dirty="0" err="1">
                <a:latin typeface="UTM Avo" panose="02040603050506020204" pitchFamily="18" charset="0"/>
              </a:rPr>
              <a:t>toàn</a:t>
            </a:r>
            <a:r>
              <a:rPr lang="en-US" sz="1050" dirty="0">
                <a:latin typeface="UTM Avo" panose="02040603050506020204" pitchFamily="18" charset="0"/>
              </a:rPr>
              <a:t>. Hai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rớm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máu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Thấy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vậy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thương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Bụt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liền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phẩy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chiếc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quạt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thần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Kì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lạ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thay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bỗng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hẳn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Nơi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bàn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đi</a:t>
            </a:r>
            <a:r>
              <a:rPr lang="en-US" sz="1050" dirty="0">
                <a:latin typeface="UTM Avo" panose="02040603050506020204" pitchFamily="18" charset="0"/>
              </a:rPr>
              <a:t> qua </a:t>
            </a:r>
            <a:r>
              <a:rPr lang="en-US" sz="1050" dirty="0" err="1">
                <a:latin typeface="UTM Avo" panose="02040603050506020204" pitchFamily="18" charset="0"/>
              </a:rPr>
              <a:t>mọc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những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khóm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đỏ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thắm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kết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thành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chùm</a:t>
            </a:r>
            <a:r>
              <a:rPr lang="en-US" sz="1050" dirty="0">
                <a:latin typeface="UTM Avo" panose="02040603050506020204" pitchFamily="18" charset="0"/>
              </a:rPr>
              <a:t>, </a:t>
            </a:r>
            <a:r>
              <a:rPr lang="en-US" sz="1050" dirty="0" err="1">
                <a:latin typeface="UTM Avo" panose="02040603050506020204" pitchFamily="18" charset="0"/>
              </a:rPr>
              <a:t>bông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lớn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che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chở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nụ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bé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nhỏ</a:t>
            </a:r>
            <a:r>
              <a:rPr lang="en-US" sz="1050" dirty="0">
                <a:latin typeface="UTM Avo" panose="02040603050506020204" pitchFamily="18" charset="0"/>
              </a:rPr>
              <a:t>. </a:t>
            </a:r>
            <a:r>
              <a:rPr lang="en-US" sz="1050" dirty="0" err="1">
                <a:latin typeface="UTM Avo" panose="02040603050506020204" pitchFamily="18" charset="0"/>
              </a:rPr>
              <a:t>Chúng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cũng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đẹp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như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tình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chị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em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của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Nết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và</a:t>
            </a:r>
            <a:r>
              <a:rPr lang="en-US" sz="1050" dirty="0">
                <a:latin typeface="UTM Avo" panose="02040603050506020204" pitchFamily="18" charset="0"/>
              </a:rPr>
              <a:t> Na.</a:t>
            </a:r>
          </a:p>
          <a:p>
            <a:pPr indent="171450" algn="just">
              <a:lnSpc>
                <a:spcPct val="150000"/>
              </a:lnSpc>
            </a:pPr>
            <a:r>
              <a:rPr lang="en-US" sz="1050" dirty="0" err="1">
                <a:latin typeface="UTM Avo" panose="02040603050506020204" pitchFamily="18" charset="0"/>
              </a:rPr>
              <a:t>Dân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làng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đặt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tên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cho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loài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hoa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ấy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là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tỉ</a:t>
            </a:r>
            <a:r>
              <a:rPr lang="en-US" sz="105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05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muội</a:t>
            </a:r>
            <a:r>
              <a:rPr lang="en-US" sz="10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050" dirty="0">
                <a:latin typeface="UTM Avo" panose="02040603050506020204" pitchFamily="18" charset="0"/>
              </a:rPr>
              <a:t>				(Theo </a:t>
            </a:r>
            <a:r>
              <a:rPr lang="en-US" sz="1050" dirty="0" err="1">
                <a:latin typeface="UTM Avo" panose="02040603050506020204" pitchFamily="18" charset="0"/>
              </a:rPr>
              <a:t>Trần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Mạnh</a:t>
            </a:r>
            <a:r>
              <a:rPr lang="en-US" sz="1050" dirty="0">
                <a:latin typeface="UTM Avo" panose="02040603050506020204" pitchFamily="18" charset="0"/>
              </a:rPr>
              <a:t> </a:t>
            </a:r>
            <a:r>
              <a:rPr lang="en-US" sz="1050" dirty="0" err="1">
                <a:latin typeface="UTM Avo" panose="02040603050506020204" pitchFamily="18" charset="0"/>
              </a:rPr>
              <a:t>Hùng</a:t>
            </a:r>
            <a:r>
              <a:rPr lang="en-US" sz="1050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22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xưa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Na </a:t>
            </a:r>
            <a:r>
              <a:rPr lang="en-US" sz="1800" dirty="0" err="1">
                <a:latin typeface="UTM Avo" panose="02040603050506020204" pitchFamily="18" charset="0"/>
              </a:rPr>
              <a:t>mồ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côi</a:t>
            </a:r>
            <a:r>
              <a:rPr lang="en-US" sz="1800" dirty="0">
                <a:latin typeface="UTM Avo" panose="02040603050506020204" pitchFamily="18" charset="0"/>
              </a:rPr>
              <a:t> cha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sườn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núi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AD9738B-63C9-43EF-A363-6E1672ABADC9}"/>
              </a:ext>
            </a:extLst>
          </p:cNvPr>
          <p:cNvCxnSpPr/>
          <p:nvPr/>
        </p:nvCxnSpPr>
        <p:spPr>
          <a:xfrm flipH="1">
            <a:off x="1962575" y="191935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2E252FF-26F9-4DF7-A15D-4CF099E20456}"/>
              </a:ext>
            </a:extLst>
          </p:cNvPr>
          <p:cNvCxnSpPr/>
          <p:nvPr/>
        </p:nvCxnSpPr>
        <p:spPr>
          <a:xfrm flipH="1">
            <a:off x="4889834" y="19193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3D505D3-7B83-42B3-BB0F-108CB4DE0A4B}"/>
              </a:ext>
            </a:extLst>
          </p:cNvPr>
          <p:cNvCxnSpPr/>
          <p:nvPr/>
        </p:nvCxnSpPr>
        <p:spPr>
          <a:xfrm flipH="1">
            <a:off x="5303367" y="23430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9CF4BE0-BFEC-4C82-885C-D1B089FE91B3}"/>
              </a:ext>
            </a:extLst>
          </p:cNvPr>
          <p:cNvCxnSpPr/>
          <p:nvPr/>
        </p:nvCxnSpPr>
        <p:spPr>
          <a:xfrm flipH="1">
            <a:off x="5240274" y="234308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712287A-44FF-498C-AB9F-BF29113638A5}"/>
              </a:ext>
            </a:extLst>
          </p:cNvPr>
          <p:cNvCxnSpPr/>
          <p:nvPr/>
        </p:nvCxnSpPr>
        <p:spPr>
          <a:xfrm flipH="1">
            <a:off x="3705994" y="234308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9D234F-530A-44B0-8C0B-D7E30AC1FB5D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4CAE37-C031-447C-A0D4-4B3695F007FD}"/>
              </a:ext>
            </a:extLst>
          </p:cNvPr>
          <p:cNvSpPr/>
          <p:nvPr/>
        </p:nvSpPr>
        <p:spPr>
          <a:xfrm>
            <a:off x="460224" y="1616171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muội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05260A31-877E-46DB-BCEB-DF51C579FAA0}"/>
              </a:ext>
            </a:extLst>
          </p:cNvPr>
          <p:cNvSpPr/>
          <p:nvPr/>
        </p:nvSpPr>
        <p:spPr>
          <a:xfrm>
            <a:off x="550605" y="175360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5F5E4E-B22F-4BE2-9306-B9822334812D}"/>
              </a:ext>
            </a:extLst>
          </p:cNvPr>
          <p:cNvSpPr/>
          <p:nvPr/>
        </p:nvSpPr>
        <p:spPr>
          <a:xfrm>
            <a:off x="460224" y="397474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muội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4C8ADDA-39E3-4DD1-A218-C547595A69EF}"/>
              </a:ext>
            </a:extLst>
          </p:cNvPr>
          <p:cNvSpPr/>
          <p:nvPr/>
        </p:nvSpPr>
        <p:spPr>
          <a:xfrm>
            <a:off x="550605" y="411217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1F1432A-BE85-4E86-9EFF-105953948C84}"/>
              </a:ext>
            </a:extLst>
          </p:cNvPr>
          <p:cNvSpPr txBox="1"/>
          <p:nvPr/>
        </p:nvSpPr>
        <p:spPr>
          <a:xfrm>
            <a:off x="2105510" y="1613092"/>
            <a:ext cx="458152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chùm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4D22D5-B7E6-4494-AB4A-CCF9ED9A8048}"/>
              </a:ext>
            </a:extLst>
          </p:cNvPr>
          <p:cNvSpPr txBox="1"/>
          <p:nvPr/>
        </p:nvSpPr>
        <p:spPr>
          <a:xfrm>
            <a:off x="3102546" y="3974743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gái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Hoa hồng tỉ muội">
            <a:extLst>
              <a:ext uri="{FF2B5EF4-FFF2-40B4-BE49-F238E27FC236}">
                <a16:creationId xmlns:a16="http://schemas.microsoft.com/office/drawing/2014/main" xmlns="" id="{14082980-6AC6-429A-9C31-ED1BA0D0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96" y="2357556"/>
            <a:ext cx="1430424" cy="166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ViBaRa: Hoa hồng Tỉ Muội - Màu sắc phong phú Đỏ Cam Vàng Hồng Trắng">
            <a:extLst>
              <a:ext uri="{FF2B5EF4-FFF2-40B4-BE49-F238E27FC236}">
                <a16:creationId xmlns:a16="http://schemas.microsoft.com/office/drawing/2014/main" xmlns="" id="{62566093-BDBB-4119-A131-A431ABD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30" y="2465991"/>
            <a:ext cx="1430424" cy="1559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B616CE-9631-4398-BED2-52B2BB547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8909" t="28369" r="17331"/>
          <a:stretch/>
        </p:blipFill>
        <p:spPr>
          <a:xfrm>
            <a:off x="259645" y="263692"/>
            <a:ext cx="1467555" cy="141200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, Na </a:t>
            </a:r>
            <a:r>
              <a:rPr lang="en-US" sz="1500" dirty="0" err="1">
                <a:latin typeface="UTM Avo" panose="02040603050506020204" pitchFamily="18" charset="0"/>
              </a:rPr>
              <a:t>sống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CC0B7D-2C5B-4E44-A016-B905981B64F6}"/>
              </a:ext>
            </a:extLst>
          </p:cNvPr>
          <p:cNvSpPr txBox="1"/>
          <p:nvPr/>
        </p:nvSpPr>
        <p:spPr>
          <a:xfrm>
            <a:off x="369087" y="2368192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cũng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rét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thầm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E0DC49-0F4D-4994-8FCF-87A1AEC9FB6C}"/>
              </a:ext>
            </a:extLst>
          </p:cNvPr>
          <p:cNvSpPr txBox="1"/>
          <p:nvPr/>
        </p:nvSpPr>
        <p:spPr>
          <a:xfrm>
            <a:off x="369087" y="525607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Na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nơi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toàn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4C440-A137-464A-AC17-478F99B3E100}"/>
              </a:ext>
            </a:extLst>
          </p:cNvPr>
          <p:cNvSpPr txBox="1"/>
          <p:nvPr/>
        </p:nvSpPr>
        <p:spPr>
          <a:xfrm>
            <a:off x="369087" y="121810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Na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681314-BB8C-498C-96EA-8B23216AAE48}"/>
              </a:ext>
            </a:extLst>
          </p:cNvPr>
          <p:cNvSpPr txBox="1"/>
          <p:nvPr/>
        </p:nvSpPr>
        <p:spPr>
          <a:xfrm>
            <a:off x="369087" y="19539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xảy</a:t>
            </a:r>
            <a:r>
              <a:rPr lang="en-US" sz="1500" dirty="0">
                <a:latin typeface="UTM Avo" panose="02040603050506020204" pitchFamily="18" charset="0"/>
              </a:rPr>
              <a:t> ra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cõng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chạy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lũ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D331F1-199D-480D-B42C-99DAB225598D}"/>
              </a:ext>
            </a:extLst>
          </p:cNvPr>
          <p:cNvSpPr txBox="1"/>
          <p:nvPr/>
        </p:nvSpPr>
        <p:spPr>
          <a:xfrm>
            <a:off x="369087" y="2346875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xảy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rớm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bỗng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;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5CC4CAA-C82C-4794-B08E-7522FB38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677194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6933218-581A-439C-AB9A-DCC0B03904E1}"/>
              </a:ext>
            </a:extLst>
          </p:cNvPr>
          <p:cNvSpPr txBox="1"/>
          <p:nvPr/>
        </p:nvSpPr>
        <p:spPr>
          <a:xfrm>
            <a:off x="848048" y="372893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muội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5.Sutichhoatimuoi[2021060210004020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1438</Words>
  <Application>Microsoft Office PowerPoint</Application>
  <PresentationFormat>Custom</PresentationFormat>
  <Paragraphs>133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UTM Avo</vt:lpstr>
      <vt:lpstr>HP001 4 hàng</vt:lpstr>
      <vt:lpstr>HP001</vt:lpstr>
      <vt:lpstr>Calibri</vt:lpstr>
      <vt:lpstr>Wingdings</vt:lpstr>
      <vt:lpstr>UTM Cookies</vt:lpstr>
      <vt:lpstr>Arial</vt:lpstr>
      <vt:lpstr>Kalam</vt:lpstr>
      <vt:lpstr>Calibri Light</vt:lpstr>
      <vt:lpstr>Montserrat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</cp:lastModifiedBy>
  <cp:revision>155</cp:revision>
  <dcterms:modified xsi:type="dcterms:W3CDTF">2021-12-07T00:32:16Z</dcterms:modified>
</cp:coreProperties>
</file>