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sldIdLst>
    <p:sldId id="282" r:id="rId3"/>
    <p:sldId id="283" r:id="rId4"/>
    <p:sldId id="284" r:id="rId5"/>
    <p:sldId id="308" r:id="rId6"/>
    <p:sldId id="302" r:id="rId7"/>
    <p:sldId id="285" r:id="rId8"/>
    <p:sldId id="288" r:id="rId9"/>
    <p:sldId id="298" r:id="rId10"/>
    <p:sldId id="289" r:id="rId11"/>
    <p:sldId id="290" r:id="rId12"/>
    <p:sldId id="299" r:id="rId13"/>
    <p:sldId id="291" r:id="rId14"/>
    <p:sldId id="292" r:id="rId15"/>
    <p:sldId id="306" r:id="rId16"/>
    <p:sldId id="304" r:id="rId17"/>
    <p:sldId id="307" r:id="rId18"/>
    <p:sldId id="305" r:id="rId19"/>
    <p:sldId id="303" r:id="rId20"/>
    <p:sldId id="293" r:id="rId21"/>
    <p:sldId id="294" r:id="rId22"/>
    <p:sldId id="300" r:id="rId23"/>
    <p:sldId id="295" r:id="rId24"/>
    <p:sldId id="296" r:id="rId25"/>
    <p:sldId id="301" r:id="rId26"/>
    <p:sldId id="297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589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5447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204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068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664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712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31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233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20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6298101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674" y="296786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3 ( trang 99)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9745" y="87562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Đoạn thẳng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MN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dài 7 cm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7917" y="1480218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Đoạn thẳng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PQ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dài 9 cm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3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6577">
            <a:off x="2741264" y="3007158"/>
            <a:ext cx="6277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endParaRPr lang="en-US" sz="4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Ba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ường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</a:t>
            </a:r>
            <a:r>
              <a:rPr lang="en-US" dirty="0" err="1" smtClean="0"/>
              <a:t>Vạch</a:t>
            </a:r>
            <a:r>
              <a:rPr lang="en-US" dirty="0" smtClean="0"/>
              <a:t> </a:t>
            </a:r>
            <a:r>
              <a:rPr lang="en-US" dirty="0" err="1" smtClean="0"/>
              <a:t>kẻ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  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vồng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AB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MN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 </a:t>
            </a:r>
            <a:r>
              <a:rPr lang="en-US" sz="2000" dirty="0" err="1" smtClean="0">
                <a:solidFill>
                  <a:schemeClr val="bg1"/>
                </a:solidFill>
              </a:rPr>
              <a:t>điểm</a:t>
            </a:r>
            <a:r>
              <a:rPr lang="en-US" sz="2000" dirty="0" smtClean="0">
                <a:solidFill>
                  <a:schemeClr val="bg1"/>
                </a:solidFill>
              </a:rPr>
              <a:t> M,N,P </a:t>
            </a:r>
            <a:r>
              <a:rPr lang="en-US" sz="2000" dirty="0" err="1" smtClean="0">
                <a:solidFill>
                  <a:schemeClr val="bg1"/>
                </a:solidFill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cong</a:t>
            </a:r>
            <a:r>
              <a:rPr lang="en-US" sz="2000" dirty="0" smtClean="0">
                <a:solidFill>
                  <a:schemeClr val="bg1"/>
                </a:solidFill>
              </a:rPr>
              <a:t> 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4" y="734096"/>
            <a:ext cx="7521262" cy="51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59" y="489397"/>
            <a:ext cx="7219613" cy="5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1" y="360609"/>
            <a:ext cx="10058400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7" y="341826"/>
            <a:ext cx="4748012" cy="3264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17" y="3035522"/>
            <a:ext cx="4769053" cy="31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3" y="258316"/>
            <a:ext cx="5703578" cy="3206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56" y="3013658"/>
            <a:ext cx="4799666" cy="31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362">
            <a:off x="3538008" y="3155755"/>
            <a:ext cx="4536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ĐIỂM, </a:t>
            </a:r>
          </a:p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ĐOẠN THẲNG</a:t>
            </a:r>
            <a:endParaRPr lang="en-US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tư ngày 8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12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9190" y="1508775"/>
            <a:ext cx="778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Đường thẳng, đường cong, ba điểm thẳng hàng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794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1 ( trang 100)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990" y="2720488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a) Các đường thẳng trong hình vẽ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5653" y="3913255"/>
            <a:ext cx="668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) Các đường cong trong hình vẽ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6863" y="3295224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đường thẳng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BC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, đường thẳng 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353" y="4503752"/>
            <a:ext cx="668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đường cong x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, đường cong y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Đ, S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A, B, C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D, E, G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674" y="296786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3 ( trang 101)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0086" y="883074"/>
            <a:ext cx="631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Ba điểm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A, H, M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thẳng hàng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585" y="1505976"/>
            <a:ext cx="631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Ba điểm …, …, … thẳng hàng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6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</a:t>
              </a:r>
              <a:r>
                <a:rPr lang="en-US" sz="2800" dirty="0" smtClean="0"/>
                <a:t>  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một</a:t>
              </a:r>
              <a:r>
                <a:rPr lang="en-US" sz="2800" dirty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cây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2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79646">
                    <a:lumMod val="75000"/>
                  </a:srgbClr>
                </a:solidFill>
              </a:rPr>
              <a:t>Đ</a:t>
            </a:r>
            <a:r>
              <a:rPr lang="en-US" sz="3600" b="1" dirty="0" err="1" smtClean="0">
                <a:solidFill>
                  <a:srgbClr val="F79646">
                    <a:lumMod val="75000"/>
                  </a:srgbClr>
                </a:solidFill>
              </a:rPr>
              <a:t>iểm</a:t>
            </a:r>
            <a:r>
              <a:rPr lang="en-US" sz="3600" b="1" dirty="0" smtClean="0">
                <a:solidFill>
                  <a:srgbClr val="F79646">
                    <a:lumMod val="75000"/>
                  </a:srgbClr>
                </a:solidFill>
              </a:rPr>
              <a:t>, </a:t>
            </a:r>
            <a:r>
              <a:rPr lang="en-US" sz="3600" b="1" dirty="0" err="1" smtClean="0">
                <a:solidFill>
                  <a:srgbClr val="F79646">
                    <a:lumMod val="75000"/>
                  </a:srgbClr>
                </a:solidFill>
              </a:rPr>
              <a:t>đoạn</a:t>
            </a:r>
            <a:r>
              <a:rPr lang="en-US" sz="3600" b="1" dirty="0" smtClean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3600" b="1" dirty="0" err="1" smtClean="0">
                <a:solidFill>
                  <a:srgbClr val="F79646">
                    <a:lumMod val="75000"/>
                  </a:srgbClr>
                </a:solidFill>
              </a:rPr>
              <a:t>thẳng</a:t>
            </a:r>
            <a:endParaRPr lang="en-US" sz="3600" b="1" dirty="0">
              <a:solidFill>
                <a:srgbClr val="F79646">
                  <a:lumMod val="75000"/>
                </a:srgb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Đoạn thẳng AB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</a:rPr>
                <a:t>Làm thế nào để có đoạn thẳng AB?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7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24974 0.00093 " pathEditMode="relative" rAng="0" ptsTypes="AA">
                                      <p:cBhvr>
                                        <p:cTn id="29" dur="1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ba ngày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7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12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889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Điểm, đoạn thẳng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794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1 ( trang 98)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6602" y="2720488"/>
            <a:ext cx="572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a) Các điểm trong hình vẽ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05618" y="3295717"/>
            <a:ext cx="1135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A,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B,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C,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D,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H,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8685" y="3913255"/>
            <a:ext cx="668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) Các đoạn thẳng trong hình vẽ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8995" y="4462233"/>
            <a:ext cx="572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đoạn thẳng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AB,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đoạn thẳng </a:t>
            </a:r>
            <a:r>
              <a:rPr 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CD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4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534</Words>
  <Application>Microsoft Office PowerPoint</Application>
  <PresentationFormat>Widescreen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HP001 4 hàng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78</cp:revision>
  <dcterms:created xsi:type="dcterms:W3CDTF">2021-06-02T01:34:28Z</dcterms:created>
  <dcterms:modified xsi:type="dcterms:W3CDTF">2021-12-08T09:31:53Z</dcterms:modified>
</cp:coreProperties>
</file>