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57" r:id="rId4"/>
    <p:sldId id="262" r:id="rId5"/>
    <p:sldId id="258" r:id="rId6"/>
    <p:sldId id="264" r:id="rId7"/>
    <p:sldId id="286" r:id="rId8"/>
    <p:sldId id="266" r:id="rId9"/>
    <p:sldId id="287" r:id="rId10"/>
    <p:sldId id="259" r:id="rId11"/>
    <p:sldId id="267" r:id="rId12"/>
    <p:sldId id="276" r:id="rId13"/>
    <p:sldId id="268" r:id="rId14"/>
    <p:sldId id="271" r:id="rId15"/>
    <p:sldId id="272" r:id="rId16"/>
    <p:sldId id="273" r:id="rId17"/>
    <p:sldId id="274" r:id="rId18"/>
    <p:sldId id="277" r:id="rId19"/>
    <p:sldId id="281" r:id="rId20"/>
    <p:sldId id="282" r:id="rId21"/>
    <p:sldId id="279" r:id="rId22"/>
    <p:sldId id="283" r:id="rId23"/>
    <p:sldId id="278" r:id="rId24"/>
    <p:sldId id="284" r:id="rId25"/>
    <p:sldId id="28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949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046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88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62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331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985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505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203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16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969337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xmlns="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xmlns="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xmlns="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xmlns="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xmlns="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xmlns="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xmlns="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xmlns="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xmlns="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xmlns="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xmlns="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xmlns="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sáu ngày 26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8" y="1523983"/>
            <a:ext cx="559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Phép trừ (có nhớ) số có hai chữ số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6310" y="27063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2 ( trang 90)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3740" y="331318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63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207" y="330031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72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3553" y="3296719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54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2020" y="3296715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80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0658" y="3910625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36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8543" y="3890318"/>
            <a:ext cx="7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27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3162" y="390972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9622" y="3903197"/>
            <a:ext cx="6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43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046" y="3519334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188" y="353150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1560" y="3535733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4936" y="3537536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73740" y="437749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3118" y="4361146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7608" y="4348266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8133" y="4370558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1047" y="2120989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cho số có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hai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chữ số</a:t>
            </a:r>
          </a:p>
        </p:txBody>
      </p:sp>
    </p:spTree>
    <p:extLst>
      <p:ext uri="{BB962C8B-B14F-4D97-AF65-F5344CB8AC3E}">
        <p14:creationId xmlns:p14="http://schemas.microsoft.com/office/powerpoint/2010/main" val="402136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3 ( trang 90)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9028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995" y="1502842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Trên cây còn lại số quả khế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1882" y="2119575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90  ……  24 =……….(quả)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1905" y="270702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 :….quả khế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4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987</Words>
  <Application>Microsoft Office PowerPoint</Application>
  <PresentationFormat>Widescreen</PresentationFormat>
  <Paragraphs>302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HP001 4 hàng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76</cp:revision>
  <dcterms:created xsi:type="dcterms:W3CDTF">2021-06-02T01:34:28Z</dcterms:created>
  <dcterms:modified xsi:type="dcterms:W3CDTF">2021-11-19T02:17:16Z</dcterms:modified>
</cp:coreProperties>
</file>