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1" r:id="rId3"/>
    <p:sldMasterId id="2147483713" r:id="rId4"/>
  </p:sldMasterIdLst>
  <p:sldIdLst>
    <p:sldId id="256" r:id="rId5"/>
    <p:sldId id="259" r:id="rId6"/>
    <p:sldId id="267" r:id="rId7"/>
    <p:sldId id="281" r:id="rId8"/>
    <p:sldId id="282" r:id="rId9"/>
    <p:sldId id="268" r:id="rId10"/>
    <p:sldId id="269" r:id="rId11"/>
    <p:sldId id="283" r:id="rId12"/>
    <p:sldId id="271" r:id="rId13"/>
    <p:sldId id="280" r:id="rId14"/>
    <p:sldId id="284" r:id="rId15"/>
    <p:sldId id="273" r:id="rId16"/>
    <p:sldId id="274" r:id="rId17"/>
    <p:sldId id="285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10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688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64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948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022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10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2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24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24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46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77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27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19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20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78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1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59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24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058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967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8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192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840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197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918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51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14283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58FB-1756-45CC-8DE8-9D67381CE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19-Nov-21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9D74-34B8-4D60-8B34-A6095B8BA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644004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ngày 22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81)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982" y="272075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41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570" y="272075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67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158" y="270428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2984" y="332623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19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1728" y="3310768"/>
            <a:ext cx="54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3009" y="331729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14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313296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3029230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3031233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47982" y="3785062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37815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376871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3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82)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628" y="1500669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Nam và Rô – bốt có tất cả số viên bi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3701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38  ……  34 =……….(viên bi)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7507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:….viên bi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50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năm ngày 18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4422" y="152657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79)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982" y="272075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45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570" y="272075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81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158" y="270428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8895" y="332623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607" y="3310768"/>
            <a:ext cx="54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3009" y="331729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313296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3029230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3031233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+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47982" y="3785062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37815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376871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2 ( trang 80)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599" y="1489963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Con nghé cân nặng số kg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4454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47  ……  18 =……….(kg)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776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:….kg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9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xmlns="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301"/>
            <a:ext cx="12192000" cy="7001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0681" y="736979"/>
            <a:ext cx="5418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không bắt buộc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752" y="213388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Bài 1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751" y="3664286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Bài 2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52" y="2710179"/>
            <a:ext cx="6308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Số tròn chục lớn nhất bé hơn 65 là số:…….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751" y="4240580"/>
            <a:ext cx="8937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số, biết số tròn chục lớn nhất có hai chữ số bé hơn </a:t>
            </a:r>
            <a:endParaRPr lang="en-US" sz="2800" dirty="0" smtClean="0">
              <a:solidFill>
                <a:srgbClr val="202124"/>
              </a:solidFill>
              <a:cs typeface="Calibri" panose="020F0502020204030204" pitchFamily="34" charset="0"/>
            </a:endParaRPr>
          </a:p>
          <a:p>
            <a:r>
              <a:rPr lang="vi-VN" sz="28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vi-VN" sz="2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 </a:t>
            </a:r>
            <a:r>
              <a:rPr lang="en-US" sz="2800" dirty="0" smtClean="0">
                <a:solidFill>
                  <a:srgbClr val="202124"/>
                </a:solidFill>
                <a:cs typeface="Calibri" panose="020F0502020204030204" pitchFamily="34" charset="0"/>
              </a:rPr>
              <a:t>9</a:t>
            </a:r>
            <a:r>
              <a:rPr lang="vi-VN" sz="28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 vị. Số đó là</a:t>
            </a:r>
            <a:r>
              <a:rPr lang="vi-VN" sz="28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 smtClean="0">
                <a:solidFill>
                  <a:srgbClr val="202124"/>
                </a:solidFill>
                <a:cs typeface="Calibri" panose="020F0502020204030204" pitchFamily="34" charset="0"/>
              </a:rPr>
              <a:t>……..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650</Words>
  <Application>Microsoft Office PowerPoint</Application>
  <PresentationFormat>Widescreen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Times New Roman</vt:lpstr>
      <vt:lpstr>UTM Cookies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68</cp:revision>
  <dcterms:created xsi:type="dcterms:W3CDTF">2021-06-02T01:34:28Z</dcterms:created>
  <dcterms:modified xsi:type="dcterms:W3CDTF">2021-11-19T01:54:43Z</dcterms:modified>
</cp:coreProperties>
</file>