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62" r:id="rId4"/>
    <p:sldId id="320" r:id="rId5"/>
    <p:sldId id="324" r:id="rId6"/>
    <p:sldId id="325" r:id="rId7"/>
    <p:sldId id="326" r:id="rId8"/>
    <p:sldId id="327" r:id="rId9"/>
    <p:sldId id="328" r:id="rId10"/>
    <p:sldId id="329" r:id="rId11"/>
    <p:sldId id="264" r:id="rId12"/>
    <p:sldId id="331" r:id="rId13"/>
    <p:sldId id="323" r:id="rId14"/>
    <p:sldId id="268" r:id="rId15"/>
    <p:sldId id="321" r:id="rId16"/>
    <p:sldId id="332" r:id="rId17"/>
    <p:sldId id="259" r:id="rId18"/>
    <p:sldId id="322" r:id="rId19"/>
    <p:sldId id="271" r:id="rId20"/>
    <p:sldId id="285" r:id="rId21"/>
    <p:sldId id="288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F5C3050-B3D0-446F-AD8C-686D6F700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02446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F36A46-7B2D-4B22-9715-6B642D9CC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63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00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  <p:sldLayoutId id="2147483694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419600" y="13716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</a:rPr>
              <a:t>7 +  4  =  11</a:t>
            </a:r>
          </a:p>
          <a:p>
            <a:r>
              <a:rPr lang="en-US" altLang="en-US" sz="4800">
                <a:solidFill>
                  <a:srgbClr val="FF0000"/>
                </a:solidFill>
              </a:rPr>
              <a:t>7 +  5  =  12</a:t>
            </a:r>
          </a:p>
          <a:p>
            <a:r>
              <a:rPr lang="en-US" altLang="en-US" sz="4800">
                <a:solidFill>
                  <a:srgbClr val="FF0000"/>
                </a:solidFill>
              </a:rPr>
              <a:t>7 +  6  =  13</a:t>
            </a:r>
          </a:p>
          <a:p>
            <a:r>
              <a:rPr lang="en-US" altLang="en-US" sz="4800">
                <a:solidFill>
                  <a:srgbClr val="FF0000"/>
                </a:solidFill>
              </a:rPr>
              <a:t>7 +  7  =  14</a:t>
            </a:r>
          </a:p>
          <a:p>
            <a:r>
              <a:rPr lang="en-US" altLang="en-US" sz="4800">
                <a:solidFill>
                  <a:srgbClr val="FF0000"/>
                </a:solidFill>
              </a:rPr>
              <a:t>7 +  8  =  15</a:t>
            </a:r>
          </a:p>
          <a:p>
            <a:r>
              <a:rPr lang="en-US" altLang="en-US" sz="4800">
                <a:solidFill>
                  <a:srgbClr val="FF0000"/>
                </a:solidFill>
              </a:rPr>
              <a:t>7 +  9  =  16</a:t>
            </a:r>
          </a:p>
          <a:p>
            <a:endParaRPr lang="en-US" altLang="en-US" sz="480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743200" y="152400"/>
            <a:ext cx="7162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BẢNG 7 CỘNG VỚI MỘT SỐ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010400" y="1371600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010400" y="2819400"/>
            <a:ext cx="9144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010400" y="4343400"/>
            <a:ext cx="9144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562600" y="2057400"/>
            <a:ext cx="7620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486400" y="3505200"/>
            <a:ext cx="8382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562600" y="5029200"/>
            <a:ext cx="762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4419600" y="1295400"/>
            <a:ext cx="5334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4343400" y="2819400"/>
            <a:ext cx="685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4343400" y="4267200"/>
            <a:ext cx="6096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7010400" y="2209800"/>
            <a:ext cx="914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7010400" y="3657600"/>
            <a:ext cx="9144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7010400" y="5105400"/>
            <a:ext cx="9144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7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9" grpId="0" animBg="1"/>
      <p:bldP spid="50191" grpId="0" animBg="1"/>
      <p:bldP spid="50192" grpId="0" animBg="1"/>
      <p:bldP spid="50193" grpId="0" animBg="1"/>
      <p:bldP spid="50194" grpId="0" animBg="1"/>
      <p:bldP spid="501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9   +   4</a:t>
            </a:r>
            <a:endParaRPr lang="x-none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12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46522" y="-19934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</a:t>
            </a:r>
            <a:r>
              <a:rPr lang="en-US" sz="2800" b="1" dirty="0" smtClean="0">
                <a:latin typeface="HP001 4 hàng" panose="020B0603050302020204" pitchFamily="34" charset="0"/>
              </a:rPr>
              <a:t>hai </a:t>
            </a:r>
            <a:r>
              <a:rPr lang="en-US" sz="2800" b="1" dirty="0">
                <a:latin typeface="HP001 4 hàng" panose="020B0603050302020204" pitchFamily="34" charset="0"/>
              </a:rPr>
              <a:t>ngày </a:t>
            </a:r>
            <a:r>
              <a:rPr lang="en-US" sz="2800" b="1" dirty="0" smtClean="0">
                <a:latin typeface="HP001 4 hàng" panose="020B0603050302020204" pitchFamily="34" charset="0"/>
              </a:rPr>
              <a:t>4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010" y="1511278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Bảng cộng ( qua 10)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822" y="2109894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</a:t>
            </a:r>
            <a:r>
              <a:rPr lang="en-US" sz="2800" b="1" dirty="0"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618" y="2702840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9</a:t>
            </a:r>
            <a:r>
              <a:rPr lang="en-US" sz="2800" b="1" dirty="0" smtClean="0">
                <a:latin typeface="HP001 4 hàng" panose="020B0603050302020204" pitchFamily="34" charset="0"/>
              </a:rPr>
              <a:t>   +   5 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6228" y="3318880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8   +   3 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4080" y="3896288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7   +   7 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1935" y="4486564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6   +   6 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2667" y="511548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7   +   6 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7640" y="5680002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9</a:t>
            </a:r>
            <a:r>
              <a:rPr lang="en-US" sz="2800" b="1" dirty="0" smtClean="0">
                <a:latin typeface="HP001 4 hàng" panose="020B0603050302020204" pitchFamily="34" charset="0"/>
              </a:rPr>
              <a:t>   +   4  =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9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xmlns="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xmlns="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xmlns="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xmlns="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xmlns="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xmlns="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xmlns="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xmlns="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xmlns="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xmlns="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xmlns="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8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xmlns="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xmlns="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xmlns="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xmlns="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xmlns="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xmlns="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xmlns="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xmlns="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xmlns="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xmlns="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xmlns="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xmlns="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xmlns="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2076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43999" y="2864160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hai ngày 4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4526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Bảng cộng ( qua 10)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580" y="2117597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3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114" y="2707609"/>
            <a:ext cx="932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Đèn lồng màu đỏ ghi phép tính có kết quả lớn nhất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934" y="3928954"/>
            <a:ext cx="932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Đèn lồng màu đỏ ghi phép tính có kết quả bé nhất là: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7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14257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xmlns="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xmlns="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xmlns="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Thứ hai ngày 4</a:t>
            </a:r>
            <a:r>
              <a:rPr lang="en-US" sz="2800" b="1" dirty="0" smtClean="0">
                <a:latin typeface="HP001 4 hàng" panose="020B06030503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10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4526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Bảng cộng ( qua 10)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580" y="2117597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1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2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xmlns="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xmlns="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xmlns="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xmlns="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xmlns="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xmlns="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xmlns="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xmlns="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xmlns="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xmlns="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xmlns="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xmlns="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xmlns="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xmlns="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xmlns="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xmlns="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xmlns="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xmlns="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xmlns="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xmlns="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xmlns="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xmlns="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xmlns="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xmlns="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xmlns="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xmlns="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xmlns="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xmlns="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xmlns="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xmlns="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xmlns="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xmlns="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xmlns="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xmlns="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xmlns="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xmlns="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xmlns="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xmlns="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5" name="Text Box 75"/>
          <p:cNvSpPr txBox="1">
            <a:spLocks noChangeArrowheads="1"/>
          </p:cNvSpPr>
          <p:nvPr/>
        </p:nvSpPr>
        <p:spPr bwMode="auto">
          <a:xfrm>
            <a:off x="7315200" y="5715000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18</a:t>
            </a:r>
          </a:p>
        </p:txBody>
      </p:sp>
      <p:pic>
        <p:nvPicPr>
          <p:cNvPr id="51265" name="Picture 65" descr="m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791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7315200" y="4876800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17</a:t>
            </a:r>
          </a:p>
        </p:txBody>
      </p:sp>
      <p:sp>
        <p:nvSpPr>
          <p:cNvPr id="51273" name="Text Box 73"/>
          <p:cNvSpPr txBox="1">
            <a:spLocks noChangeArrowheads="1"/>
          </p:cNvSpPr>
          <p:nvPr/>
        </p:nvSpPr>
        <p:spPr bwMode="auto">
          <a:xfrm>
            <a:off x="7315200" y="4114800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16</a:t>
            </a:r>
          </a:p>
        </p:txBody>
      </p:sp>
      <p:sp>
        <p:nvSpPr>
          <p:cNvPr id="51272" name="Text Box 72"/>
          <p:cNvSpPr txBox="1">
            <a:spLocks noChangeArrowheads="1"/>
          </p:cNvSpPr>
          <p:nvPr/>
        </p:nvSpPr>
        <p:spPr bwMode="auto">
          <a:xfrm>
            <a:off x="7315200" y="3352800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15</a:t>
            </a:r>
          </a:p>
        </p:txBody>
      </p:sp>
      <p:sp>
        <p:nvSpPr>
          <p:cNvPr id="51271" name="Text Box 71"/>
          <p:cNvSpPr txBox="1">
            <a:spLocks noChangeArrowheads="1"/>
          </p:cNvSpPr>
          <p:nvPr/>
        </p:nvSpPr>
        <p:spPr bwMode="auto">
          <a:xfrm>
            <a:off x="7270750" y="2590800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51270" name="Text Box 70"/>
          <p:cNvSpPr txBox="1">
            <a:spLocks noChangeArrowheads="1"/>
          </p:cNvSpPr>
          <p:nvPr/>
        </p:nvSpPr>
        <p:spPr bwMode="auto">
          <a:xfrm>
            <a:off x="7315200" y="1781175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51269" name="Text Box 69"/>
          <p:cNvSpPr txBox="1">
            <a:spLocks noChangeArrowheads="1"/>
          </p:cNvSpPr>
          <p:nvPr/>
        </p:nvSpPr>
        <p:spPr bwMode="auto">
          <a:xfrm>
            <a:off x="7281863" y="895350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auto">
          <a:xfrm>
            <a:off x="7239000" y="2286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6155" name="Text Box 3"/>
          <p:cNvSpPr txBox="1">
            <a:spLocks noChangeArrowheads="1"/>
          </p:cNvSpPr>
          <p:nvPr/>
        </p:nvSpPr>
        <p:spPr bwMode="auto">
          <a:xfrm>
            <a:off x="5884863" y="206375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156" name="Text Box 4"/>
          <p:cNvSpPr txBox="1">
            <a:spLocks noChangeArrowheads="1"/>
          </p:cNvSpPr>
          <p:nvPr/>
        </p:nvSpPr>
        <p:spPr bwMode="auto">
          <a:xfrm>
            <a:off x="4572000" y="206375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57" name="Text Box 5"/>
          <p:cNvSpPr txBox="1">
            <a:spLocks noChangeArrowheads="1"/>
          </p:cNvSpPr>
          <p:nvPr/>
        </p:nvSpPr>
        <p:spPr bwMode="auto">
          <a:xfrm>
            <a:off x="5278438" y="20637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58" name="Text Box 6"/>
          <p:cNvSpPr txBox="1">
            <a:spLocks noChangeArrowheads="1"/>
          </p:cNvSpPr>
          <p:nvPr/>
        </p:nvSpPr>
        <p:spPr bwMode="auto">
          <a:xfrm>
            <a:off x="6592889" y="206375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6159" name="Text Box 9"/>
          <p:cNvSpPr txBox="1">
            <a:spLocks noChangeArrowheads="1"/>
          </p:cNvSpPr>
          <p:nvPr/>
        </p:nvSpPr>
        <p:spPr bwMode="auto">
          <a:xfrm>
            <a:off x="5868988" y="9144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160" name="Text Box 10"/>
          <p:cNvSpPr txBox="1">
            <a:spLocks noChangeArrowheads="1"/>
          </p:cNvSpPr>
          <p:nvPr/>
        </p:nvSpPr>
        <p:spPr bwMode="auto">
          <a:xfrm>
            <a:off x="4556125" y="9144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61" name="Text Box 11"/>
          <p:cNvSpPr txBox="1">
            <a:spLocks noChangeArrowheads="1"/>
          </p:cNvSpPr>
          <p:nvPr/>
        </p:nvSpPr>
        <p:spPr bwMode="auto">
          <a:xfrm>
            <a:off x="5262563" y="9144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62" name="Text Box 12"/>
          <p:cNvSpPr txBox="1">
            <a:spLocks noChangeArrowheads="1"/>
          </p:cNvSpPr>
          <p:nvPr/>
        </p:nvSpPr>
        <p:spPr bwMode="auto">
          <a:xfrm>
            <a:off x="6577014" y="9144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6163" name="Text Box 15"/>
          <p:cNvSpPr txBox="1">
            <a:spLocks noChangeArrowheads="1"/>
          </p:cNvSpPr>
          <p:nvPr/>
        </p:nvSpPr>
        <p:spPr bwMode="auto">
          <a:xfrm>
            <a:off x="5884863" y="17526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6164" name="Text Box 16"/>
          <p:cNvSpPr txBox="1">
            <a:spLocks noChangeArrowheads="1"/>
          </p:cNvSpPr>
          <p:nvPr/>
        </p:nvSpPr>
        <p:spPr bwMode="auto">
          <a:xfrm>
            <a:off x="4572000" y="17526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65" name="Text Box 17"/>
          <p:cNvSpPr txBox="1">
            <a:spLocks noChangeArrowheads="1"/>
          </p:cNvSpPr>
          <p:nvPr/>
        </p:nvSpPr>
        <p:spPr bwMode="auto">
          <a:xfrm>
            <a:off x="5278438" y="17526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66" name="Text Box 18"/>
          <p:cNvSpPr txBox="1">
            <a:spLocks noChangeArrowheads="1"/>
          </p:cNvSpPr>
          <p:nvPr/>
        </p:nvSpPr>
        <p:spPr bwMode="auto">
          <a:xfrm>
            <a:off x="6592889" y="17526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5884863" y="25146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168" name="Text Box 22"/>
          <p:cNvSpPr txBox="1">
            <a:spLocks noChangeArrowheads="1"/>
          </p:cNvSpPr>
          <p:nvPr/>
        </p:nvSpPr>
        <p:spPr bwMode="auto">
          <a:xfrm>
            <a:off x="4572000" y="25146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69" name="Text Box 23"/>
          <p:cNvSpPr txBox="1">
            <a:spLocks noChangeArrowheads="1"/>
          </p:cNvSpPr>
          <p:nvPr/>
        </p:nvSpPr>
        <p:spPr bwMode="auto">
          <a:xfrm>
            <a:off x="5278438" y="25146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70" name="Text Box 24"/>
          <p:cNvSpPr txBox="1">
            <a:spLocks noChangeArrowheads="1"/>
          </p:cNvSpPr>
          <p:nvPr/>
        </p:nvSpPr>
        <p:spPr bwMode="auto">
          <a:xfrm>
            <a:off x="6592889" y="25146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884863" y="32766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572000" y="32766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278438" y="32766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6592889" y="32766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6175" name="Text Box 33"/>
          <p:cNvSpPr txBox="1">
            <a:spLocks noChangeArrowheads="1"/>
          </p:cNvSpPr>
          <p:nvPr/>
        </p:nvSpPr>
        <p:spPr bwMode="auto">
          <a:xfrm>
            <a:off x="5884863" y="41148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6176" name="Text Box 34"/>
          <p:cNvSpPr txBox="1">
            <a:spLocks noChangeArrowheads="1"/>
          </p:cNvSpPr>
          <p:nvPr/>
        </p:nvSpPr>
        <p:spPr bwMode="auto">
          <a:xfrm>
            <a:off x="4572000" y="41148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77" name="Text Box 35"/>
          <p:cNvSpPr txBox="1">
            <a:spLocks noChangeArrowheads="1"/>
          </p:cNvSpPr>
          <p:nvPr/>
        </p:nvSpPr>
        <p:spPr bwMode="auto">
          <a:xfrm>
            <a:off x="5278438" y="4114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78" name="Text Box 36"/>
          <p:cNvSpPr txBox="1">
            <a:spLocks noChangeArrowheads="1"/>
          </p:cNvSpPr>
          <p:nvPr/>
        </p:nvSpPr>
        <p:spPr bwMode="auto">
          <a:xfrm>
            <a:off x="6592889" y="41148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6179" name="Text Box 39"/>
          <p:cNvSpPr txBox="1">
            <a:spLocks noChangeArrowheads="1"/>
          </p:cNvSpPr>
          <p:nvPr/>
        </p:nvSpPr>
        <p:spPr bwMode="auto">
          <a:xfrm>
            <a:off x="5868988" y="48768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6180" name="Text Box 40"/>
          <p:cNvSpPr txBox="1">
            <a:spLocks noChangeArrowheads="1"/>
          </p:cNvSpPr>
          <p:nvPr/>
        </p:nvSpPr>
        <p:spPr bwMode="auto">
          <a:xfrm>
            <a:off x="4556125" y="48768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81" name="Text Box 41"/>
          <p:cNvSpPr txBox="1">
            <a:spLocks noChangeArrowheads="1"/>
          </p:cNvSpPr>
          <p:nvPr/>
        </p:nvSpPr>
        <p:spPr bwMode="auto">
          <a:xfrm>
            <a:off x="5262563" y="4876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82" name="Text Box 42"/>
          <p:cNvSpPr txBox="1">
            <a:spLocks noChangeArrowheads="1"/>
          </p:cNvSpPr>
          <p:nvPr/>
        </p:nvSpPr>
        <p:spPr bwMode="auto">
          <a:xfrm>
            <a:off x="6577014" y="48768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6183" name="Text Box 52"/>
          <p:cNvSpPr txBox="1">
            <a:spLocks noChangeArrowheads="1"/>
          </p:cNvSpPr>
          <p:nvPr/>
        </p:nvSpPr>
        <p:spPr bwMode="auto">
          <a:xfrm>
            <a:off x="5884863" y="57150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84" name="Text Box 53"/>
          <p:cNvSpPr txBox="1">
            <a:spLocks noChangeArrowheads="1"/>
          </p:cNvSpPr>
          <p:nvPr/>
        </p:nvSpPr>
        <p:spPr bwMode="auto">
          <a:xfrm>
            <a:off x="4572000" y="5715000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185" name="Text Box 54"/>
          <p:cNvSpPr txBox="1">
            <a:spLocks noChangeArrowheads="1"/>
          </p:cNvSpPr>
          <p:nvPr/>
        </p:nvSpPr>
        <p:spPr bwMode="auto">
          <a:xfrm>
            <a:off x="5278438" y="57150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 +</a:t>
            </a:r>
          </a:p>
        </p:txBody>
      </p:sp>
      <p:sp>
        <p:nvSpPr>
          <p:cNvPr id="6186" name="Text Box 55"/>
          <p:cNvSpPr txBox="1">
            <a:spLocks noChangeArrowheads="1"/>
          </p:cNvSpPr>
          <p:nvPr/>
        </p:nvSpPr>
        <p:spPr bwMode="auto">
          <a:xfrm>
            <a:off x="6592889" y="5715000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</a:rPr>
              <a:t>=</a:t>
            </a:r>
          </a:p>
        </p:txBody>
      </p:sp>
      <p:pic>
        <p:nvPicPr>
          <p:cNvPr id="51260" name="Picture 60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839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1" name="Picture 61" descr="Ho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29189"/>
            <a:ext cx="8382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3" name="Picture 63" descr="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4" name="Picture 64" descr="j03049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5163"/>
            <a:ext cx="914400" cy="906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66" name="AutoShape 66"/>
          <p:cNvSpPr>
            <a:spLocks noChangeArrowheads="1"/>
          </p:cNvSpPr>
          <p:nvPr/>
        </p:nvSpPr>
        <p:spPr bwMode="auto">
          <a:xfrm>
            <a:off x="7162800" y="304800"/>
            <a:ext cx="914400" cy="762000"/>
          </a:xfrm>
          <a:custGeom>
            <a:avLst/>
            <a:gdLst>
              <a:gd name="T0" fmla="*/ 459740 w 21600"/>
              <a:gd name="T1" fmla="*/ 77153 h 21600"/>
              <a:gd name="T2" fmla="*/ 123952 w 21600"/>
              <a:gd name="T3" fmla="*/ 381000 h 21600"/>
              <a:gd name="T4" fmla="*/ 459740 w 21600"/>
              <a:gd name="T5" fmla="*/ 762000 h 21600"/>
              <a:gd name="T6" fmla="*/ 790448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7" name="AutoShape 67"/>
          <p:cNvSpPr>
            <a:spLocks noChangeArrowheads="1"/>
          </p:cNvSpPr>
          <p:nvPr/>
        </p:nvSpPr>
        <p:spPr bwMode="auto">
          <a:xfrm>
            <a:off x="7153275" y="2466975"/>
            <a:ext cx="1066800" cy="990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6" name="AutoShape 76"/>
          <p:cNvSpPr>
            <a:spLocks noChangeArrowheads="1"/>
          </p:cNvSpPr>
          <p:nvPr/>
        </p:nvSpPr>
        <p:spPr bwMode="auto">
          <a:xfrm>
            <a:off x="7239000" y="914400"/>
            <a:ext cx="1066800" cy="762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733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0"/>
                  </p:tgtEl>
                </p:cond>
              </p:nextCondLst>
            </p:seq>
          </p:childTnLst>
        </p:cTn>
      </p:par>
    </p:tnLst>
    <p:bldLst>
      <p:bldP spid="51275" grpId="0"/>
      <p:bldP spid="51274" grpId="0"/>
      <p:bldP spid="51273" grpId="0"/>
      <p:bldP spid="51272" grpId="0"/>
      <p:bldP spid="51271" grpId="0"/>
      <p:bldP spid="51270" grpId="0"/>
      <p:bldP spid="51269" grpId="0"/>
      <p:bldP spid="51268" grpId="0"/>
      <p:bldP spid="51266" grpId="0" animBg="1"/>
      <p:bldP spid="51267" grpId="0" animBg="1"/>
      <p:bldP spid="51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4800600" y="92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352800" y="92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962400" y="8461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5334000" y="922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943600" y="9223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11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4800600" y="1608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352800" y="1608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3962400" y="15319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5334000" y="16081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5943600" y="16081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12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4800600" y="2293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352800" y="2293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182" name="Text Box 19"/>
          <p:cNvSpPr txBox="1">
            <a:spLocks noChangeArrowheads="1"/>
          </p:cNvSpPr>
          <p:nvPr/>
        </p:nvSpPr>
        <p:spPr bwMode="auto">
          <a:xfrm>
            <a:off x="3962400" y="22177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5334000" y="22939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5943600" y="22939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13</a:t>
            </a:r>
          </a:p>
        </p:txBody>
      </p:sp>
      <p:sp>
        <p:nvSpPr>
          <p:cNvPr id="7185" name="Text Box 22"/>
          <p:cNvSpPr txBox="1">
            <a:spLocks noChangeArrowheads="1"/>
          </p:cNvSpPr>
          <p:nvPr/>
        </p:nvSpPr>
        <p:spPr bwMode="auto">
          <a:xfrm>
            <a:off x="4800600" y="3055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352800" y="3055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187" name="Text Box 24"/>
          <p:cNvSpPr txBox="1">
            <a:spLocks noChangeArrowheads="1"/>
          </p:cNvSpPr>
          <p:nvPr/>
        </p:nvSpPr>
        <p:spPr bwMode="auto">
          <a:xfrm>
            <a:off x="3962400" y="29797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7188" name="Text Box 25"/>
          <p:cNvSpPr txBox="1">
            <a:spLocks noChangeArrowheads="1"/>
          </p:cNvSpPr>
          <p:nvPr/>
        </p:nvSpPr>
        <p:spPr bwMode="auto">
          <a:xfrm>
            <a:off x="5334000" y="30559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189" name="Text Box 26"/>
          <p:cNvSpPr txBox="1">
            <a:spLocks noChangeArrowheads="1"/>
          </p:cNvSpPr>
          <p:nvPr/>
        </p:nvSpPr>
        <p:spPr bwMode="auto">
          <a:xfrm>
            <a:off x="5943600" y="30559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14</a:t>
            </a:r>
          </a:p>
        </p:txBody>
      </p:sp>
      <p:sp>
        <p:nvSpPr>
          <p:cNvPr id="7190" name="Text Box 27"/>
          <p:cNvSpPr txBox="1">
            <a:spLocks noChangeArrowheads="1"/>
          </p:cNvSpPr>
          <p:nvPr/>
        </p:nvSpPr>
        <p:spPr bwMode="auto">
          <a:xfrm>
            <a:off x="4800600" y="3894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3352800" y="3894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192" name="Text Box 29"/>
          <p:cNvSpPr txBox="1">
            <a:spLocks noChangeArrowheads="1"/>
          </p:cNvSpPr>
          <p:nvPr/>
        </p:nvSpPr>
        <p:spPr bwMode="auto">
          <a:xfrm>
            <a:off x="3962400" y="38179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 </a:t>
            </a:r>
          </a:p>
        </p:txBody>
      </p:sp>
      <p:sp>
        <p:nvSpPr>
          <p:cNvPr id="7193" name="Text Box 30"/>
          <p:cNvSpPr txBox="1">
            <a:spLocks noChangeArrowheads="1"/>
          </p:cNvSpPr>
          <p:nvPr/>
        </p:nvSpPr>
        <p:spPr bwMode="auto">
          <a:xfrm>
            <a:off x="5334000" y="38941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194" name="Text Box 31"/>
          <p:cNvSpPr txBox="1">
            <a:spLocks noChangeArrowheads="1"/>
          </p:cNvSpPr>
          <p:nvPr/>
        </p:nvSpPr>
        <p:spPr bwMode="auto">
          <a:xfrm>
            <a:off x="5943600" y="38941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15</a:t>
            </a:r>
          </a:p>
        </p:txBody>
      </p:sp>
      <p:sp>
        <p:nvSpPr>
          <p:cNvPr id="7195" name="Text Box 32"/>
          <p:cNvSpPr txBox="1">
            <a:spLocks noChangeArrowheads="1"/>
          </p:cNvSpPr>
          <p:nvPr/>
        </p:nvSpPr>
        <p:spPr bwMode="auto">
          <a:xfrm>
            <a:off x="4800600" y="473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7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3352800" y="473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197" name="Text Box 34"/>
          <p:cNvSpPr txBox="1">
            <a:spLocks noChangeArrowheads="1"/>
          </p:cNvSpPr>
          <p:nvPr/>
        </p:nvSpPr>
        <p:spPr bwMode="auto">
          <a:xfrm>
            <a:off x="3962400" y="46561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 </a:t>
            </a:r>
          </a:p>
        </p:txBody>
      </p:sp>
      <p:sp>
        <p:nvSpPr>
          <p:cNvPr id="7198" name="Text Box 35"/>
          <p:cNvSpPr txBox="1">
            <a:spLocks noChangeArrowheads="1"/>
          </p:cNvSpPr>
          <p:nvPr/>
        </p:nvSpPr>
        <p:spPr bwMode="auto">
          <a:xfrm>
            <a:off x="5334000" y="4732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199" name="Text Box 36"/>
          <p:cNvSpPr txBox="1">
            <a:spLocks noChangeArrowheads="1"/>
          </p:cNvSpPr>
          <p:nvPr/>
        </p:nvSpPr>
        <p:spPr bwMode="auto">
          <a:xfrm>
            <a:off x="5943600" y="47323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16</a:t>
            </a:r>
          </a:p>
        </p:txBody>
      </p:sp>
      <p:sp>
        <p:nvSpPr>
          <p:cNvPr id="7200" name="Text Box 37"/>
          <p:cNvSpPr txBox="1">
            <a:spLocks noChangeArrowheads="1"/>
          </p:cNvSpPr>
          <p:nvPr/>
        </p:nvSpPr>
        <p:spPr bwMode="auto">
          <a:xfrm>
            <a:off x="4800600" y="5508625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3352800" y="5508625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202" name="Text Box 39"/>
          <p:cNvSpPr txBox="1">
            <a:spLocks noChangeArrowheads="1"/>
          </p:cNvSpPr>
          <p:nvPr/>
        </p:nvSpPr>
        <p:spPr bwMode="auto">
          <a:xfrm>
            <a:off x="3962400" y="5432425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7203" name="Text Box 40"/>
          <p:cNvSpPr txBox="1">
            <a:spLocks noChangeArrowheads="1"/>
          </p:cNvSpPr>
          <p:nvPr/>
        </p:nvSpPr>
        <p:spPr bwMode="auto">
          <a:xfrm>
            <a:off x="5334000" y="550862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204" name="Text Box 41"/>
          <p:cNvSpPr txBox="1">
            <a:spLocks noChangeArrowheads="1"/>
          </p:cNvSpPr>
          <p:nvPr/>
        </p:nvSpPr>
        <p:spPr bwMode="auto">
          <a:xfrm>
            <a:off x="5943600" y="5508625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17</a:t>
            </a:r>
          </a:p>
        </p:txBody>
      </p:sp>
      <p:pic>
        <p:nvPicPr>
          <p:cNvPr id="7205" name="Picture 43" descr="j0212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7912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6" name="Text Box 52"/>
          <p:cNvSpPr txBox="1">
            <a:spLocks noChangeArrowheads="1"/>
          </p:cNvSpPr>
          <p:nvPr/>
        </p:nvSpPr>
        <p:spPr bwMode="auto">
          <a:xfrm>
            <a:off x="4800600" y="62166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3352800" y="62166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7208" name="Text Box 54"/>
          <p:cNvSpPr txBox="1">
            <a:spLocks noChangeArrowheads="1"/>
          </p:cNvSpPr>
          <p:nvPr/>
        </p:nvSpPr>
        <p:spPr bwMode="auto">
          <a:xfrm>
            <a:off x="3962400" y="6140450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7209" name="Text Box 55"/>
          <p:cNvSpPr txBox="1">
            <a:spLocks noChangeArrowheads="1"/>
          </p:cNvSpPr>
          <p:nvPr/>
        </p:nvSpPr>
        <p:spPr bwMode="auto">
          <a:xfrm>
            <a:off x="5334000" y="6216650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7210" name="Text Box 56"/>
          <p:cNvSpPr txBox="1">
            <a:spLocks noChangeArrowheads="1"/>
          </p:cNvSpPr>
          <p:nvPr/>
        </p:nvSpPr>
        <p:spPr bwMode="auto">
          <a:xfrm>
            <a:off x="5943600" y="6216650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13901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89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89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89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89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89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89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89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5" grpId="0"/>
      <p:bldP spid="38930" grpId="0"/>
      <p:bldP spid="38935" grpId="0"/>
      <p:bldP spid="38940" grpId="0"/>
      <p:bldP spid="38945" grpId="0"/>
      <p:bldP spid="38950" grpId="0"/>
      <p:bldP spid="389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352800" y="92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62400" y="8461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34000" y="922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943600" y="9223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11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352800" y="1608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962400" y="15319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334000" y="16081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943600" y="16081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12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3352800" y="2293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3962400" y="22177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5334000" y="22939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5943600" y="22939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13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3352800" y="3055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3962400" y="29797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334000" y="30559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5943600" y="30559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14</a:t>
            </a: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3352800" y="3894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3962400" y="38179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 </a:t>
            </a: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5334000" y="38941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5943600" y="38941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15</a:t>
            </a:r>
          </a:p>
        </p:txBody>
      </p:sp>
      <p:sp>
        <p:nvSpPr>
          <p:cNvPr id="8214" name="Text Box 28"/>
          <p:cNvSpPr txBox="1">
            <a:spLocks noChangeArrowheads="1"/>
          </p:cNvSpPr>
          <p:nvPr/>
        </p:nvSpPr>
        <p:spPr bwMode="auto">
          <a:xfrm>
            <a:off x="3352800" y="473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215" name="Text Box 29"/>
          <p:cNvSpPr txBox="1">
            <a:spLocks noChangeArrowheads="1"/>
          </p:cNvSpPr>
          <p:nvPr/>
        </p:nvSpPr>
        <p:spPr bwMode="auto">
          <a:xfrm>
            <a:off x="3962400" y="46561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 </a:t>
            </a:r>
          </a:p>
        </p:txBody>
      </p:sp>
      <p:sp>
        <p:nvSpPr>
          <p:cNvPr id="8216" name="Text Box 30"/>
          <p:cNvSpPr txBox="1">
            <a:spLocks noChangeArrowheads="1"/>
          </p:cNvSpPr>
          <p:nvPr/>
        </p:nvSpPr>
        <p:spPr bwMode="auto">
          <a:xfrm>
            <a:off x="5334000" y="4732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>
            <a:off x="5943600" y="47323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16</a:t>
            </a:r>
          </a:p>
        </p:txBody>
      </p:sp>
      <p:sp>
        <p:nvSpPr>
          <p:cNvPr id="8218" name="Text Box 33"/>
          <p:cNvSpPr txBox="1">
            <a:spLocks noChangeArrowheads="1"/>
          </p:cNvSpPr>
          <p:nvPr/>
        </p:nvSpPr>
        <p:spPr bwMode="auto">
          <a:xfrm>
            <a:off x="3352800" y="5508625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219" name="Text Box 34"/>
          <p:cNvSpPr txBox="1">
            <a:spLocks noChangeArrowheads="1"/>
          </p:cNvSpPr>
          <p:nvPr/>
        </p:nvSpPr>
        <p:spPr bwMode="auto">
          <a:xfrm>
            <a:off x="3962400" y="5432425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8220" name="Text Box 35"/>
          <p:cNvSpPr txBox="1">
            <a:spLocks noChangeArrowheads="1"/>
          </p:cNvSpPr>
          <p:nvPr/>
        </p:nvSpPr>
        <p:spPr bwMode="auto">
          <a:xfrm>
            <a:off x="5334000" y="550862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221" name="Text Box 36"/>
          <p:cNvSpPr txBox="1">
            <a:spLocks noChangeArrowheads="1"/>
          </p:cNvSpPr>
          <p:nvPr/>
        </p:nvSpPr>
        <p:spPr bwMode="auto">
          <a:xfrm>
            <a:off x="5943600" y="5508625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17</a:t>
            </a:r>
          </a:p>
        </p:txBody>
      </p:sp>
      <p:pic>
        <p:nvPicPr>
          <p:cNvPr id="8222" name="Picture 37" descr="j0212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7912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9"/>
          <p:cNvSpPr txBox="1">
            <a:spLocks noChangeArrowheads="1"/>
          </p:cNvSpPr>
          <p:nvPr/>
        </p:nvSpPr>
        <p:spPr bwMode="auto">
          <a:xfrm>
            <a:off x="3352800" y="62166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8224" name="Text Box 40"/>
          <p:cNvSpPr txBox="1">
            <a:spLocks noChangeArrowheads="1"/>
          </p:cNvSpPr>
          <p:nvPr/>
        </p:nvSpPr>
        <p:spPr bwMode="auto">
          <a:xfrm>
            <a:off x="3962400" y="6140450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8225" name="Text Box 41"/>
          <p:cNvSpPr txBox="1">
            <a:spLocks noChangeArrowheads="1"/>
          </p:cNvSpPr>
          <p:nvPr/>
        </p:nvSpPr>
        <p:spPr bwMode="auto">
          <a:xfrm>
            <a:off x="5334000" y="6216650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8226" name="Text Box 42"/>
          <p:cNvSpPr txBox="1">
            <a:spLocks noChangeArrowheads="1"/>
          </p:cNvSpPr>
          <p:nvPr/>
        </p:nvSpPr>
        <p:spPr bwMode="auto">
          <a:xfrm>
            <a:off x="5943600" y="6216650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18</a:t>
            </a:r>
          </a:p>
        </p:txBody>
      </p:sp>
      <p:pic>
        <p:nvPicPr>
          <p:cNvPr id="8227" name="Picture 4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44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519239"/>
            <a:ext cx="8382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45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2098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46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9337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47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6703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48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5339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49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594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50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6056314"/>
            <a:ext cx="8382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4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800600" y="92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52800" y="92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2400" y="8461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0" y="922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352800" y="1608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962400" y="15319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334000" y="16081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5943600" y="16081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12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4800600" y="2293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352800" y="2293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3962400" y="22177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5334000" y="22939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4800600" y="3055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3962400" y="2979738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5334000" y="30559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33" name="Text Box 21"/>
          <p:cNvSpPr txBox="1">
            <a:spLocks noChangeArrowheads="1"/>
          </p:cNvSpPr>
          <p:nvPr/>
        </p:nvSpPr>
        <p:spPr bwMode="auto">
          <a:xfrm>
            <a:off x="5943600" y="30559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14</a:t>
            </a: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4800600" y="3894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6</a:t>
            </a: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3352800" y="38941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3962400" y="38179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 </a:t>
            </a: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5334000" y="38941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38" name="Text Box 28"/>
          <p:cNvSpPr txBox="1">
            <a:spLocks noChangeArrowheads="1"/>
          </p:cNvSpPr>
          <p:nvPr/>
        </p:nvSpPr>
        <p:spPr bwMode="auto">
          <a:xfrm>
            <a:off x="3352800" y="47323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9239" name="Text Box 29"/>
          <p:cNvSpPr txBox="1">
            <a:spLocks noChangeArrowheads="1"/>
          </p:cNvSpPr>
          <p:nvPr/>
        </p:nvSpPr>
        <p:spPr bwMode="auto">
          <a:xfrm>
            <a:off x="3962400" y="46561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 </a:t>
            </a:r>
          </a:p>
        </p:txBody>
      </p:sp>
      <p:sp>
        <p:nvSpPr>
          <p:cNvPr id="9240" name="Text Box 30"/>
          <p:cNvSpPr txBox="1">
            <a:spLocks noChangeArrowheads="1"/>
          </p:cNvSpPr>
          <p:nvPr/>
        </p:nvSpPr>
        <p:spPr bwMode="auto">
          <a:xfrm>
            <a:off x="5334000" y="4732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41" name="Text Box 31"/>
          <p:cNvSpPr txBox="1">
            <a:spLocks noChangeArrowheads="1"/>
          </p:cNvSpPr>
          <p:nvPr/>
        </p:nvSpPr>
        <p:spPr bwMode="auto">
          <a:xfrm>
            <a:off x="5943600" y="4732338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16</a:t>
            </a:r>
          </a:p>
        </p:txBody>
      </p:sp>
      <p:sp>
        <p:nvSpPr>
          <p:cNvPr id="9242" name="Text Box 32"/>
          <p:cNvSpPr txBox="1">
            <a:spLocks noChangeArrowheads="1"/>
          </p:cNvSpPr>
          <p:nvPr/>
        </p:nvSpPr>
        <p:spPr bwMode="auto">
          <a:xfrm>
            <a:off x="4800600" y="5565775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8</a:t>
            </a:r>
          </a:p>
        </p:txBody>
      </p:sp>
      <p:sp>
        <p:nvSpPr>
          <p:cNvPr id="9243" name="Text Box 34"/>
          <p:cNvSpPr txBox="1">
            <a:spLocks noChangeArrowheads="1"/>
          </p:cNvSpPr>
          <p:nvPr/>
        </p:nvSpPr>
        <p:spPr bwMode="auto">
          <a:xfrm>
            <a:off x="3962400" y="5489575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9244" name="Text Box 35"/>
          <p:cNvSpPr txBox="1">
            <a:spLocks noChangeArrowheads="1"/>
          </p:cNvSpPr>
          <p:nvPr/>
        </p:nvSpPr>
        <p:spPr bwMode="auto">
          <a:xfrm>
            <a:off x="5334000" y="556577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45" name="Text Box 36"/>
          <p:cNvSpPr txBox="1">
            <a:spLocks noChangeArrowheads="1"/>
          </p:cNvSpPr>
          <p:nvPr/>
        </p:nvSpPr>
        <p:spPr bwMode="auto">
          <a:xfrm>
            <a:off x="5943600" y="5565775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17</a:t>
            </a:r>
          </a:p>
        </p:txBody>
      </p:sp>
      <p:pic>
        <p:nvPicPr>
          <p:cNvPr id="9246" name="Picture 37" descr="j0212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7912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8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62014"/>
            <a:ext cx="8382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9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40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41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42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43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44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8382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4" name="Text Box 45"/>
          <p:cNvSpPr txBox="1">
            <a:spLocks noChangeArrowheads="1"/>
          </p:cNvSpPr>
          <p:nvPr/>
        </p:nvSpPr>
        <p:spPr bwMode="auto">
          <a:xfrm>
            <a:off x="4800600" y="62166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3300"/>
                </a:solidFill>
              </a:rPr>
              <a:t>9</a:t>
            </a:r>
          </a:p>
        </p:txBody>
      </p:sp>
      <p:sp>
        <p:nvSpPr>
          <p:cNvPr id="94254" name="Text Box 46"/>
          <p:cNvSpPr txBox="1">
            <a:spLocks noChangeArrowheads="1"/>
          </p:cNvSpPr>
          <p:nvPr/>
        </p:nvSpPr>
        <p:spPr bwMode="auto">
          <a:xfrm>
            <a:off x="3352800" y="621665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FF"/>
                </a:solidFill>
              </a:rPr>
              <a:t>9</a:t>
            </a:r>
          </a:p>
        </p:txBody>
      </p:sp>
      <p:sp>
        <p:nvSpPr>
          <p:cNvPr id="9256" name="Text Box 47"/>
          <p:cNvSpPr txBox="1">
            <a:spLocks noChangeArrowheads="1"/>
          </p:cNvSpPr>
          <p:nvPr/>
        </p:nvSpPr>
        <p:spPr bwMode="auto">
          <a:xfrm>
            <a:off x="3962400" y="6140450"/>
            <a:ext cx="70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  +</a:t>
            </a:r>
          </a:p>
        </p:txBody>
      </p:sp>
      <p:sp>
        <p:nvSpPr>
          <p:cNvPr id="9257" name="Text Box 48"/>
          <p:cNvSpPr txBox="1">
            <a:spLocks noChangeArrowheads="1"/>
          </p:cNvSpPr>
          <p:nvPr/>
        </p:nvSpPr>
        <p:spPr bwMode="auto">
          <a:xfrm>
            <a:off x="5334000" y="6216650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663300"/>
                </a:solidFill>
              </a:rPr>
              <a:t>=</a:t>
            </a:r>
          </a:p>
        </p:txBody>
      </p:sp>
      <p:sp>
        <p:nvSpPr>
          <p:cNvPr id="9258" name="Text Box 49"/>
          <p:cNvSpPr txBox="1">
            <a:spLocks noChangeArrowheads="1"/>
          </p:cNvSpPr>
          <p:nvPr/>
        </p:nvSpPr>
        <p:spPr bwMode="auto">
          <a:xfrm>
            <a:off x="5943600" y="6216650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</a:rPr>
              <a:t>18</a:t>
            </a:r>
          </a:p>
        </p:txBody>
      </p:sp>
      <p:pic>
        <p:nvPicPr>
          <p:cNvPr id="9259" name="Picture 50" descr="Ho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67414"/>
            <a:ext cx="8382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422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4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24200" y="9906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8 cộng với một số 8 + 5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0" y="2330450"/>
            <a:ext cx="1449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8 + 4 =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738814" y="1706564"/>
            <a:ext cx="966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3300"/>
                </a:solidFill>
              </a:rPr>
              <a:t>  11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2000" y="2833689"/>
            <a:ext cx="1449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8 + 5 =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713414" y="2300289"/>
            <a:ext cx="992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3300"/>
                </a:solidFill>
              </a:rPr>
              <a:t>  12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0" y="3443289"/>
            <a:ext cx="1449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8 + 6 =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638800" y="2773364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CC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3300"/>
                </a:solidFill>
              </a:rPr>
              <a:t>   13 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572000" y="4129089"/>
            <a:ext cx="1449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8 + 7 =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638800" y="3459164"/>
            <a:ext cx="114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3300"/>
                </a:solidFill>
              </a:rPr>
              <a:t>   14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572000" y="4648200"/>
            <a:ext cx="1449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8 + 8 =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638800" y="4068764"/>
            <a:ext cx="114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3300"/>
                </a:solidFill>
              </a:rPr>
              <a:t>   15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572000" y="5105400"/>
            <a:ext cx="1449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8 + 9 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638800" y="45720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3300"/>
                </a:solidFill>
              </a:rPr>
              <a:t>   16</a:t>
            </a:r>
          </a:p>
        </p:txBody>
      </p:sp>
      <p:pic>
        <p:nvPicPr>
          <p:cNvPr id="55312" name="Picture 16" descr="blumen-pflanzen083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3" name="Picture 17" descr="HOA (1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6019800" y="4038600"/>
            <a:ext cx="533400" cy="533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38100" cap="sq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6019800" y="2743200"/>
            <a:ext cx="6096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 cap="sq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17" name="Picture 21" descr="HOA (1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0288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22" descr="HOA (1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495801" y="1782764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4876801" y="178276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5257800" y="1858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5305426" y="1782764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5638800" y="16764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6156325" y="5308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5486400" y="51562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6019800" y="5805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27" name="Text Box 31"/>
          <p:cNvSpPr txBox="1">
            <a:spLocks noChangeArrowheads="1"/>
          </p:cNvSpPr>
          <p:nvPr/>
        </p:nvSpPr>
        <p:spPr bwMode="auto">
          <a:xfrm>
            <a:off x="5994400" y="5029200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auto">
          <a:xfrm>
            <a:off x="6058437" y="5105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 cap="sq">
            <a:solidFill>
              <a:srgbClr val="FFCC00"/>
            </a:solidFill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29" name="Picture 33" descr="HOA (1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05401"/>
            <a:ext cx="685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0" name="Picture 34" descr="HOA (1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1" name="Picture 35" descr="HOA (1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 animBg="1"/>
      <p:bldP spid="55316" grpId="0" animBg="1"/>
      <p:bldP spid="553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852</Words>
  <Application>Microsoft Office PowerPoint</Application>
  <PresentationFormat>Widescreen</PresentationFormat>
  <Paragraphs>341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320</cp:revision>
  <dcterms:created xsi:type="dcterms:W3CDTF">2021-06-02T01:34:28Z</dcterms:created>
  <dcterms:modified xsi:type="dcterms:W3CDTF">2021-10-04T04:06:48Z</dcterms:modified>
</cp:coreProperties>
</file>